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087-08F5-5A43-8630-50AD27206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32447-D53C-314E-A427-70020EDD2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CA4F-105C-7340-B53D-9E62DE6A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6D9B-361D-1648-82F5-CA8080F2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4671E-BDAF-8547-833A-224386F2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0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D06F-31C2-B94A-9D50-E8BF7F5E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72C26-A44B-1146-9B1E-736C0322F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DBF4-992B-5F40-AFDD-D30F513C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6CCE-A0F1-FE4C-AF9C-94442F13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B1DB-06C0-0F4E-BC5D-6B54AE39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E0C5D-32FE-E045-B19D-6A80554B2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E5A44-6B9E-7E46-B5DD-A08102A7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755E-849C-F44A-A94B-23C6FCEE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AFB6-68D1-AD47-B453-C67332E8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9570-9F40-EC43-AE3A-3D7689B8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A6A9-B3E8-EB4F-BFF6-AD1F3126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B24E-F756-744A-9760-5107F36B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BB41-D3ED-5141-B695-0CBA137D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B5F7-1E3F-974E-BD1C-A4D63E58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AA43-A005-114B-8549-FF58E732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3BB6-F807-0E4F-84E9-54250A8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3AA24-50B6-E440-8F78-6FED63BD9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81E99-F9C6-D242-8426-77358C5B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A85A-B74B-C946-A617-F0263587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07FC-7F78-B948-AA86-DDD81C8C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75D0-AC44-A842-B8C4-257E7FF8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7733-DE03-7941-852E-8A02F9A7E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002C9-FB1D-FF4B-A90A-19B9C867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F8930-6D74-5A43-89B0-6F868061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E7DF-70FE-DF4F-9F18-805F3FF9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B5B52-7D6A-4A4C-8D1E-FA550139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C166-0626-F14F-9A46-333244FB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094A7-1B4A-214F-960C-46D6037D8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986C-FE2C-4242-9D30-B9F14179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AF34A-20A7-8948-9C8C-2488F9AD2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CCE79-4DCE-594C-838D-8D1C26E34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9D648-0A67-3648-B982-7AAE33E5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ED6AF-D253-7844-B8DB-11D9438D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009A7-A684-A944-86CF-E9AD3158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0629-3E04-1F47-B780-94726B82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C92BF-8FDF-2543-8DB9-AB87058C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616B-05D5-A44D-A7F4-20EBB0CD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1FAB9-3530-3B44-9F93-B0A20C52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4F0E1-FB11-EE47-8996-ED30F457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0404A-C7F3-1044-A797-43B8DA0F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CB7C-D30F-3846-9A2D-D519563E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F60E-B4B1-314B-9EEA-A2210BA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7749-69EC-DB45-8ED4-7195024A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1A3-CEFA-E047-8E76-EBD9EB4C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8F91-A87A-2541-99EA-7AA76401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CCE7D-70EF-0647-896A-79730605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5993-FBFB-0D4F-88FA-64E0C4AC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A6A3-965C-2347-9956-9D13FC8E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5E81A-9266-7A43-B163-FD5D5AAD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548AA-EBDE-444C-90D7-B166951F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13AC0-6CFE-514A-879C-0D48A570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030F6-9616-B642-AFC5-6075A2C6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1CDBB-99E1-194E-A1A8-761B363B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CACA6-D487-CF4F-9A38-9B45094C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3687-87A3-2545-8232-29F64488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7822-27A2-E54B-B58D-7A34C12AB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7167-B34A-4540-8F22-279DED7499C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6DF5-0B71-6B4D-A23B-D86AE3DE2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079F-89A0-F845-99AA-C772BC93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16C9-2FB5-9B44-8FCA-941D7FDC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flourish.studio/visualisation/1532208/" TargetMode="External"/><Relationship Id="rId2" Type="http://schemas.openxmlformats.org/officeDocument/2006/relationships/hyperlink" Target="https://github.com/explosion/prodigy-recipe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explosion/sense2vec#-prodigy-recipes" TargetMode="External"/><Relationship Id="rId4" Type="http://schemas.openxmlformats.org/officeDocument/2006/relationships/hyperlink" Target="https://explosion.ai/blog/sense2vec-reload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47BCE1-979E-6648-BB98-4DE3EB888D81}"/>
              </a:ext>
            </a:extLst>
          </p:cNvPr>
          <p:cNvSpPr/>
          <p:nvPr/>
        </p:nvSpPr>
        <p:spPr>
          <a:xfrm>
            <a:off x="2906767" y="116446"/>
            <a:ext cx="1292772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ABF70-D41D-AE4A-B07D-269310A98A98}"/>
              </a:ext>
            </a:extLst>
          </p:cNvPr>
          <p:cNvSpPr/>
          <p:nvPr/>
        </p:nvSpPr>
        <p:spPr>
          <a:xfrm>
            <a:off x="5234807" y="116446"/>
            <a:ext cx="1292772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7A664-DC71-0F44-A949-BCE744CD5D1C}"/>
              </a:ext>
            </a:extLst>
          </p:cNvPr>
          <p:cNvSpPr/>
          <p:nvPr/>
        </p:nvSpPr>
        <p:spPr>
          <a:xfrm>
            <a:off x="7572700" y="116446"/>
            <a:ext cx="1292772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48176A-1186-EB47-858C-F653BAACED6F}"/>
              </a:ext>
            </a:extLst>
          </p:cNvPr>
          <p:cNvSpPr/>
          <p:nvPr/>
        </p:nvSpPr>
        <p:spPr>
          <a:xfrm>
            <a:off x="10168754" y="116446"/>
            <a:ext cx="1292772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3ADC2C-2011-2A44-A3D1-C4292350194E}"/>
              </a:ext>
            </a:extLst>
          </p:cNvPr>
          <p:cNvSpPr/>
          <p:nvPr/>
        </p:nvSpPr>
        <p:spPr>
          <a:xfrm>
            <a:off x="790901" y="116446"/>
            <a:ext cx="1292772" cy="683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047BB4-B533-1241-9A83-9691643047ED}"/>
              </a:ext>
            </a:extLst>
          </p:cNvPr>
          <p:cNvSpPr/>
          <p:nvPr/>
        </p:nvSpPr>
        <p:spPr>
          <a:xfrm>
            <a:off x="10068907" y="4721739"/>
            <a:ext cx="1492465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  <a:p>
            <a:pPr algn="ctr"/>
            <a:r>
              <a:rPr lang="en-US" dirty="0"/>
              <a:t>And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9B280-CFC3-2C42-BDDC-602F351E1769}"/>
              </a:ext>
            </a:extLst>
          </p:cNvPr>
          <p:cNvSpPr/>
          <p:nvPr/>
        </p:nvSpPr>
        <p:spPr>
          <a:xfrm>
            <a:off x="7646272" y="4721739"/>
            <a:ext cx="1292772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1ACEC3-80B5-6F40-95AA-416BD20780F7}"/>
              </a:ext>
            </a:extLst>
          </p:cNvPr>
          <p:cNvCxnSpPr/>
          <p:nvPr/>
        </p:nvCxnSpPr>
        <p:spPr>
          <a:xfrm>
            <a:off x="2083673" y="458032"/>
            <a:ext cx="82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3D5CF9-B3C0-A240-B5AE-8B15E1B56CC1}"/>
              </a:ext>
            </a:extLst>
          </p:cNvPr>
          <p:cNvCxnSpPr>
            <a:cxnSpLocks/>
          </p:cNvCxnSpPr>
          <p:nvPr/>
        </p:nvCxnSpPr>
        <p:spPr>
          <a:xfrm>
            <a:off x="4199539" y="458032"/>
            <a:ext cx="1035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FB7D99-84C8-794B-BD20-1472D68433B0}"/>
              </a:ext>
            </a:extLst>
          </p:cNvPr>
          <p:cNvCxnSpPr>
            <a:cxnSpLocks/>
          </p:cNvCxnSpPr>
          <p:nvPr/>
        </p:nvCxnSpPr>
        <p:spPr>
          <a:xfrm>
            <a:off x="6527579" y="458032"/>
            <a:ext cx="1045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1832C5-3653-2646-BBB9-63F5246876A0}"/>
              </a:ext>
            </a:extLst>
          </p:cNvPr>
          <p:cNvCxnSpPr>
            <a:cxnSpLocks/>
          </p:cNvCxnSpPr>
          <p:nvPr/>
        </p:nvCxnSpPr>
        <p:spPr>
          <a:xfrm>
            <a:off x="8865472" y="458032"/>
            <a:ext cx="130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7CA1D3-7984-7648-BC6B-8D92CF93C46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0815140" y="799618"/>
            <a:ext cx="0" cy="39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7D1E02-1029-0A4A-AFA0-8CA31063FF89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8939044" y="5063326"/>
            <a:ext cx="112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D5B175-9909-724B-8B60-E6D21254DA13}"/>
              </a:ext>
            </a:extLst>
          </p:cNvPr>
          <p:cNvCxnSpPr>
            <a:cxnSpLocks/>
            <a:stCxn id="11" idx="1"/>
            <a:endCxn id="29" idx="3"/>
          </p:cNvCxnSpPr>
          <p:nvPr/>
        </p:nvCxnSpPr>
        <p:spPr>
          <a:xfrm flipH="1">
            <a:off x="6411308" y="5063326"/>
            <a:ext cx="123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2C430A1-0BB3-C04F-A755-2D96429633C1}"/>
              </a:ext>
            </a:extLst>
          </p:cNvPr>
          <p:cNvSpPr/>
          <p:nvPr/>
        </p:nvSpPr>
        <p:spPr>
          <a:xfrm>
            <a:off x="3468416" y="4721739"/>
            <a:ext cx="2942892" cy="683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Optimizing/Hyperparameter Search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0A98A-A3B8-7143-84C2-E9C4D2F8DAAB}"/>
              </a:ext>
            </a:extLst>
          </p:cNvPr>
          <p:cNvSpPr txBox="1"/>
          <p:nvPr/>
        </p:nvSpPr>
        <p:spPr>
          <a:xfrm>
            <a:off x="752798" y="1026883"/>
            <a:ext cx="1518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GOT3</a:t>
            </a:r>
          </a:p>
          <a:p>
            <a:r>
              <a:rPr lang="en-US" sz="1200" dirty="0"/>
              <a:t>Wanted to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Twitter Search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D2CB0E-8961-2244-8425-55AA7EDE42DF}"/>
              </a:ext>
            </a:extLst>
          </p:cNvPr>
          <p:cNvSpPr txBox="1"/>
          <p:nvPr/>
        </p:nvSpPr>
        <p:spPr>
          <a:xfrm>
            <a:off x="2878516" y="1026882"/>
            <a:ext cx="1518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Text, permalinks, </a:t>
            </a:r>
            <a:r>
              <a:rPr lang="en-US" sz="1200" dirty="0" err="1"/>
              <a:t>etc</a:t>
            </a:r>
            <a:endParaRPr lang="en-US" sz="1200" dirty="0"/>
          </a:p>
          <a:p>
            <a:r>
              <a:rPr lang="en-US" sz="1200" dirty="0"/>
              <a:t>Wanted to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Geodata,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483520-DBE0-9648-8752-13A0BA166419}"/>
              </a:ext>
            </a:extLst>
          </p:cNvPr>
          <p:cNvSpPr txBox="1"/>
          <p:nvPr/>
        </p:nvSpPr>
        <p:spPr>
          <a:xfrm>
            <a:off x="5043646" y="1026881"/>
            <a:ext cx="1784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Lemmatization using </a:t>
            </a:r>
            <a:r>
              <a:rPr lang="en-US" sz="1200" dirty="0" err="1"/>
              <a:t>spaCy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BS4, </a:t>
            </a:r>
            <a:r>
              <a:rPr lang="en-US" sz="1200" dirty="0" err="1"/>
              <a:t>RedditCleaner</a:t>
            </a:r>
            <a:r>
              <a:rPr lang="en-US" sz="1200" dirty="0"/>
              <a:t>, </a:t>
            </a:r>
            <a:r>
              <a:rPr lang="en-US" sz="1200" dirty="0" err="1"/>
              <a:t>Unescape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00B839-A0D4-2047-A2F5-82E6754A16BD}"/>
              </a:ext>
            </a:extLst>
          </p:cNvPr>
          <p:cNvSpPr txBox="1"/>
          <p:nvPr/>
        </p:nvSpPr>
        <p:spPr>
          <a:xfrm>
            <a:off x="7332274" y="989020"/>
            <a:ext cx="1626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Countvec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TFIDF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Word2vec with skip-gram or </a:t>
            </a:r>
            <a:r>
              <a:rPr lang="en-US" sz="1200" dirty="0" err="1"/>
              <a:t>cbow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E9DC7A-5339-4C4D-AD51-75623AF083B2}"/>
              </a:ext>
            </a:extLst>
          </p:cNvPr>
          <p:cNvSpPr txBox="1"/>
          <p:nvPr/>
        </p:nvSpPr>
        <p:spPr>
          <a:xfrm>
            <a:off x="9165015" y="1047460"/>
            <a:ext cx="151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Done: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KMeans</a:t>
            </a:r>
            <a:endParaRPr lang="en-US" sz="1200" dirty="0"/>
          </a:p>
          <a:p>
            <a:r>
              <a:rPr lang="en-US" sz="1200" dirty="0"/>
              <a:t>Want to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OPTICS or DBSCAN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737BF-2C44-CB43-8009-28D24984739D}"/>
              </a:ext>
            </a:extLst>
          </p:cNvPr>
          <p:cNvSpPr txBox="1"/>
          <p:nvPr/>
        </p:nvSpPr>
        <p:spPr>
          <a:xfrm>
            <a:off x="10068907" y="5595704"/>
            <a:ext cx="151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Do: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LogisticRegression</a:t>
            </a:r>
            <a:endParaRPr lang="en-US" sz="1200" dirty="0"/>
          </a:p>
          <a:p>
            <a:r>
              <a:rPr lang="en-US" sz="1200" dirty="0"/>
              <a:t>Want to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XGBoost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7C7D3F-7951-5E45-BA39-001179430E8A}"/>
              </a:ext>
            </a:extLst>
          </p:cNvPr>
          <p:cNvSpPr txBox="1"/>
          <p:nvPr/>
        </p:nvSpPr>
        <p:spPr>
          <a:xfrm>
            <a:off x="7646272" y="5595703"/>
            <a:ext cx="151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Do: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Want to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95F228-02C2-134A-B204-EEBF95E83598}"/>
              </a:ext>
            </a:extLst>
          </p:cNvPr>
          <p:cNvSpPr txBox="1"/>
          <p:nvPr/>
        </p:nvSpPr>
        <p:spPr>
          <a:xfrm>
            <a:off x="4109546" y="5595702"/>
            <a:ext cx="1518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Do: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Want to 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664921-B2BA-A742-8DA3-41B67E5698DA}"/>
              </a:ext>
            </a:extLst>
          </p:cNvPr>
          <p:cNvSpPr txBox="1"/>
          <p:nvPr/>
        </p:nvSpPr>
        <p:spPr>
          <a:xfrm>
            <a:off x="7327020" y="2410833"/>
            <a:ext cx="2422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Prodigy Recipes</a:t>
            </a:r>
            <a:r>
              <a:rPr lang="en-US" sz="1200" dirty="0"/>
              <a:t> we can use: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ner.teach</a:t>
            </a:r>
            <a:r>
              <a:rPr lang="en-US" sz="1200" dirty="0"/>
              <a:t>: A Model that we can train to detect specific words. We can then run data through it to create something like </a:t>
            </a:r>
            <a:r>
              <a:rPr lang="en-US" sz="1200" dirty="0">
                <a:hlinkClick r:id="rId3"/>
              </a:rPr>
              <a:t>THIS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textcat.teach</a:t>
            </a:r>
            <a:r>
              <a:rPr lang="en-US" sz="1200" dirty="0"/>
              <a:t>: A text classifier. Can be used to predict if a text is good information.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sense2vec</a:t>
            </a:r>
            <a:r>
              <a:rPr lang="en-US" sz="1200" dirty="0"/>
              <a:t>: </a:t>
            </a:r>
            <a:r>
              <a:rPr lang="en-US" sz="1200" dirty="0">
                <a:hlinkClick r:id="rId5"/>
              </a:rPr>
              <a:t>Link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964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F61F7-C9BD-A44F-92EA-47118A937627}"/>
              </a:ext>
            </a:extLst>
          </p:cNvPr>
          <p:cNvSpPr txBox="1"/>
          <p:nvPr/>
        </p:nvSpPr>
        <p:spPr>
          <a:xfrm>
            <a:off x="1797269" y="1051034"/>
            <a:ext cx="5980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, DBSCAN + Optics – </a:t>
            </a:r>
            <a:r>
              <a:rPr lang="en-US" dirty="0" err="1"/>
              <a:t>GridSearchCV</a:t>
            </a:r>
            <a:r>
              <a:rPr lang="en-US"/>
              <a:t> – runnable on AWS</a:t>
            </a:r>
            <a:endParaRPr lang="en-US" dirty="0"/>
          </a:p>
          <a:p>
            <a:r>
              <a:rPr lang="en-US" dirty="0"/>
              <a:t>Remove lemmatization</a:t>
            </a:r>
          </a:p>
          <a:p>
            <a:r>
              <a:rPr lang="en-US" dirty="0"/>
              <a:t>Report on</a:t>
            </a:r>
          </a:p>
          <a:p>
            <a:r>
              <a:rPr lang="en-US" dirty="0"/>
              <a:t>Play with while </a:t>
            </a:r>
            <a:r>
              <a:rPr lang="en-US" dirty="0" err="1"/>
              <a:t>kmeans</a:t>
            </a:r>
            <a:r>
              <a:rPr lang="en-US" dirty="0"/>
              <a:t>/DBSCAN running - Twitter Search API</a:t>
            </a:r>
          </a:p>
          <a:p>
            <a:r>
              <a:rPr lang="en-US" dirty="0"/>
              <a:t>Geodata</a:t>
            </a:r>
          </a:p>
        </p:txBody>
      </p:sp>
    </p:spTree>
    <p:extLst>
      <p:ext uri="{BB962C8B-B14F-4D97-AF65-F5344CB8AC3E}">
        <p14:creationId xmlns:p14="http://schemas.microsoft.com/office/powerpoint/2010/main" val="8074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176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 Mokhtar</dc:creator>
  <cp:lastModifiedBy>Reem Mokhtar</cp:lastModifiedBy>
  <cp:revision>12</cp:revision>
  <dcterms:created xsi:type="dcterms:W3CDTF">2020-06-13T15:34:50Z</dcterms:created>
  <dcterms:modified xsi:type="dcterms:W3CDTF">2020-06-14T15:32:01Z</dcterms:modified>
</cp:coreProperties>
</file>