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71" r:id="rId4"/>
    <p:sldId id="259" r:id="rId5"/>
    <p:sldId id="270" r:id="rId6"/>
    <p:sldId id="269" r:id="rId7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13C"/>
    <a:srgbClr val="E10019"/>
    <a:srgbClr val="5A0F32"/>
    <a:srgbClr val="FF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98" d="100"/>
          <a:sy n="98" d="100"/>
        </p:scale>
        <p:origin x="8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DA8C6F6-09AF-4EDF-A602-5B757ADC12A2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6ACF619-82CF-4FEB-BE9E-3283FF7236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034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637A2A2-F0ED-46DB-9A3E-BA64E2A1D1FB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D658541-0298-4F1E-BDA5-CEEC3D477E6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2157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rgbClr val="E1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8" descr="logo_02_200_neu_wei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1780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7676" y="1908000"/>
            <a:ext cx="5688000" cy="1978200"/>
          </a:xfrm>
        </p:spPr>
        <p:txBody>
          <a:bodyPr tIns="0"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9066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enutzerdefiniertes Layout">
    <p:bg>
      <p:bgPr>
        <a:solidFill>
          <a:srgbClr val="464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8" descr="logo_02_200_neu_wei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1780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10"/>
          <p:cNvSpPr>
            <a:spLocks noGrp="1"/>
          </p:cNvSpPr>
          <p:nvPr>
            <p:ph type="title"/>
          </p:nvPr>
        </p:nvSpPr>
        <p:spPr>
          <a:xfrm>
            <a:off x="447676" y="1908000"/>
            <a:ext cx="5688000" cy="1978200"/>
          </a:xfrm>
        </p:spPr>
        <p:txBody>
          <a:bodyPr tIns="0"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70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688000" cy="873126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4" y="1908000"/>
            <a:ext cx="5688000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CCB24-F4A7-485A-8180-F7B72599CAA5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2F66F-CFB4-4823-99E6-2C3A5B272D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51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461150" y="1905000"/>
            <a:ext cx="2232000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7674" y="1908000"/>
            <a:ext cx="5688000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F2A1D-54A0-417F-AF9C-91D2C08F9698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797A9-119B-4897-926C-ADD8B924A2D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69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47675" y="1908000"/>
            <a:ext cx="2232000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005150" y="1908000"/>
            <a:ext cx="5688000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5576C-D177-493B-BBBF-589198E4D999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708E7-C61A-479D-A6EF-52B1A18362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05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6400" y="1908000"/>
            <a:ext cx="3780000" cy="606600"/>
          </a:xfrm>
        </p:spPr>
        <p:txBody>
          <a:bodyPr tIns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6400" y="2543174"/>
            <a:ext cx="3780000" cy="3870326"/>
          </a:xfrm>
        </p:spPr>
        <p:txBody>
          <a:bodyPr t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13150" y="1908000"/>
            <a:ext cx="3780000" cy="608400"/>
          </a:xfrm>
        </p:spPr>
        <p:txBody>
          <a:bodyPr tIns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13150" y="2541600"/>
            <a:ext cx="3780000" cy="3870000"/>
          </a:xfrm>
        </p:spPr>
        <p:txBody>
          <a:bodyPr t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FDA48-BC99-4B12-B491-B735BDBD5A57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6F07C-03DE-4968-BBE2-2FA6C5D4DB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6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711825" cy="87312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47675" y="1908000"/>
            <a:ext cx="8245475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94CB5-0129-4F12-A81B-6D2BCCC0EAF6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E067F-4023-42EF-829E-E6940EC4D5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38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7674" y="1908000"/>
            <a:ext cx="5688000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2000" y="1908000"/>
            <a:ext cx="2232000" cy="4500000"/>
          </a:xfrm>
        </p:spPr>
        <p:txBody>
          <a:bodyPr tIns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688000" cy="87312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0668E-C581-4287-AB99-3FB6BB699742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6F333-672B-4DF0-9B3A-F1A6DCF1D43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7674" y="1908000"/>
            <a:ext cx="8245476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688000" cy="87312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AD6C9-1634-4B2C-9167-C412C35B5D51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29632-A7E2-44E7-A0ED-1C925787B1B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47675" y="381000"/>
            <a:ext cx="5688013" cy="873125"/>
          </a:xfrm>
          <a:prstGeom prst="rect">
            <a:avLst/>
          </a:prstGeom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r>
              <a:rPr lang="de-DE"/>
              <a:t>BEI BEDARF AUCH ZWEIZEILIG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46088" y="1914525"/>
            <a:ext cx="5688012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48500" y="6523038"/>
            <a:ext cx="876300" cy="155575"/>
          </a:xfrm>
          <a:prstGeom prst="rect">
            <a:avLst/>
          </a:prstGeom>
        </p:spPr>
        <p:txBody>
          <a:bodyPr vert="horz" wrap="square" lIns="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AAA5A0"/>
                </a:solidFill>
              </a:defRPr>
            </a:lvl1pPr>
          </a:lstStyle>
          <a:p>
            <a:pPr>
              <a:defRPr/>
            </a:pPr>
            <a:fld id="{0030F0C6-CA5B-4629-B983-1A6CA4D217AB}" type="datetime1">
              <a:rPr lang="de-DE"/>
              <a:pPr>
                <a:defRPr/>
              </a:pPr>
              <a:t>09.12.2020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01000" y="6523038"/>
            <a:ext cx="685800" cy="1555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31E0E68-D741-4028-A231-B5259949CE4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30" name="Bild 7" descr="hrm_logo_rot_RGB-0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107950"/>
            <a:ext cx="25209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kern="1200" cap="all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lnSpc>
          <a:spcPts val="2000"/>
        </a:lnSpc>
        <a:spcBef>
          <a:spcPts val="1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xfrm>
            <a:off x="447675" y="1908175"/>
            <a:ext cx="5692775" cy="3654425"/>
          </a:xfrm>
        </p:spPr>
        <p:txBody>
          <a:bodyPr/>
          <a:lstStyle/>
          <a:p>
            <a:pPr eaLnBrk="1" hangingPunct="1"/>
            <a:br>
              <a:rPr lang="de-DE" altLang="de-DE" cap="none" dirty="0">
                <a:latin typeface="Arial" charset="0"/>
                <a:cs typeface="Arial" charset="0"/>
              </a:rPr>
            </a:br>
            <a:r>
              <a:rPr lang="de-DE" altLang="de-DE" cap="none" dirty="0">
                <a:latin typeface="Arial" charset="0"/>
                <a:cs typeface="Arial" charset="0"/>
              </a:rPr>
              <a:t>John</a:t>
            </a:r>
            <a:r>
              <a:rPr lang="de-DE" altLang="de-DE" cap="none" baseline="0" dirty="0">
                <a:latin typeface="Arial" charset="0"/>
                <a:cs typeface="Arial" charset="0"/>
              </a:rPr>
              <a:t> Maynard </a:t>
            </a:r>
            <a:r>
              <a:rPr lang="de-DE" altLang="de-DE" cap="none" baseline="0" dirty="0" err="1">
                <a:latin typeface="Arial" charset="0"/>
                <a:cs typeface="Arial" charset="0"/>
              </a:rPr>
              <a:t>Keyense</a:t>
            </a:r>
            <a:r>
              <a:rPr lang="de-DE" altLang="de-DE" cap="none" baseline="0" dirty="0">
                <a:latin typeface="Arial" charset="0"/>
                <a:cs typeface="Arial" charset="0"/>
              </a:rPr>
              <a:t> </a:t>
            </a:r>
            <a:r>
              <a:rPr lang="de-DE" altLang="de-DE" cap="none" dirty="0">
                <a:latin typeface="Arial" charset="0"/>
                <a:cs typeface="Arial" charset="0"/>
              </a:rPr>
              <a:t> </a:t>
            </a:r>
            <a:br>
              <a:rPr lang="de-DE" altLang="de-DE" cap="none" dirty="0">
                <a:latin typeface="Arial" charset="0"/>
                <a:cs typeface="Arial" charset="0"/>
              </a:rPr>
            </a:br>
            <a:br>
              <a:rPr lang="de-DE" altLang="de-DE" cap="none" dirty="0">
                <a:latin typeface="Arial" charset="0"/>
                <a:cs typeface="Arial" charset="0"/>
              </a:rPr>
            </a:br>
            <a:r>
              <a:rPr lang="de-DE" altLang="de-DE" sz="2000" cap="none" dirty="0">
                <a:latin typeface="Arial" charset="0"/>
                <a:cs typeface="Arial" charset="0"/>
              </a:rPr>
              <a:t>Ein</a:t>
            </a:r>
            <a:r>
              <a:rPr lang="de-DE" altLang="de-DE" sz="2000" cap="none" baseline="0" dirty="0">
                <a:latin typeface="Arial" charset="0"/>
                <a:cs typeface="Arial" charset="0"/>
              </a:rPr>
              <a:t> Kurzer Abriss zum Keynesianismus</a:t>
            </a:r>
            <a:endParaRPr lang="de-DE" altLang="de-DE" sz="2000" cap="non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 bwMode="auto">
          <a:xfrm>
            <a:off x="447675" y="381000"/>
            <a:ext cx="5688013" cy="873125"/>
          </a:xfrm>
        </p:spPr>
        <p:txBody>
          <a:bodyPr/>
          <a:lstStyle/>
          <a:p>
            <a:pPr eaLnBrk="1" hangingPunct="1"/>
            <a:r>
              <a:rPr lang="de-DE" altLang="de-DE" cap="none" dirty="0">
                <a:latin typeface="Arial" charset="0"/>
                <a:cs typeface="Arial" charset="0"/>
              </a:rPr>
              <a:t>1920/30</a:t>
            </a:r>
            <a:r>
              <a:rPr lang="de-DE" altLang="de-DE" cap="none" baseline="0" dirty="0">
                <a:latin typeface="Arial" charset="0"/>
                <a:cs typeface="Arial" charset="0"/>
              </a:rPr>
              <a:t> Jahre</a:t>
            </a:r>
            <a:endParaRPr lang="de-DE" altLang="de-DE" cap="none" dirty="0">
              <a:latin typeface="Arial" charset="0"/>
              <a:cs typeface="Arial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447675" y="1908175"/>
            <a:ext cx="5688013" cy="449897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altLang="de-DE" dirty="0"/>
              <a:t>Weltwirtschaftskrise</a:t>
            </a:r>
            <a:r>
              <a:rPr lang="de-DE" altLang="de-DE" baseline="0" dirty="0"/>
              <a:t> hat die Welt fest im Griff.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baseline="0" dirty="0"/>
              <a:t>Viele Menschen arbeitslos.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baseline="0" dirty="0"/>
              <a:t>Große soziale Unruhen.</a:t>
            </a:r>
            <a:endParaRPr lang="de-DE" altLang="de-DE" dirty="0"/>
          </a:p>
        </p:txBody>
      </p:sp>
      <p:sp>
        <p:nvSpPr>
          <p:cNvPr id="6148" name="Foliennummernplatzhalt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7B2CCB-A45B-4661-9E68-2854988C57A4}" type="slidenum">
              <a:rPr lang="de-DE" altLang="de-DE">
                <a:solidFill>
                  <a:schemeClr val="bg2"/>
                </a:solidFill>
              </a:rPr>
              <a:pPr eaLnBrk="1" hangingPunct="1"/>
              <a:t>2</a:t>
            </a:fld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6149" name="Textfeld 5"/>
          <p:cNvSpPr txBox="1">
            <a:spLocks noChangeArrowheads="1"/>
          </p:cNvSpPr>
          <p:nvPr/>
        </p:nvSpPr>
        <p:spPr bwMode="auto">
          <a:xfrm>
            <a:off x="447675" y="6523038"/>
            <a:ext cx="56911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altLang="de-DE" sz="1000" b="1">
                <a:solidFill>
                  <a:schemeClr val="bg2"/>
                </a:solidFill>
              </a:rPr>
              <a:t>01  </a:t>
            </a:r>
            <a:r>
              <a:rPr lang="de-DE" altLang="de-DE" sz="1000">
                <a:solidFill>
                  <a:schemeClr val="bg2"/>
                </a:solidFill>
              </a:rPr>
              <a:t>KAPITEL-HEADLINE</a:t>
            </a:r>
          </a:p>
        </p:txBody>
      </p:sp>
      <p:pic>
        <p:nvPicPr>
          <p:cNvPr id="7" name="Grafik 6" descr="Ein Bild, das Text, draußen, Person, stehend enthält.&#10;&#10;Automatisch generierte Beschreibung">
            <a:extLst>
              <a:ext uri="{FF2B5EF4-FFF2-40B4-BE49-F238E27FC236}">
                <a16:creationId xmlns:a16="http://schemas.microsoft.com/office/drawing/2014/main" id="{D1EB7340-690E-4D06-8252-BD67F08E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32" y="1370012"/>
            <a:ext cx="2740768" cy="45192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0488-9CD7-48EF-A02C-627B5852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Wirtschaftszyklus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6FEDEE8-34BC-4551-8358-9A4A1A895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86" y="1703894"/>
            <a:ext cx="5304436" cy="44989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B7A26B-A563-4C8D-910C-A4D65B2D2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52F66F-CFB4-4823-99E6-2C3A5B272D0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10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 bwMode="auto">
          <a:xfrm>
            <a:off x="447675" y="381000"/>
            <a:ext cx="5688013" cy="873125"/>
          </a:xfrm>
        </p:spPr>
        <p:txBody>
          <a:bodyPr/>
          <a:lstStyle/>
          <a:p>
            <a:pPr eaLnBrk="1" hangingPunct="1"/>
            <a:r>
              <a:rPr lang="de-DE" altLang="de-DE" cap="none" dirty="0">
                <a:latin typeface="Arial" charset="0"/>
              </a:rPr>
              <a:t>Keynes</a:t>
            </a:r>
            <a:r>
              <a:rPr lang="de-DE" altLang="de-DE" cap="none" baseline="0" dirty="0">
                <a:latin typeface="Arial" charset="0"/>
              </a:rPr>
              <a:t> Orientierung an der Nachfrage</a:t>
            </a:r>
            <a:endParaRPr lang="de-DE" altLang="de-DE" cap="none" dirty="0">
              <a:latin typeface="Arial" charset="0"/>
            </a:endParaRPr>
          </a:p>
        </p:txBody>
      </p:sp>
      <p:sp>
        <p:nvSpPr>
          <p:cNvPr id="7171" name="Inhaltsplatzhalter 2"/>
          <p:cNvSpPr>
            <a:spLocks noGrp="1"/>
          </p:cNvSpPr>
          <p:nvPr>
            <p:ph idx="1"/>
          </p:nvPr>
        </p:nvSpPr>
        <p:spPr>
          <a:xfrm>
            <a:off x="447675" y="1908175"/>
            <a:ext cx="5688013" cy="449897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altLang="de-DE" dirty="0">
                <a:latin typeface="Arial" charset="0"/>
              </a:rPr>
              <a:t>Gesamtwirtschaftliche Nachfrage ist</a:t>
            </a:r>
            <a:r>
              <a:rPr lang="de-DE" altLang="de-DE" baseline="0" dirty="0">
                <a:latin typeface="Arial" charset="0"/>
              </a:rPr>
              <a:t> ausschlaggebend.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baseline="0" dirty="0">
                <a:latin typeface="Arial" charset="0"/>
              </a:rPr>
              <a:t>Nachfrage ist schwankend.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baseline="0" dirty="0">
                <a:latin typeface="Arial" charset="0"/>
              </a:rPr>
              <a:t>Weniger Nachfrage = weniger Bedarf an beschäftigten.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baseline="0" dirty="0">
                <a:latin typeface="Arial" charset="0"/>
              </a:rPr>
              <a:t>Weniger Beschäftigte = weniger Nachfrage.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baseline="0" dirty="0">
                <a:latin typeface="Arial" charset="0"/>
              </a:rPr>
              <a:t>Teufelskreis des Abschwungs.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baseline="0" dirty="0">
                <a:latin typeface="Arial" charset="0"/>
              </a:rPr>
              <a:t>Nachfragelücke.</a:t>
            </a:r>
          </a:p>
          <a:p>
            <a:pPr marL="0" indent="0" eaLnBrk="1" hangingPunct="1">
              <a:buFont typeface="Arial" charset="0"/>
              <a:buNone/>
            </a:pPr>
            <a:endParaRPr lang="de-DE" altLang="de-DE" dirty="0">
              <a:latin typeface="Arial" charset="0"/>
            </a:endParaRPr>
          </a:p>
        </p:txBody>
      </p:sp>
      <p:sp>
        <p:nvSpPr>
          <p:cNvPr id="7172" name="Foliennummernplatzhalt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9B2F3A-2320-46C7-B335-0004B2512526}" type="slidenum">
              <a:rPr lang="de-DE" altLang="de-DE">
                <a:solidFill>
                  <a:schemeClr val="bg2"/>
                </a:solidFill>
              </a:rPr>
              <a:pPr eaLnBrk="1" hangingPunct="1"/>
              <a:t>4</a:t>
            </a:fld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7173" name="Textfeld 5"/>
          <p:cNvSpPr txBox="1">
            <a:spLocks noChangeArrowheads="1"/>
          </p:cNvSpPr>
          <p:nvPr/>
        </p:nvSpPr>
        <p:spPr bwMode="auto">
          <a:xfrm>
            <a:off x="447675" y="6523038"/>
            <a:ext cx="56911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altLang="de-DE" sz="1000" b="1">
                <a:solidFill>
                  <a:schemeClr val="bg2"/>
                </a:solidFill>
              </a:rPr>
              <a:t>01  </a:t>
            </a:r>
            <a:r>
              <a:rPr lang="de-DE" altLang="de-DE" sz="1000">
                <a:solidFill>
                  <a:schemeClr val="bg2"/>
                </a:solidFill>
              </a:rPr>
              <a:t>KAPITEL-HEADLINE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89F00-6D8E-4B03-82AE-B7988C5E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Eingreifen</a:t>
            </a:r>
            <a:r>
              <a:rPr lang="de-DE" baseline="0" dirty="0"/>
              <a:t> der Politik – antizyklische Wirtschaftspolitik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4CFD2-8B6B-48F8-AE26-C5EA14B65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Politik</a:t>
            </a:r>
            <a:r>
              <a:rPr lang="de-DE" baseline="0" dirty="0"/>
              <a:t> muss einschreiten um Nachfragelücke zu schließen.</a:t>
            </a:r>
          </a:p>
          <a:p>
            <a:r>
              <a:rPr lang="de-DE" baseline="0" dirty="0"/>
              <a:t>Politik muss sich entgegen der wirtschaftlichen Situation verhalten.</a:t>
            </a:r>
          </a:p>
          <a:p>
            <a:r>
              <a:rPr lang="de-DE" baseline="0" dirty="0"/>
              <a:t>Hohe Steuern und Rücklagenbildung während Boom.</a:t>
            </a:r>
          </a:p>
          <a:p>
            <a:r>
              <a:rPr lang="de-DE" baseline="0" dirty="0"/>
              <a:t>Ankurbeln der Nachfrage durch staatliche Nachfrage während Rezession.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8D9A8D-CE23-4654-A051-07403A2AF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52F66F-CFB4-4823-99E6-2C3A5B272D0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66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liennummernplatzhalt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BA88CC-1EB6-4F55-8840-93219361C9D7}" type="slidenum">
              <a:rPr lang="de-DE" altLang="de-DE">
                <a:solidFill>
                  <a:schemeClr val="bg2"/>
                </a:solidFill>
              </a:rPr>
              <a:pPr eaLnBrk="1" hangingPunct="1"/>
              <a:t>6</a:t>
            </a:fld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68" name="Titel 3"/>
          <p:cNvSpPr>
            <a:spLocks noGrp="1"/>
          </p:cNvSpPr>
          <p:nvPr>
            <p:ph type="title"/>
          </p:nvPr>
        </p:nvSpPr>
        <p:spPr bwMode="auto">
          <a:xfrm>
            <a:off x="447675" y="381000"/>
            <a:ext cx="5688013" cy="873125"/>
          </a:xfrm>
        </p:spPr>
        <p:txBody>
          <a:bodyPr/>
          <a:lstStyle/>
          <a:p>
            <a:pPr eaLnBrk="1" hangingPunct="1"/>
            <a:r>
              <a:rPr lang="de-DE" altLang="de-DE" cap="none" dirty="0">
                <a:latin typeface="Arial" charset="0"/>
                <a:cs typeface="Arial" charset="0"/>
              </a:rPr>
              <a:t>Vielen</a:t>
            </a:r>
            <a:r>
              <a:rPr lang="de-DE" altLang="de-DE" cap="none" baseline="0" dirty="0">
                <a:latin typeface="Arial" charset="0"/>
                <a:cs typeface="Arial" charset="0"/>
              </a:rPr>
              <a:t> Dank für Ihre Aufmerksamkeit</a:t>
            </a:r>
            <a:endParaRPr lang="de-DE" altLang="de-DE" cap="none" dirty="0">
              <a:latin typeface="Arial" charset="0"/>
              <a:cs typeface="Arial" charset="0"/>
            </a:endParaRPr>
          </a:p>
        </p:txBody>
      </p:sp>
      <p:sp>
        <p:nvSpPr>
          <p:cNvPr id="11269" name="Textfeld 4"/>
          <p:cNvSpPr txBox="1">
            <a:spLocks noChangeArrowheads="1"/>
          </p:cNvSpPr>
          <p:nvPr/>
        </p:nvSpPr>
        <p:spPr bwMode="auto">
          <a:xfrm>
            <a:off x="447675" y="6523038"/>
            <a:ext cx="56911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altLang="de-DE" sz="1000" b="1">
                <a:solidFill>
                  <a:schemeClr val="bg2"/>
                </a:solidFill>
              </a:rPr>
              <a:t>01  </a:t>
            </a:r>
            <a:r>
              <a:rPr lang="de-DE" altLang="de-DE" sz="1000">
                <a:solidFill>
                  <a:schemeClr val="bg2"/>
                </a:solidFill>
              </a:rPr>
              <a:t>KAPITEL-HEADLINE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21CD5-1747-4B10-96B0-2FE26F53F75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dirty="0"/>
              <a:t>Gerne weitere Fragen und Anregungen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Vorlage_rot">
  <a:themeElements>
    <a:clrScheme name="Hochschule Rhein Main 1">
      <a:dk1>
        <a:srgbClr val="46413C"/>
      </a:dk1>
      <a:lt1>
        <a:sysClr val="window" lastClr="FFFFFF"/>
      </a:lt1>
      <a:dk2>
        <a:srgbClr val="46413C"/>
      </a:dk2>
      <a:lt2>
        <a:srgbClr val="AAA5A0"/>
      </a:lt2>
      <a:accent1>
        <a:srgbClr val="009682"/>
      </a:accent1>
      <a:accent2>
        <a:srgbClr val="4BBEE1"/>
      </a:accent2>
      <a:accent3>
        <a:srgbClr val="9BC328"/>
      </a:accent3>
      <a:accent4>
        <a:srgbClr val="412882"/>
      </a:accent4>
      <a:accent5>
        <a:srgbClr val="821450"/>
      </a:accent5>
      <a:accent6>
        <a:srgbClr val="FF82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Hochschule Rhein Main 1">
    <a:dk1>
      <a:srgbClr val="46413C"/>
    </a:dk1>
    <a:lt1>
      <a:sysClr val="window" lastClr="FFFFFF"/>
    </a:lt1>
    <a:dk2>
      <a:srgbClr val="46413C"/>
    </a:dk2>
    <a:lt2>
      <a:srgbClr val="AAA5A0"/>
    </a:lt2>
    <a:accent1>
      <a:srgbClr val="009682"/>
    </a:accent1>
    <a:accent2>
      <a:srgbClr val="4BBEE1"/>
    </a:accent2>
    <a:accent3>
      <a:srgbClr val="9BC328"/>
    </a:accent3>
    <a:accent4>
      <a:srgbClr val="412882"/>
    </a:accent4>
    <a:accent5>
      <a:srgbClr val="821450"/>
    </a:accent5>
    <a:accent6>
      <a:srgbClr val="FF82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PPT_Vorlage_rot</Template>
  <TotalTime>0</TotalTime>
  <Words>124</Words>
  <Application>Microsoft Office PowerPoint</Application>
  <PresentationFormat>Bildschirmpräsentation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PPT_Vorlage_rot</vt:lpstr>
      <vt:lpstr> John Maynard Keyense    Ein Kurzer Abriss zum Keynesianismus</vt:lpstr>
      <vt:lpstr>1920/30 Jahre</vt:lpstr>
      <vt:lpstr>Wirtschaftszyklus</vt:lpstr>
      <vt:lpstr>Keynes Orientierung an der Nachfrage</vt:lpstr>
      <vt:lpstr>Eingreifen der Politik – antizyklische Wirtschaftspolitik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XX.XX.2013 TITEL DER PRÄSENTATION   Hier steht eine Unterüberschrift der Titelseite</dc:title>
  <dc:creator>schott</dc:creator>
  <cp:lastModifiedBy>Maxi Maag</cp:lastModifiedBy>
  <cp:revision>6</cp:revision>
  <cp:lastPrinted>2009-10-13T12:07:43Z</cp:lastPrinted>
  <dcterms:created xsi:type="dcterms:W3CDTF">2014-09-03T09:15:42Z</dcterms:created>
  <dcterms:modified xsi:type="dcterms:W3CDTF">2020-12-09T11:06:17Z</dcterms:modified>
</cp:coreProperties>
</file>