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86" r:id="rId3"/>
    <p:sldId id="288" r:id="rId4"/>
    <p:sldId id="289" r:id="rId5"/>
    <p:sldId id="257" r:id="rId6"/>
    <p:sldId id="262" r:id="rId7"/>
    <p:sldId id="258" r:id="rId8"/>
    <p:sldId id="260" r:id="rId9"/>
    <p:sldId id="263" r:id="rId10"/>
    <p:sldId id="261" r:id="rId11"/>
    <p:sldId id="264" r:id="rId12"/>
    <p:sldId id="265" r:id="rId13"/>
    <p:sldId id="266" r:id="rId14"/>
    <p:sldId id="267" r:id="rId15"/>
    <p:sldId id="259" r:id="rId16"/>
    <p:sldId id="269" r:id="rId17"/>
    <p:sldId id="272" r:id="rId18"/>
    <p:sldId id="271" r:id="rId19"/>
    <p:sldId id="282" r:id="rId20"/>
    <p:sldId id="283" r:id="rId21"/>
    <p:sldId id="284" r:id="rId22"/>
    <p:sldId id="279" r:id="rId23"/>
    <p:sldId id="280" r:id="rId24"/>
    <p:sldId id="281" r:id="rId25"/>
    <p:sldId id="290" r:id="rId26"/>
    <p:sldId id="291" r:id="rId27"/>
    <p:sldId id="292" r:id="rId28"/>
    <p:sldId id="294" r:id="rId29"/>
    <p:sldId id="296" r:id="rId30"/>
    <p:sldId id="295" r:id="rId31"/>
    <p:sldId id="297" r:id="rId32"/>
    <p:sldId id="298" r:id="rId33"/>
    <p:sldId id="299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B70031"/>
    <a:srgbClr val="FF8679"/>
    <a:srgbClr val="CCCCFF"/>
    <a:srgbClr val="000000"/>
    <a:srgbClr val="C20000"/>
    <a:srgbClr val="F1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FBD54-6D67-496D-99CC-B29B6C4F03B0}" v="1943" dt="2025-03-16T18:27:5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787f1bee64d02fec" providerId="LiveId" clId="{3F1FBD54-6D67-496D-99CC-B29B6C4F03B0}"/>
    <pc:docChg chg="undo redo custSel addSld delSld modSld sldOrd">
      <pc:chgData name="" userId="787f1bee64d02fec" providerId="LiveId" clId="{3F1FBD54-6D67-496D-99CC-B29B6C4F03B0}" dt="2025-03-18T17:14:17.821" v="7596" actId="2085"/>
      <pc:docMkLst>
        <pc:docMk/>
      </pc:docMkLst>
      <pc:sldChg chg="addSp delSp modSp">
        <pc:chgData name="" userId="787f1bee64d02fec" providerId="LiveId" clId="{3F1FBD54-6D67-496D-99CC-B29B6C4F03B0}" dt="2025-03-16T22:21:01.996" v="4614" actId="14100"/>
        <pc:sldMkLst>
          <pc:docMk/>
          <pc:sldMk cId="1392481321" sldId="256"/>
        </pc:sldMkLst>
        <pc:spChg chg="del mod">
          <ac:chgData name="" userId="787f1bee64d02fec" providerId="LiveId" clId="{3F1FBD54-6D67-496D-99CC-B29B6C4F03B0}" dt="2025-03-16T22:09:34.240" v="4438" actId="478"/>
          <ac:spMkLst>
            <pc:docMk/>
            <pc:sldMk cId="1392481321" sldId="256"/>
            <ac:spMk id="2" creationId="{4B2DFFC2-954A-4C7C-A585-2592CD179C3F}"/>
          </ac:spMkLst>
        </pc:spChg>
        <pc:spChg chg="del mod">
          <ac:chgData name="" userId="787f1bee64d02fec" providerId="LiveId" clId="{3F1FBD54-6D67-496D-99CC-B29B6C4F03B0}" dt="2025-03-16T22:17:24.212" v="4560" actId="478"/>
          <ac:spMkLst>
            <pc:docMk/>
            <pc:sldMk cId="1392481321" sldId="256"/>
            <ac:spMk id="3" creationId="{6E6B9356-279F-4E14-87BE-882AC5E88A19}"/>
          </ac:spMkLst>
        </pc:spChg>
        <pc:spChg chg="add mod">
          <ac:chgData name="" userId="787f1bee64d02fec" providerId="LiveId" clId="{3F1FBD54-6D67-496D-99CC-B29B6C4F03B0}" dt="2025-03-16T22:19:24.362" v="4576" actId="1076"/>
          <ac:spMkLst>
            <pc:docMk/>
            <pc:sldMk cId="1392481321" sldId="256"/>
            <ac:spMk id="5" creationId="{52D75A63-E2C7-49AB-9554-00F0A8F822CB}"/>
          </ac:spMkLst>
        </pc:spChg>
        <pc:spChg chg="add del">
          <ac:chgData name="" userId="787f1bee64d02fec" providerId="LiveId" clId="{3F1FBD54-6D67-496D-99CC-B29B6C4F03B0}" dt="2025-03-16T22:17:25.434" v="4561" actId="478"/>
          <ac:spMkLst>
            <pc:docMk/>
            <pc:sldMk cId="1392481321" sldId="256"/>
            <ac:spMk id="6" creationId="{5BB9591D-77B4-455D-8C52-2DB24FA4304D}"/>
          </ac:spMkLst>
        </pc:spChg>
        <pc:spChg chg="add del mod">
          <ac:chgData name="" userId="787f1bee64d02fec" providerId="LiveId" clId="{3F1FBD54-6D67-496D-99CC-B29B6C4F03B0}" dt="2025-03-16T22:17:21.920" v="4558" actId="478"/>
          <ac:spMkLst>
            <pc:docMk/>
            <pc:sldMk cId="1392481321" sldId="256"/>
            <ac:spMk id="7" creationId="{9A030A4B-2D00-45CE-AF05-36052EF28276}"/>
          </ac:spMkLst>
        </pc:spChg>
        <pc:spChg chg="add del mod">
          <ac:chgData name="" userId="787f1bee64d02fec" providerId="LiveId" clId="{3F1FBD54-6D67-496D-99CC-B29B6C4F03B0}" dt="2025-03-16T22:17:26.882" v="4562" actId="478"/>
          <ac:spMkLst>
            <pc:docMk/>
            <pc:sldMk cId="1392481321" sldId="256"/>
            <ac:spMk id="9" creationId="{90D19630-C235-4568-B520-51CB6877D879}"/>
          </ac:spMkLst>
        </pc:spChg>
        <pc:spChg chg="add mod">
          <ac:chgData name="" userId="787f1bee64d02fec" providerId="LiveId" clId="{3F1FBD54-6D67-496D-99CC-B29B6C4F03B0}" dt="2025-03-16T22:20:44.364" v="4610" actId="20577"/>
          <ac:spMkLst>
            <pc:docMk/>
            <pc:sldMk cId="1392481321" sldId="256"/>
            <ac:spMk id="10" creationId="{2140E2C3-DC99-46CF-BE85-D77E34020B0B}"/>
          </ac:spMkLst>
        </pc:spChg>
        <pc:picChg chg="add del mod">
          <ac:chgData name="" userId="787f1bee64d02fec" providerId="LiveId" clId="{3F1FBD54-6D67-496D-99CC-B29B6C4F03B0}" dt="2025-03-16T22:07:42.942" v="4310" actId="478"/>
          <ac:picMkLst>
            <pc:docMk/>
            <pc:sldMk cId="1392481321" sldId="256"/>
            <ac:picMk id="4" creationId="{72019A40-9D69-457F-9D69-CA6755FB5273}"/>
          </ac:picMkLst>
        </pc:picChg>
        <pc:picChg chg="add del mod ord modCrop">
          <ac:chgData name="" userId="787f1bee64d02fec" providerId="LiveId" clId="{3F1FBD54-6D67-496D-99CC-B29B6C4F03B0}" dt="2025-03-16T22:17:22.589" v="4559" actId="478"/>
          <ac:picMkLst>
            <pc:docMk/>
            <pc:sldMk cId="1392481321" sldId="256"/>
            <ac:picMk id="1026" creationId="{2AE380B5-1056-4389-9B09-2AB5F22C01E0}"/>
          </ac:picMkLst>
        </pc:picChg>
        <pc:picChg chg="add mod ord">
          <ac:chgData name="" userId="787f1bee64d02fec" providerId="LiveId" clId="{3F1FBD54-6D67-496D-99CC-B29B6C4F03B0}" dt="2025-03-16T22:21:01.996" v="4614" actId="14100"/>
          <ac:picMkLst>
            <pc:docMk/>
            <pc:sldMk cId="1392481321" sldId="256"/>
            <ac:picMk id="1028" creationId="{64C11C7D-3AA1-4C48-94B4-9B505FA3AEC1}"/>
          </ac:picMkLst>
        </pc:picChg>
      </pc:sldChg>
      <pc:sldChg chg="addSp delSp modSp">
        <pc:chgData name="" userId="787f1bee64d02fec" providerId="LiveId" clId="{3F1FBD54-6D67-496D-99CC-B29B6C4F03B0}" dt="2025-03-15T19:52:44.103" v="1216"/>
        <pc:sldMkLst>
          <pc:docMk/>
          <pc:sldMk cId="430500696" sldId="257"/>
        </pc:sldMkLst>
        <pc:spChg chg="mod">
          <ac:chgData name="" userId="787f1bee64d02fec" providerId="LiveId" clId="{3F1FBD54-6D67-496D-99CC-B29B6C4F03B0}" dt="2025-03-15T16:59:11.017" v="286" actId="14100"/>
          <ac:spMkLst>
            <pc:docMk/>
            <pc:sldMk cId="430500696" sldId="257"/>
            <ac:spMk id="2" creationId="{0F2AA9E9-9DA3-4B85-BC6A-3D2ADA4CA095}"/>
          </ac:spMkLst>
        </pc:spChg>
        <pc:spChg chg="del mod">
          <ac:chgData name="" userId="787f1bee64d02fec" providerId="LiveId" clId="{3F1FBD54-6D67-496D-99CC-B29B6C4F03B0}" dt="2025-03-15T16:47:53.586" v="99" actId="478"/>
          <ac:spMkLst>
            <pc:docMk/>
            <pc:sldMk cId="430500696" sldId="257"/>
            <ac:spMk id="3" creationId="{5F044BEE-A50A-4D98-ABA0-BEA98DCB8FD4}"/>
          </ac:spMkLst>
        </pc:spChg>
        <pc:spChg chg="mod">
          <ac:chgData name="" userId="787f1bee64d02fec" providerId="LiveId" clId="{3F1FBD54-6D67-496D-99CC-B29B6C4F03B0}" dt="2025-03-15T16:56:35.168" v="248" actId="207"/>
          <ac:spMkLst>
            <pc:docMk/>
            <pc:sldMk cId="430500696" sldId="257"/>
            <ac:spMk id="4" creationId="{B7336799-D3F0-400F-B4E1-1C40D20E8FC8}"/>
          </ac:spMkLst>
        </pc:spChg>
        <pc:spChg chg="add mod">
          <ac:chgData name="" userId="787f1bee64d02fec" providerId="LiveId" clId="{3F1FBD54-6D67-496D-99CC-B29B6C4F03B0}" dt="2025-03-15T16:59:18.866" v="287" actId="404"/>
          <ac:spMkLst>
            <pc:docMk/>
            <pc:sldMk cId="430500696" sldId="257"/>
            <ac:spMk id="5" creationId="{ECADA287-DCBF-477B-9D7B-E6F63BDB18CA}"/>
          </ac:spMkLst>
        </pc:spChg>
        <pc:spChg chg="add del mod">
          <ac:chgData name="" userId="787f1bee64d02fec" providerId="LiveId" clId="{3F1FBD54-6D67-496D-99CC-B29B6C4F03B0}" dt="2025-03-15T17:15:28.278" v="351" actId="478"/>
          <ac:spMkLst>
            <pc:docMk/>
            <pc:sldMk cId="430500696" sldId="257"/>
            <ac:spMk id="6" creationId="{CA0DA486-DC8C-4F5B-BBE5-853C45913A76}"/>
          </ac:spMkLst>
        </pc:spChg>
        <pc:spChg chg="add mod">
          <ac:chgData name="" userId="787f1bee64d02fec" providerId="LiveId" clId="{3F1FBD54-6D67-496D-99CC-B29B6C4F03B0}" dt="2025-03-15T17:15:28.076" v="350" actId="20577"/>
          <ac:spMkLst>
            <pc:docMk/>
            <pc:sldMk cId="430500696" sldId="257"/>
            <ac:spMk id="7" creationId="{50660F17-DEF9-4959-ADDE-E1AED8328852}"/>
          </ac:spMkLst>
        </pc:spChg>
        <pc:spChg chg="mod">
          <ac:chgData name="" userId="787f1bee64d02fec" providerId="LiveId" clId="{3F1FBD54-6D67-496D-99CC-B29B6C4F03B0}" dt="2025-03-15T16:58:31.716" v="275" actId="207"/>
          <ac:spMkLst>
            <pc:docMk/>
            <pc:sldMk cId="430500696" sldId="257"/>
            <ac:spMk id="8" creationId="{934327F1-B4F9-4445-948B-8C317EE00EF6}"/>
          </ac:spMkLst>
        </pc:spChg>
        <pc:spChg chg="add del mod">
          <ac:chgData name="" userId="787f1bee64d02fec" providerId="LiveId" clId="{3F1FBD54-6D67-496D-99CC-B29B6C4F03B0}" dt="2025-03-15T16:47:48.914" v="98" actId="478"/>
          <ac:spMkLst>
            <pc:docMk/>
            <pc:sldMk cId="430500696" sldId="257"/>
            <ac:spMk id="9" creationId="{E5990F37-C9BB-4CCF-A921-EE044D6ACF01}"/>
          </ac:spMkLst>
        </pc:spChg>
        <pc:spChg chg="add del mod">
          <ac:chgData name="" userId="787f1bee64d02fec" providerId="LiveId" clId="{3F1FBD54-6D67-496D-99CC-B29B6C4F03B0}" dt="2025-03-15T16:47:55.844" v="100" actId="478"/>
          <ac:spMkLst>
            <pc:docMk/>
            <pc:sldMk cId="430500696" sldId="257"/>
            <ac:spMk id="11" creationId="{46943F71-A137-4332-A0EF-45AB9DF3A212}"/>
          </ac:spMkLst>
        </pc:spChg>
        <pc:spChg chg="add del mod">
          <ac:chgData name="" userId="787f1bee64d02fec" providerId="LiveId" clId="{3F1FBD54-6D67-496D-99CC-B29B6C4F03B0}" dt="2025-03-15T16:48:31.418" v="115"/>
          <ac:spMkLst>
            <pc:docMk/>
            <pc:sldMk cId="430500696" sldId="257"/>
            <ac:spMk id="12" creationId="{8E950029-D23D-402A-9DB8-2D2D0D877562}"/>
          </ac:spMkLst>
        </pc:spChg>
        <pc:spChg chg="add del mod">
          <ac:chgData name="" userId="787f1bee64d02fec" providerId="LiveId" clId="{3F1FBD54-6D67-496D-99CC-B29B6C4F03B0}" dt="2025-03-15T16:48:30.569" v="113"/>
          <ac:spMkLst>
            <pc:docMk/>
            <pc:sldMk cId="430500696" sldId="257"/>
            <ac:spMk id="13" creationId="{281ECCEC-FD77-4495-8E35-8731A5EAAF5A}"/>
          </ac:spMkLst>
        </pc:spChg>
        <pc:spChg chg="add del mod">
          <ac:chgData name="" userId="787f1bee64d02fec" providerId="LiveId" clId="{3F1FBD54-6D67-496D-99CC-B29B6C4F03B0}" dt="2025-03-15T16:48:29.903" v="111"/>
          <ac:spMkLst>
            <pc:docMk/>
            <pc:sldMk cId="430500696" sldId="257"/>
            <ac:spMk id="14" creationId="{258519C4-A3B9-4A07-9DF1-EF56B61B1AD6}"/>
          </ac:spMkLst>
        </pc:spChg>
        <pc:spChg chg="add del mod">
          <ac:chgData name="" userId="787f1bee64d02fec" providerId="LiveId" clId="{3F1FBD54-6D67-496D-99CC-B29B6C4F03B0}" dt="2025-03-15T16:48:49.041" v="138"/>
          <ac:spMkLst>
            <pc:docMk/>
            <pc:sldMk cId="430500696" sldId="257"/>
            <ac:spMk id="15" creationId="{FF77AA1A-92A9-47E5-90A3-61CD4EC5FAA8}"/>
          </ac:spMkLst>
        </pc:spChg>
        <pc:spChg chg="add del mod">
          <ac:chgData name="" userId="787f1bee64d02fec" providerId="LiveId" clId="{3F1FBD54-6D67-496D-99CC-B29B6C4F03B0}" dt="2025-03-15T17:15:28.475" v="352" actId="478"/>
          <ac:spMkLst>
            <pc:docMk/>
            <pc:sldMk cId="430500696" sldId="257"/>
            <ac:spMk id="16" creationId="{DB13DF39-D590-4334-A8C5-F9E048F001E5}"/>
          </ac:spMkLst>
        </pc:spChg>
        <pc:spChg chg="add del mod">
          <ac:chgData name="" userId="787f1bee64d02fec" providerId="LiveId" clId="{3F1FBD54-6D67-496D-99CC-B29B6C4F03B0}" dt="2025-03-15T17:15:28.673" v="353" actId="478"/>
          <ac:spMkLst>
            <pc:docMk/>
            <pc:sldMk cId="430500696" sldId="257"/>
            <ac:spMk id="17" creationId="{205A55B7-70CF-42CB-9D91-9448225ABD94}"/>
          </ac:spMkLst>
        </pc:spChg>
        <pc:spChg chg="add del mod">
          <ac:chgData name="" userId="787f1bee64d02fec" providerId="LiveId" clId="{3F1FBD54-6D67-496D-99CC-B29B6C4F03B0}" dt="2025-03-15T17:15:28.805" v="354" actId="478"/>
          <ac:spMkLst>
            <pc:docMk/>
            <pc:sldMk cId="430500696" sldId="257"/>
            <ac:spMk id="18" creationId="{127303EC-2A88-48A4-955F-91EB53987C35}"/>
          </ac:spMkLst>
        </pc:spChg>
        <pc:spChg chg="add del">
          <ac:chgData name="" userId="787f1bee64d02fec" providerId="LiveId" clId="{3F1FBD54-6D67-496D-99CC-B29B6C4F03B0}" dt="2025-03-15T19:52:44.103" v="1216"/>
          <ac:spMkLst>
            <pc:docMk/>
            <pc:sldMk cId="430500696" sldId="257"/>
            <ac:spMk id="28" creationId="{F98AAFFB-9D02-4967-A471-2DB58FB9296B}"/>
          </ac:spMkLst>
        </pc:spChg>
        <pc:picChg chg="add del mod">
          <ac:chgData name="" userId="787f1bee64d02fec" providerId="LiveId" clId="{3F1FBD54-6D67-496D-99CC-B29B6C4F03B0}" dt="2025-03-15T16:56:29.510" v="247" actId="478"/>
          <ac:picMkLst>
            <pc:docMk/>
            <pc:sldMk cId="430500696" sldId="257"/>
            <ac:picMk id="19" creationId="{98AF659D-F1AE-4EC8-9045-63D9F63FC90D}"/>
          </ac:picMkLst>
        </pc:picChg>
        <pc:picChg chg="add mod">
          <ac:chgData name="" userId="787f1bee64d02fec" providerId="LiveId" clId="{3F1FBD54-6D67-496D-99CC-B29B6C4F03B0}" dt="2025-03-15T17:01:44.373" v="321" actId="1076"/>
          <ac:picMkLst>
            <pc:docMk/>
            <pc:sldMk cId="430500696" sldId="257"/>
            <ac:picMk id="21" creationId="{EEB5C026-58FE-4954-9A34-2C0497B8FA73}"/>
          </ac:picMkLst>
        </pc:picChg>
        <pc:picChg chg="add mod">
          <ac:chgData name="" userId="787f1bee64d02fec" providerId="LiveId" clId="{3F1FBD54-6D67-496D-99CC-B29B6C4F03B0}" dt="2025-03-15T17:05:41.825" v="336" actId="1076"/>
          <ac:picMkLst>
            <pc:docMk/>
            <pc:sldMk cId="430500696" sldId="257"/>
            <ac:picMk id="23" creationId="{04AE3799-4D0B-4292-B510-90001BF4D7B4}"/>
          </ac:picMkLst>
        </pc:picChg>
        <pc:picChg chg="add mod">
          <ac:chgData name="" userId="787f1bee64d02fec" providerId="LiveId" clId="{3F1FBD54-6D67-496D-99CC-B29B6C4F03B0}" dt="2025-03-15T17:05:45.745" v="337" actId="1076"/>
          <ac:picMkLst>
            <pc:docMk/>
            <pc:sldMk cId="430500696" sldId="257"/>
            <ac:picMk id="25" creationId="{0E1D586C-FA6A-4ADA-B5C4-67603C21B5DC}"/>
          </ac:picMkLst>
        </pc:picChg>
        <pc:picChg chg="add mod">
          <ac:chgData name="" userId="787f1bee64d02fec" providerId="LiveId" clId="{3F1FBD54-6D67-496D-99CC-B29B6C4F03B0}" dt="2025-03-15T17:05:22.655" v="335" actId="1076"/>
          <ac:picMkLst>
            <pc:docMk/>
            <pc:sldMk cId="430500696" sldId="257"/>
            <ac:picMk id="27" creationId="{2900D297-A1A2-4C67-8C03-59BD01167802}"/>
          </ac:picMkLst>
        </pc:picChg>
      </pc:sldChg>
      <pc:sldChg chg="addSp delSp modSp add">
        <pc:chgData name="" userId="787f1bee64d02fec" providerId="LiveId" clId="{3F1FBD54-6D67-496D-99CC-B29B6C4F03B0}" dt="2025-03-16T09:21:21.415" v="1286" actId="20577"/>
        <pc:sldMkLst>
          <pc:docMk/>
          <pc:sldMk cId="1913334542" sldId="258"/>
        </pc:sldMkLst>
        <pc:spChg chg="mod">
          <ac:chgData name="" userId="787f1bee64d02fec" providerId="LiveId" clId="{3F1FBD54-6D67-496D-99CC-B29B6C4F03B0}" dt="2025-03-15T17:20:46.676" v="401" actId="20577"/>
          <ac:spMkLst>
            <pc:docMk/>
            <pc:sldMk cId="1913334542" sldId="258"/>
            <ac:spMk id="2" creationId="{0F2AA9E9-9DA3-4B85-BC6A-3D2ADA4CA095}"/>
          </ac:spMkLst>
        </pc:spChg>
        <pc:spChg chg="add mod">
          <ac:chgData name="" userId="787f1bee64d02fec" providerId="LiveId" clId="{3F1FBD54-6D67-496D-99CC-B29B6C4F03B0}" dt="2025-03-15T19:43:40.688" v="939" actId="255"/>
          <ac:spMkLst>
            <pc:docMk/>
            <pc:sldMk cId="1913334542" sldId="258"/>
            <ac:spMk id="3" creationId="{E776077B-CEB8-4E04-A26B-D27A0814C498}"/>
          </ac:spMkLst>
        </pc:spChg>
        <pc:spChg chg="del">
          <ac:chgData name="" userId="787f1bee64d02fec" providerId="LiveId" clId="{3F1FBD54-6D67-496D-99CC-B29B6C4F03B0}" dt="2025-03-15T17:15:36.845" v="359" actId="478"/>
          <ac:spMkLst>
            <pc:docMk/>
            <pc:sldMk cId="1913334542" sldId="258"/>
            <ac:spMk id="6" creationId="{CA0DA486-DC8C-4F5B-BBE5-853C45913A76}"/>
          </ac:spMkLst>
        </pc:spChg>
        <pc:spChg chg="mod">
          <ac:chgData name="" userId="787f1bee64d02fec" providerId="LiveId" clId="{3F1FBD54-6D67-496D-99CC-B29B6C4F03B0}" dt="2025-03-16T09:21:21.415" v="1286" actId="20577"/>
          <ac:spMkLst>
            <pc:docMk/>
            <pc:sldMk cId="1913334542" sldId="258"/>
            <ac:spMk id="7" creationId="{50660F17-DEF9-4959-ADDE-E1AED8328852}"/>
          </ac:spMkLst>
        </pc:spChg>
        <pc:spChg chg="del">
          <ac:chgData name="" userId="787f1bee64d02fec" providerId="LiveId" clId="{3F1FBD54-6D67-496D-99CC-B29B6C4F03B0}" dt="2025-03-15T17:15:36.125" v="358" actId="478"/>
          <ac:spMkLst>
            <pc:docMk/>
            <pc:sldMk cId="1913334542" sldId="258"/>
            <ac:spMk id="16" creationId="{DB13DF39-D590-4334-A8C5-F9E048F001E5}"/>
          </ac:spMkLst>
        </pc:spChg>
        <pc:spChg chg="del">
          <ac:chgData name="" userId="787f1bee64d02fec" providerId="LiveId" clId="{3F1FBD54-6D67-496D-99CC-B29B6C4F03B0}" dt="2025-03-15T17:15:37.318" v="360" actId="478"/>
          <ac:spMkLst>
            <pc:docMk/>
            <pc:sldMk cId="1913334542" sldId="258"/>
            <ac:spMk id="17" creationId="{205A55B7-70CF-42CB-9D91-9448225ABD94}"/>
          </ac:spMkLst>
        </pc:spChg>
        <pc:spChg chg="del">
          <ac:chgData name="" userId="787f1bee64d02fec" providerId="LiveId" clId="{3F1FBD54-6D67-496D-99CC-B29B6C4F03B0}" dt="2025-03-15T17:15:37.919" v="361" actId="478"/>
          <ac:spMkLst>
            <pc:docMk/>
            <pc:sldMk cId="1913334542" sldId="258"/>
            <ac:spMk id="18" creationId="{127303EC-2A88-48A4-955F-91EB53987C35}"/>
          </ac:spMkLst>
        </pc:spChg>
        <pc:spChg chg="add mod">
          <ac:chgData name="" userId="787f1bee64d02fec" providerId="LiveId" clId="{3F1FBD54-6D67-496D-99CC-B29B6C4F03B0}" dt="2025-03-15T19:43:50.962" v="940" actId="404"/>
          <ac:spMkLst>
            <pc:docMk/>
            <pc:sldMk cId="1913334542" sldId="258"/>
            <ac:spMk id="19" creationId="{2C11DAAD-5616-4138-BC99-74D1D869FCFE}"/>
          </ac:spMkLst>
        </pc:spChg>
        <pc:spChg chg="add mod">
          <ac:chgData name="" userId="787f1bee64d02fec" providerId="LiveId" clId="{3F1FBD54-6D67-496D-99CC-B29B6C4F03B0}" dt="2025-03-15T19:43:50.962" v="940" actId="404"/>
          <ac:spMkLst>
            <pc:docMk/>
            <pc:sldMk cId="1913334542" sldId="258"/>
            <ac:spMk id="20" creationId="{43D48DEC-2ADC-4606-9E0B-8BD98CACC2B9}"/>
          </ac:spMkLst>
        </pc:spChg>
        <pc:spChg chg="add mod">
          <ac:chgData name="" userId="787f1bee64d02fec" providerId="LiveId" clId="{3F1FBD54-6D67-496D-99CC-B29B6C4F03B0}" dt="2025-03-15T19:43:50.962" v="940" actId="404"/>
          <ac:spMkLst>
            <pc:docMk/>
            <pc:sldMk cId="1913334542" sldId="258"/>
            <ac:spMk id="22" creationId="{A1E4AB54-6B7C-4677-A502-3AA02B61B574}"/>
          </ac:spMkLst>
        </pc:spChg>
        <pc:spChg chg="add mod">
          <ac:chgData name="" userId="787f1bee64d02fec" providerId="LiveId" clId="{3F1FBD54-6D67-496D-99CC-B29B6C4F03B0}" dt="2025-03-15T19:44:00.059" v="941" actId="404"/>
          <ac:spMkLst>
            <pc:docMk/>
            <pc:sldMk cId="1913334542" sldId="258"/>
            <ac:spMk id="24" creationId="{F4731CCA-BBAA-45B3-8F5B-2D340F04F380}"/>
          </ac:spMkLst>
        </pc:spChg>
        <pc:spChg chg="add del mod">
          <ac:chgData name="" userId="787f1bee64d02fec" providerId="LiveId" clId="{3F1FBD54-6D67-496D-99CC-B29B6C4F03B0}" dt="2025-03-15T17:24:59.139" v="455" actId="478"/>
          <ac:spMkLst>
            <pc:docMk/>
            <pc:sldMk cId="1913334542" sldId="258"/>
            <ac:spMk id="26" creationId="{3F4B68AA-764C-4BDD-A312-16C49CA52974}"/>
          </ac:spMkLst>
        </pc:spChg>
        <pc:spChg chg="add mod">
          <ac:chgData name="" userId="787f1bee64d02fec" providerId="LiveId" clId="{3F1FBD54-6D67-496D-99CC-B29B6C4F03B0}" dt="2025-03-15T19:43:50.962" v="940" actId="404"/>
          <ac:spMkLst>
            <pc:docMk/>
            <pc:sldMk cId="1913334542" sldId="258"/>
            <ac:spMk id="28" creationId="{495FE971-C286-4ED8-8E00-3A98D188A0B7}"/>
          </ac:spMkLst>
        </pc:spChg>
        <pc:spChg chg="add del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29" creationId="{2821E668-39C4-4EFA-9A73-0EC0D36C15DB}"/>
          </ac:spMkLst>
        </pc:spChg>
        <pc:spChg chg="add del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36" creationId="{418F1F19-EC5E-4A1E-AA91-389F2291F77F}"/>
          </ac:spMkLst>
        </pc:spChg>
        <pc:spChg chg="add del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37" creationId="{C9C40B29-52E4-4A52-9E93-F5F5CED604FF}"/>
          </ac:spMkLst>
        </pc:spChg>
        <pc:spChg chg="add del mod">
          <ac:chgData name="" userId="787f1bee64d02fec" providerId="LiveId" clId="{3F1FBD54-6D67-496D-99CC-B29B6C4F03B0}" dt="2025-03-15T17:29:57.546" v="556" actId="478"/>
          <ac:spMkLst>
            <pc:docMk/>
            <pc:sldMk cId="1913334542" sldId="258"/>
            <ac:spMk id="38" creationId="{53ABD2A4-9F13-43F3-96CE-25C7567EFA4C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39" creationId="{5C2B5914-E0EF-4C84-B5E6-B17EC4CCA237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40" creationId="{C32CDD9F-37DF-407B-8E72-1E2A7F18E2DD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41" creationId="{0BA1AB4D-9C95-4A79-8610-63596F1FDD52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42" creationId="{C9EFA8CB-D6D5-461A-937B-E00C3069CD86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43" creationId="{7FEEAC4E-D6C9-45D3-A1AE-A3106D159D5C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44" creationId="{2B90FAEC-6CFC-4112-845C-3ACE63843396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45" creationId="{BCAD5428-B501-4603-9E32-EE372281FBA0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46" creationId="{FBF00FDF-4EF9-4A20-92C6-CBA61EDFC06E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47" creationId="{C87DF7D1-52FF-4BFC-8FE3-232EE072EEA3}"/>
          </ac:spMkLst>
        </pc:spChg>
        <pc:spChg chg="add del mod">
          <ac:chgData name="" userId="787f1bee64d02fec" providerId="LiveId" clId="{3F1FBD54-6D67-496D-99CC-B29B6C4F03B0}" dt="2025-03-15T17:34:05.536" v="600" actId="478"/>
          <ac:spMkLst>
            <pc:docMk/>
            <pc:sldMk cId="1913334542" sldId="258"/>
            <ac:spMk id="48" creationId="{AE25F6EA-E2F6-4C22-B7E8-7A8D56275195}"/>
          </ac:spMkLst>
        </pc:spChg>
        <pc:spChg chg="add mod">
          <ac:chgData name="" userId="787f1bee64d02fec" providerId="LiveId" clId="{3F1FBD54-6D67-496D-99CC-B29B6C4F03B0}" dt="2025-03-15T19:43:50.962" v="940" actId="404"/>
          <ac:spMkLst>
            <pc:docMk/>
            <pc:sldMk cId="1913334542" sldId="258"/>
            <ac:spMk id="49" creationId="{EE0B1971-0B54-4511-B53C-FAE21489C040}"/>
          </ac:spMkLst>
        </pc:spChg>
        <pc:spChg chg="add mod">
          <ac:chgData name="" userId="787f1bee64d02fec" providerId="LiveId" clId="{3F1FBD54-6D67-496D-99CC-B29B6C4F03B0}" dt="2025-03-15T19:43:50.962" v="940" actId="404"/>
          <ac:spMkLst>
            <pc:docMk/>
            <pc:sldMk cId="1913334542" sldId="258"/>
            <ac:spMk id="50" creationId="{A4ACD7C4-BA49-4B32-B931-F0CB92A0769B}"/>
          </ac:spMkLst>
        </pc:spChg>
        <pc:spChg chg="add mod">
          <ac:chgData name="" userId="787f1bee64d02fec" providerId="LiveId" clId="{3F1FBD54-6D67-496D-99CC-B29B6C4F03B0}" dt="2025-03-15T19:43:50.962" v="940" actId="404"/>
          <ac:spMkLst>
            <pc:docMk/>
            <pc:sldMk cId="1913334542" sldId="258"/>
            <ac:spMk id="51" creationId="{7A845B6E-B152-4E6B-885F-A801E5645EC2}"/>
          </ac:spMkLst>
        </pc:spChg>
        <pc:spChg chg="add mod">
          <ac:chgData name="" userId="787f1bee64d02fec" providerId="LiveId" clId="{3F1FBD54-6D67-496D-99CC-B29B6C4F03B0}" dt="2025-03-15T19:43:50.962" v="940" actId="404"/>
          <ac:spMkLst>
            <pc:docMk/>
            <pc:sldMk cId="1913334542" sldId="258"/>
            <ac:spMk id="52" creationId="{2E68311B-4294-4229-AC22-1411247282DE}"/>
          </ac:spMkLst>
        </pc:spChg>
        <pc:spChg chg="add mod">
          <ac:chgData name="" userId="787f1bee64d02fec" providerId="LiveId" clId="{3F1FBD54-6D67-496D-99CC-B29B6C4F03B0}" dt="2025-03-15T19:43:50.962" v="940" actId="404"/>
          <ac:spMkLst>
            <pc:docMk/>
            <pc:sldMk cId="1913334542" sldId="258"/>
            <ac:spMk id="53" creationId="{C2526B3D-16B1-465E-97D5-2CA5CABD5217}"/>
          </ac:spMkLst>
        </pc:spChg>
        <pc:spChg chg="add mod">
          <ac:chgData name="" userId="787f1bee64d02fec" providerId="LiveId" clId="{3F1FBD54-6D67-496D-99CC-B29B6C4F03B0}" dt="2025-03-15T19:43:50.962" v="940" actId="404"/>
          <ac:spMkLst>
            <pc:docMk/>
            <pc:sldMk cId="1913334542" sldId="258"/>
            <ac:spMk id="54" creationId="{7CD25A43-000C-4CAE-8E9D-CE3D21B5ABC8}"/>
          </ac:spMkLst>
        </pc:spChg>
        <pc:spChg chg="add mod">
          <ac:chgData name="" userId="787f1bee64d02fec" providerId="LiveId" clId="{3F1FBD54-6D67-496D-99CC-B29B6C4F03B0}" dt="2025-03-15T19:43:50.962" v="940" actId="404"/>
          <ac:spMkLst>
            <pc:docMk/>
            <pc:sldMk cId="1913334542" sldId="258"/>
            <ac:spMk id="55" creationId="{3A2721F8-3365-4FE3-8D77-4A0F70A10FB9}"/>
          </ac:spMkLst>
        </pc:spChg>
        <pc:spChg chg="add del mod">
          <ac:chgData name="" userId="787f1bee64d02fec" providerId="LiveId" clId="{3F1FBD54-6D67-496D-99CC-B29B6C4F03B0}" dt="2025-03-15T17:38:00.566" v="662"/>
          <ac:spMkLst>
            <pc:docMk/>
            <pc:sldMk cId="1913334542" sldId="258"/>
            <ac:spMk id="73" creationId="{3841AC23-D7C9-4219-9718-0C4BB411BB3A}"/>
          </ac:spMkLst>
        </pc:spChg>
        <pc:spChg chg="add del mod">
          <ac:chgData name="" userId="787f1bee64d02fec" providerId="LiveId" clId="{3F1FBD54-6D67-496D-99CC-B29B6C4F03B0}" dt="2025-03-15T17:38:00.566" v="662"/>
          <ac:spMkLst>
            <pc:docMk/>
            <pc:sldMk cId="1913334542" sldId="258"/>
            <ac:spMk id="74" creationId="{A6251742-0E24-4660-8570-CDC4CDBED716}"/>
          </ac:spMkLst>
        </pc:spChg>
        <pc:spChg chg="add del mod">
          <ac:chgData name="" userId="787f1bee64d02fec" providerId="LiveId" clId="{3F1FBD54-6D67-496D-99CC-B29B6C4F03B0}" dt="2025-03-15T17:38:00.566" v="662"/>
          <ac:spMkLst>
            <pc:docMk/>
            <pc:sldMk cId="1913334542" sldId="258"/>
            <ac:spMk id="75" creationId="{9C94B6B6-2E3B-457F-844F-EB30A2A2E18F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76" creationId="{BB84B73B-B7B7-4484-8BD5-4A29886B2AC2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77" creationId="{74E2148E-61FE-4F3F-A851-9AD03B7C6ADD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79" creationId="{60FF6A3E-B808-4B81-80FD-44A94AE013C0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80" creationId="{C258754C-1AAA-42DF-BD94-0D578FDF9FA4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81" creationId="{CE1151EF-A207-4D81-8440-3A767CDEE99C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82" creationId="{056640DC-1047-4861-9845-0428563295A8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83" creationId="{7593E462-0044-4E27-8EAC-CACBDBDDF768}"/>
          </ac:spMkLst>
        </pc:spChg>
        <pc:spChg chg="add mod">
          <ac:chgData name="" userId="787f1bee64d02fec" providerId="LiveId" clId="{3F1FBD54-6D67-496D-99CC-B29B6C4F03B0}" dt="2025-03-15T17:47:02.047" v="714" actId="1076"/>
          <ac:spMkLst>
            <pc:docMk/>
            <pc:sldMk cId="1913334542" sldId="258"/>
            <ac:spMk id="84" creationId="{C57ED98F-1441-4C0B-80F2-F1E9E9C4196D}"/>
          </ac:spMkLst>
        </pc:spChg>
        <pc:picChg chg="del">
          <ac:chgData name="" userId="787f1bee64d02fec" providerId="LiveId" clId="{3F1FBD54-6D67-496D-99CC-B29B6C4F03B0}" dt="2025-03-15T17:23:29.086" v="440" actId="478"/>
          <ac:picMkLst>
            <pc:docMk/>
            <pc:sldMk cId="1913334542" sldId="258"/>
            <ac:picMk id="21" creationId="{EEB5C026-58FE-4954-9A34-2C0497B8FA73}"/>
          </ac:picMkLst>
        </pc:picChg>
        <pc:picChg chg="del">
          <ac:chgData name="" userId="787f1bee64d02fec" providerId="LiveId" clId="{3F1FBD54-6D67-496D-99CC-B29B6C4F03B0}" dt="2025-03-15T17:23:21.126" v="438" actId="478"/>
          <ac:picMkLst>
            <pc:docMk/>
            <pc:sldMk cId="1913334542" sldId="258"/>
            <ac:picMk id="23" creationId="{04AE3799-4D0B-4292-B510-90001BF4D7B4}"/>
          </ac:picMkLst>
        </pc:picChg>
        <pc:picChg chg="del">
          <ac:chgData name="" userId="787f1bee64d02fec" providerId="LiveId" clId="{3F1FBD54-6D67-496D-99CC-B29B6C4F03B0}" dt="2025-03-15T17:23:31.319" v="441" actId="478"/>
          <ac:picMkLst>
            <pc:docMk/>
            <pc:sldMk cId="1913334542" sldId="258"/>
            <ac:picMk id="25" creationId="{0E1D586C-FA6A-4ADA-B5C4-67603C21B5DC}"/>
          </ac:picMkLst>
        </pc:picChg>
        <pc:picChg chg="del">
          <ac:chgData name="" userId="787f1bee64d02fec" providerId="LiveId" clId="{3F1FBD54-6D67-496D-99CC-B29B6C4F03B0}" dt="2025-03-15T17:23:28.337" v="439" actId="478"/>
          <ac:picMkLst>
            <pc:docMk/>
            <pc:sldMk cId="1913334542" sldId="258"/>
            <ac:picMk id="27" creationId="{2900D297-A1A2-4C67-8C03-59BD01167802}"/>
          </ac:picMkLst>
        </pc:picChg>
        <pc:picChg chg="add mod">
          <ac:chgData name="" userId="787f1bee64d02fec" providerId="LiveId" clId="{3F1FBD54-6D67-496D-99CC-B29B6C4F03B0}" dt="2025-03-15T17:23:49.876" v="447" actId="1076"/>
          <ac:picMkLst>
            <pc:docMk/>
            <pc:sldMk cId="1913334542" sldId="258"/>
            <ac:picMk id="30" creationId="{9E12EFA6-3E03-4685-97F9-BFA94E210CEE}"/>
          </ac:picMkLst>
        </pc:pic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10" creationId="{58FB6ABF-AC33-4950-A6E3-2FCEE35E5069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12" creationId="{E0B870D0-DC6D-4F5F-A719-2681F8D96228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33" creationId="{56F16F68-59E5-4339-8860-C6EB81DFCCD4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35" creationId="{F63E65BA-E820-41E9-83CA-5C67036D8C8A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57" creationId="{84ECE7E8-6CAB-49FB-A412-2C7D3436FE4C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59" creationId="{7F6C36CD-8737-45D9-B175-B3AA183FA099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62" creationId="{106C9FB9-2C53-4652-B160-63933AEE4F89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64" creationId="{08435580-0C2F-498C-BF2E-4F662D6F5C83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66" creationId="{36A39B50-2E14-4A39-B336-3C358C679E9E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68" creationId="{D6B9CC01-0A2E-4DCA-8B71-17FA19750AAD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70" creationId="{2290E26F-C654-4BBF-A768-BE9112FFC013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72" creationId="{10E1D1BA-3F02-4002-92C6-E0981F230ABC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86" creationId="{552C036E-59D7-4DE2-AF6B-09EFC4AE06D8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88" creationId="{5D46374D-B11B-4C5B-B275-5F0D0864EDED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91" creationId="{55341C39-9364-4A5D-B527-DB58C96FB28C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93" creationId="{3E1A9334-2A27-45D4-9A91-C40BA4C383A6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94" creationId="{27AF901C-357F-4B09-9A58-4FB690AF759B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95" creationId="{6ABE4D25-CFBC-42EA-973F-D7977AD0D6EF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96" creationId="{CC01D29C-57A5-495D-9589-776E80E45225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97" creationId="{35FE6F77-9324-4688-BF81-C831965E9C0B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98" creationId="{09B356D0-CCB9-4699-BC2F-5CC6CC5949D1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99" creationId="{91358D1E-DD6D-4310-82DF-A8BE8F298F96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100" creationId="{B351463C-AD54-4EF8-8C2C-215A55054A17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101" creationId="{CC0CF7CF-599E-4356-B5E8-734E7B6F885C}"/>
          </ac:cxnSpMkLst>
        </pc:cxnChg>
        <pc:cxnChg chg="add del mod">
          <ac:chgData name="" userId="787f1bee64d02fec" providerId="LiveId" clId="{3F1FBD54-6D67-496D-99CC-B29B6C4F03B0}" dt="2025-03-15T17:45:34.076" v="703"/>
          <ac:cxnSpMkLst>
            <pc:docMk/>
            <pc:sldMk cId="1913334542" sldId="258"/>
            <ac:cxnSpMk id="102" creationId="{D77E1641-06DE-44FB-BC57-AF735B48A631}"/>
          </ac:cxnSpMkLst>
        </pc:cxnChg>
        <pc:cxnChg chg="add del mod">
          <ac:chgData name="" userId="787f1bee64d02fec" providerId="LiveId" clId="{3F1FBD54-6D67-496D-99CC-B29B6C4F03B0}" dt="2025-03-15T17:45:34.076" v="703"/>
          <ac:cxnSpMkLst>
            <pc:docMk/>
            <pc:sldMk cId="1913334542" sldId="258"/>
            <ac:cxnSpMk id="103" creationId="{5C0A26A7-E2D0-45A2-B22D-001565FD6477}"/>
          </ac:cxnSpMkLst>
        </pc:cxnChg>
        <pc:cxnChg chg="add del mod">
          <ac:chgData name="" userId="787f1bee64d02fec" providerId="LiveId" clId="{3F1FBD54-6D67-496D-99CC-B29B6C4F03B0}" dt="2025-03-15T17:45:34.076" v="703"/>
          <ac:cxnSpMkLst>
            <pc:docMk/>
            <pc:sldMk cId="1913334542" sldId="258"/>
            <ac:cxnSpMk id="104" creationId="{2E77C82A-16A4-4A2A-B502-2F2D5988A2AE}"/>
          </ac:cxnSpMkLst>
        </pc:cxnChg>
        <pc:cxnChg chg="add del mod">
          <ac:chgData name="" userId="787f1bee64d02fec" providerId="LiveId" clId="{3F1FBD54-6D67-496D-99CC-B29B6C4F03B0}" dt="2025-03-15T17:45:34.076" v="703"/>
          <ac:cxnSpMkLst>
            <pc:docMk/>
            <pc:sldMk cId="1913334542" sldId="258"/>
            <ac:cxnSpMk id="105" creationId="{247BC20E-CEA8-4839-8AB3-20548E2AF59B}"/>
          </ac:cxnSpMkLst>
        </pc:cxnChg>
        <pc:cxnChg chg="add del mod">
          <ac:chgData name="" userId="787f1bee64d02fec" providerId="LiveId" clId="{3F1FBD54-6D67-496D-99CC-B29B6C4F03B0}" dt="2025-03-15T17:45:34.076" v="703"/>
          <ac:cxnSpMkLst>
            <pc:docMk/>
            <pc:sldMk cId="1913334542" sldId="258"/>
            <ac:cxnSpMk id="106" creationId="{3A57CAD3-AADA-48F0-8918-3E7D7B606258}"/>
          </ac:cxnSpMkLst>
        </pc:cxnChg>
        <pc:cxnChg chg="add del mod">
          <ac:chgData name="" userId="787f1bee64d02fec" providerId="LiveId" clId="{3F1FBD54-6D67-496D-99CC-B29B6C4F03B0}" dt="2025-03-15T17:45:34.076" v="703"/>
          <ac:cxnSpMkLst>
            <pc:docMk/>
            <pc:sldMk cId="1913334542" sldId="258"/>
            <ac:cxnSpMk id="107" creationId="{A0AC2035-FA5F-41A6-AA30-71F6EE4C0C2E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108" creationId="{4564B3FB-AA27-4E08-AF61-61D4BF562600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109" creationId="{B31BC228-5D0F-4355-87C7-F0A23D9B95B6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110" creationId="{03381706-A258-463A-9206-88CD4A0283BD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111" creationId="{D45A474F-64F7-4D31-A2A3-1425AFAE763F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112" creationId="{53062BD6-7B4E-4928-9526-1BB3081C1CAE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113" creationId="{93064B79-6335-4CDB-9AF1-CEBB9122EE4C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114" creationId="{A29A6015-8B10-4ED4-89E3-E079E694CB8A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115" creationId="{699F0408-1B64-44F1-BE32-DD773AB3602A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116" creationId="{04C003E6-1AAA-481B-9E14-11A53B5EFEAD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117" creationId="{1D1FA048-2D0D-4D4E-9A08-29FFFE779AEF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118" creationId="{2AC73832-E824-4BC3-B6E8-F7FF31F2E561}"/>
          </ac:cxnSpMkLst>
        </pc:cxnChg>
        <pc:cxnChg chg="add mod">
          <ac:chgData name="" userId="787f1bee64d02fec" providerId="LiveId" clId="{3F1FBD54-6D67-496D-99CC-B29B6C4F03B0}" dt="2025-03-15T17:47:02.047" v="714" actId="1076"/>
          <ac:cxnSpMkLst>
            <pc:docMk/>
            <pc:sldMk cId="1913334542" sldId="258"/>
            <ac:cxnSpMk id="119" creationId="{4A153935-B16A-4BAB-AAB1-0B065B95227A}"/>
          </ac:cxnSpMkLst>
        </pc:cxnChg>
      </pc:sldChg>
      <pc:sldChg chg="modSp add">
        <pc:chgData name="" userId="787f1bee64d02fec" providerId="LiveId" clId="{3F1FBD54-6D67-496D-99CC-B29B6C4F03B0}" dt="2025-03-16T21:24:18.642" v="4133" actId="20577"/>
        <pc:sldMkLst>
          <pc:docMk/>
          <pc:sldMk cId="1844533089" sldId="259"/>
        </pc:sldMkLst>
        <pc:spChg chg="mod">
          <ac:chgData name="" userId="787f1bee64d02fec" providerId="LiveId" clId="{3F1FBD54-6D67-496D-99CC-B29B6C4F03B0}" dt="2025-03-16T18:00:05.564" v="1530"/>
          <ac:spMkLst>
            <pc:docMk/>
            <pc:sldMk cId="1844533089" sldId="259"/>
            <ac:spMk id="2" creationId="{0F2AA9E9-9DA3-4B85-BC6A-3D2ADA4CA095}"/>
          </ac:spMkLst>
        </pc:spChg>
        <pc:spChg chg="mod">
          <ac:chgData name="" userId="787f1bee64d02fec" providerId="LiveId" clId="{3F1FBD54-6D67-496D-99CC-B29B6C4F03B0}" dt="2025-03-16T21:24:18.642" v="4133" actId="20577"/>
          <ac:spMkLst>
            <pc:docMk/>
            <pc:sldMk cId="1844533089" sldId="259"/>
            <ac:spMk id="7" creationId="{50660F17-DEF9-4959-ADDE-E1AED8328852}"/>
          </ac:spMkLst>
        </pc:spChg>
        <pc:picChg chg="mod">
          <ac:chgData name="" userId="787f1bee64d02fec" providerId="LiveId" clId="{3F1FBD54-6D67-496D-99CC-B29B6C4F03B0}" dt="2025-03-16T17:45:58.892" v="1358" actId="207"/>
          <ac:picMkLst>
            <pc:docMk/>
            <pc:sldMk cId="1844533089" sldId="259"/>
            <ac:picMk id="30" creationId="{9E12EFA6-3E03-4685-97F9-BFA94E210CEE}"/>
          </ac:picMkLst>
        </pc:picChg>
      </pc:sldChg>
      <pc:sldChg chg="addSp delSp modSp add">
        <pc:chgData name="" userId="787f1bee64d02fec" providerId="LiveId" clId="{3F1FBD54-6D67-496D-99CC-B29B6C4F03B0}" dt="2025-03-16T09:21:48.674" v="1291" actId="20577"/>
        <pc:sldMkLst>
          <pc:docMk/>
          <pc:sldMk cId="881419114" sldId="260"/>
        </pc:sldMkLst>
        <pc:spChg chg="mod">
          <ac:chgData name="" userId="787f1bee64d02fec" providerId="LiveId" clId="{3F1FBD54-6D67-496D-99CC-B29B6C4F03B0}" dt="2025-03-15T18:35:09.454" v="840" actId="20577"/>
          <ac:spMkLst>
            <pc:docMk/>
            <pc:sldMk cId="881419114" sldId="260"/>
            <ac:spMk id="2" creationId="{0F2AA9E9-9DA3-4B85-BC6A-3D2ADA4CA095}"/>
          </ac:spMkLst>
        </pc:spChg>
        <pc:spChg chg="del">
          <ac:chgData name="" userId="787f1bee64d02fec" providerId="LiveId" clId="{3F1FBD54-6D67-496D-99CC-B29B6C4F03B0}" dt="2025-03-15T18:35:35.829" v="860" actId="478"/>
          <ac:spMkLst>
            <pc:docMk/>
            <pc:sldMk cId="881419114" sldId="260"/>
            <ac:spMk id="3" creationId="{E776077B-CEB8-4E04-A26B-D27A0814C498}"/>
          </ac:spMkLst>
        </pc:spChg>
        <pc:spChg chg="mod">
          <ac:chgData name="" userId="787f1bee64d02fec" providerId="LiveId" clId="{3F1FBD54-6D67-496D-99CC-B29B6C4F03B0}" dt="2025-03-15T19:45:51.955" v="957" actId="1076"/>
          <ac:spMkLst>
            <pc:docMk/>
            <pc:sldMk cId="881419114" sldId="260"/>
            <ac:spMk id="6" creationId="{0D70C8DF-1523-407C-ADF0-C6F8F1E9E2CE}"/>
          </ac:spMkLst>
        </pc:spChg>
        <pc:spChg chg="mod">
          <ac:chgData name="" userId="787f1bee64d02fec" providerId="LiveId" clId="{3F1FBD54-6D67-496D-99CC-B29B6C4F03B0}" dt="2025-03-16T09:21:48.674" v="1291" actId="20577"/>
          <ac:spMkLst>
            <pc:docMk/>
            <pc:sldMk cId="881419114" sldId="260"/>
            <ac:spMk id="7" creationId="{50660F17-DEF9-4959-ADDE-E1AED8328852}"/>
          </ac:spMkLst>
        </pc:spChg>
        <pc:spChg chg="del mod">
          <ac:chgData name="" userId="787f1bee64d02fec" providerId="LiveId" clId="{3F1FBD54-6D67-496D-99CC-B29B6C4F03B0}" dt="2025-03-15T19:45:27.261" v="950" actId="478"/>
          <ac:spMkLst>
            <pc:docMk/>
            <pc:sldMk cId="881419114" sldId="260"/>
            <ac:spMk id="19" creationId="{2C11DAAD-5616-4138-BC99-74D1D869FCFE}"/>
          </ac:spMkLst>
        </pc:spChg>
        <pc:spChg chg="add del mod">
          <ac:chgData name="" userId="787f1bee64d02fec" providerId="LiveId" clId="{3F1FBD54-6D67-496D-99CC-B29B6C4F03B0}" dt="2025-03-16T09:16:57.416" v="1228" actId="478"/>
          <ac:spMkLst>
            <pc:docMk/>
            <pc:sldMk cId="881419114" sldId="260"/>
            <ac:spMk id="20" creationId="{43D48DEC-2ADC-4606-9E0B-8BD98CACC2B9}"/>
          </ac:spMkLst>
        </pc:spChg>
        <pc:spChg chg="del">
          <ac:chgData name="" userId="787f1bee64d02fec" providerId="LiveId" clId="{3F1FBD54-6D67-496D-99CC-B29B6C4F03B0}" dt="2025-03-15T18:35:40.587" v="863" actId="478"/>
          <ac:spMkLst>
            <pc:docMk/>
            <pc:sldMk cId="881419114" sldId="260"/>
            <ac:spMk id="22" creationId="{A1E4AB54-6B7C-4677-A502-3AA02B61B574}"/>
          </ac:spMkLst>
        </pc:spChg>
        <pc:spChg chg="del">
          <ac:chgData name="" userId="787f1bee64d02fec" providerId="LiveId" clId="{3F1FBD54-6D67-496D-99CC-B29B6C4F03B0}" dt="2025-03-15T18:35:40.587" v="863" actId="478"/>
          <ac:spMkLst>
            <pc:docMk/>
            <pc:sldMk cId="881419114" sldId="260"/>
            <ac:spMk id="24" creationId="{F4731CCA-BBAA-45B3-8F5B-2D340F04F380}"/>
          </ac:spMkLst>
        </pc:spChg>
        <pc:spChg chg="del">
          <ac:chgData name="" userId="787f1bee64d02fec" providerId="LiveId" clId="{3F1FBD54-6D67-496D-99CC-B29B6C4F03B0}" dt="2025-03-15T18:35:44.800" v="865" actId="478"/>
          <ac:spMkLst>
            <pc:docMk/>
            <pc:sldMk cId="881419114" sldId="260"/>
            <ac:spMk id="28" creationId="{495FE971-C286-4ED8-8E00-3A98D188A0B7}"/>
          </ac:spMkLst>
        </pc:spChg>
        <pc:spChg chg="del">
          <ac:chgData name="" userId="787f1bee64d02fec" providerId="LiveId" clId="{3F1FBD54-6D67-496D-99CC-B29B6C4F03B0}" dt="2025-03-15T18:35:43.063" v="864" actId="478"/>
          <ac:spMkLst>
            <pc:docMk/>
            <pc:sldMk cId="881419114" sldId="260"/>
            <ac:spMk id="29" creationId="{2821E668-39C4-4EFA-9A73-0EC0D36C15DB}"/>
          </ac:spMkLst>
        </pc:spChg>
        <pc:spChg chg="del">
          <ac:chgData name="" userId="787f1bee64d02fec" providerId="LiveId" clId="{3F1FBD54-6D67-496D-99CC-B29B6C4F03B0}" dt="2025-03-15T18:35:43.063" v="864" actId="478"/>
          <ac:spMkLst>
            <pc:docMk/>
            <pc:sldMk cId="881419114" sldId="260"/>
            <ac:spMk id="36" creationId="{418F1F19-EC5E-4A1E-AA91-389F2291F77F}"/>
          </ac:spMkLst>
        </pc:spChg>
        <pc:spChg chg="del">
          <ac:chgData name="" userId="787f1bee64d02fec" providerId="LiveId" clId="{3F1FBD54-6D67-496D-99CC-B29B6C4F03B0}" dt="2025-03-15T18:35:43.063" v="864" actId="478"/>
          <ac:spMkLst>
            <pc:docMk/>
            <pc:sldMk cId="881419114" sldId="260"/>
            <ac:spMk id="37" creationId="{C9C40B29-52E4-4A52-9E93-F5F5CED604FF}"/>
          </ac:spMkLst>
        </pc:spChg>
        <pc:spChg chg="del">
          <ac:chgData name="" userId="787f1bee64d02fec" providerId="LiveId" clId="{3F1FBD54-6D67-496D-99CC-B29B6C4F03B0}" dt="2025-03-15T18:35:43.063" v="864" actId="478"/>
          <ac:spMkLst>
            <pc:docMk/>
            <pc:sldMk cId="881419114" sldId="260"/>
            <ac:spMk id="39" creationId="{5C2B5914-E0EF-4C84-B5E6-B17EC4CCA237}"/>
          </ac:spMkLst>
        </pc:spChg>
        <pc:spChg chg="del">
          <ac:chgData name="" userId="787f1bee64d02fec" providerId="LiveId" clId="{3F1FBD54-6D67-496D-99CC-B29B6C4F03B0}" dt="2025-03-15T18:35:43.063" v="864" actId="478"/>
          <ac:spMkLst>
            <pc:docMk/>
            <pc:sldMk cId="881419114" sldId="260"/>
            <ac:spMk id="40" creationId="{C32CDD9F-37DF-407B-8E72-1E2A7F18E2DD}"/>
          </ac:spMkLst>
        </pc:spChg>
        <pc:spChg chg="del">
          <ac:chgData name="" userId="787f1bee64d02fec" providerId="LiveId" clId="{3F1FBD54-6D67-496D-99CC-B29B6C4F03B0}" dt="2025-03-15T18:35:40.587" v="863" actId="478"/>
          <ac:spMkLst>
            <pc:docMk/>
            <pc:sldMk cId="881419114" sldId="260"/>
            <ac:spMk id="41" creationId="{0BA1AB4D-9C95-4A79-8610-63596F1FDD52}"/>
          </ac:spMkLst>
        </pc:spChg>
        <pc:spChg chg="del">
          <ac:chgData name="" userId="787f1bee64d02fec" providerId="LiveId" clId="{3F1FBD54-6D67-496D-99CC-B29B6C4F03B0}" dt="2025-03-15T18:35:40.587" v="863" actId="478"/>
          <ac:spMkLst>
            <pc:docMk/>
            <pc:sldMk cId="881419114" sldId="260"/>
            <ac:spMk id="42" creationId="{C9EFA8CB-D6D5-461A-937B-E00C3069CD86}"/>
          </ac:spMkLst>
        </pc:spChg>
        <pc:spChg chg="del">
          <ac:chgData name="" userId="787f1bee64d02fec" providerId="LiveId" clId="{3F1FBD54-6D67-496D-99CC-B29B6C4F03B0}" dt="2025-03-15T18:35:40.587" v="863" actId="478"/>
          <ac:spMkLst>
            <pc:docMk/>
            <pc:sldMk cId="881419114" sldId="260"/>
            <ac:spMk id="43" creationId="{7FEEAC4E-D6C9-45D3-A1AE-A3106D159D5C}"/>
          </ac:spMkLst>
        </pc:spChg>
        <pc:spChg chg="del">
          <ac:chgData name="" userId="787f1bee64d02fec" providerId="LiveId" clId="{3F1FBD54-6D67-496D-99CC-B29B6C4F03B0}" dt="2025-03-15T18:35:40.587" v="863" actId="478"/>
          <ac:spMkLst>
            <pc:docMk/>
            <pc:sldMk cId="881419114" sldId="260"/>
            <ac:spMk id="44" creationId="{2B90FAEC-6CFC-4112-845C-3ACE63843396}"/>
          </ac:spMkLst>
        </pc:spChg>
        <pc:spChg chg="del">
          <ac:chgData name="" userId="787f1bee64d02fec" providerId="LiveId" clId="{3F1FBD54-6D67-496D-99CC-B29B6C4F03B0}" dt="2025-03-15T18:35:40.587" v="863" actId="478"/>
          <ac:spMkLst>
            <pc:docMk/>
            <pc:sldMk cId="881419114" sldId="260"/>
            <ac:spMk id="45" creationId="{BCAD5428-B501-4603-9E32-EE372281FBA0}"/>
          </ac:spMkLst>
        </pc:spChg>
        <pc:spChg chg="del">
          <ac:chgData name="" userId="787f1bee64d02fec" providerId="LiveId" clId="{3F1FBD54-6D67-496D-99CC-B29B6C4F03B0}" dt="2025-03-15T18:35:40.587" v="863" actId="478"/>
          <ac:spMkLst>
            <pc:docMk/>
            <pc:sldMk cId="881419114" sldId="260"/>
            <ac:spMk id="46" creationId="{FBF00FDF-4EF9-4A20-92C6-CBA61EDFC06E}"/>
          </ac:spMkLst>
        </pc:spChg>
        <pc:spChg chg="del">
          <ac:chgData name="" userId="787f1bee64d02fec" providerId="LiveId" clId="{3F1FBD54-6D67-496D-99CC-B29B6C4F03B0}" dt="2025-03-15T18:35:40.587" v="863" actId="478"/>
          <ac:spMkLst>
            <pc:docMk/>
            <pc:sldMk cId="881419114" sldId="260"/>
            <ac:spMk id="47" creationId="{C87DF7D1-52FF-4BFC-8FE3-232EE072EEA3}"/>
          </ac:spMkLst>
        </pc:spChg>
        <pc:spChg chg="del">
          <ac:chgData name="" userId="787f1bee64d02fec" providerId="LiveId" clId="{3F1FBD54-6D67-496D-99CC-B29B6C4F03B0}" dt="2025-03-15T18:35:40.587" v="863" actId="478"/>
          <ac:spMkLst>
            <pc:docMk/>
            <pc:sldMk cId="881419114" sldId="260"/>
            <ac:spMk id="49" creationId="{EE0B1971-0B54-4511-B53C-FAE21489C040}"/>
          </ac:spMkLst>
        </pc:spChg>
        <pc:spChg chg="del">
          <ac:chgData name="" userId="787f1bee64d02fec" providerId="LiveId" clId="{3F1FBD54-6D67-496D-99CC-B29B6C4F03B0}" dt="2025-03-15T18:35:40.587" v="863" actId="478"/>
          <ac:spMkLst>
            <pc:docMk/>
            <pc:sldMk cId="881419114" sldId="260"/>
            <ac:spMk id="50" creationId="{A4ACD7C4-BA49-4B32-B931-F0CB92A0769B}"/>
          </ac:spMkLst>
        </pc:spChg>
        <pc:spChg chg="del">
          <ac:chgData name="" userId="787f1bee64d02fec" providerId="LiveId" clId="{3F1FBD54-6D67-496D-99CC-B29B6C4F03B0}" dt="2025-03-15T18:35:40.587" v="863" actId="478"/>
          <ac:spMkLst>
            <pc:docMk/>
            <pc:sldMk cId="881419114" sldId="260"/>
            <ac:spMk id="51" creationId="{7A845B6E-B152-4E6B-885F-A801E5645EC2}"/>
          </ac:spMkLst>
        </pc:spChg>
        <pc:spChg chg="del">
          <ac:chgData name="" userId="787f1bee64d02fec" providerId="LiveId" clId="{3F1FBD54-6D67-496D-99CC-B29B6C4F03B0}" dt="2025-03-15T18:35:47.356" v="866" actId="478"/>
          <ac:spMkLst>
            <pc:docMk/>
            <pc:sldMk cId="881419114" sldId="260"/>
            <ac:spMk id="52" creationId="{2E68311B-4294-4229-AC22-1411247282DE}"/>
          </ac:spMkLst>
        </pc:spChg>
        <pc:spChg chg="del">
          <ac:chgData name="" userId="787f1bee64d02fec" providerId="LiveId" clId="{3F1FBD54-6D67-496D-99CC-B29B6C4F03B0}" dt="2025-03-15T18:35:47.356" v="866" actId="478"/>
          <ac:spMkLst>
            <pc:docMk/>
            <pc:sldMk cId="881419114" sldId="260"/>
            <ac:spMk id="53" creationId="{C2526B3D-16B1-465E-97D5-2CA5CABD5217}"/>
          </ac:spMkLst>
        </pc:spChg>
        <pc:spChg chg="del">
          <ac:chgData name="" userId="787f1bee64d02fec" providerId="LiveId" clId="{3F1FBD54-6D67-496D-99CC-B29B6C4F03B0}" dt="2025-03-15T18:35:51.844" v="868" actId="478"/>
          <ac:spMkLst>
            <pc:docMk/>
            <pc:sldMk cId="881419114" sldId="260"/>
            <ac:spMk id="54" creationId="{7CD25A43-000C-4CAE-8E9D-CE3D21B5ABC8}"/>
          </ac:spMkLst>
        </pc:spChg>
        <pc:spChg chg="del">
          <ac:chgData name="" userId="787f1bee64d02fec" providerId="LiveId" clId="{3F1FBD54-6D67-496D-99CC-B29B6C4F03B0}" dt="2025-03-15T18:35:47.356" v="866" actId="478"/>
          <ac:spMkLst>
            <pc:docMk/>
            <pc:sldMk cId="881419114" sldId="260"/>
            <ac:spMk id="55" creationId="{3A2721F8-3365-4FE3-8D77-4A0F70A10FB9}"/>
          </ac:spMkLst>
        </pc:spChg>
        <pc:spChg chg="del">
          <ac:chgData name="" userId="787f1bee64d02fec" providerId="LiveId" clId="{3F1FBD54-6D67-496D-99CC-B29B6C4F03B0}" dt="2025-03-15T18:35:47.356" v="866" actId="478"/>
          <ac:spMkLst>
            <pc:docMk/>
            <pc:sldMk cId="881419114" sldId="260"/>
            <ac:spMk id="76" creationId="{BB84B73B-B7B7-4484-8BD5-4A29886B2AC2}"/>
          </ac:spMkLst>
        </pc:spChg>
        <pc:spChg chg="del">
          <ac:chgData name="" userId="787f1bee64d02fec" providerId="LiveId" clId="{3F1FBD54-6D67-496D-99CC-B29B6C4F03B0}" dt="2025-03-15T18:35:47.356" v="866" actId="478"/>
          <ac:spMkLst>
            <pc:docMk/>
            <pc:sldMk cId="881419114" sldId="260"/>
            <ac:spMk id="77" creationId="{74E2148E-61FE-4F3F-A851-9AD03B7C6ADD}"/>
          </ac:spMkLst>
        </pc:spChg>
        <pc:spChg chg="add del mod">
          <ac:chgData name="" userId="787f1bee64d02fec" providerId="LiveId" clId="{3F1FBD54-6D67-496D-99CC-B29B6C4F03B0}" dt="2025-03-16T09:16:53.077" v="1227" actId="478"/>
          <ac:spMkLst>
            <pc:docMk/>
            <pc:sldMk cId="881419114" sldId="260"/>
            <ac:spMk id="78" creationId="{62C21BAE-19F2-4506-9C37-CE1AAC2A7BA3}"/>
          </ac:spMkLst>
        </pc:spChg>
        <pc:spChg chg="del">
          <ac:chgData name="" userId="787f1bee64d02fec" providerId="LiveId" clId="{3F1FBD54-6D67-496D-99CC-B29B6C4F03B0}" dt="2025-03-15T18:35:47.356" v="866" actId="478"/>
          <ac:spMkLst>
            <pc:docMk/>
            <pc:sldMk cId="881419114" sldId="260"/>
            <ac:spMk id="79" creationId="{60FF6A3E-B808-4B81-80FD-44A94AE013C0}"/>
          </ac:spMkLst>
        </pc:spChg>
        <pc:spChg chg="del">
          <ac:chgData name="" userId="787f1bee64d02fec" providerId="LiveId" clId="{3F1FBD54-6D67-496D-99CC-B29B6C4F03B0}" dt="2025-03-15T18:35:47.356" v="866" actId="478"/>
          <ac:spMkLst>
            <pc:docMk/>
            <pc:sldMk cId="881419114" sldId="260"/>
            <ac:spMk id="80" creationId="{C258754C-1AAA-42DF-BD94-0D578FDF9FA4}"/>
          </ac:spMkLst>
        </pc:spChg>
        <pc:spChg chg="del">
          <ac:chgData name="" userId="787f1bee64d02fec" providerId="LiveId" clId="{3F1FBD54-6D67-496D-99CC-B29B6C4F03B0}" dt="2025-03-15T18:35:40.587" v="863" actId="478"/>
          <ac:spMkLst>
            <pc:docMk/>
            <pc:sldMk cId="881419114" sldId="260"/>
            <ac:spMk id="81" creationId="{CE1151EF-A207-4D81-8440-3A767CDEE99C}"/>
          </ac:spMkLst>
        </pc:spChg>
        <pc:spChg chg="del">
          <ac:chgData name="" userId="787f1bee64d02fec" providerId="LiveId" clId="{3F1FBD54-6D67-496D-99CC-B29B6C4F03B0}" dt="2025-03-15T18:35:40.587" v="863" actId="478"/>
          <ac:spMkLst>
            <pc:docMk/>
            <pc:sldMk cId="881419114" sldId="260"/>
            <ac:spMk id="82" creationId="{056640DC-1047-4861-9845-0428563295A8}"/>
          </ac:spMkLst>
        </pc:spChg>
        <pc:spChg chg="del">
          <ac:chgData name="" userId="787f1bee64d02fec" providerId="LiveId" clId="{3F1FBD54-6D67-496D-99CC-B29B6C4F03B0}" dt="2025-03-15T18:35:40.587" v="863" actId="478"/>
          <ac:spMkLst>
            <pc:docMk/>
            <pc:sldMk cId="881419114" sldId="260"/>
            <ac:spMk id="83" creationId="{7593E462-0044-4E27-8EAC-CACBDBDDF768}"/>
          </ac:spMkLst>
        </pc:spChg>
        <pc:spChg chg="del">
          <ac:chgData name="" userId="787f1bee64d02fec" providerId="LiveId" clId="{3F1FBD54-6D67-496D-99CC-B29B6C4F03B0}" dt="2025-03-15T18:35:40.587" v="863" actId="478"/>
          <ac:spMkLst>
            <pc:docMk/>
            <pc:sldMk cId="881419114" sldId="260"/>
            <ac:spMk id="84" creationId="{C57ED98F-1441-4C0B-80F2-F1E9E9C4196D}"/>
          </ac:spMkLst>
        </pc:spChg>
        <pc:spChg chg="add del mod">
          <ac:chgData name="" userId="787f1bee64d02fec" providerId="LiveId" clId="{3F1FBD54-6D67-496D-99CC-B29B6C4F03B0}" dt="2025-03-16T09:16:57.416" v="1228" actId="478"/>
          <ac:spMkLst>
            <pc:docMk/>
            <pc:sldMk cId="881419114" sldId="260"/>
            <ac:spMk id="85" creationId="{C2C7E426-15AC-48B3-B316-68432E974A80}"/>
          </ac:spMkLst>
        </pc:spChg>
        <pc:spChg chg="add del mod">
          <ac:chgData name="" userId="787f1bee64d02fec" providerId="LiveId" clId="{3F1FBD54-6D67-496D-99CC-B29B6C4F03B0}" dt="2025-03-16T09:16:57.416" v="1228" actId="478"/>
          <ac:spMkLst>
            <pc:docMk/>
            <pc:sldMk cId="881419114" sldId="260"/>
            <ac:spMk id="87" creationId="{34528032-7FCA-4A61-BFF0-40D63CCC1722}"/>
          </ac:spMkLst>
        </pc:spChg>
        <pc:spChg chg="add del mod">
          <ac:chgData name="" userId="787f1bee64d02fec" providerId="LiveId" clId="{3F1FBD54-6D67-496D-99CC-B29B6C4F03B0}" dt="2025-03-16T09:16:57.416" v="1228" actId="478"/>
          <ac:spMkLst>
            <pc:docMk/>
            <pc:sldMk cId="881419114" sldId="260"/>
            <ac:spMk id="89" creationId="{DC6681C9-9E57-4A49-80D6-515B5427A58F}"/>
          </ac:spMkLst>
        </pc:spChg>
        <pc:spChg chg="add del">
          <ac:chgData name="" userId="787f1bee64d02fec" providerId="LiveId" clId="{3F1FBD54-6D67-496D-99CC-B29B6C4F03B0}" dt="2025-03-15T19:50:20.793" v="1187"/>
          <ac:spMkLst>
            <pc:docMk/>
            <pc:sldMk cId="881419114" sldId="260"/>
            <ac:spMk id="90" creationId="{ED189805-A3D4-45F4-A5CB-9A958A3BD7CF}"/>
          </ac:spMkLst>
        </pc:spChg>
        <pc:cxnChg chg="del mod">
          <ac:chgData name="" userId="787f1bee64d02fec" providerId="LiveId" clId="{3F1FBD54-6D67-496D-99CC-B29B6C4F03B0}" dt="2025-03-15T18:35:37.694" v="862" actId="478"/>
          <ac:cxnSpMkLst>
            <pc:docMk/>
            <pc:sldMk cId="881419114" sldId="260"/>
            <ac:cxnSpMk id="10" creationId="{58FB6ABF-AC33-4950-A6E3-2FCEE35E5069}"/>
          </ac:cxnSpMkLst>
        </pc:cxnChg>
        <pc:cxnChg chg="add del mod">
          <ac:chgData name="" userId="787f1bee64d02fec" providerId="LiveId" clId="{3F1FBD54-6D67-496D-99CC-B29B6C4F03B0}" dt="2025-03-16T09:17:00.929" v="1229" actId="478"/>
          <ac:cxnSpMkLst>
            <pc:docMk/>
            <pc:sldMk cId="881419114" sldId="260"/>
            <ac:cxnSpMk id="11" creationId="{793F59C7-B8EF-4714-B78C-A93B35E45B86}"/>
          </ac:cxnSpMkLst>
        </pc:cxnChg>
        <pc:cxnChg chg="del mod">
          <ac:chgData name="" userId="787f1bee64d02fec" providerId="LiveId" clId="{3F1FBD54-6D67-496D-99CC-B29B6C4F03B0}" dt="2025-03-15T18:35:36.544" v="861" actId="478"/>
          <ac:cxnSpMkLst>
            <pc:docMk/>
            <pc:sldMk cId="881419114" sldId="260"/>
            <ac:cxnSpMk id="12" creationId="{E0B870D0-DC6D-4F5F-A719-2681F8D96228}"/>
          </ac:cxnSpMkLst>
        </pc:cxnChg>
        <pc:cxnChg chg="add del mod">
          <ac:chgData name="" userId="787f1bee64d02fec" providerId="LiveId" clId="{3F1FBD54-6D67-496D-99CC-B29B6C4F03B0}" dt="2025-03-16T09:16:57.416" v="1228" actId="478"/>
          <ac:cxnSpMkLst>
            <pc:docMk/>
            <pc:sldMk cId="881419114" sldId="260"/>
            <ac:cxnSpMk id="14" creationId="{6B3E61E0-9344-484D-9A6F-8C8D64429E15}"/>
          </ac:cxnSpMkLst>
        </pc:cxnChg>
        <pc:cxnChg chg="add del mod">
          <ac:chgData name="" userId="787f1bee64d02fec" providerId="LiveId" clId="{3F1FBD54-6D67-496D-99CC-B29B6C4F03B0}" dt="2025-03-16T09:16:57.416" v="1228" actId="478"/>
          <ac:cxnSpMkLst>
            <pc:docMk/>
            <pc:sldMk cId="881419114" sldId="260"/>
            <ac:cxnSpMk id="16" creationId="{FDDE5AA0-6E68-4D70-A104-5F8806A3728E}"/>
          </ac:cxnSpMkLst>
        </pc:cxnChg>
        <pc:cxnChg chg="add del mod">
          <ac:chgData name="" userId="787f1bee64d02fec" providerId="LiveId" clId="{3F1FBD54-6D67-496D-99CC-B29B6C4F03B0}" dt="2025-03-16T09:16:57.416" v="1228" actId="478"/>
          <ac:cxnSpMkLst>
            <pc:docMk/>
            <pc:sldMk cId="881419114" sldId="260"/>
            <ac:cxnSpMk id="18" creationId="{AFDBE8BF-370D-49F3-ACAB-2E3A3CADF13F}"/>
          </ac:cxnSpMkLst>
        </pc:cxnChg>
        <pc:cxnChg chg="del mod">
          <ac:chgData name="" userId="787f1bee64d02fec" providerId="LiveId" clId="{3F1FBD54-6D67-496D-99CC-B29B6C4F03B0}" dt="2025-03-15T18:35:40.587" v="863" actId="478"/>
          <ac:cxnSpMkLst>
            <pc:docMk/>
            <pc:sldMk cId="881419114" sldId="260"/>
            <ac:cxnSpMk id="33" creationId="{56F16F68-59E5-4339-8860-C6EB81DFCCD4}"/>
          </ac:cxnSpMkLst>
        </pc:cxnChg>
        <pc:cxnChg chg="del mod">
          <ac:chgData name="" userId="787f1bee64d02fec" providerId="LiveId" clId="{3F1FBD54-6D67-496D-99CC-B29B6C4F03B0}" dt="2025-03-15T18:35:40.587" v="863" actId="478"/>
          <ac:cxnSpMkLst>
            <pc:docMk/>
            <pc:sldMk cId="881419114" sldId="260"/>
            <ac:cxnSpMk id="35" creationId="{F63E65BA-E820-41E9-83CA-5C67036D8C8A}"/>
          </ac:cxnSpMkLst>
        </pc:cxnChg>
        <pc:cxnChg chg="del mod">
          <ac:chgData name="" userId="787f1bee64d02fec" providerId="LiveId" clId="{3F1FBD54-6D67-496D-99CC-B29B6C4F03B0}" dt="2025-03-15T18:35:51.844" v="868" actId="478"/>
          <ac:cxnSpMkLst>
            <pc:docMk/>
            <pc:sldMk cId="881419114" sldId="260"/>
            <ac:cxnSpMk id="57" creationId="{84ECE7E8-6CAB-49FB-A412-2C7D3436FE4C}"/>
          </ac:cxnSpMkLst>
        </pc:cxnChg>
        <pc:cxnChg chg="del mod">
          <ac:chgData name="" userId="787f1bee64d02fec" providerId="LiveId" clId="{3F1FBD54-6D67-496D-99CC-B29B6C4F03B0}" dt="2025-03-15T18:35:51.844" v="868" actId="478"/>
          <ac:cxnSpMkLst>
            <pc:docMk/>
            <pc:sldMk cId="881419114" sldId="260"/>
            <ac:cxnSpMk id="59" creationId="{7F6C36CD-8737-45D9-B175-B3AA183FA099}"/>
          </ac:cxnSpMkLst>
        </pc:cxnChg>
        <pc:cxnChg chg="del mod">
          <ac:chgData name="" userId="787f1bee64d02fec" providerId="LiveId" clId="{3F1FBD54-6D67-496D-99CC-B29B6C4F03B0}" dt="2025-03-15T18:35:51.844" v="868" actId="478"/>
          <ac:cxnSpMkLst>
            <pc:docMk/>
            <pc:sldMk cId="881419114" sldId="260"/>
            <ac:cxnSpMk id="62" creationId="{106C9FB9-2C53-4652-B160-63933AEE4F89}"/>
          </ac:cxnSpMkLst>
        </pc:cxnChg>
        <pc:cxnChg chg="del mod">
          <ac:chgData name="" userId="787f1bee64d02fec" providerId="LiveId" clId="{3F1FBD54-6D67-496D-99CC-B29B6C4F03B0}" dt="2025-03-15T18:35:51.844" v="868" actId="478"/>
          <ac:cxnSpMkLst>
            <pc:docMk/>
            <pc:sldMk cId="881419114" sldId="260"/>
            <ac:cxnSpMk id="64" creationId="{08435580-0C2F-498C-BF2E-4F662D6F5C83}"/>
          </ac:cxnSpMkLst>
        </pc:cxnChg>
        <pc:cxnChg chg="del mod">
          <ac:chgData name="" userId="787f1bee64d02fec" providerId="LiveId" clId="{3F1FBD54-6D67-496D-99CC-B29B6C4F03B0}" dt="2025-03-15T18:35:44.800" v="865" actId="478"/>
          <ac:cxnSpMkLst>
            <pc:docMk/>
            <pc:sldMk cId="881419114" sldId="260"/>
            <ac:cxnSpMk id="66" creationId="{36A39B50-2E14-4A39-B336-3C358C679E9E}"/>
          </ac:cxnSpMkLst>
        </pc:cxnChg>
        <pc:cxnChg chg="del mod">
          <ac:chgData name="" userId="787f1bee64d02fec" providerId="LiveId" clId="{3F1FBD54-6D67-496D-99CC-B29B6C4F03B0}" dt="2025-03-15T18:35:40.587" v="863" actId="478"/>
          <ac:cxnSpMkLst>
            <pc:docMk/>
            <pc:sldMk cId="881419114" sldId="260"/>
            <ac:cxnSpMk id="68" creationId="{D6B9CC01-0A2E-4DCA-8B71-17FA19750AAD}"/>
          </ac:cxnSpMkLst>
        </pc:cxnChg>
        <pc:cxnChg chg="del mod">
          <ac:chgData name="" userId="787f1bee64d02fec" providerId="LiveId" clId="{3F1FBD54-6D67-496D-99CC-B29B6C4F03B0}" dt="2025-03-15T18:35:40.587" v="863" actId="478"/>
          <ac:cxnSpMkLst>
            <pc:docMk/>
            <pc:sldMk cId="881419114" sldId="260"/>
            <ac:cxnSpMk id="70" creationId="{2290E26F-C654-4BBF-A768-BE9112FFC013}"/>
          </ac:cxnSpMkLst>
        </pc:cxnChg>
        <pc:cxnChg chg="del mod">
          <ac:chgData name="" userId="787f1bee64d02fec" providerId="LiveId" clId="{3F1FBD54-6D67-496D-99CC-B29B6C4F03B0}" dt="2025-03-15T18:35:40.587" v="863" actId="478"/>
          <ac:cxnSpMkLst>
            <pc:docMk/>
            <pc:sldMk cId="881419114" sldId="260"/>
            <ac:cxnSpMk id="72" creationId="{10E1D1BA-3F02-4002-92C6-E0981F230ABC}"/>
          </ac:cxnSpMkLst>
        </pc:cxnChg>
        <pc:cxnChg chg="del mod">
          <ac:chgData name="" userId="787f1bee64d02fec" providerId="LiveId" clId="{3F1FBD54-6D67-496D-99CC-B29B6C4F03B0}" dt="2025-03-15T18:35:51.844" v="868" actId="478"/>
          <ac:cxnSpMkLst>
            <pc:docMk/>
            <pc:sldMk cId="881419114" sldId="260"/>
            <ac:cxnSpMk id="86" creationId="{552C036E-59D7-4DE2-AF6B-09EFC4AE06D8}"/>
          </ac:cxnSpMkLst>
        </pc:cxnChg>
        <pc:cxnChg chg="del mod">
          <ac:chgData name="" userId="787f1bee64d02fec" providerId="LiveId" clId="{3F1FBD54-6D67-496D-99CC-B29B6C4F03B0}" dt="2025-03-15T18:35:49.404" v="867" actId="478"/>
          <ac:cxnSpMkLst>
            <pc:docMk/>
            <pc:sldMk cId="881419114" sldId="260"/>
            <ac:cxnSpMk id="88" creationId="{5D46374D-B11B-4C5B-B275-5F0D0864EDED}"/>
          </ac:cxnSpMkLst>
        </pc:cxnChg>
        <pc:cxnChg chg="del mod">
          <ac:chgData name="" userId="787f1bee64d02fec" providerId="LiveId" clId="{3F1FBD54-6D67-496D-99CC-B29B6C4F03B0}" dt="2025-03-15T18:35:49.404" v="867" actId="478"/>
          <ac:cxnSpMkLst>
            <pc:docMk/>
            <pc:sldMk cId="881419114" sldId="260"/>
            <ac:cxnSpMk id="91" creationId="{55341C39-9364-4A5D-B527-DB58C96FB28C}"/>
          </ac:cxnSpMkLst>
        </pc:cxnChg>
        <pc:cxnChg chg="del">
          <ac:chgData name="" userId="787f1bee64d02fec" providerId="LiveId" clId="{3F1FBD54-6D67-496D-99CC-B29B6C4F03B0}" dt="2025-03-15T18:35:47.356" v="866" actId="478"/>
          <ac:cxnSpMkLst>
            <pc:docMk/>
            <pc:sldMk cId="881419114" sldId="260"/>
            <ac:cxnSpMk id="93" creationId="{3E1A9334-2A27-45D4-9A91-C40BA4C383A6}"/>
          </ac:cxnSpMkLst>
        </pc:cxnChg>
        <pc:cxnChg chg="del">
          <ac:chgData name="" userId="787f1bee64d02fec" providerId="LiveId" clId="{3F1FBD54-6D67-496D-99CC-B29B6C4F03B0}" dt="2025-03-15T18:35:47.356" v="866" actId="478"/>
          <ac:cxnSpMkLst>
            <pc:docMk/>
            <pc:sldMk cId="881419114" sldId="260"/>
            <ac:cxnSpMk id="94" creationId="{27AF901C-357F-4B09-9A58-4FB690AF759B}"/>
          </ac:cxnSpMkLst>
        </pc:cxnChg>
        <pc:cxnChg chg="del">
          <ac:chgData name="" userId="787f1bee64d02fec" providerId="LiveId" clId="{3F1FBD54-6D67-496D-99CC-B29B6C4F03B0}" dt="2025-03-15T18:35:47.356" v="866" actId="478"/>
          <ac:cxnSpMkLst>
            <pc:docMk/>
            <pc:sldMk cId="881419114" sldId="260"/>
            <ac:cxnSpMk id="95" creationId="{6ABE4D25-CFBC-42EA-973F-D7977AD0D6EF}"/>
          </ac:cxnSpMkLst>
        </pc:cxnChg>
        <pc:cxnChg chg="del">
          <ac:chgData name="" userId="787f1bee64d02fec" providerId="LiveId" clId="{3F1FBD54-6D67-496D-99CC-B29B6C4F03B0}" dt="2025-03-15T18:35:47.356" v="866" actId="478"/>
          <ac:cxnSpMkLst>
            <pc:docMk/>
            <pc:sldMk cId="881419114" sldId="260"/>
            <ac:cxnSpMk id="96" creationId="{CC01D29C-57A5-495D-9589-776E80E45225}"/>
          </ac:cxnSpMkLst>
        </pc:cxnChg>
        <pc:cxnChg chg="del">
          <ac:chgData name="" userId="787f1bee64d02fec" providerId="LiveId" clId="{3F1FBD54-6D67-496D-99CC-B29B6C4F03B0}" dt="2025-03-15T18:35:47.356" v="866" actId="478"/>
          <ac:cxnSpMkLst>
            <pc:docMk/>
            <pc:sldMk cId="881419114" sldId="260"/>
            <ac:cxnSpMk id="97" creationId="{35FE6F77-9324-4688-BF81-C831965E9C0B}"/>
          </ac:cxnSpMkLst>
        </pc:cxnChg>
        <pc:cxnChg chg="del">
          <ac:chgData name="" userId="787f1bee64d02fec" providerId="LiveId" clId="{3F1FBD54-6D67-496D-99CC-B29B6C4F03B0}" dt="2025-03-15T18:35:47.356" v="866" actId="478"/>
          <ac:cxnSpMkLst>
            <pc:docMk/>
            <pc:sldMk cId="881419114" sldId="260"/>
            <ac:cxnSpMk id="98" creationId="{09B356D0-CCB9-4699-BC2F-5CC6CC5949D1}"/>
          </ac:cxnSpMkLst>
        </pc:cxnChg>
        <pc:cxnChg chg="del">
          <ac:chgData name="" userId="787f1bee64d02fec" providerId="LiveId" clId="{3F1FBD54-6D67-496D-99CC-B29B6C4F03B0}" dt="2025-03-15T18:35:47.356" v="866" actId="478"/>
          <ac:cxnSpMkLst>
            <pc:docMk/>
            <pc:sldMk cId="881419114" sldId="260"/>
            <ac:cxnSpMk id="99" creationId="{91358D1E-DD6D-4310-82DF-A8BE8F298F96}"/>
          </ac:cxnSpMkLst>
        </pc:cxnChg>
        <pc:cxnChg chg="del">
          <ac:chgData name="" userId="787f1bee64d02fec" providerId="LiveId" clId="{3F1FBD54-6D67-496D-99CC-B29B6C4F03B0}" dt="2025-03-15T18:35:47.356" v="866" actId="478"/>
          <ac:cxnSpMkLst>
            <pc:docMk/>
            <pc:sldMk cId="881419114" sldId="260"/>
            <ac:cxnSpMk id="100" creationId="{B351463C-AD54-4EF8-8C2C-215A55054A17}"/>
          </ac:cxnSpMkLst>
        </pc:cxnChg>
        <pc:cxnChg chg="del">
          <ac:chgData name="" userId="787f1bee64d02fec" providerId="LiveId" clId="{3F1FBD54-6D67-496D-99CC-B29B6C4F03B0}" dt="2025-03-15T18:35:47.356" v="866" actId="478"/>
          <ac:cxnSpMkLst>
            <pc:docMk/>
            <pc:sldMk cId="881419114" sldId="260"/>
            <ac:cxnSpMk id="101" creationId="{CC0CF7CF-599E-4356-B5E8-734E7B6F885C}"/>
          </ac:cxnSpMkLst>
        </pc:cxnChg>
        <pc:cxnChg chg="del">
          <ac:chgData name="" userId="787f1bee64d02fec" providerId="LiveId" clId="{3F1FBD54-6D67-496D-99CC-B29B6C4F03B0}" dt="2025-03-15T18:35:44.800" v="865" actId="478"/>
          <ac:cxnSpMkLst>
            <pc:docMk/>
            <pc:sldMk cId="881419114" sldId="260"/>
            <ac:cxnSpMk id="108" creationId="{4564B3FB-AA27-4E08-AF61-61D4BF562600}"/>
          </ac:cxnSpMkLst>
        </pc:cxnChg>
        <pc:cxnChg chg="del">
          <ac:chgData name="" userId="787f1bee64d02fec" providerId="LiveId" clId="{3F1FBD54-6D67-496D-99CC-B29B6C4F03B0}" dt="2025-03-15T18:35:44.800" v="865" actId="478"/>
          <ac:cxnSpMkLst>
            <pc:docMk/>
            <pc:sldMk cId="881419114" sldId="260"/>
            <ac:cxnSpMk id="109" creationId="{B31BC228-5D0F-4355-87C7-F0A23D9B95B6}"/>
          </ac:cxnSpMkLst>
        </pc:cxnChg>
        <pc:cxnChg chg="del">
          <ac:chgData name="" userId="787f1bee64d02fec" providerId="LiveId" clId="{3F1FBD54-6D67-496D-99CC-B29B6C4F03B0}" dt="2025-03-15T18:35:44.800" v="865" actId="478"/>
          <ac:cxnSpMkLst>
            <pc:docMk/>
            <pc:sldMk cId="881419114" sldId="260"/>
            <ac:cxnSpMk id="110" creationId="{03381706-A258-463A-9206-88CD4A0283BD}"/>
          </ac:cxnSpMkLst>
        </pc:cxnChg>
        <pc:cxnChg chg="del">
          <ac:chgData name="" userId="787f1bee64d02fec" providerId="LiveId" clId="{3F1FBD54-6D67-496D-99CC-B29B6C4F03B0}" dt="2025-03-15T18:35:40.587" v="863" actId="478"/>
          <ac:cxnSpMkLst>
            <pc:docMk/>
            <pc:sldMk cId="881419114" sldId="260"/>
            <ac:cxnSpMk id="111" creationId="{D45A474F-64F7-4D31-A2A3-1425AFAE763F}"/>
          </ac:cxnSpMkLst>
        </pc:cxnChg>
        <pc:cxnChg chg="del">
          <ac:chgData name="" userId="787f1bee64d02fec" providerId="LiveId" clId="{3F1FBD54-6D67-496D-99CC-B29B6C4F03B0}" dt="2025-03-15T18:35:40.587" v="863" actId="478"/>
          <ac:cxnSpMkLst>
            <pc:docMk/>
            <pc:sldMk cId="881419114" sldId="260"/>
            <ac:cxnSpMk id="112" creationId="{53062BD6-7B4E-4928-9526-1BB3081C1CAE}"/>
          </ac:cxnSpMkLst>
        </pc:cxnChg>
        <pc:cxnChg chg="del">
          <ac:chgData name="" userId="787f1bee64d02fec" providerId="LiveId" clId="{3F1FBD54-6D67-496D-99CC-B29B6C4F03B0}" dt="2025-03-15T18:35:40.587" v="863" actId="478"/>
          <ac:cxnSpMkLst>
            <pc:docMk/>
            <pc:sldMk cId="881419114" sldId="260"/>
            <ac:cxnSpMk id="113" creationId="{93064B79-6335-4CDB-9AF1-CEBB9122EE4C}"/>
          </ac:cxnSpMkLst>
        </pc:cxnChg>
        <pc:cxnChg chg="del">
          <ac:chgData name="" userId="787f1bee64d02fec" providerId="LiveId" clId="{3F1FBD54-6D67-496D-99CC-B29B6C4F03B0}" dt="2025-03-15T18:35:40.587" v="863" actId="478"/>
          <ac:cxnSpMkLst>
            <pc:docMk/>
            <pc:sldMk cId="881419114" sldId="260"/>
            <ac:cxnSpMk id="114" creationId="{A29A6015-8B10-4ED4-89E3-E079E694CB8A}"/>
          </ac:cxnSpMkLst>
        </pc:cxnChg>
        <pc:cxnChg chg="del">
          <ac:chgData name="" userId="787f1bee64d02fec" providerId="LiveId" clId="{3F1FBD54-6D67-496D-99CC-B29B6C4F03B0}" dt="2025-03-15T18:35:40.587" v="863" actId="478"/>
          <ac:cxnSpMkLst>
            <pc:docMk/>
            <pc:sldMk cId="881419114" sldId="260"/>
            <ac:cxnSpMk id="115" creationId="{699F0408-1B64-44F1-BE32-DD773AB3602A}"/>
          </ac:cxnSpMkLst>
        </pc:cxnChg>
        <pc:cxnChg chg="del">
          <ac:chgData name="" userId="787f1bee64d02fec" providerId="LiveId" clId="{3F1FBD54-6D67-496D-99CC-B29B6C4F03B0}" dt="2025-03-15T18:35:40.587" v="863" actId="478"/>
          <ac:cxnSpMkLst>
            <pc:docMk/>
            <pc:sldMk cId="881419114" sldId="260"/>
            <ac:cxnSpMk id="116" creationId="{04C003E6-1AAA-481B-9E14-11A53B5EFEAD}"/>
          </ac:cxnSpMkLst>
        </pc:cxnChg>
        <pc:cxnChg chg="del">
          <ac:chgData name="" userId="787f1bee64d02fec" providerId="LiveId" clId="{3F1FBD54-6D67-496D-99CC-B29B6C4F03B0}" dt="2025-03-15T18:35:40.587" v="863" actId="478"/>
          <ac:cxnSpMkLst>
            <pc:docMk/>
            <pc:sldMk cId="881419114" sldId="260"/>
            <ac:cxnSpMk id="117" creationId="{1D1FA048-2D0D-4D4E-9A08-29FFFE779AEF}"/>
          </ac:cxnSpMkLst>
        </pc:cxnChg>
        <pc:cxnChg chg="del">
          <ac:chgData name="" userId="787f1bee64d02fec" providerId="LiveId" clId="{3F1FBD54-6D67-496D-99CC-B29B6C4F03B0}" dt="2025-03-15T18:35:40.587" v="863" actId="478"/>
          <ac:cxnSpMkLst>
            <pc:docMk/>
            <pc:sldMk cId="881419114" sldId="260"/>
            <ac:cxnSpMk id="118" creationId="{2AC73832-E824-4BC3-B6E8-F7FF31F2E561}"/>
          </ac:cxnSpMkLst>
        </pc:cxnChg>
        <pc:cxnChg chg="del">
          <ac:chgData name="" userId="787f1bee64d02fec" providerId="LiveId" clId="{3F1FBD54-6D67-496D-99CC-B29B6C4F03B0}" dt="2025-03-15T18:35:40.587" v="863" actId="478"/>
          <ac:cxnSpMkLst>
            <pc:docMk/>
            <pc:sldMk cId="881419114" sldId="260"/>
            <ac:cxnSpMk id="119" creationId="{4A153935-B16A-4BAB-AAB1-0B065B95227A}"/>
          </ac:cxnSpMkLst>
        </pc:cxnChg>
      </pc:sldChg>
      <pc:sldChg chg="addSp delSp modSp add">
        <pc:chgData name="" userId="787f1bee64d02fec" providerId="LiveId" clId="{3F1FBD54-6D67-496D-99CC-B29B6C4F03B0}" dt="2025-03-16T09:17:37.923" v="1232" actId="478"/>
        <pc:sldMkLst>
          <pc:docMk/>
          <pc:sldMk cId="2073287217" sldId="261"/>
        </pc:sldMkLst>
        <pc:spChg chg="add mod">
          <ac:chgData name="" userId="787f1bee64d02fec" providerId="LiveId" clId="{3F1FBD54-6D67-496D-99CC-B29B6C4F03B0}" dt="2025-03-15T19:50:46.778" v="1193" actId="20577"/>
          <ac:spMkLst>
            <pc:docMk/>
            <pc:sldMk cId="2073287217" sldId="261"/>
            <ac:spMk id="19" creationId="{28771B82-5DAF-4885-90A6-3343A3A7ADD0}"/>
          </ac:spMkLst>
        </pc:spChg>
        <pc:spChg chg="add mod">
          <ac:chgData name="" userId="787f1bee64d02fec" providerId="LiveId" clId="{3F1FBD54-6D67-496D-99CC-B29B6C4F03B0}" dt="2025-03-15T19:50:49.508" v="1194" actId="20577"/>
          <ac:spMkLst>
            <pc:docMk/>
            <pc:sldMk cId="2073287217" sldId="261"/>
            <ac:spMk id="21" creationId="{7ACD3340-2345-4F95-8A97-E78E12A1BF52}"/>
          </ac:spMkLst>
        </pc:spChg>
        <pc:spChg chg="add del mod">
          <ac:chgData name="" userId="787f1bee64d02fec" providerId="LiveId" clId="{3F1FBD54-6D67-496D-99CC-B29B6C4F03B0}" dt="2025-03-16T09:17:31.037" v="1231" actId="478"/>
          <ac:spMkLst>
            <pc:docMk/>
            <pc:sldMk cId="2073287217" sldId="261"/>
            <ac:spMk id="27" creationId="{0D2CC1FE-6C21-4B5A-A154-6D493510A92D}"/>
          </ac:spMkLst>
        </pc:spChg>
        <pc:spChg chg="add del mod">
          <ac:chgData name="" userId="787f1bee64d02fec" providerId="LiveId" clId="{3F1FBD54-6D67-496D-99CC-B29B6C4F03B0}" dt="2025-03-16T09:17:31.037" v="1231" actId="478"/>
          <ac:spMkLst>
            <pc:docMk/>
            <pc:sldMk cId="2073287217" sldId="261"/>
            <ac:spMk id="28" creationId="{741E4DB8-E1AD-428C-AB08-619D359315C1}"/>
          </ac:spMkLst>
        </pc:spChg>
        <pc:spChg chg="mod">
          <ac:chgData name="" userId="787f1bee64d02fec" providerId="LiveId" clId="{3F1FBD54-6D67-496D-99CC-B29B6C4F03B0}" dt="2025-03-15T19:51:36.372" v="1201" actId="1076"/>
          <ac:spMkLst>
            <pc:docMk/>
            <pc:sldMk cId="2073287217" sldId="261"/>
            <ac:spMk id="87" creationId="{34528032-7FCA-4A61-BFF0-40D63CCC1722}"/>
          </ac:spMkLst>
        </pc:spChg>
        <pc:spChg chg="mod">
          <ac:chgData name="" userId="787f1bee64d02fec" providerId="LiveId" clId="{3F1FBD54-6D67-496D-99CC-B29B6C4F03B0}" dt="2025-03-15T19:51:40.680" v="1202" actId="1076"/>
          <ac:spMkLst>
            <pc:docMk/>
            <pc:sldMk cId="2073287217" sldId="261"/>
            <ac:spMk id="89" creationId="{DC6681C9-9E57-4A49-80D6-515B5427A58F}"/>
          </ac:spMkLst>
        </pc:spChg>
        <pc:cxnChg chg="add mod">
          <ac:chgData name="" userId="787f1bee64d02fec" providerId="LiveId" clId="{3F1FBD54-6D67-496D-99CC-B29B6C4F03B0}" dt="2025-03-15T19:51:07.813" v="1197" actId="1582"/>
          <ac:cxnSpMkLst>
            <pc:docMk/>
            <pc:sldMk cId="2073287217" sldId="261"/>
            <ac:cxnSpMk id="9" creationId="{6502C855-1863-4FB5-9A5C-9A1B81E32490}"/>
          </ac:cxnSpMkLst>
        </pc:cxnChg>
        <pc:cxnChg chg="add mod">
          <ac:chgData name="" userId="787f1bee64d02fec" providerId="LiveId" clId="{3F1FBD54-6D67-496D-99CC-B29B6C4F03B0}" dt="2025-03-15T19:51:25.906" v="1200" actId="1582"/>
          <ac:cxnSpMkLst>
            <pc:docMk/>
            <pc:sldMk cId="2073287217" sldId="261"/>
            <ac:cxnSpMk id="12" creationId="{FEE8E681-C509-4DEE-8E23-2D0B7AD00131}"/>
          </ac:cxnSpMkLst>
        </pc:cxnChg>
        <pc:cxnChg chg="mod">
          <ac:chgData name="" userId="787f1bee64d02fec" providerId="LiveId" clId="{3F1FBD54-6D67-496D-99CC-B29B6C4F03B0}" dt="2025-03-15T19:51:36.372" v="1201" actId="1076"/>
          <ac:cxnSpMkLst>
            <pc:docMk/>
            <pc:sldMk cId="2073287217" sldId="261"/>
            <ac:cxnSpMk id="16" creationId="{FDDE5AA0-6E68-4D70-A104-5F8806A3728E}"/>
          </ac:cxnSpMkLst>
        </pc:cxnChg>
        <pc:cxnChg chg="mod">
          <ac:chgData name="" userId="787f1bee64d02fec" providerId="LiveId" clId="{3F1FBD54-6D67-496D-99CC-B29B6C4F03B0}" dt="2025-03-15T19:51:40.680" v="1202" actId="1076"/>
          <ac:cxnSpMkLst>
            <pc:docMk/>
            <pc:sldMk cId="2073287217" sldId="261"/>
            <ac:cxnSpMk id="18" creationId="{AFDBE8BF-370D-49F3-ACAB-2E3A3CADF13F}"/>
          </ac:cxnSpMkLst>
        </pc:cxnChg>
        <pc:cxnChg chg="add del mod">
          <ac:chgData name="" userId="787f1bee64d02fec" providerId="LiveId" clId="{3F1FBD54-6D67-496D-99CC-B29B6C4F03B0}" dt="2025-03-16T09:17:31.037" v="1231" actId="478"/>
          <ac:cxnSpMkLst>
            <pc:docMk/>
            <pc:sldMk cId="2073287217" sldId="261"/>
            <ac:cxnSpMk id="23" creationId="{DEC4DDB7-6893-4A37-B747-1BCA28381AA9}"/>
          </ac:cxnSpMkLst>
        </pc:cxnChg>
        <pc:cxnChg chg="add del mod">
          <ac:chgData name="" userId="787f1bee64d02fec" providerId="LiveId" clId="{3F1FBD54-6D67-496D-99CC-B29B6C4F03B0}" dt="2025-03-16T09:17:37.923" v="1232" actId="478"/>
          <ac:cxnSpMkLst>
            <pc:docMk/>
            <pc:sldMk cId="2073287217" sldId="261"/>
            <ac:cxnSpMk id="25" creationId="{1C3BD9AA-2187-45DF-B54A-68079E4A5D96}"/>
          </ac:cxnSpMkLst>
        </pc:cxnChg>
      </pc:sldChg>
      <pc:sldChg chg="delSp modSp add">
        <pc:chgData name="" userId="787f1bee64d02fec" providerId="LiveId" clId="{3F1FBD54-6D67-496D-99CC-B29B6C4F03B0}" dt="2025-03-16T17:43:14.300" v="1295" actId="478"/>
        <pc:sldMkLst>
          <pc:docMk/>
          <pc:sldMk cId="485150397" sldId="262"/>
        </pc:sldMkLst>
        <pc:spChg chg="del mod">
          <ac:chgData name="" userId="787f1bee64d02fec" providerId="LiveId" clId="{3F1FBD54-6D67-496D-99CC-B29B6C4F03B0}" dt="2025-03-16T17:43:14.300" v="1295" actId="478"/>
          <ac:spMkLst>
            <pc:docMk/>
            <pc:sldMk cId="485150397" sldId="262"/>
            <ac:spMk id="2" creationId="{0F2AA9E9-9DA3-4B85-BC6A-3D2ADA4CA095}"/>
          </ac:spMkLst>
        </pc:spChg>
        <pc:spChg chg="del">
          <ac:chgData name="" userId="787f1bee64d02fec" providerId="LiveId" clId="{3F1FBD54-6D67-496D-99CC-B29B6C4F03B0}" dt="2025-03-15T19:52:50.245" v="1218" actId="478"/>
          <ac:spMkLst>
            <pc:docMk/>
            <pc:sldMk cId="485150397" sldId="262"/>
            <ac:spMk id="6" creationId="{CA0DA486-DC8C-4F5B-BBE5-853C45913A76}"/>
          </ac:spMkLst>
        </pc:spChg>
        <pc:spChg chg="mod">
          <ac:chgData name="" userId="787f1bee64d02fec" providerId="LiveId" clId="{3F1FBD54-6D67-496D-99CC-B29B6C4F03B0}" dt="2025-03-16T09:21:15.748" v="1285" actId="20577"/>
          <ac:spMkLst>
            <pc:docMk/>
            <pc:sldMk cId="485150397" sldId="262"/>
            <ac:spMk id="7" creationId="{50660F17-DEF9-4959-ADDE-E1AED8328852}"/>
          </ac:spMkLst>
        </pc:spChg>
        <pc:spChg chg="mod">
          <ac:chgData name="" userId="787f1bee64d02fec" providerId="LiveId" clId="{3F1FBD54-6D67-496D-99CC-B29B6C4F03B0}" dt="2025-03-16T17:42:56.830" v="1293" actId="1076"/>
          <ac:spMkLst>
            <pc:docMk/>
            <pc:sldMk cId="485150397" sldId="262"/>
            <ac:spMk id="16" creationId="{DB13DF39-D590-4334-A8C5-F9E048F001E5}"/>
          </ac:spMkLst>
        </pc:spChg>
        <pc:spChg chg="del">
          <ac:chgData name="" userId="787f1bee64d02fec" providerId="LiveId" clId="{3F1FBD54-6D67-496D-99CC-B29B6C4F03B0}" dt="2025-03-15T19:52:56.882" v="1220" actId="478"/>
          <ac:spMkLst>
            <pc:docMk/>
            <pc:sldMk cId="485150397" sldId="262"/>
            <ac:spMk id="17" creationId="{205A55B7-70CF-42CB-9D91-9448225ABD94}"/>
          </ac:spMkLst>
        </pc:spChg>
        <pc:spChg chg="del">
          <ac:chgData name="" userId="787f1bee64d02fec" providerId="LiveId" clId="{3F1FBD54-6D67-496D-99CC-B29B6C4F03B0}" dt="2025-03-15T19:53:02.893" v="1224" actId="478"/>
          <ac:spMkLst>
            <pc:docMk/>
            <pc:sldMk cId="485150397" sldId="262"/>
            <ac:spMk id="18" creationId="{127303EC-2A88-48A4-955F-91EB53987C35}"/>
          </ac:spMkLst>
        </pc:spChg>
        <pc:picChg chg="del">
          <ac:chgData name="" userId="787f1bee64d02fec" providerId="LiveId" clId="{3F1FBD54-6D67-496D-99CC-B29B6C4F03B0}" dt="2025-03-15T19:53:00.484" v="1222" actId="478"/>
          <ac:picMkLst>
            <pc:docMk/>
            <pc:sldMk cId="485150397" sldId="262"/>
            <ac:picMk id="21" creationId="{EEB5C026-58FE-4954-9A34-2C0497B8FA73}"/>
          </ac:picMkLst>
        </pc:picChg>
        <pc:picChg chg="del">
          <ac:chgData name="" userId="787f1bee64d02fec" providerId="LiveId" clId="{3F1FBD54-6D67-496D-99CC-B29B6C4F03B0}" dt="2025-03-15T19:52:58.557" v="1221" actId="478"/>
          <ac:picMkLst>
            <pc:docMk/>
            <pc:sldMk cId="485150397" sldId="262"/>
            <ac:picMk id="23" creationId="{04AE3799-4D0B-4292-B510-90001BF4D7B4}"/>
          </ac:picMkLst>
        </pc:picChg>
        <pc:picChg chg="del">
          <ac:chgData name="" userId="787f1bee64d02fec" providerId="LiveId" clId="{3F1FBD54-6D67-496D-99CC-B29B6C4F03B0}" dt="2025-03-15T19:53:02.172" v="1223" actId="478"/>
          <ac:picMkLst>
            <pc:docMk/>
            <pc:sldMk cId="485150397" sldId="262"/>
            <ac:picMk id="25" creationId="{0E1D586C-FA6A-4ADA-B5C4-67603C21B5DC}"/>
          </ac:picMkLst>
        </pc:picChg>
        <pc:picChg chg="mod">
          <ac:chgData name="" userId="787f1bee64d02fec" providerId="LiveId" clId="{3F1FBD54-6D67-496D-99CC-B29B6C4F03B0}" dt="2025-03-16T17:43:03.257" v="1294" actId="1076"/>
          <ac:picMkLst>
            <pc:docMk/>
            <pc:sldMk cId="485150397" sldId="262"/>
            <ac:picMk id="27" creationId="{2900D297-A1A2-4C67-8C03-59BD01167802}"/>
          </ac:picMkLst>
        </pc:picChg>
      </pc:sldChg>
      <pc:sldChg chg="addSp delSp modSp add">
        <pc:chgData name="" userId="787f1bee64d02fec" providerId="LiveId" clId="{3F1FBD54-6D67-496D-99CC-B29B6C4F03B0}" dt="2025-03-16T09:17:52.225" v="1235"/>
        <pc:sldMkLst>
          <pc:docMk/>
          <pc:sldMk cId="3969303100" sldId="263"/>
        </pc:sldMkLst>
        <pc:spChg chg="add">
          <ac:chgData name="" userId="787f1bee64d02fec" providerId="LiveId" clId="{3F1FBD54-6D67-496D-99CC-B29B6C4F03B0}" dt="2025-03-16T09:17:52.225" v="1235"/>
          <ac:spMkLst>
            <pc:docMk/>
            <pc:sldMk cId="3969303100" sldId="263"/>
            <ac:spMk id="19" creationId="{F82A4B52-83FB-4AEE-B79F-2F8B758302A8}"/>
          </ac:spMkLst>
        </pc:spChg>
        <pc:spChg chg="add">
          <ac:chgData name="" userId="787f1bee64d02fec" providerId="LiveId" clId="{3F1FBD54-6D67-496D-99CC-B29B6C4F03B0}" dt="2025-03-16T09:17:52.225" v="1235"/>
          <ac:spMkLst>
            <pc:docMk/>
            <pc:sldMk cId="3969303100" sldId="263"/>
            <ac:spMk id="21" creationId="{907CCF72-2441-4A6C-8AEC-D34E6F18E05F}"/>
          </ac:spMkLst>
        </pc:spChg>
        <pc:spChg chg="del">
          <ac:chgData name="" userId="787f1bee64d02fec" providerId="LiveId" clId="{3F1FBD54-6D67-496D-99CC-B29B6C4F03B0}" dt="2025-03-16T09:17:49.381" v="1233" actId="478"/>
          <ac:spMkLst>
            <pc:docMk/>
            <pc:sldMk cId="3969303100" sldId="263"/>
            <ac:spMk id="87" creationId="{34528032-7FCA-4A61-BFF0-40D63CCC1722}"/>
          </ac:spMkLst>
        </pc:spChg>
        <pc:spChg chg="del">
          <ac:chgData name="" userId="787f1bee64d02fec" providerId="LiveId" clId="{3F1FBD54-6D67-496D-99CC-B29B6C4F03B0}" dt="2025-03-16T09:17:49.381" v="1233" actId="478"/>
          <ac:spMkLst>
            <pc:docMk/>
            <pc:sldMk cId="3969303100" sldId="263"/>
            <ac:spMk id="89" creationId="{DC6681C9-9E57-4A49-80D6-515B5427A58F}"/>
          </ac:spMkLst>
        </pc:spChg>
        <pc:cxnChg chg="del mod">
          <ac:chgData name="" userId="787f1bee64d02fec" providerId="LiveId" clId="{3F1FBD54-6D67-496D-99CC-B29B6C4F03B0}" dt="2025-03-16T09:17:51.393" v="1234" actId="478"/>
          <ac:cxnSpMkLst>
            <pc:docMk/>
            <pc:sldMk cId="3969303100" sldId="263"/>
            <ac:cxnSpMk id="16" creationId="{FDDE5AA0-6E68-4D70-A104-5F8806A3728E}"/>
          </ac:cxnSpMkLst>
        </pc:cxnChg>
        <pc:cxnChg chg="del mod">
          <ac:chgData name="" userId="787f1bee64d02fec" providerId="LiveId" clId="{3F1FBD54-6D67-496D-99CC-B29B6C4F03B0}" dt="2025-03-16T09:17:49.381" v="1233" actId="478"/>
          <ac:cxnSpMkLst>
            <pc:docMk/>
            <pc:sldMk cId="3969303100" sldId="263"/>
            <ac:cxnSpMk id="18" creationId="{AFDBE8BF-370D-49F3-ACAB-2E3A3CADF13F}"/>
          </ac:cxnSpMkLst>
        </pc:cxnChg>
        <pc:cxnChg chg="add">
          <ac:chgData name="" userId="787f1bee64d02fec" providerId="LiveId" clId="{3F1FBD54-6D67-496D-99CC-B29B6C4F03B0}" dt="2025-03-16T09:17:52.225" v="1235"/>
          <ac:cxnSpMkLst>
            <pc:docMk/>
            <pc:sldMk cId="3969303100" sldId="263"/>
            <ac:cxnSpMk id="22" creationId="{CEF5A234-6AC5-4C79-AB1A-3C957643E247}"/>
          </ac:cxnSpMkLst>
        </pc:cxnChg>
        <pc:cxnChg chg="add">
          <ac:chgData name="" userId="787f1bee64d02fec" providerId="LiveId" clId="{3F1FBD54-6D67-496D-99CC-B29B6C4F03B0}" dt="2025-03-16T09:17:52.225" v="1235"/>
          <ac:cxnSpMkLst>
            <pc:docMk/>
            <pc:sldMk cId="3969303100" sldId="263"/>
            <ac:cxnSpMk id="23" creationId="{790997C9-D6AC-43EF-AB6C-B9999834F0FC}"/>
          </ac:cxnSpMkLst>
        </pc:cxnChg>
      </pc:sldChg>
      <pc:sldChg chg="add">
        <pc:chgData name="" userId="787f1bee64d02fec" providerId="LiveId" clId="{3F1FBD54-6D67-496D-99CC-B29B6C4F03B0}" dt="2025-03-16T09:17:21.388" v="1230"/>
        <pc:sldMkLst>
          <pc:docMk/>
          <pc:sldMk cId="4080827209" sldId="264"/>
        </pc:sldMkLst>
      </pc:sldChg>
      <pc:sldChg chg="addSp delSp modSp add">
        <pc:chgData name="" userId="787f1bee64d02fec" providerId="LiveId" clId="{3F1FBD54-6D67-496D-99CC-B29B6C4F03B0}" dt="2025-03-16T09:19:40.085" v="1258" actId="1582"/>
        <pc:sldMkLst>
          <pc:docMk/>
          <pc:sldMk cId="1414318967" sldId="265"/>
        </pc:sldMkLst>
        <pc:spChg chg="add mod">
          <ac:chgData name="" userId="787f1bee64d02fec" providerId="LiveId" clId="{3F1FBD54-6D67-496D-99CC-B29B6C4F03B0}" dt="2025-03-16T09:18:39.544" v="1246" actId="20577"/>
          <ac:spMkLst>
            <pc:docMk/>
            <pc:sldMk cId="1414318967" sldId="265"/>
            <ac:spMk id="26" creationId="{3003B593-9013-492A-ADD9-4B89E7CF859F}"/>
          </ac:spMkLst>
        </pc:spChg>
        <pc:spChg chg="add mod">
          <ac:chgData name="" userId="787f1bee64d02fec" providerId="LiveId" clId="{3F1FBD54-6D67-496D-99CC-B29B6C4F03B0}" dt="2025-03-16T09:18:41.991" v="1247" actId="20577"/>
          <ac:spMkLst>
            <pc:docMk/>
            <pc:sldMk cId="1414318967" sldId="265"/>
            <ac:spMk id="29" creationId="{1FCD793E-6CF1-485E-B7D9-6AD10C412FF3}"/>
          </ac:spMkLst>
        </pc:spChg>
        <pc:spChg chg="add mod">
          <ac:chgData name="" userId="787f1bee64d02fec" providerId="LiveId" clId="{3F1FBD54-6D67-496D-99CC-B29B6C4F03B0}" dt="2025-03-16T09:18:28.441" v="1242" actId="1076"/>
          <ac:spMkLst>
            <pc:docMk/>
            <pc:sldMk cId="1414318967" sldId="265"/>
            <ac:spMk id="31" creationId="{ED2268AB-6B99-4125-A2D1-F5B98B79816E}"/>
          </ac:spMkLst>
        </pc:spChg>
        <pc:spChg chg="add mod">
          <ac:chgData name="" userId="787f1bee64d02fec" providerId="LiveId" clId="{3F1FBD54-6D67-496D-99CC-B29B6C4F03B0}" dt="2025-03-16T09:18:44.893" v="1248" actId="20577"/>
          <ac:spMkLst>
            <pc:docMk/>
            <pc:sldMk cId="1414318967" sldId="265"/>
            <ac:spMk id="32" creationId="{865B9197-9046-4BF8-A766-F6A8CECEE0D7}"/>
          </ac:spMkLst>
        </pc:spChg>
        <pc:cxnChg chg="add del mod">
          <ac:chgData name="" userId="787f1bee64d02fec" providerId="LiveId" clId="{3F1FBD54-6D67-496D-99CC-B29B6C4F03B0}" dt="2025-03-16T09:19:08.368" v="1250" actId="11529"/>
          <ac:cxnSpMkLst>
            <pc:docMk/>
            <pc:sldMk cId="1414318967" sldId="265"/>
            <ac:cxnSpMk id="10" creationId="{15538A7F-6F7A-4FD3-8FBC-5784BFED6D08}"/>
          </ac:cxnSpMkLst>
        </pc:cxnChg>
        <pc:cxnChg chg="add mod">
          <ac:chgData name="" userId="787f1bee64d02fec" providerId="LiveId" clId="{3F1FBD54-6D67-496D-99CC-B29B6C4F03B0}" dt="2025-03-16T09:19:18.391" v="1253" actId="1582"/>
          <ac:cxnSpMkLst>
            <pc:docMk/>
            <pc:sldMk cId="1414318967" sldId="265"/>
            <ac:cxnSpMk id="15" creationId="{F82B1C43-449A-4E10-8031-A6D94E140250}"/>
          </ac:cxnSpMkLst>
        </pc:cxnChg>
        <pc:cxnChg chg="add mod">
          <ac:chgData name="" userId="787f1bee64d02fec" providerId="LiveId" clId="{3F1FBD54-6D67-496D-99CC-B29B6C4F03B0}" dt="2025-03-16T09:19:40.085" v="1258" actId="1582"/>
          <ac:cxnSpMkLst>
            <pc:docMk/>
            <pc:sldMk cId="1414318967" sldId="265"/>
            <ac:cxnSpMk id="22" creationId="{1C43B606-71E5-4832-9E68-CC8F5E786866}"/>
          </ac:cxnSpMkLst>
        </pc:cxnChg>
        <pc:cxnChg chg="add mod">
          <ac:chgData name="" userId="787f1bee64d02fec" providerId="LiveId" clId="{3F1FBD54-6D67-496D-99CC-B29B6C4F03B0}" dt="2025-03-16T09:19:40.085" v="1258" actId="1582"/>
          <ac:cxnSpMkLst>
            <pc:docMk/>
            <pc:sldMk cId="1414318967" sldId="265"/>
            <ac:cxnSpMk id="33" creationId="{9BC7ABD2-03E9-47B2-9493-383997DE580D}"/>
          </ac:cxnSpMkLst>
        </pc:cxnChg>
        <pc:cxnChg chg="add mod">
          <ac:chgData name="" userId="787f1bee64d02fec" providerId="LiveId" clId="{3F1FBD54-6D67-496D-99CC-B29B6C4F03B0}" dt="2025-03-16T09:19:40.085" v="1258" actId="1582"/>
          <ac:cxnSpMkLst>
            <pc:docMk/>
            <pc:sldMk cId="1414318967" sldId="265"/>
            <ac:cxnSpMk id="35" creationId="{4BFD4C33-BC79-490A-A253-F05192B66016}"/>
          </ac:cxnSpMkLst>
        </pc:cxnChg>
      </pc:sldChg>
      <pc:sldChg chg="modSp add">
        <pc:chgData name="" userId="787f1bee64d02fec" providerId="LiveId" clId="{3F1FBD54-6D67-496D-99CC-B29B6C4F03B0}" dt="2025-03-16T21:24:05.859" v="4131" actId="20577"/>
        <pc:sldMkLst>
          <pc:docMk/>
          <pc:sldMk cId="3779712070" sldId="266"/>
        </pc:sldMkLst>
        <pc:spChg chg="mod">
          <ac:chgData name="" userId="787f1bee64d02fec" providerId="LiveId" clId="{3F1FBD54-6D67-496D-99CC-B29B6C4F03B0}" dt="2025-03-16T21:24:05.859" v="4131" actId="20577"/>
          <ac:spMkLst>
            <pc:docMk/>
            <pc:sldMk cId="3779712070" sldId="266"/>
            <ac:spMk id="7" creationId="{50660F17-DEF9-4959-ADDE-E1AED8328852}"/>
          </ac:spMkLst>
        </pc:spChg>
        <pc:spChg chg="mod">
          <ac:chgData name="" userId="787f1bee64d02fec" providerId="LiveId" clId="{3F1FBD54-6D67-496D-99CC-B29B6C4F03B0}" dt="2025-03-16T17:43:34.472" v="1320" actId="20577"/>
          <ac:spMkLst>
            <pc:docMk/>
            <pc:sldMk cId="3779712070" sldId="266"/>
            <ac:spMk id="16" creationId="{DB13DF39-D590-4334-A8C5-F9E048F001E5}"/>
          </ac:spMkLst>
        </pc:spChg>
        <pc:picChg chg="mod">
          <ac:chgData name="" userId="787f1bee64d02fec" providerId="LiveId" clId="{3F1FBD54-6D67-496D-99CC-B29B6C4F03B0}" dt="2025-03-16T17:45:41.543" v="1354" actId="207"/>
          <ac:picMkLst>
            <pc:docMk/>
            <pc:sldMk cId="3779712070" sldId="266"/>
            <ac:picMk id="27" creationId="{2900D297-A1A2-4C67-8C03-59BD01167802}"/>
          </ac:picMkLst>
        </pc:picChg>
      </pc:sldChg>
      <pc:sldChg chg="addSp modSp add">
        <pc:chgData name="" userId="787f1bee64d02fec" providerId="LiveId" clId="{3F1FBD54-6D67-496D-99CC-B29B6C4F03B0}" dt="2025-03-16T21:24:11.015" v="4132" actId="20577"/>
        <pc:sldMkLst>
          <pc:docMk/>
          <pc:sldMk cId="888766289" sldId="267"/>
        </pc:sldMkLst>
        <pc:spChg chg="mod">
          <ac:chgData name="" userId="787f1bee64d02fec" providerId="LiveId" clId="{3F1FBD54-6D67-496D-99CC-B29B6C4F03B0}" dt="2025-03-16T17:58:53.308" v="1517" actId="20577"/>
          <ac:spMkLst>
            <pc:docMk/>
            <pc:sldMk cId="888766289" sldId="267"/>
            <ac:spMk id="2" creationId="{0F2AA9E9-9DA3-4B85-BC6A-3D2ADA4CA095}"/>
          </ac:spMkLst>
        </pc:spChg>
        <pc:spChg chg="mod">
          <ac:chgData name="" userId="787f1bee64d02fec" providerId="LiveId" clId="{3F1FBD54-6D67-496D-99CC-B29B6C4F03B0}" dt="2025-03-16T21:24:11.015" v="4132" actId="20577"/>
          <ac:spMkLst>
            <pc:docMk/>
            <pc:sldMk cId="888766289" sldId="267"/>
            <ac:spMk id="7" creationId="{50660F17-DEF9-4959-ADDE-E1AED8328852}"/>
          </ac:spMkLst>
        </pc:spChg>
        <pc:spChg chg="add mod">
          <ac:chgData name="" userId="787f1bee64d02fec" providerId="LiveId" clId="{3F1FBD54-6D67-496D-99CC-B29B6C4F03B0}" dt="2025-03-16T17:48:37.613" v="1396" actId="208"/>
          <ac:spMkLst>
            <pc:docMk/>
            <pc:sldMk cId="888766289" sldId="267"/>
            <ac:spMk id="78" creationId="{5B34F01C-F230-4A0F-B2E0-3C2DD91CF3A9}"/>
          </ac:spMkLst>
        </pc:spChg>
        <pc:picChg chg="mod">
          <ac:chgData name="" userId="787f1bee64d02fec" providerId="LiveId" clId="{3F1FBD54-6D67-496D-99CC-B29B6C4F03B0}" dt="2025-03-16T17:45:50.235" v="1356" actId="207"/>
          <ac:picMkLst>
            <pc:docMk/>
            <pc:sldMk cId="888766289" sldId="267"/>
            <ac:picMk id="30" creationId="{9E12EFA6-3E03-4685-97F9-BFA94E210CEE}"/>
          </ac:picMkLst>
        </pc:picChg>
      </pc:sldChg>
      <pc:sldChg chg="addSp delSp modSp add modTransition">
        <pc:chgData name="" userId="787f1bee64d02fec" providerId="LiveId" clId="{3F1FBD54-6D67-496D-99CC-B29B6C4F03B0}" dt="2025-03-16T21:43:17.788" v="4273"/>
        <pc:sldMkLst>
          <pc:docMk/>
          <pc:sldMk cId="1676874904" sldId="269"/>
        </pc:sldMkLst>
        <pc:spChg chg="mod">
          <ac:chgData name="" userId="787f1bee64d02fec" providerId="LiveId" clId="{3F1FBD54-6D67-496D-99CC-B29B6C4F03B0}" dt="2025-03-16T18:00:19.784" v="1562" actId="20577"/>
          <ac:spMkLst>
            <pc:docMk/>
            <pc:sldMk cId="1676874904" sldId="269"/>
            <ac:spMk id="2" creationId="{0F2AA9E9-9DA3-4B85-BC6A-3D2ADA4CA095}"/>
          </ac:spMkLst>
        </pc:spChg>
        <pc:spChg chg="add mod">
          <ac:chgData name="" userId="787f1bee64d02fec" providerId="LiveId" clId="{3F1FBD54-6D67-496D-99CC-B29B6C4F03B0}" dt="2025-03-16T18:01:42.332" v="1570" actId="14100"/>
          <ac:spMkLst>
            <pc:docMk/>
            <pc:sldMk cId="1676874904" sldId="269"/>
            <ac:spMk id="3" creationId="{D3AE0737-C874-43A1-852C-ABCA4644151E}"/>
          </ac:spMkLst>
        </pc:spChg>
        <pc:spChg chg="mod">
          <ac:chgData name="" userId="787f1bee64d02fec" providerId="LiveId" clId="{3F1FBD54-6D67-496D-99CC-B29B6C4F03B0}" dt="2025-03-16T21:24:22.696" v="4134" actId="20577"/>
          <ac:spMkLst>
            <pc:docMk/>
            <pc:sldMk cId="1676874904" sldId="269"/>
            <ac:spMk id="7" creationId="{50660F17-DEF9-4959-ADDE-E1AED8328852}"/>
          </ac:spMkLst>
        </pc:spChg>
        <pc:spChg chg="add mod">
          <ac:chgData name="" userId="787f1bee64d02fec" providerId="LiveId" clId="{3F1FBD54-6D67-496D-99CC-B29B6C4F03B0}" dt="2025-03-16T18:02:30.810" v="1596" actId="113"/>
          <ac:spMkLst>
            <pc:docMk/>
            <pc:sldMk cId="1676874904" sldId="269"/>
            <ac:spMk id="9" creationId="{AD080EF1-9659-4300-A9CD-7693686037D1}"/>
          </ac:spMkLst>
        </pc:spChg>
        <pc:spChg chg="del">
          <ac:chgData name="" userId="787f1bee64d02fec" providerId="LiveId" clId="{3F1FBD54-6D67-496D-99CC-B29B6C4F03B0}" dt="2025-03-16T18:01:02.229" v="1564" actId="478"/>
          <ac:spMkLst>
            <pc:docMk/>
            <pc:sldMk cId="1676874904" sldId="269"/>
            <ac:spMk id="90" creationId="{C53E9018-7B00-4FB3-9362-E5DDC9BC00C8}"/>
          </ac:spMkLst>
        </pc:spChg>
        <pc:spChg chg="del">
          <ac:chgData name="" userId="787f1bee64d02fec" providerId="LiveId" clId="{3F1FBD54-6D67-496D-99CC-B29B6C4F03B0}" dt="2025-03-16T18:01:02.229" v="1564" actId="478"/>
          <ac:spMkLst>
            <pc:docMk/>
            <pc:sldMk cId="1676874904" sldId="269"/>
            <ac:spMk id="92" creationId="{D69FF3EF-AC3F-46F5-A112-9F4CE98204B5}"/>
          </ac:spMkLst>
        </pc:spChg>
        <pc:spChg chg="del">
          <ac:chgData name="" userId="787f1bee64d02fec" providerId="LiveId" clId="{3F1FBD54-6D67-496D-99CC-B29B6C4F03B0}" dt="2025-03-16T18:01:02.229" v="1564" actId="478"/>
          <ac:spMkLst>
            <pc:docMk/>
            <pc:sldMk cId="1676874904" sldId="269"/>
            <ac:spMk id="102" creationId="{85164753-8595-443F-A846-27FB68B3478C}"/>
          </ac:spMkLst>
        </pc:spChg>
        <pc:picChg chg="del">
          <ac:chgData name="" userId="787f1bee64d02fec" providerId="LiveId" clId="{3F1FBD54-6D67-496D-99CC-B29B6C4F03B0}" dt="2025-03-16T18:01:02.229" v="1564" actId="478"/>
          <ac:picMkLst>
            <pc:docMk/>
            <pc:sldMk cId="1676874904" sldId="269"/>
            <ac:picMk id="104" creationId="{8B7CA39A-2146-463A-942C-A76D2AA0C487}"/>
          </ac:picMkLst>
        </pc:picChg>
        <pc:picChg chg="del">
          <ac:chgData name="" userId="787f1bee64d02fec" providerId="LiveId" clId="{3F1FBD54-6D67-496D-99CC-B29B6C4F03B0}" dt="2025-03-16T18:01:02.229" v="1564" actId="478"/>
          <ac:picMkLst>
            <pc:docMk/>
            <pc:sldMk cId="1676874904" sldId="269"/>
            <ac:picMk id="105" creationId="{6F7CE1BE-B4BB-44B4-AF73-EE44E323544F}"/>
          </ac:picMkLst>
        </pc:picChg>
        <pc:picChg chg="del">
          <ac:chgData name="" userId="787f1bee64d02fec" providerId="LiveId" clId="{3F1FBD54-6D67-496D-99CC-B29B6C4F03B0}" dt="2025-03-16T18:01:02.229" v="1564" actId="478"/>
          <ac:picMkLst>
            <pc:docMk/>
            <pc:sldMk cId="1676874904" sldId="269"/>
            <ac:picMk id="106" creationId="{A5B78099-BC40-4D71-8E6F-1493B747E410}"/>
          </ac:picMkLst>
        </pc:picChg>
        <pc:cxnChg chg="del mod">
          <ac:chgData name="" userId="787f1bee64d02fec" providerId="LiveId" clId="{3F1FBD54-6D67-496D-99CC-B29B6C4F03B0}" dt="2025-03-16T18:01:02.229" v="1564" actId="478"/>
          <ac:cxnSpMkLst>
            <pc:docMk/>
            <pc:sldMk cId="1676874904" sldId="269"/>
            <ac:cxnSpMk id="21" creationId="{E0F4A9B3-3A5C-4CFF-B312-43348BFF5D48}"/>
          </ac:cxnSpMkLst>
        </pc:cxnChg>
        <pc:cxnChg chg="del mod">
          <ac:chgData name="" userId="787f1bee64d02fec" providerId="LiveId" clId="{3F1FBD54-6D67-496D-99CC-B29B6C4F03B0}" dt="2025-03-16T18:01:02.229" v="1564" actId="478"/>
          <ac:cxnSpMkLst>
            <pc:docMk/>
            <pc:sldMk cId="1676874904" sldId="269"/>
            <ac:cxnSpMk id="25" creationId="{967F84A5-818E-4CAC-BCEF-98F83F86D0F1}"/>
          </ac:cxnSpMkLst>
        </pc:cxnChg>
        <pc:cxnChg chg="del mod">
          <ac:chgData name="" userId="787f1bee64d02fec" providerId="LiveId" clId="{3F1FBD54-6D67-496D-99CC-B29B6C4F03B0}" dt="2025-03-16T18:01:02.229" v="1564" actId="478"/>
          <ac:cxnSpMkLst>
            <pc:docMk/>
            <pc:sldMk cId="1676874904" sldId="269"/>
            <ac:cxnSpMk id="27" creationId="{C5AE9690-B4B0-4837-A1A8-E4A7F5A7A974}"/>
          </ac:cxnSpMkLst>
        </pc:cxnChg>
      </pc:sldChg>
      <pc:sldChg chg="addSp delSp modSp add modTransition">
        <pc:chgData name="" userId="787f1bee64d02fec" providerId="LiveId" clId="{3F1FBD54-6D67-496D-99CC-B29B6C4F03B0}" dt="2025-03-16T21:38:11.829" v="4221"/>
        <pc:sldMkLst>
          <pc:docMk/>
          <pc:sldMk cId="3875909018" sldId="271"/>
        </pc:sldMkLst>
        <pc:spChg chg="mod topLvl">
          <ac:chgData name="" userId="787f1bee64d02fec" providerId="LiveId" clId="{3F1FBD54-6D67-496D-99CC-B29B6C4F03B0}" dt="2025-03-16T21:37:03.540" v="4207" actId="478"/>
          <ac:spMkLst>
            <pc:docMk/>
            <pc:sldMk cId="3875909018" sldId="271"/>
            <ac:spMk id="3" creationId="{D3AE0737-C874-43A1-852C-ABCA4644151E}"/>
          </ac:spMkLst>
        </pc:spChg>
        <pc:spChg chg="mod">
          <ac:chgData name="" userId="787f1bee64d02fec" providerId="LiveId" clId="{3F1FBD54-6D67-496D-99CC-B29B6C4F03B0}" dt="2025-03-16T21:24:40.812" v="4139" actId="20577"/>
          <ac:spMkLst>
            <pc:docMk/>
            <pc:sldMk cId="3875909018" sldId="271"/>
            <ac:spMk id="7" creationId="{50660F17-DEF9-4959-ADDE-E1AED8328852}"/>
          </ac:spMkLst>
        </pc:spChg>
        <pc:spChg chg="add mod">
          <ac:chgData name="" userId="787f1bee64d02fec" providerId="LiveId" clId="{3F1FBD54-6D67-496D-99CC-B29B6C4F03B0}" dt="2025-03-16T18:04:22.522" v="1606" actId="14100"/>
          <ac:spMkLst>
            <pc:docMk/>
            <pc:sldMk cId="3875909018" sldId="271"/>
            <ac:spMk id="10" creationId="{E66A809D-BB8A-4782-876A-7B4326B77AF5}"/>
          </ac:spMkLst>
        </pc:spChg>
        <pc:spChg chg="add mod">
          <ac:chgData name="" userId="787f1bee64d02fec" providerId="LiveId" clId="{3F1FBD54-6D67-496D-99CC-B29B6C4F03B0}" dt="2025-03-16T18:06:36.698" v="1639" actId="1076"/>
          <ac:spMkLst>
            <pc:docMk/>
            <pc:sldMk cId="3875909018" sldId="271"/>
            <ac:spMk id="21" creationId="{9DD40FEE-6291-4D03-9A03-E29879AB3295}"/>
          </ac:spMkLst>
        </pc:spChg>
        <pc:spChg chg="add mod">
          <ac:chgData name="" userId="787f1bee64d02fec" providerId="LiveId" clId="{3F1FBD54-6D67-496D-99CC-B29B6C4F03B0}" dt="2025-03-16T18:06:30.752" v="1638" actId="14100"/>
          <ac:spMkLst>
            <pc:docMk/>
            <pc:sldMk cId="3875909018" sldId="271"/>
            <ac:spMk id="22" creationId="{E415CB9B-EF8B-486E-8008-23F986E19BBF}"/>
          </ac:spMkLst>
        </pc:spChg>
        <pc:spChg chg="add mod">
          <ac:chgData name="" userId="787f1bee64d02fec" providerId="LiveId" clId="{3F1FBD54-6D67-496D-99CC-B29B6C4F03B0}" dt="2025-03-16T18:07:16.803" v="1690" actId="14100"/>
          <ac:spMkLst>
            <pc:docMk/>
            <pc:sldMk cId="3875909018" sldId="271"/>
            <ac:spMk id="23" creationId="{A2A7F727-728A-418D-8868-942AE9FB88AD}"/>
          </ac:spMkLst>
        </pc:spChg>
        <pc:spChg chg="del topLvl">
          <ac:chgData name="" userId="787f1bee64d02fec" providerId="LiveId" clId="{3F1FBD54-6D67-496D-99CC-B29B6C4F03B0}" dt="2025-03-16T21:37:58.096" v="4217" actId="478"/>
          <ac:spMkLst>
            <pc:docMk/>
            <pc:sldMk cId="3875909018" sldId="271"/>
            <ac:spMk id="34" creationId="{E9EFEAD6-0380-418E-99E9-BCE55FBA58DA}"/>
          </ac:spMkLst>
        </pc:spChg>
        <pc:spChg chg="del">
          <ac:chgData name="" userId="787f1bee64d02fec" providerId="LiveId" clId="{3F1FBD54-6D67-496D-99CC-B29B6C4F03B0}" dt="2025-03-16T21:37:52.651" v="4214" actId="478"/>
          <ac:spMkLst>
            <pc:docMk/>
            <pc:sldMk cId="3875909018" sldId="271"/>
            <ac:spMk id="35" creationId="{9845D853-180B-4B71-B354-A90A706A1A6C}"/>
          </ac:spMkLst>
        </pc:spChg>
        <pc:spChg chg="del mod">
          <ac:chgData name="" userId="787f1bee64d02fec" providerId="LiveId" clId="{3F1FBD54-6D67-496D-99CC-B29B6C4F03B0}" dt="2025-03-16T21:37:55.732" v="4216" actId="478"/>
          <ac:spMkLst>
            <pc:docMk/>
            <pc:sldMk cId="3875909018" sldId="271"/>
            <ac:spMk id="36" creationId="{131419A0-6ADB-4FE8-943C-35FFFAA76F20}"/>
          </ac:spMkLst>
        </pc:spChg>
        <pc:spChg chg="del topLvl">
          <ac:chgData name="" userId="787f1bee64d02fec" providerId="LiveId" clId="{3F1FBD54-6D67-496D-99CC-B29B6C4F03B0}" dt="2025-03-16T21:37:59.647" v="4218" actId="478"/>
          <ac:spMkLst>
            <pc:docMk/>
            <pc:sldMk cId="3875909018" sldId="271"/>
            <ac:spMk id="37" creationId="{F0E65F11-2604-49B6-82E4-0B2CF66D22A8}"/>
          </ac:spMkLst>
        </pc:spChg>
        <pc:spChg chg="add del mod">
          <ac:chgData name="" userId="787f1bee64d02fec" providerId="LiveId" clId="{3F1FBD54-6D67-496D-99CC-B29B6C4F03B0}" dt="2025-03-16T21:37:12.401" v="4208" actId="478"/>
          <ac:spMkLst>
            <pc:docMk/>
            <pc:sldMk cId="3875909018" sldId="271"/>
            <ac:spMk id="85" creationId="{8392DFC7-8273-43FA-86F1-42BF5CAE105B}"/>
          </ac:spMkLst>
        </pc:spChg>
        <pc:spChg chg="add del mod">
          <ac:chgData name="" userId="787f1bee64d02fec" providerId="LiveId" clId="{3F1FBD54-6D67-496D-99CC-B29B6C4F03B0}" dt="2025-03-16T21:37:12.401" v="4208" actId="478"/>
          <ac:spMkLst>
            <pc:docMk/>
            <pc:sldMk cId="3875909018" sldId="271"/>
            <ac:spMk id="87" creationId="{8F1D13B7-30CB-452C-AA90-1E2301B6DD74}"/>
          </ac:spMkLst>
        </pc:spChg>
        <pc:spChg chg="add del mod topLvl">
          <ac:chgData name="" userId="787f1bee64d02fec" providerId="LiveId" clId="{3F1FBD54-6D67-496D-99CC-B29B6C4F03B0}" dt="2025-03-16T21:37:12.401" v="4208" actId="478"/>
          <ac:spMkLst>
            <pc:docMk/>
            <pc:sldMk cId="3875909018" sldId="271"/>
            <ac:spMk id="89" creationId="{FC806B8E-2522-45FF-88DB-825A8F93B167}"/>
          </ac:spMkLst>
        </pc:spChg>
        <pc:grpChg chg="add del mod">
          <ac:chgData name="" userId="787f1bee64d02fec" providerId="LiveId" clId="{3F1FBD54-6D67-496D-99CC-B29B6C4F03B0}" dt="2025-03-16T21:37:12.401" v="4208" actId="478"/>
          <ac:grpSpMkLst>
            <pc:docMk/>
            <pc:sldMk cId="3875909018" sldId="271"/>
            <ac:grpSpMk id="11" creationId="{98C8088B-6F84-4B7E-95E2-AF17330E1251}"/>
          </ac:grpSpMkLst>
        </pc:grpChg>
        <pc:grpChg chg="add del mod ord">
          <ac:chgData name="" userId="787f1bee64d02fec" providerId="LiveId" clId="{3F1FBD54-6D67-496D-99CC-B29B6C4F03B0}" dt="2025-03-16T21:37:16.065" v="4211" actId="478"/>
          <ac:grpSpMkLst>
            <pc:docMk/>
            <pc:sldMk cId="3875909018" sldId="271"/>
            <ac:grpSpMk id="25" creationId="{CAF97229-BCE8-4773-BBDB-C89165EA486B}"/>
          </ac:grpSpMkLst>
        </pc:grpChg>
        <pc:grpChg chg="add del mod">
          <ac:chgData name="" userId="787f1bee64d02fec" providerId="LiveId" clId="{3F1FBD54-6D67-496D-99CC-B29B6C4F03B0}" dt="2025-03-16T21:37:58.096" v="4217" actId="478"/>
          <ac:grpSpMkLst>
            <pc:docMk/>
            <pc:sldMk cId="3875909018" sldId="271"/>
            <ac:grpSpMk id="33" creationId="{30142D1C-6BBC-4096-8DD2-1F7F18B32D47}"/>
          </ac:grpSpMkLst>
        </pc:grpChg>
        <pc:picChg chg="add del mod">
          <ac:chgData name="" userId="787f1bee64d02fec" providerId="LiveId" clId="{3F1FBD54-6D67-496D-99CC-B29B6C4F03B0}" dt="2025-03-16T21:37:12.401" v="4208" actId="478"/>
          <ac:picMkLst>
            <pc:docMk/>
            <pc:sldMk cId="3875909018" sldId="271"/>
            <ac:picMk id="32" creationId="{3C191692-0FE3-48D7-A7B6-658E80F50551}"/>
          </ac:picMkLst>
        </pc:picChg>
        <pc:picChg chg="add del mod">
          <ac:chgData name="" userId="787f1bee64d02fec" providerId="LiveId" clId="{3F1FBD54-6D67-496D-99CC-B29B6C4F03B0}" dt="2025-03-16T21:37:12.401" v="4208" actId="478"/>
          <ac:picMkLst>
            <pc:docMk/>
            <pc:sldMk cId="3875909018" sldId="271"/>
            <ac:picMk id="103" creationId="{05D45370-6682-4F55-AD6E-3528960B0B8D}"/>
          </ac:picMkLst>
        </pc:picChg>
        <pc:cxnChg chg="mod">
          <ac:chgData name="" userId="787f1bee64d02fec" providerId="LiveId" clId="{3F1FBD54-6D67-496D-99CC-B29B6C4F03B0}" dt="2025-03-16T21:37:12.401" v="4208" actId="478"/>
          <ac:cxnSpMkLst>
            <pc:docMk/>
            <pc:sldMk cId="3875909018" sldId="271"/>
            <ac:cxnSpMk id="108" creationId="{4564B3FB-AA27-4E08-AF61-61D4BF562600}"/>
          </ac:cxnSpMkLst>
        </pc:cxnChg>
        <pc:cxnChg chg="mod">
          <ac:chgData name="" userId="787f1bee64d02fec" providerId="LiveId" clId="{3F1FBD54-6D67-496D-99CC-B29B6C4F03B0}" dt="2025-03-16T21:37:12.401" v="4208" actId="478"/>
          <ac:cxnSpMkLst>
            <pc:docMk/>
            <pc:sldMk cId="3875909018" sldId="271"/>
            <ac:cxnSpMk id="109" creationId="{B31BC228-5D0F-4355-87C7-F0A23D9B95B6}"/>
          </ac:cxnSpMkLst>
        </pc:cxnChg>
        <pc:cxnChg chg="mod">
          <ac:chgData name="" userId="787f1bee64d02fec" providerId="LiveId" clId="{3F1FBD54-6D67-496D-99CC-B29B6C4F03B0}" dt="2025-03-16T21:37:12.401" v="4208" actId="478"/>
          <ac:cxnSpMkLst>
            <pc:docMk/>
            <pc:sldMk cId="3875909018" sldId="271"/>
            <ac:cxnSpMk id="110" creationId="{03381706-A258-463A-9206-88CD4A0283BD}"/>
          </ac:cxnSpMkLst>
        </pc:cxnChg>
      </pc:sldChg>
      <pc:sldChg chg="addSp delSp modSp add ord modTransition">
        <pc:chgData name="" userId="787f1bee64d02fec" providerId="LiveId" clId="{3F1FBD54-6D67-496D-99CC-B29B6C4F03B0}" dt="2025-03-16T21:25:38.473" v="4153"/>
        <pc:sldMkLst>
          <pc:docMk/>
          <pc:sldMk cId="1224831512" sldId="272"/>
        </pc:sldMkLst>
        <pc:spChg chg="mod">
          <ac:chgData name="" userId="787f1bee64d02fec" providerId="LiveId" clId="{3F1FBD54-6D67-496D-99CC-B29B6C4F03B0}" dt="2025-03-16T21:24:32.224" v="4138" actId="20577"/>
          <ac:spMkLst>
            <pc:docMk/>
            <pc:sldMk cId="1224831512" sldId="272"/>
            <ac:spMk id="7" creationId="{50660F17-DEF9-4959-ADDE-E1AED8328852}"/>
          </ac:spMkLst>
        </pc:spChg>
        <pc:spChg chg="del">
          <ac:chgData name="" userId="787f1bee64d02fec" providerId="LiveId" clId="{3F1FBD54-6D67-496D-99CC-B29B6C4F03B0}" dt="2025-03-16T18:07:35.516" v="1694" actId="478"/>
          <ac:spMkLst>
            <pc:docMk/>
            <pc:sldMk cId="1224831512" sldId="272"/>
            <ac:spMk id="22" creationId="{E415CB9B-EF8B-486E-8008-23F986E19BBF}"/>
          </ac:spMkLst>
        </pc:spChg>
        <pc:spChg chg="del">
          <ac:chgData name="" userId="787f1bee64d02fec" providerId="LiveId" clId="{3F1FBD54-6D67-496D-99CC-B29B6C4F03B0}" dt="2025-03-16T18:07:35.516" v="1694" actId="478"/>
          <ac:spMkLst>
            <pc:docMk/>
            <pc:sldMk cId="1224831512" sldId="272"/>
            <ac:spMk id="23" creationId="{A2A7F727-728A-418D-8868-942AE9FB88AD}"/>
          </ac:spMkLst>
        </pc:spChg>
        <pc:spChg chg="add del mod">
          <ac:chgData name="" userId="787f1bee64d02fec" providerId="LiveId" clId="{3F1FBD54-6D67-496D-99CC-B29B6C4F03B0}" dt="2025-03-16T18:07:33.066" v="1693" actId="478"/>
          <ac:spMkLst>
            <pc:docMk/>
            <pc:sldMk cId="1224831512" sldId="272"/>
            <ac:spMk id="24" creationId="{A4761DE1-308D-4095-940A-0D6659163E95}"/>
          </ac:spMkLst>
        </pc:spChg>
        <pc:spChg chg="add del mod">
          <ac:chgData name="" userId="787f1bee64d02fec" providerId="LiveId" clId="{3F1FBD54-6D67-496D-99CC-B29B6C4F03B0}" dt="2025-03-16T18:07:33.066" v="1693" actId="478"/>
          <ac:spMkLst>
            <pc:docMk/>
            <pc:sldMk cId="1224831512" sldId="272"/>
            <ac:spMk id="25" creationId="{1B074CF0-4001-48FF-BD94-C9348412B170}"/>
          </ac:spMkLst>
        </pc:spChg>
      </pc:sldChg>
      <pc:sldChg chg="addSp delSp modSp add">
        <pc:chgData name="" userId="787f1bee64d02fec" providerId="LiveId" clId="{3F1FBD54-6D67-496D-99CC-B29B6C4F03B0}" dt="2025-03-17T16:43:18.117" v="4980" actId="20577"/>
        <pc:sldMkLst>
          <pc:docMk/>
          <pc:sldMk cId="3182952274" sldId="279"/>
        </pc:sldMkLst>
        <pc:spChg chg="add mod">
          <ac:chgData name="" userId="787f1bee64d02fec" providerId="LiveId" clId="{3F1FBD54-6D67-496D-99CC-B29B6C4F03B0}" dt="2025-03-16T21:02:47.597" v="3653" actId="1076"/>
          <ac:spMkLst>
            <pc:docMk/>
            <pc:sldMk cId="3182952274" sldId="279"/>
            <ac:spMk id="3" creationId="{CAF7FFB1-E86A-46AC-B276-C31122794343}"/>
          </ac:spMkLst>
        </pc:spChg>
        <pc:spChg chg="del">
          <ac:chgData name="" userId="787f1bee64d02fec" providerId="LiveId" clId="{3F1FBD54-6D67-496D-99CC-B29B6C4F03B0}" dt="2025-03-16T20:50:52" v="3087" actId="478"/>
          <ac:spMkLst>
            <pc:docMk/>
            <pc:sldMk cId="3182952274" sldId="279"/>
            <ac:spMk id="6" creationId="{76F0B095-F1BC-4BA4-A2EC-FF32E1447D1D}"/>
          </ac:spMkLst>
        </pc:spChg>
        <pc:spChg chg="mod">
          <ac:chgData name="" userId="787f1bee64d02fec" providerId="LiveId" clId="{3F1FBD54-6D67-496D-99CC-B29B6C4F03B0}" dt="2025-03-16T21:25:13.286" v="4146" actId="20577"/>
          <ac:spMkLst>
            <pc:docMk/>
            <pc:sldMk cId="3182952274" sldId="279"/>
            <ac:spMk id="7" creationId="{50660F17-DEF9-4959-ADDE-E1AED8328852}"/>
          </ac:spMkLst>
        </pc:spChg>
        <pc:spChg chg="add mod">
          <ac:chgData name="" userId="787f1bee64d02fec" providerId="LiveId" clId="{3F1FBD54-6D67-496D-99CC-B29B6C4F03B0}" dt="2025-03-16T21:00:34.711" v="3594" actId="164"/>
          <ac:spMkLst>
            <pc:docMk/>
            <pc:sldMk cId="3182952274" sldId="279"/>
            <ac:spMk id="9" creationId="{6653C0B5-E1A2-4255-99A1-10E3271ABFD7}"/>
          </ac:spMkLst>
        </pc:spChg>
        <pc:spChg chg="add mod">
          <ac:chgData name="" userId="787f1bee64d02fec" providerId="LiveId" clId="{3F1FBD54-6D67-496D-99CC-B29B6C4F03B0}" dt="2025-03-16T21:00:34.711" v="3594" actId="164"/>
          <ac:spMkLst>
            <pc:docMk/>
            <pc:sldMk cId="3182952274" sldId="279"/>
            <ac:spMk id="10" creationId="{DC2CDD6E-1698-496B-ADC4-9848B124ECF3}"/>
          </ac:spMkLst>
        </pc:spChg>
        <pc:spChg chg="add mod">
          <ac:chgData name="" userId="787f1bee64d02fec" providerId="LiveId" clId="{3F1FBD54-6D67-496D-99CC-B29B6C4F03B0}" dt="2025-03-16T21:02:47.597" v="3653" actId="1076"/>
          <ac:spMkLst>
            <pc:docMk/>
            <pc:sldMk cId="3182952274" sldId="279"/>
            <ac:spMk id="12" creationId="{32E8637C-4F86-4513-A682-B72B34F8AFEE}"/>
          </ac:spMkLst>
        </pc:spChg>
        <pc:spChg chg="add mod">
          <ac:chgData name="" userId="787f1bee64d02fec" providerId="LiveId" clId="{3F1FBD54-6D67-496D-99CC-B29B6C4F03B0}" dt="2025-03-16T21:04:08.271" v="3690" actId="1076"/>
          <ac:spMkLst>
            <pc:docMk/>
            <pc:sldMk cId="3182952274" sldId="279"/>
            <ac:spMk id="13" creationId="{9F479B60-7B3E-424E-8559-20CEBB79A75C}"/>
          </ac:spMkLst>
        </pc:spChg>
        <pc:spChg chg="add mod">
          <ac:chgData name="" userId="787f1bee64d02fec" providerId="LiveId" clId="{3F1FBD54-6D67-496D-99CC-B29B6C4F03B0}" dt="2025-03-16T21:02:47.597" v="3653" actId="1076"/>
          <ac:spMkLst>
            <pc:docMk/>
            <pc:sldMk cId="3182952274" sldId="279"/>
            <ac:spMk id="14" creationId="{5AB7704B-2F78-437A-BAAC-4BB475FF7599}"/>
          </ac:spMkLst>
        </pc:spChg>
        <pc:spChg chg="add mod">
          <ac:chgData name="" userId="787f1bee64d02fec" providerId="LiveId" clId="{3F1FBD54-6D67-496D-99CC-B29B6C4F03B0}" dt="2025-03-16T21:19:19.711" v="4072" actId="1076"/>
          <ac:spMkLst>
            <pc:docMk/>
            <pc:sldMk cId="3182952274" sldId="279"/>
            <ac:spMk id="15" creationId="{8A13DD79-608C-4E3C-BFC4-0A24A8A9A2B2}"/>
          </ac:spMkLst>
        </pc:spChg>
        <pc:spChg chg="add mod">
          <ac:chgData name="" userId="787f1bee64d02fec" providerId="LiveId" clId="{3F1FBD54-6D67-496D-99CC-B29B6C4F03B0}" dt="2025-03-16T21:19:37.622" v="4074" actId="1076"/>
          <ac:spMkLst>
            <pc:docMk/>
            <pc:sldMk cId="3182952274" sldId="279"/>
            <ac:spMk id="16" creationId="{654E535E-817C-42D6-9E46-0B0823BB8400}"/>
          </ac:spMkLst>
        </pc:spChg>
        <pc:spChg chg="add mod">
          <ac:chgData name="" userId="787f1bee64d02fec" providerId="LiveId" clId="{3F1FBD54-6D67-496D-99CC-B29B6C4F03B0}" dt="2025-03-16T21:19:37.622" v="4074" actId="1076"/>
          <ac:spMkLst>
            <pc:docMk/>
            <pc:sldMk cId="3182952274" sldId="279"/>
            <ac:spMk id="17" creationId="{91FBA63D-D362-47E8-8F6F-FAC77943AF58}"/>
          </ac:spMkLst>
        </pc:spChg>
        <pc:spChg chg="add mod">
          <ac:chgData name="" userId="787f1bee64d02fec" providerId="LiveId" clId="{3F1FBD54-6D67-496D-99CC-B29B6C4F03B0}" dt="2025-03-17T16:43:18.117" v="4980" actId="20577"/>
          <ac:spMkLst>
            <pc:docMk/>
            <pc:sldMk cId="3182952274" sldId="279"/>
            <ac:spMk id="18" creationId="{232432DD-032A-4ADC-A6BB-F64CBE754DDB}"/>
          </ac:spMkLst>
        </pc:spChg>
        <pc:spChg chg="add mod">
          <ac:chgData name="" userId="787f1bee64d02fec" providerId="LiveId" clId="{3F1FBD54-6D67-496D-99CC-B29B6C4F03B0}" dt="2025-03-16T21:14:21.153" v="4021" actId="1076"/>
          <ac:spMkLst>
            <pc:docMk/>
            <pc:sldMk cId="3182952274" sldId="279"/>
            <ac:spMk id="19" creationId="{BE49F300-AACA-4541-ACD7-1F003525D47E}"/>
          </ac:spMkLst>
        </pc:spChg>
        <pc:spChg chg="add mod">
          <ac:chgData name="" userId="787f1bee64d02fec" providerId="LiveId" clId="{3F1FBD54-6D67-496D-99CC-B29B6C4F03B0}" dt="2025-03-16T21:03:09.042" v="3680" actId="1076"/>
          <ac:spMkLst>
            <pc:docMk/>
            <pc:sldMk cId="3182952274" sldId="279"/>
            <ac:spMk id="22" creationId="{72E10578-A0C7-4A9E-A3C4-13AE0F48D07C}"/>
          </ac:spMkLst>
        </pc:spChg>
        <pc:spChg chg="add mod">
          <ac:chgData name="" userId="787f1bee64d02fec" providerId="LiveId" clId="{3F1FBD54-6D67-496D-99CC-B29B6C4F03B0}" dt="2025-03-16T21:19:19.711" v="4072" actId="1076"/>
          <ac:spMkLst>
            <pc:docMk/>
            <pc:sldMk cId="3182952274" sldId="279"/>
            <ac:spMk id="39" creationId="{3A4ADED1-18B9-4A76-8801-023298840733}"/>
          </ac:spMkLst>
        </pc:spChg>
        <pc:spChg chg="add mod">
          <ac:chgData name="" userId="787f1bee64d02fec" providerId="LiveId" clId="{3F1FBD54-6D67-496D-99CC-B29B6C4F03B0}" dt="2025-03-16T21:19:19.711" v="4072" actId="1076"/>
          <ac:spMkLst>
            <pc:docMk/>
            <pc:sldMk cId="3182952274" sldId="279"/>
            <ac:spMk id="56" creationId="{7122E1D3-6EC8-43A2-BE06-DA38BF98B346}"/>
          </ac:spMkLst>
        </pc:spChg>
        <pc:spChg chg="add mod">
          <ac:chgData name="" userId="787f1bee64d02fec" providerId="LiveId" clId="{3F1FBD54-6D67-496D-99CC-B29B6C4F03B0}" dt="2025-03-16T21:32:37.986" v="4165" actId="1076"/>
          <ac:spMkLst>
            <pc:docMk/>
            <pc:sldMk cId="3182952274" sldId="279"/>
            <ac:spMk id="82" creationId="{1E0EDAEF-D9EB-411A-B179-AF329C3ECE29}"/>
          </ac:spMkLst>
        </pc:spChg>
        <pc:spChg chg="add mod">
          <ac:chgData name="" userId="787f1bee64d02fec" providerId="LiveId" clId="{3F1FBD54-6D67-496D-99CC-B29B6C4F03B0}" dt="2025-03-16T21:32:44.195" v="4167" actId="1076"/>
          <ac:spMkLst>
            <pc:docMk/>
            <pc:sldMk cId="3182952274" sldId="279"/>
            <ac:spMk id="83" creationId="{208BC611-14D6-4376-B5F8-2613C8F3B595}"/>
          </ac:spMkLst>
        </pc:spChg>
        <pc:spChg chg="add mod">
          <ac:chgData name="" userId="787f1bee64d02fec" providerId="LiveId" clId="{3F1FBD54-6D67-496D-99CC-B29B6C4F03B0}" dt="2025-03-16T21:32:51.735" v="4169" actId="1076"/>
          <ac:spMkLst>
            <pc:docMk/>
            <pc:sldMk cId="3182952274" sldId="279"/>
            <ac:spMk id="84" creationId="{7C6B1676-C8D6-403D-95DC-8153D2FAAD21}"/>
          </ac:spMkLst>
        </pc:spChg>
        <pc:spChg chg="del">
          <ac:chgData name="" userId="787f1bee64d02fec" providerId="LiveId" clId="{3F1FBD54-6D67-496D-99CC-B29B6C4F03B0}" dt="2025-03-16T20:50:49.772" v="3086" actId="478"/>
          <ac:spMkLst>
            <pc:docMk/>
            <pc:sldMk cId="3182952274" sldId="279"/>
            <ac:spMk id="85" creationId="{D8E706C0-E43F-458D-A278-A0002BBDA37E}"/>
          </ac:spMkLst>
        </pc:spChg>
        <pc:spChg chg="add mod">
          <ac:chgData name="" userId="787f1bee64d02fec" providerId="LiveId" clId="{3F1FBD54-6D67-496D-99CC-B29B6C4F03B0}" dt="2025-03-16T21:33:17.383" v="4179" actId="1076"/>
          <ac:spMkLst>
            <pc:docMk/>
            <pc:sldMk cId="3182952274" sldId="279"/>
            <ac:spMk id="86" creationId="{01313129-2E68-4C22-82E6-FFBB1620302F}"/>
          </ac:spMkLst>
        </pc:spChg>
        <pc:spChg chg="add del">
          <ac:chgData name="" userId="787f1bee64d02fec" providerId="LiveId" clId="{3F1FBD54-6D67-496D-99CC-B29B6C4F03B0}" dt="2025-03-16T21:33:21.399" v="4181"/>
          <ac:spMkLst>
            <pc:docMk/>
            <pc:sldMk cId="3182952274" sldId="279"/>
            <ac:spMk id="87" creationId="{53B8880F-190B-45DA-BC80-0F4B91633FD5}"/>
          </ac:spMkLst>
        </pc:spChg>
        <pc:spChg chg="add mod">
          <ac:chgData name="" userId="787f1bee64d02fec" providerId="LiveId" clId="{3F1FBD54-6D67-496D-99CC-B29B6C4F03B0}" dt="2025-03-16T21:33:34.784" v="4185" actId="1076"/>
          <ac:spMkLst>
            <pc:docMk/>
            <pc:sldMk cId="3182952274" sldId="279"/>
            <ac:spMk id="88" creationId="{2E6F4693-5930-4864-9B93-6F6595A86C81}"/>
          </ac:spMkLst>
        </pc:spChg>
        <pc:spChg chg="add mod">
          <ac:chgData name="" userId="787f1bee64d02fec" providerId="LiveId" clId="{3F1FBD54-6D67-496D-99CC-B29B6C4F03B0}" dt="2025-03-16T21:33:59.295" v="4190" actId="1076"/>
          <ac:spMkLst>
            <pc:docMk/>
            <pc:sldMk cId="3182952274" sldId="279"/>
            <ac:spMk id="92" creationId="{14D15CD3-F368-47BE-8904-38166A73ED4C}"/>
          </ac:spMkLst>
        </pc:spChg>
        <pc:grpChg chg="add mod">
          <ac:chgData name="" userId="787f1bee64d02fec" providerId="LiveId" clId="{3F1FBD54-6D67-496D-99CC-B29B6C4F03B0}" dt="2025-03-16T21:02:47.597" v="3653" actId="1076"/>
          <ac:grpSpMkLst>
            <pc:docMk/>
            <pc:sldMk cId="3182952274" sldId="279"/>
            <ac:grpSpMk id="11" creationId="{E6464AC2-1370-49F1-A933-F39EF1023754}"/>
          </ac:grpSpMkLst>
        </pc:grpChg>
        <pc:cxnChg chg="add mod">
          <ac:chgData name="" userId="787f1bee64d02fec" providerId="LiveId" clId="{3F1FBD54-6D67-496D-99CC-B29B6C4F03B0}" dt="2025-03-16T21:20:16.296" v="4077" actId="1582"/>
          <ac:cxnSpMkLst>
            <pc:docMk/>
            <pc:sldMk cId="3182952274" sldId="279"/>
            <ac:cxnSpMk id="21" creationId="{2E9DD766-7D09-453E-836E-B469F324E723}"/>
          </ac:cxnSpMkLst>
        </pc:cxnChg>
        <pc:cxnChg chg="add mod">
          <ac:chgData name="" userId="787f1bee64d02fec" providerId="LiveId" clId="{3F1FBD54-6D67-496D-99CC-B29B6C4F03B0}" dt="2025-03-16T21:20:16.296" v="4077" actId="1582"/>
          <ac:cxnSpMkLst>
            <pc:docMk/>
            <pc:sldMk cId="3182952274" sldId="279"/>
            <ac:cxnSpMk id="24" creationId="{B1A2BAF3-32AD-47E3-ABAF-98D6FB1BDCFE}"/>
          </ac:cxnSpMkLst>
        </pc:cxnChg>
        <pc:cxnChg chg="add mod">
          <ac:chgData name="" userId="787f1bee64d02fec" providerId="LiveId" clId="{3F1FBD54-6D67-496D-99CC-B29B6C4F03B0}" dt="2025-03-16T21:20:16.296" v="4077" actId="1582"/>
          <ac:cxnSpMkLst>
            <pc:docMk/>
            <pc:sldMk cId="3182952274" sldId="279"/>
            <ac:cxnSpMk id="26" creationId="{D3F57F5D-0C34-44E7-BA0E-B23E20039C26}"/>
          </ac:cxnSpMkLst>
        </pc:cxnChg>
        <pc:cxnChg chg="add mod">
          <ac:chgData name="" userId="787f1bee64d02fec" providerId="LiveId" clId="{3F1FBD54-6D67-496D-99CC-B29B6C4F03B0}" dt="2025-03-16T21:20:16.296" v="4077" actId="1582"/>
          <ac:cxnSpMkLst>
            <pc:docMk/>
            <pc:sldMk cId="3182952274" sldId="279"/>
            <ac:cxnSpMk id="28" creationId="{B46282E9-8BB7-4D25-9912-559D47C97ACE}"/>
          </ac:cxnSpMkLst>
        </pc:cxnChg>
        <pc:cxnChg chg="add del mod">
          <ac:chgData name="" userId="787f1bee64d02fec" providerId="LiveId" clId="{3F1FBD54-6D67-496D-99CC-B29B6C4F03B0}" dt="2025-03-16T21:03:54.092" v="3687" actId="11529"/>
          <ac:cxnSpMkLst>
            <pc:docMk/>
            <pc:sldMk cId="3182952274" sldId="279"/>
            <ac:cxnSpMk id="32" creationId="{239C5CD7-D076-4E5E-8D89-7BB4162343C1}"/>
          </ac:cxnSpMkLst>
        </pc:cxnChg>
        <pc:cxnChg chg="add mod">
          <ac:chgData name="" userId="787f1bee64d02fec" providerId="LiveId" clId="{3F1FBD54-6D67-496D-99CC-B29B6C4F03B0}" dt="2025-03-16T21:20:16.296" v="4077" actId="1582"/>
          <ac:cxnSpMkLst>
            <pc:docMk/>
            <pc:sldMk cId="3182952274" sldId="279"/>
            <ac:cxnSpMk id="34" creationId="{B5FCB7E8-D9DF-42E6-B5E7-8DD164111155}"/>
          </ac:cxnSpMkLst>
        </pc:cxnChg>
        <pc:cxnChg chg="add del mod">
          <ac:chgData name="" userId="787f1bee64d02fec" providerId="LiveId" clId="{3F1FBD54-6D67-496D-99CC-B29B6C4F03B0}" dt="2025-03-16T21:13:44.396" v="4013" actId="478"/>
          <ac:cxnSpMkLst>
            <pc:docMk/>
            <pc:sldMk cId="3182952274" sldId="279"/>
            <ac:cxnSpMk id="40" creationId="{11F77D00-F121-4636-88F6-085576D39E3F}"/>
          </ac:cxnSpMkLst>
        </pc:cxnChg>
        <pc:cxnChg chg="add mod">
          <ac:chgData name="" userId="787f1bee64d02fec" providerId="LiveId" clId="{3F1FBD54-6D67-496D-99CC-B29B6C4F03B0}" dt="2025-03-16T21:33:31.250" v="4184" actId="14100"/>
          <ac:cxnSpMkLst>
            <pc:docMk/>
            <pc:sldMk cId="3182952274" sldId="279"/>
            <ac:cxnSpMk id="42" creationId="{BE4C370C-C20F-4CC2-8A4C-C504C17F4A62}"/>
          </ac:cxnSpMkLst>
        </pc:cxnChg>
        <pc:cxnChg chg="add del mod">
          <ac:chgData name="" userId="787f1bee64d02fec" providerId="LiveId" clId="{3F1FBD54-6D67-496D-99CC-B29B6C4F03B0}" dt="2025-03-16T21:14:52.620" v="4025" actId="478"/>
          <ac:cxnSpMkLst>
            <pc:docMk/>
            <pc:sldMk cId="3182952274" sldId="279"/>
            <ac:cxnSpMk id="48" creationId="{49B5E4BD-D77B-422A-ADB2-4D3E8030193F}"/>
          </ac:cxnSpMkLst>
        </pc:cxnChg>
        <pc:cxnChg chg="add del mod">
          <ac:chgData name="" userId="787f1bee64d02fec" providerId="LiveId" clId="{3F1FBD54-6D67-496D-99CC-B29B6C4F03B0}" dt="2025-03-16T21:14:59.902" v="4027" actId="478"/>
          <ac:cxnSpMkLst>
            <pc:docMk/>
            <pc:sldMk cId="3182952274" sldId="279"/>
            <ac:cxnSpMk id="52" creationId="{2708110F-C756-4329-9CB1-146FC3CB4B04}"/>
          </ac:cxnSpMkLst>
        </pc:cxnChg>
        <pc:cxnChg chg="add mod">
          <ac:chgData name="" userId="787f1bee64d02fec" providerId="LiveId" clId="{3F1FBD54-6D67-496D-99CC-B29B6C4F03B0}" dt="2025-03-16T21:33:50.545" v="4188" actId="14100"/>
          <ac:cxnSpMkLst>
            <pc:docMk/>
            <pc:sldMk cId="3182952274" sldId="279"/>
            <ac:cxnSpMk id="54" creationId="{3161DEB7-A48C-432A-A396-9DAC23710EF6}"/>
          </ac:cxnSpMkLst>
        </pc:cxnChg>
        <pc:cxnChg chg="add mod">
          <ac:chgData name="" userId="787f1bee64d02fec" providerId="LiveId" clId="{3F1FBD54-6D67-496D-99CC-B29B6C4F03B0}" dt="2025-03-16T21:20:16.296" v="4077" actId="1582"/>
          <ac:cxnSpMkLst>
            <pc:docMk/>
            <pc:sldMk cId="3182952274" sldId="279"/>
            <ac:cxnSpMk id="57" creationId="{A57F5706-B495-440A-993E-46C81DA9B238}"/>
          </ac:cxnSpMkLst>
        </pc:cxnChg>
        <pc:cxnChg chg="add del mod">
          <ac:chgData name="" userId="787f1bee64d02fec" providerId="LiveId" clId="{3F1FBD54-6D67-496D-99CC-B29B6C4F03B0}" dt="2025-03-16T21:17:38.223" v="4059" actId="11529"/>
          <ac:cxnSpMkLst>
            <pc:docMk/>
            <pc:sldMk cId="3182952274" sldId="279"/>
            <ac:cxnSpMk id="59" creationId="{F94F266D-CE8E-46AC-9618-00D7FAA6F63C}"/>
          </ac:cxnSpMkLst>
        </pc:cxnChg>
        <pc:cxnChg chg="add del mod">
          <ac:chgData name="" userId="787f1bee64d02fec" providerId="LiveId" clId="{3F1FBD54-6D67-496D-99CC-B29B6C4F03B0}" dt="2025-03-16T21:17:50.091" v="4061" actId="11529"/>
          <ac:cxnSpMkLst>
            <pc:docMk/>
            <pc:sldMk cId="3182952274" sldId="279"/>
            <ac:cxnSpMk id="61" creationId="{97609E2A-02A4-44F6-8177-4D2CE88AC1FC}"/>
          </ac:cxnSpMkLst>
        </pc:cxnChg>
        <pc:cxnChg chg="add del mod">
          <ac:chgData name="" userId="787f1bee64d02fec" providerId="LiveId" clId="{3F1FBD54-6D67-496D-99CC-B29B6C4F03B0}" dt="2025-03-16T21:18:00.017" v="4064" actId="11529"/>
          <ac:cxnSpMkLst>
            <pc:docMk/>
            <pc:sldMk cId="3182952274" sldId="279"/>
            <ac:cxnSpMk id="63" creationId="{D760F0FD-98D1-48DA-8B7C-DEDE0D48F32A}"/>
          </ac:cxnSpMkLst>
        </pc:cxnChg>
        <pc:cxnChg chg="add mod">
          <ac:chgData name="" userId="787f1bee64d02fec" providerId="LiveId" clId="{3F1FBD54-6D67-496D-99CC-B29B6C4F03B0}" dt="2025-03-16T21:20:16.296" v="4077" actId="1582"/>
          <ac:cxnSpMkLst>
            <pc:docMk/>
            <pc:sldMk cId="3182952274" sldId="279"/>
            <ac:cxnSpMk id="65" creationId="{AFBA8BD7-F949-415D-9DE1-F2A338C2FC66}"/>
          </ac:cxnSpMkLst>
        </pc:cxnChg>
        <pc:cxnChg chg="add mod">
          <ac:chgData name="" userId="787f1bee64d02fec" providerId="LiveId" clId="{3F1FBD54-6D67-496D-99CC-B29B6C4F03B0}" dt="2025-03-16T21:20:16.296" v="4077" actId="1582"/>
          <ac:cxnSpMkLst>
            <pc:docMk/>
            <pc:sldMk cId="3182952274" sldId="279"/>
            <ac:cxnSpMk id="67" creationId="{783E18DD-A1E1-4E62-B4F3-D9F130D53570}"/>
          </ac:cxnSpMkLst>
        </pc:cxnChg>
        <pc:cxnChg chg="add mod">
          <ac:chgData name="" userId="787f1bee64d02fec" providerId="LiveId" clId="{3F1FBD54-6D67-496D-99CC-B29B6C4F03B0}" dt="2025-03-16T21:20:16.296" v="4077" actId="1582"/>
          <ac:cxnSpMkLst>
            <pc:docMk/>
            <pc:sldMk cId="3182952274" sldId="279"/>
            <ac:cxnSpMk id="69" creationId="{AEF51868-CFB5-49CE-831F-A2658F8FE5ED}"/>
          </ac:cxnSpMkLst>
        </pc:cxnChg>
        <pc:cxnChg chg="add del mod">
          <ac:chgData name="" userId="787f1bee64d02fec" providerId="LiveId" clId="{3F1FBD54-6D67-496D-99CC-B29B6C4F03B0}" dt="2025-03-16T21:35:30.995" v="4201" actId="478"/>
          <ac:cxnSpMkLst>
            <pc:docMk/>
            <pc:sldMk cId="3182952274" sldId="279"/>
            <ac:cxnSpMk id="71" creationId="{50D7DC42-E81C-4042-90E4-AE1FC72C01DD}"/>
          </ac:cxnSpMkLst>
        </pc:cxnChg>
        <pc:cxnChg chg="add">
          <ac:chgData name="" userId="787f1bee64d02fec" providerId="LiveId" clId="{3F1FBD54-6D67-496D-99CC-B29B6C4F03B0}" dt="2025-03-16T21:35:31.845" v="4202"/>
          <ac:cxnSpMkLst>
            <pc:docMk/>
            <pc:sldMk cId="3182952274" sldId="279"/>
            <ac:cxnSpMk id="93" creationId="{665FFE68-E9A3-4297-8BEC-21EEF33D01CE}"/>
          </ac:cxnSpMkLst>
        </pc:cxnChg>
      </pc:sldChg>
      <pc:sldChg chg="addSp delSp modSp add">
        <pc:chgData name="" userId="787f1bee64d02fec" providerId="LiveId" clId="{3F1FBD54-6D67-496D-99CC-B29B6C4F03B0}" dt="2025-03-17T08:21:48.756" v="4616" actId="20577"/>
        <pc:sldMkLst>
          <pc:docMk/>
          <pc:sldMk cId="273009220" sldId="280"/>
        </pc:sldMkLst>
        <pc:spChg chg="add mod">
          <ac:chgData name="" userId="787f1bee64d02fec" providerId="LiveId" clId="{3F1FBD54-6D67-496D-99CC-B29B6C4F03B0}" dt="2025-03-16T21:22:59.071" v="4117" actId="1076"/>
          <ac:spMkLst>
            <pc:docMk/>
            <pc:sldMk cId="273009220" sldId="280"/>
            <ac:spMk id="6" creationId="{FDB5B73C-BEF8-4162-A11A-2CBF3BCA4F8D}"/>
          </ac:spMkLst>
        </pc:spChg>
        <pc:spChg chg="mod">
          <ac:chgData name="" userId="787f1bee64d02fec" providerId="LiveId" clId="{3F1FBD54-6D67-496D-99CC-B29B6C4F03B0}" dt="2025-03-16T21:25:17.719" v="4149" actId="20577"/>
          <ac:spMkLst>
            <pc:docMk/>
            <pc:sldMk cId="273009220" sldId="280"/>
            <ac:spMk id="7" creationId="{50660F17-DEF9-4959-ADDE-E1AED8328852}"/>
          </ac:spMkLst>
        </pc:spChg>
        <pc:spChg chg="mod">
          <ac:chgData name="" userId="787f1bee64d02fec" providerId="LiveId" clId="{3F1FBD54-6D67-496D-99CC-B29B6C4F03B0}" dt="2025-03-17T08:21:48.756" v="4616" actId="20577"/>
          <ac:spMkLst>
            <pc:docMk/>
            <pc:sldMk cId="273009220" sldId="280"/>
            <ac:spMk id="18" creationId="{232432DD-032A-4ADC-A6BB-F64CBE754DDB}"/>
          </ac:spMkLst>
        </pc:spChg>
        <pc:spChg chg="add">
          <ac:chgData name="" userId="787f1bee64d02fec" providerId="LiveId" clId="{3F1FBD54-6D67-496D-99CC-B29B6C4F03B0}" dt="2025-03-16T21:34:05.725" v="4191"/>
          <ac:spMkLst>
            <pc:docMk/>
            <pc:sldMk cId="273009220" sldId="280"/>
            <ac:spMk id="36" creationId="{86F197FF-4196-4A3B-9E42-D9AB62EA3B18}"/>
          </ac:spMkLst>
        </pc:spChg>
        <pc:spChg chg="add">
          <ac:chgData name="" userId="787f1bee64d02fec" providerId="LiveId" clId="{3F1FBD54-6D67-496D-99CC-B29B6C4F03B0}" dt="2025-03-16T21:34:05.725" v="4191"/>
          <ac:spMkLst>
            <pc:docMk/>
            <pc:sldMk cId="273009220" sldId="280"/>
            <ac:spMk id="37" creationId="{51D612C1-33FA-4C65-922B-088EA6D2018A}"/>
          </ac:spMkLst>
        </pc:spChg>
        <pc:spChg chg="add">
          <ac:chgData name="" userId="787f1bee64d02fec" providerId="LiveId" clId="{3F1FBD54-6D67-496D-99CC-B29B6C4F03B0}" dt="2025-03-16T21:34:05.725" v="4191"/>
          <ac:spMkLst>
            <pc:docMk/>
            <pc:sldMk cId="273009220" sldId="280"/>
            <ac:spMk id="38" creationId="{45091DB4-4789-4340-91C9-D2EED0D0F9A3}"/>
          </ac:spMkLst>
        </pc:spChg>
        <pc:spChg chg="add">
          <ac:chgData name="" userId="787f1bee64d02fec" providerId="LiveId" clId="{3F1FBD54-6D67-496D-99CC-B29B6C4F03B0}" dt="2025-03-16T21:34:05.725" v="4191"/>
          <ac:spMkLst>
            <pc:docMk/>
            <pc:sldMk cId="273009220" sldId="280"/>
            <ac:spMk id="40" creationId="{F821993E-BAEB-4D64-AF6B-43B5629AC2C5}"/>
          </ac:spMkLst>
        </pc:spChg>
        <pc:spChg chg="add">
          <ac:chgData name="" userId="787f1bee64d02fec" providerId="LiveId" clId="{3F1FBD54-6D67-496D-99CC-B29B6C4F03B0}" dt="2025-03-16T21:34:05.725" v="4191"/>
          <ac:spMkLst>
            <pc:docMk/>
            <pc:sldMk cId="273009220" sldId="280"/>
            <ac:spMk id="41" creationId="{91597D36-FE70-4765-9193-E1F6DA291415}"/>
          </ac:spMkLst>
        </pc:spChg>
        <pc:spChg chg="add">
          <ac:chgData name="" userId="787f1bee64d02fec" providerId="LiveId" clId="{3F1FBD54-6D67-496D-99CC-B29B6C4F03B0}" dt="2025-03-16T21:34:05.725" v="4191"/>
          <ac:spMkLst>
            <pc:docMk/>
            <pc:sldMk cId="273009220" sldId="280"/>
            <ac:spMk id="43" creationId="{19A4AC70-A35D-4AC1-A2C8-D9168B27D9E5}"/>
          </ac:spMkLst>
        </pc:spChg>
        <pc:cxnChg chg="del mod">
          <ac:chgData name="" userId="787f1bee64d02fec" providerId="LiveId" clId="{3F1FBD54-6D67-496D-99CC-B29B6C4F03B0}" dt="2025-03-16T21:34:16.149" v="4193" actId="478"/>
          <ac:cxnSpMkLst>
            <pc:docMk/>
            <pc:sldMk cId="273009220" sldId="280"/>
            <ac:cxnSpMk id="42" creationId="{BE4C370C-C20F-4CC2-8A4C-C504C17F4A62}"/>
          </ac:cxnSpMkLst>
        </pc:cxnChg>
        <pc:cxnChg chg="add">
          <ac:chgData name="" userId="787f1bee64d02fec" providerId="LiveId" clId="{3F1FBD54-6D67-496D-99CC-B29B6C4F03B0}" dt="2025-03-16T21:34:23.182" v="4194"/>
          <ac:cxnSpMkLst>
            <pc:docMk/>
            <pc:sldMk cId="273009220" sldId="280"/>
            <ac:cxnSpMk id="44" creationId="{F10D2671-67EB-4452-ADC5-26649F53264C}"/>
          </ac:cxnSpMkLst>
        </pc:cxnChg>
        <pc:cxnChg chg="add">
          <ac:chgData name="" userId="787f1bee64d02fec" providerId="LiveId" clId="{3F1FBD54-6D67-496D-99CC-B29B6C4F03B0}" dt="2025-03-16T21:34:23.182" v="4194"/>
          <ac:cxnSpMkLst>
            <pc:docMk/>
            <pc:sldMk cId="273009220" sldId="280"/>
            <ac:cxnSpMk id="45" creationId="{77BBE8CA-7260-4556-8FB7-687E5914906F}"/>
          </ac:cxnSpMkLst>
        </pc:cxnChg>
        <pc:cxnChg chg="del mod">
          <ac:chgData name="" userId="787f1bee64d02fec" providerId="LiveId" clId="{3F1FBD54-6D67-496D-99CC-B29B6C4F03B0}" dt="2025-03-16T21:34:15.385" v="4192" actId="478"/>
          <ac:cxnSpMkLst>
            <pc:docMk/>
            <pc:sldMk cId="273009220" sldId="280"/>
            <ac:cxnSpMk id="54" creationId="{3161DEB7-A48C-432A-A396-9DAC23710EF6}"/>
          </ac:cxnSpMkLst>
        </pc:cxnChg>
        <pc:cxnChg chg="mod">
          <ac:chgData name="" userId="787f1bee64d02fec" providerId="LiveId" clId="{3F1FBD54-6D67-496D-99CC-B29B6C4F03B0}" dt="2025-03-16T21:35:11.954" v="4200" actId="14100"/>
          <ac:cxnSpMkLst>
            <pc:docMk/>
            <pc:sldMk cId="273009220" sldId="280"/>
            <ac:cxnSpMk id="71" creationId="{50D7DC42-E81C-4042-90E4-AE1FC72C01DD}"/>
          </ac:cxnSpMkLst>
        </pc:cxnChg>
      </pc:sldChg>
      <pc:sldChg chg="addSp delSp modSp add">
        <pc:chgData name="" userId="787f1bee64d02fec" providerId="LiveId" clId="{3F1FBD54-6D67-496D-99CC-B29B6C4F03B0}" dt="2025-03-17T16:42:42.455" v="4974"/>
        <pc:sldMkLst>
          <pc:docMk/>
          <pc:sldMk cId="2035407500" sldId="281"/>
        </pc:sldMkLst>
        <pc:spChg chg="add del">
          <ac:chgData name="" userId="787f1bee64d02fec" providerId="LiveId" clId="{3F1FBD54-6D67-496D-99CC-B29B6C4F03B0}" dt="2025-03-17T16:42:42.455" v="4974"/>
          <ac:spMkLst>
            <pc:docMk/>
            <pc:sldMk cId="2035407500" sldId="281"/>
            <ac:spMk id="2" creationId="{09B2621A-2075-46AA-B2DF-091E244DF90F}"/>
          </ac:spMkLst>
        </pc:spChg>
        <pc:spChg chg="mod">
          <ac:chgData name="" userId="787f1bee64d02fec" providerId="LiveId" clId="{3F1FBD54-6D67-496D-99CC-B29B6C4F03B0}" dt="2025-03-16T21:25:22.472" v="4152" actId="20577"/>
          <ac:spMkLst>
            <pc:docMk/>
            <pc:sldMk cId="2035407500" sldId="281"/>
            <ac:spMk id="7" creationId="{50660F17-DEF9-4959-ADDE-E1AED8328852}"/>
          </ac:spMkLst>
        </pc:spChg>
        <pc:spChg chg="mod">
          <ac:chgData name="" userId="787f1bee64d02fec" providerId="LiveId" clId="{3F1FBD54-6D67-496D-99CC-B29B6C4F03B0}" dt="2025-03-16T21:23:29.315" v="4128" actId="20577"/>
          <ac:spMkLst>
            <pc:docMk/>
            <pc:sldMk cId="2035407500" sldId="281"/>
            <ac:spMk id="16" creationId="{DB13DF39-D590-4334-A8C5-F9E048F001E5}"/>
          </ac:spMkLst>
        </pc:spChg>
        <pc:picChg chg="mod">
          <ac:chgData name="" userId="787f1bee64d02fec" providerId="LiveId" clId="{3F1FBD54-6D67-496D-99CC-B29B6C4F03B0}" dt="2025-03-16T21:23:47.314" v="4130" actId="207"/>
          <ac:picMkLst>
            <pc:docMk/>
            <pc:sldMk cId="2035407500" sldId="281"/>
            <ac:picMk id="27" creationId="{2900D297-A1A2-4C67-8C03-59BD01167802}"/>
          </ac:picMkLst>
        </pc:picChg>
      </pc:sldChg>
      <pc:sldChg chg="addSp delSp modSp add modTransition">
        <pc:chgData name="" userId="787f1bee64d02fec" providerId="LiveId" clId="{3F1FBD54-6D67-496D-99CC-B29B6C4F03B0}" dt="2025-03-18T10:56:38.138" v="7404" actId="20577"/>
        <pc:sldMkLst>
          <pc:docMk/>
          <pc:sldMk cId="3145642060" sldId="282"/>
        </pc:sldMkLst>
        <pc:spChg chg="mod">
          <ac:chgData name="" userId="787f1bee64d02fec" providerId="LiveId" clId="{3F1FBD54-6D67-496D-99CC-B29B6C4F03B0}" dt="2025-03-18T10:56:38.138" v="7404" actId="20577"/>
          <ac:spMkLst>
            <pc:docMk/>
            <pc:sldMk cId="3145642060" sldId="282"/>
            <ac:spMk id="7" creationId="{50660F17-DEF9-4959-ADDE-E1AED8328852}"/>
          </ac:spMkLst>
        </pc:spChg>
        <pc:spChg chg="del">
          <ac:chgData name="" userId="787f1bee64d02fec" providerId="LiveId" clId="{3F1FBD54-6D67-496D-99CC-B29B6C4F03B0}" dt="2025-03-16T21:39:23.438" v="4238" actId="478"/>
          <ac:spMkLst>
            <pc:docMk/>
            <pc:sldMk cId="3145642060" sldId="282"/>
            <ac:spMk id="9" creationId="{AD080EF1-9659-4300-A9CD-7693686037D1}"/>
          </ac:spMkLst>
        </pc:spChg>
        <pc:spChg chg="del">
          <ac:chgData name="" userId="787f1bee64d02fec" providerId="LiveId" clId="{3F1FBD54-6D67-496D-99CC-B29B6C4F03B0}" dt="2025-03-16T21:39:24.343" v="4239" actId="478"/>
          <ac:spMkLst>
            <pc:docMk/>
            <pc:sldMk cId="3145642060" sldId="282"/>
            <ac:spMk id="10" creationId="{E66A809D-BB8A-4782-876A-7B4326B77AF5}"/>
          </ac:spMkLst>
        </pc:spChg>
        <pc:spChg chg="del mod">
          <ac:chgData name="" userId="787f1bee64d02fec" providerId="LiveId" clId="{3F1FBD54-6D67-496D-99CC-B29B6C4F03B0}" dt="2025-03-16T21:39:29.916" v="4243" actId="478"/>
          <ac:spMkLst>
            <pc:docMk/>
            <pc:sldMk cId="3145642060" sldId="282"/>
            <ac:spMk id="21" creationId="{9DD40FEE-6291-4D03-9A03-E29879AB3295}"/>
          </ac:spMkLst>
        </pc:spChg>
        <pc:spChg chg="del">
          <ac:chgData name="" userId="787f1bee64d02fec" providerId="LiveId" clId="{3F1FBD54-6D67-496D-99CC-B29B6C4F03B0}" dt="2025-03-16T21:39:25.834" v="4241" actId="478"/>
          <ac:spMkLst>
            <pc:docMk/>
            <pc:sldMk cId="3145642060" sldId="282"/>
            <ac:spMk id="22" creationId="{E415CB9B-EF8B-486E-8008-23F986E19BBF}"/>
          </ac:spMkLst>
        </pc:spChg>
        <pc:spChg chg="del">
          <ac:chgData name="" userId="787f1bee64d02fec" providerId="LiveId" clId="{3F1FBD54-6D67-496D-99CC-B29B6C4F03B0}" dt="2025-03-16T21:39:27.820" v="4242" actId="478"/>
          <ac:spMkLst>
            <pc:docMk/>
            <pc:sldMk cId="3145642060" sldId="282"/>
            <ac:spMk id="23" creationId="{A2A7F727-728A-418D-8868-942AE9FB88AD}"/>
          </ac:spMkLst>
        </pc:spChg>
        <pc:spChg chg="add del">
          <ac:chgData name="" userId="787f1bee64d02fec" providerId="LiveId" clId="{3F1FBD54-6D67-496D-99CC-B29B6C4F03B0}" dt="2025-03-16T21:41:45.343" v="4262" actId="478"/>
          <ac:spMkLst>
            <pc:docMk/>
            <pc:sldMk cId="3145642060" sldId="282"/>
            <ac:spMk id="25" creationId="{32E4A07A-F455-48B3-9FC0-269F466B62F5}"/>
          </ac:spMkLst>
        </pc:spChg>
        <pc:spChg chg="add">
          <ac:chgData name="" userId="787f1bee64d02fec" providerId="LiveId" clId="{3F1FBD54-6D67-496D-99CC-B29B6C4F03B0}" dt="2025-03-16T21:41:45.950" v="4263"/>
          <ac:spMkLst>
            <pc:docMk/>
            <pc:sldMk cId="3145642060" sldId="282"/>
            <ac:spMk id="26" creationId="{76DC95CC-A741-474A-9DEA-265E64FE21F3}"/>
          </ac:spMkLst>
        </pc:spChg>
        <pc:spChg chg="del">
          <ac:chgData name="" userId="787f1bee64d02fec" providerId="LiveId" clId="{3F1FBD54-6D67-496D-99CC-B29B6C4F03B0}" dt="2025-03-16T21:39:21.468" v="4237" actId="478"/>
          <ac:spMkLst>
            <pc:docMk/>
            <pc:sldMk cId="3145642060" sldId="282"/>
            <ac:spMk id="28" creationId="{495FE971-C286-4ED8-8E00-3A98D188A0B7}"/>
          </ac:spMkLst>
        </pc:spChg>
        <pc:grpChg chg="mod">
          <ac:chgData name="" userId="787f1bee64d02fec" providerId="LiveId" clId="{3F1FBD54-6D67-496D-99CC-B29B6C4F03B0}" dt="2025-03-16T21:39:39.016" v="4244" actId="1076"/>
          <ac:grpSpMkLst>
            <pc:docMk/>
            <pc:sldMk cId="3145642060" sldId="282"/>
            <ac:grpSpMk id="11" creationId="{98C8088B-6F84-4B7E-95E2-AF17330E1251}"/>
          </ac:grpSpMkLst>
        </pc:grpChg>
        <pc:cxnChg chg="del mod">
          <ac:chgData name="" userId="787f1bee64d02fec" providerId="LiveId" clId="{3F1FBD54-6D67-496D-99CC-B29B6C4F03B0}" dt="2025-03-16T21:39:21.468" v="4237" actId="478"/>
          <ac:cxnSpMkLst>
            <pc:docMk/>
            <pc:sldMk cId="3145642060" sldId="282"/>
            <ac:cxnSpMk id="108" creationId="{4564B3FB-AA27-4E08-AF61-61D4BF562600}"/>
          </ac:cxnSpMkLst>
        </pc:cxnChg>
        <pc:cxnChg chg="del mod">
          <ac:chgData name="" userId="787f1bee64d02fec" providerId="LiveId" clId="{3F1FBD54-6D67-496D-99CC-B29B6C4F03B0}" dt="2025-03-16T21:39:21.468" v="4237" actId="478"/>
          <ac:cxnSpMkLst>
            <pc:docMk/>
            <pc:sldMk cId="3145642060" sldId="282"/>
            <ac:cxnSpMk id="109" creationId="{B31BC228-5D0F-4355-87C7-F0A23D9B95B6}"/>
          </ac:cxnSpMkLst>
        </pc:cxnChg>
        <pc:cxnChg chg="del mod">
          <ac:chgData name="" userId="787f1bee64d02fec" providerId="LiveId" clId="{3F1FBD54-6D67-496D-99CC-B29B6C4F03B0}" dt="2025-03-16T21:39:21.468" v="4237" actId="478"/>
          <ac:cxnSpMkLst>
            <pc:docMk/>
            <pc:sldMk cId="3145642060" sldId="282"/>
            <ac:cxnSpMk id="110" creationId="{03381706-A258-463A-9206-88CD4A0283BD}"/>
          </ac:cxnSpMkLst>
        </pc:cxnChg>
      </pc:sldChg>
      <pc:sldChg chg="addSp modSp add modTransition">
        <pc:chgData name="" userId="787f1bee64d02fec" providerId="LiveId" clId="{3F1FBD54-6D67-496D-99CC-B29B6C4F03B0}" dt="2025-03-18T10:56:43.420" v="7405" actId="20577"/>
        <pc:sldMkLst>
          <pc:docMk/>
          <pc:sldMk cId="2549805540" sldId="283"/>
        </pc:sldMkLst>
        <pc:spChg chg="mod">
          <ac:chgData name="" userId="787f1bee64d02fec" providerId="LiveId" clId="{3F1FBD54-6D67-496D-99CC-B29B6C4F03B0}" dt="2025-03-18T10:56:43.420" v="7405" actId="20577"/>
          <ac:spMkLst>
            <pc:docMk/>
            <pc:sldMk cId="2549805540" sldId="283"/>
            <ac:spMk id="7" creationId="{50660F17-DEF9-4959-ADDE-E1AED8328852}"/>
          </ac:spMkLst>
        </pc:spChg>
        <pc:spChg chg="mod">
          <ac:chgData name="" userId="787f1bee64d02fec" providerId="LiveId" clId="{3F1FBD54-6D67-496D-99CC-B29B6C4F03B0}" dt="2025-03-16T21:41:06.783" v="4259" actId="1076"/>
          <ac:spMkLst>
            <pc:docMk/>
            <pc:sldMk cId="2549805540" sldId="283"/>
            <ac:spMk id="25" creationId="{32E4A07A-F455-48B3-9FC0-269F466B62F5}"/>
          </ac:spMkLst>
        </pc:spChg>
        <pc:spChg chg="add mod">
          <ac:chgData name="" userId="787f1bee64d02fec" providerId="LiveId" clId="{3F1FBD54-6D67-496D-99CC-B29B6C4F03B0}" dt="2025-03-16T21:40:22.727" v="4252" actId="1076"/>
          <ac:spMkLst>
            <pc:docMk/>
            <pc:sldMk cId="2549805540" sldId="283"/>
            <ac:spMk id="31" creationId="{4FA52D44-12E7-46FE-9D76-9DFAB82F07D0}"/>
          </ac:spMkLst>
        </pc:spChg>
        <pc:spChg chg="add mod">
          <ac:chgData name="" userId="787f1bee64d02fec" providerId="LiveId" clId="{3F1FBD54-6D67-496D-99CC-B29B6C4F03B0}" dt="2025-03-16T21:40:34.576" v="4254" actId="1076"/>
          <ac:spMkLst>
            <pc:docMk/>
            <pc:sldMk cId="2549805540" sldId="283"/>
            <ac:spMk id="33" creationId="{DC08E74E-BE9A-40E4-AD82-3634308EFC1E}"/>
          </ac:spMkLst>
        </pc:spChg>
        <pc:grpChg chg="add mod">
          <ac:chgData name="" userId="787f1bee64d02fec" providerId="LiveId" clId="{3F1FBD54-6D67-496D-99CC-B29B6C4F03B0}" dt="2025-03-16T21:40:22.727" v="4252" actId="1076"/>
          <ac:grpSpMkLst>
            <pc:docMk/>
            <pc:sldMk cId="2549805540" sldId="283"/>
            <ac:grpSpMk id="20" creationId="{3D159ABC-6EC3-4607-BCFA-14D2395B4E5E}"/>
          </ac:grpSpMkLst>
        </pc:grpChg>
        <pc:grpChg chg="add mod">
          <ac:chgData name="" userId="787f1bee64d02fec" providerId="LiveId" clId="{3F1FBD54-6D67-496D-99CC-B29B6C4F03B0}" dt="2025-03-16T21:40:22.727" v="4252" actId="1076"/>
          <ac:grpSpMkLst>
            <pc:docMk/>
            <pc:sldMk cId="2549805540" sldId="283"/>
            <ac:grpSpMk id="23" creationId="{81298360-06D6-458B-9918-83FEC87172AB}"/>
          </ac:grpSpMkLst>
        </pc:grpChg>
        <pc:grpChg chg="add mod">
          <ac:chgData name="" userId="787f1bee64d02fec" providerId="LiveId" clId="{3F1FBD54-6D67-496D-99CC-B29B6C4F03B0}" dt="2025-03-16T21:40:22.727" v="4252" actId="1076"/>
          <ac:grpSpMkLst>
            <pc:docMk/>
            <pc:sldMk cId="2549805540" sldId="283"/>
            <ac:grpSpMk id="27" creationId="{97EF4EB5-DBFF-4D1D-9DA5-9F72368E8139}"/>
          </ac:grpSpMkLst>
        </pc:grpChg>
        <pc:cxnChg chg="add mod">
          <ac:chgData name="" userId="787f1bee64d02fec" providerId="LiveId" clId="{3F1FBD54-6D67-496D-99CC-B29B6C4F03B0}" dt="2025-03-16T21:40:22.727" v="4252" actId="1076"/>
          <ac:cxnSpMkLst>
            <pc:docMk/>
            <pc:sldMk cId="2549805540" sldId="283"/>
            <ac:cxnSpMk id="17" creationId="{41AC80A0-4A57-46BE-A0AB-19B9DA535296}"/>
          </ac:cxnSpMkLst>
        </pc:cxnChg>
        <pc:cxnChg chg="add mod">
          <ac:chgData name="" userId="787f1bee64d02fec" providerId="LiveId" clId="{3F1FBD54-6D67-496D-99CC-B29B6C4F03B0}" dt="2025-03-16T21:40:22.727" v="4252" actId="1076"/>
          <ac:cxnSpMkLst>
            <pc:docMk/>
            <pc:sldMk cId="2549805540" sldId="283"/>
            <ac:cxnSpMk id="18" creationId="{4F731BBC-F6B2-4CA1-9FFC-F690CFDBC924}"/>
          </ac:cxnSpMkLst>
        </pc:cxnChg>
        <pc:cxnChg chg="add mod">
          <ac:chgData name="" userId="787f1bee64d02fec" providerId="LiveId" clId="{3F1FBD54-6D67-496D-99CC-B29B6C4F03B0}" dt="2025-03-16T21:40:22.727" v="4252" actId="1076"/>
          <ac:cxnSpMkLst>
            <pc:docMk/>
            <pc:sldMk cId="2549805540" sldId="283"/>
            <ac:cxnSpMk id="19" creationId="{D8B1ABC7-5183-475C-9003-5B9D63A2ADCA}"/>
          </ac:cxnSpMkLst>
        </pc:cxnChg>
      </pc:sldChg>
      <pc:sldChg chg="addSp modSp add">
        <pc:chgData name="" userId="787f1bee64d02fec" providerId="LiveId" clId="{3F1FBD54-6D67-496D-99CC-B29B6C4F03B0}" dt="2025-03-18T10:56:48.955" v="7406" actId="20577"/>
        <pc:sldMkLst>
          <pc:docMk/>
          <pc:sldMk cId="3834851087" sldId="284"/>
        </pc:sldMkLst>
        <pc:spChg chg="mod">
          <ac:chgData name="" userId="787f1bee64d02fec" providerId="LiveId" clId="{3F1FBD54-6D67-496D-99CC-B29B6C4F03B0}" dt="2025-03-18T10:56:48.955" v="7406" actId="20577"/>
          <ac:spMkLst>
            <pc:docMk/>
            <pc:sldMk cId="3834851087" sldId="284"/>
            <ac:spMk id="7" creationId="{50660F17-DEF9-4959-ADDE-E1AED8328852}"/>
          </ac:spMkLst>
        </pc:spChg>
        <pc:spChg chg="add mod">
          <ac:chgData name="" userId="787f1bee64d02fec" providerId="LiveId" clId="{3F1FBD54-6D67-496D-99CC-B29B6C4F03B0}" dt="2025-03-16T21:42:10.606" v="4266" actId="1076"/>
          <ac:spMkLst>
            <pc:docMk/>
            <pc:sldMk cId="3834851087" sldId="284"/>
            <ac:spMk id="34" creationId="{17B36891-69BE-47BC-BA7D-4B850AB4F4E4}"/>
          </ac:spMkLst>
        </pc:spChg>
        <pc:spChg chg="add mod">
          <ac:chgData name="" userId="787f1bee64d02fec" providerId="LiveId" clId="{3F1FBD54-6D67-496D-99CC-B29B6C4F03B0}" dt="2025-03-16T21:42:10.606" v="4266" actId="1076"/>
          <ac:spMkLst>
            <pc:docMk/>
            <pc:sldMk cId="3834851087" sldId="284"/>
            <ac:spMk id="35" creationId="{A10162F6-9D78-4FB8-A994-3A2B6D9B4721}"/>
          </ac:spMkLst>
        </pc:spChg>
        <pc:spChg chg="add mod">
          <ac:chgData name="" userId="787f1bee64d02fec" providerId="LiveId" clId="{3F1FBD54-6D67-496D-99CC-B29B6C4F03B0}" dt="2025-03-16T21:42:31.257" v="4268" actId="14100"/>
          <ac:spMkLst>
            <pc:docMk/>
            <pc:sldMk cId="3834851087" sldId="284"/>
            <ac:spMk id="37" creationId="{7681E851-EBA4-4118-8309-746516DD1316}"/>
          </ac:spMkLst>
        </pc:spChg>
        <pc:picChg chg="add mod">
          <ac:chgData name="" userId="787f1bee64d02fec" providerId="LiveId" clId="{3F1FBD54-6D67-496D-99CC-B29B6C4F03B0}" dt="2025-03-16T21:42:10.606" v="4266" actId="1076"/>
          <ac:picMkLst>
            <pc:docMk/>
            <pc:sldMk cId="3834851087" sldId="284"/>
            <ac:picMk id="36" creationId="{CEBDF76F-2EBE-4E1F-AF67-F44C9CE3C453}"/>
          </ac:picMkLst>
        </pc:picChg>
        <pc:cxnChg chg="add mod">
          <ac:chgData name="" userId="787f1bee64d02fec" providerId="LiveId" clId="{3F1FBD54-6D67-496D-99CC-B29B6C4F03B0}" dt="2025-03-16T21:42:10.606" v="4266" actId="1076"/>
          <ac:cxnSpMkLst>
            <pc:docMk/>
            <pc:sldMk cId="3834851087" sldId="284"/>
            <ac:cxnSpMk id="38" creationId="{84C27CA9-9D50-4F8A-AFAF-3E8598004238}"/>
          </ac:cxnSpMkLst>
        </pc:cxnChg>
      </pc:sldChg>
      <pc:sldChg chg="addSp delSp modSp add">
        <pc:chgData name="" userId="787f1bee64d02fec" providerId="LiveId" clId="{3F1FBD54-6D67-496D-99CC-B29B6C4F03B0}" dt="2025-03-18T17:14:17.821" v="7596" actId="2085"/>
        <pc:sldMkLst>
          <pc:docMk/>
          <pc:sldMk cId="3241884633" sldId="286"/>
        </pc:sldMkLst>
        <pc:spChg chg="mod">
          <ac:chgData name="" userId="787f1bee64d02fec" providerId="LiveId" clId="{3F1FBD54-6D67-496D-99CC-B29B6C4F03B0}" dt="2025-03-16T21:44:12.850" v="4293" actId="20577"/>
          <ac:spMkLst>
            <pc:docMk/>
            <pc:sldMk cId="3241884633" sldId="286"/>
            <ac:spMk id="2" creationId="{0F2AA9E9-9DA3-4B85-BC6A-3D2ADA4CA095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3" creationId="{E776077B-CEB8-4E04-A26B-D27A0814C498}"/>
          </ac:spMkLst>
        </pc:spChg>
        <pc:spChg chg="add mod ord">
          <ac:chgData name="" userId="787f1bee64d02fec" providerId="LiveId" clId="{3F1FBD54-6D67-496D-99CC-B29B6C4F03B0}" dt="2025-03-17T08:47:13.223" v="4753" actId="167"/>
          <ac:spMkLst>
            <pc:docMk/>
            <pc:sldMk cId="3241884633" sldId="286"/>
            <ac:spMk id="6" creationId="{4D7BF40E-0FB5-4939-9487-F72CAF117140}"/>
          </ac:spMkLst>
        </pc:spChg>
        <pc:spChg chg="mod">
          <ac:chgData name="" userId="787f1bee64d02fec" providerId="LiveId" clId="{3F1FBD54-6D67-496D-99CC-B29B6C4F03B0}" dt="2025-03-16T21:44:25.577" v="4296" actId="20577"/>
          <ac:spMkLst>
            <pc:docMk/>
            <pc:sldMk cId="3241884633" sldId="286"/>
            <ac:spMk id="7" creationId="{50660F17-DEF9-4959-ADDE-E1AED8328852}"/>
          </ac:spMkLst>
        </pc:spChg>
        <pc:spChg chg="add del mod">
          <ac:chgData name="" userId="787f1bee64d02fec" providerId="LiveId" clId="{3F1FBD54-6D67-496D-99CC-B29B6C4F03B0}" dt="2025-03-17T08:43:56.268" v="4714" actId="767"/>
          <ac:spMkLst>
            <pc:docMk/>
            <pc:sldMk cId="3241884633" sldId="286"/>
            <ac:spMk id="9" creationId="{258F489F-07F1-42B3-8523-91738B8A1173}"/>
          </ac:spMkLst>
        </pc:spChg>
        <pc:spChg chg="add del mod ord">
          <ac:chgData name="" userId="787f1bee64d02fec" providerId="LiveId" clId="{3F1FBD54-6D67-496D-99CC-B29B6C4F03B0}" dt="2025-03-17T08:47:15.587" v="4754" actId="478"/>
          <ac:spMkLst>
            <pc:docMk/>
            <pc:sldMk cId="3241884633" sldId="286"/>
            <ac:spMk id="11" creationId="{E27C6E12-AAFE-4077-AEA5-7B6B2FADB8D7}"/>
          </ac:spMkLst>
        </pc:spChg>
        <pc:spChg chg="add mod">
          <ac:chgData name="" userId="787f1bee64d02fec" providerId="LiveId" clId="{3F1FBD54-6D67-496D-99CC-B29B6C4F03B0}" dt="2025-03-18T17:14:17.821" v="7596" actId="2085"/>
          <ac:spMkLst>
            <pc:docMk/>
            <pc:sldMk cId="3241884633" sldId="286"/>
            <ac:spMk id="15" creationId="{FB9427AB-089D-418F-9561-ED4F20081864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19" creationId="{2C11DAAD-5616-4138-BC99-74D1D869FCFE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20" creationId="{43D48DEC-2ADC-4606-9E0B-8BD98CACC2B9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22" creationId="{A1E4AB54-6B7C-4677-A502-3AA02B61B574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24" creationId="{F4731CCA-BBAA-45B3-8F5B-2D340F04F380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28" creationId="{495FE971-C286-4ED8-8E00-3A98D188A0B7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29" creationId="{2821E668-39C4-4EFA-9A73-0EC0D36C15DB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36" creationId="{418F1F19-EC5E-4A1E-AA91-389F2291F77F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37" creationId="{C9C40B29-52E4-4A52-9E93-F5F5CED604FF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39" creationId="{5C2B5914-E0EF-4C84-B5E6-B17EC4CCA237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40" creationId="{C32CDD9F-37DF-407B-8E72-1E2A7F18E2DD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41" creationId="{0BA1AB4D-9C95-4A79-8610-63596F1FDD52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42" creationId="{C9EFA8CB-D6D5-461A-937B-E00C3069CD86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43" creationId="{7FEEAC4E-D6C9-45D3-A1AE-A3106D159D5C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44" creationId="{2B90FAEC-6CFC-4112-845C-3ACE63843396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45" creationId="{BCAD5428-B501-4603-9E32-EE372281FBA0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46" creationId="{FBF00FDF-4EF9-4A20-92C6-CBA61EDFC06E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47" creationId="{C87DF7D1-52FF-4BFC-8FE3-232EE072EEA3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49" creationId="{EE0B1971-0B54-4511-B53C-FAE21489C040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50" creationId="{A4ACD7C4-BA49-4B32-B931-F0CB92A0769B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51" creationId="{7A845B6E-B152-4E6B-885F-A801E5645EC2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52" creationId="{2E68311B-4294-4229-AC22-1411247282DE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53" creationId="{C2526B3D-16B1-465E-97D5-2CA5CABD5217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54" creationId="{7CD25A43-000C-4CAE-8E9D-CE3D21B5ABC8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55" creationId="{3A2721F8-3365-4FE3-8D77-4A0F70A10FB9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76" creationId="{BB84B73B-B7B7-4484-8BD5-4A29886B2AC2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77" creationId="{74E2148E-61FE-4F3F-A851-9AD03B7C6ADD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79" creationId="{60FF6A3E-B808-4B81-80FD-44A94AE013C0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80" creationId="{C258754C-1AAA-42DF-BD94-0D578FDF9FA4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81" creationId="{CE1151EF-A207-4D81-8440-3A767CDEE99C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82" creationId="{056640DC-1047-4861-9845-0428563295A8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83" creationId="{7593E462-0044-4E27-8EAC-CACBDBDDF768}"/>
          </ac:spMkLst>
        </pc:spChg>
        <pc:spChg chg="del">
          <ac:chgData name="" userId="787f1bee64d02fec" providerId="LiveId" clId="{3F1FBD54-6D67-496D-99CC-B29B6C4F03B0}" dt="2025-03-16T21:44:18.423" v="4294" actId="478"/>
          <ac:spMkLst>
            <pc:docMk/>
            <pc:sldMk cId="3241884633" sldId="286"/>
            <ac:spMk id="84" creationId="{C57ED98F-1441-4C0B-80F2-F1E9E9C4196D}"/>
          </ac:spMkLst>
        </pc:spChg>
        <pc:spChg chg="add del mod">
          <ac:chgData name="" userId="787f1bee64d02fec" providerId="LiveId" clId="{3F1FBD54-6D67-496D-99CC-B29B6C4F03B0}" dt="2025-03-17T08:44:05.944" v="4718" actId="478"/>
          <ac:spMkLst>
            <pc:docMk/>
            <pc:sldMk cId="3241884633" sldId="286"/>
            <ac:spMk id="85" creationId="{6F19C2D7-2952-4314-AE3F-98DE10D72B6F}"/>
          </ac:spMkLst>
        </pc:spChg>
        <pc:spChg chg="add mod">
          <ac:chgData name="" userId="787f1bee64d02fec" providerId="LiveId" clId="{3F1FBD54-6D67-496D-99CC-B29B6C4F03B0}" dt="2025-03-17T08:44:31.038" v="4733" actId="20577"/>
          <ac:spMkLst>
            <pc:docMk/>
            <pc:sldMk cId="3241884633" sldId="286"/>
            <ac:spMk id="87" creationId="{D942C457-A99E-49A5-A6FF-70BECED54049}"/>
          </ac:spMkLst>
        </pc:spChg>
        <pc:spChg chg="add del mod ord">
          <ac:chgData name="" userId="787f1bee64d02fec" providerId="LiveId" clId="{3F1FBD54-6D67-496D-99CC-B29B6C4F03B0}" dt="2025-03-17T08:47:16.781" v="4755" actId="478"/>
          <ac:spMkLst>
            <pc:docMk/>
            <pc:sldMk cId="3241884633" sldId="286"/>
            <ac:spMk id="89" creationId="{0262F69E-5C02-4D9F-A1B1-2C5B5DF7C783}"/>
          </ac:spMkLst>
        </pc:spChg>
        <pc:spChg chg="add del mod ord">
          <ac:chgData name="" userId="787f1bee64d02fec" providerId="LiveId" clId="{3F1FBD54-6D67-496D-99CC-B29B6C4F03B0}" dt="2025-03-17T08:47:17.281" v="4756" actId="478"/>
          <ac:spMkLst>
            <pc:docMk/>
            <pc:sldMk cId="3241884633" sldId="286"/>
            <ac:spMk id="90" creationId="{E71B0932-0F2C-43E1-9883-D05ACF19AF67}"/>
          </ac:spMkLst>
        </pc:spChg>
        <pc:spChg chg="add mod">
          <ac:chgData name="" userId="787f1bee64d02fec" providerId="LiveId" clId="{3F1FBD54-6D67-496D-99CC-B29B6C4F03B0}" dt="2025-03-17T08:47:40.256" v="4761" actId="207"/>
          <ac:spMkLst>
            <pc:docMk/>
            <pc:sldMk cId="3241884633" sldId="286"/>
            <ac:spMk id="92" creationId="{D38D2AB3-FCCD-4523-A271-9CE68B347B8B}"/>
          </ac:spMkLst>
        </pc:spChg>
        <pc:spChg chg="add mod">
          <ac:chgData name="" userId="787f1bee64d02fec" providerId="LiveId" clId="{3F1FBD54-6D67-496D-99CC-B29B6C4F03B0}" dt="2025-03-17T08:48:39.377" v="4797" actId="1076"/>
          <ac:spMkLst>
            <pc:docMk/>
            <pc:sldMk cId="3241884633" sldId="286"/>
            <ac:spMk id="102" creationId="{6188D8B7-A770-4DD2-9500-B92E2308C47E}"/>
          </ac:spMkLst>
        </pc:spChg>
        <pc:spChg chg="add mod">
          <ac:chgData name="" userId="787f1bee64d02fec" providerId="LiveId" clId="{3F1FBD54-6D67-496D-99CC-B29B6C4F03B0}" dt="2025-03-17T08:50:20.283" v="4846" actId="20577"/>
          <ac:spMkLst>
            <pc:docMk/>
            <pc:sldMk cId="3241884633" sldId="286"/>
            <ac:spMk id="103" creationId="{211E8524-C882-4D71-A256-001F4B715A25}"/>
          </ac:spMkLst>
        </pc:spChg>
        <pc:picChg chg="add mod">
          <ac:chgData name="" userId="787f1bee64d02fec" providerId="LiveId" clId="{3F1FBD54-6D67-496D-99CC-B29B6C4F03B0}" dt="2025-03-17T08:49:15.336" v="4811" actId="1076"/>
          <ac:picMkLst>
            <pc:docMk/>
            <pc:sldMk cId="3241884633" sldId="286"/>
            <ac:picMk id="14" creationId="{CC21B995-3DC9-4FD6-9D05-9038694BF24C}"/>
          </ac:picMkLst>
        </pc:picChg>
        <pc:picChg chg="del">
          <ac:chgData name="" userId="787f1bee64d02fec" providerId="LiveId" clId="{3F1FBD54-6D67-496D-99CC-B29B6C4F03B0}" dt="2025-03-16T21:44:19.906" v="4295" actId="478"/>
          <ac:picMkLst>
            <pc:docMk/>
            <pc:sldMk cId="3241884633" sldId="286"/>
            <ac:picMk id="30" creationId="{9E12EFA6-3E03-4685-97F9-BFA94E210CEE}"/>
          </ac:picMkLst>
        </pc:picChg>
        <pc:cxnChg chg="del mod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10" creationId="{58FB6ABF-AC33-4950-A6E3-2FCEE35E5069}"/>
          </ac:cxnSpMkLst>
        </pc:cxnChg>
        <pc:cxnChg chg="del mod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12" creationId="{E0B870D0-DC6D-4F5F-A719-2681F8D96228}"/>
          </ac:cxnSpMkLst>
        </pc:cxnChg>
        <pc:cxnChg chg="del mod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33" creationId="{56F16F68-59E5-4339-8860-C6EB81DFCCD4}"/>
          </ac:cxnSpMkLst>
        </pc:cxnChg>
        <pc:cxnChg chg="del mod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35" creationId="{F63E65BA-E820-41E9-83CA-5C67036D8C8A}"/>
          </ac:cxnSpMkLst>
        </pc:cxnChg>
        <pc:cxnChg chg="del mod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57" creationId="{84ECE7E8-6CAB-49FB-A412-2C7D3436FE4C}"/>
          </ac:cxnSpMkLst>
        </pc:cxnChg>
        <pc:cxnChg chg="del mod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59" creationId="{7F6C36CD-8737-45D9-B175-B3AA183FA099}"/>
          </ac:cxnSpMkLst>
        </pc:cxnChg>
        <pc:cxnChg chg="del mod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62" creationId="{106C9FB9-2C53-4652-B160-63933AEE4F89}"/>
          </ac:cxnSpMkLst>
        </pc:cxnChg>
        <pc:cxnChg chg="del mod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64" creationId="{08435580-0C2F-498C-BF2E-4F662D6F5C83}"/>
          </ac:cxnSpMkLst>
        </pc:cxnChg>
        <pc:cxnChg chg="del mod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66" creationId="{36A39B50-2E14-4A39-B336-3C358C679E9E}"/>
          </ac:cxnSpMkLst>
        </pc:cxnChg>
        <pc:cxnChg chg="del mod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68" creationId="{D6B9CC01-0A2E-4DCA-8B71-17FA19750AAD}"/>
          </ac:cxnSpMkLst>
        </pc:cxnChg>
        <pc:cxnChg chg="del mod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70" creationId="{2290E26F-C654-4BBF-A768-BE9112FFC013}"/>
          </ac:cxnSpMkLst>
        </pc:cxnChg>
        <pc:cxnChg chg="del mod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72" creationId="{10E1D1BA-3F02-4002-92C6-E0981F230ABC}"/>
          </ac:cxnSpMkLst>
        </pc:cxnChg>
        <pc:cxnChg chg="del mod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86" creationId="{552C036E-59D7-4DE2-AF6B-09EFC4AE06D8}"/>
          </ac:cxnSpMkLst>
        </pc:cxnChg>
        <pc:cxnChg chg="del mod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88" creationId="{5D46374D-B11B-4C5B-B275-5F0D0864EDED}"/>
          </ac:cxnSpMkLst>
        </pc:cxnChg>
        <pc:cxnChg chg="del mod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91" creationId="{55341C39-9364-4A5D-B527-DB58C96FB28C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93" creationId="{3E1A9334-2A27-45D4-9A91-C40BA4C383A6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94" creationId="{27AF901C-357F-4B09-9A58-4FB690AF759B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95" creationId="{6ABE4D25-CFBC-42EA-973F-D7977AD0D6EF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96" creationId="{CC01D29C-57A5-495D-9589-776E80E45225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97" creationId="{35FE6F77-9324-4688-BF81-C831965E9C0B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98" creationId="{09B356D0-CCB9-4699-BC2F-5CC6CC5949D1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99" creationId="{91358D1E-DD6D-4310-82DF-A8BE8F298F96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100" creationId="{B351463C-AD54-4EF8-8C2C-215A55054A17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101" creationId="{CC0CF7CF-599E-4356-B5E8-734E7B6F885C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108" creationId="{4564B3FB-AA27-4E08-AF61-61D4BF562600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109" creationId="{B31BC228-5D0F-4355-87C7-F0A23D9B95B6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110" creationId="{03381706-A258-463A-9206-88CD4A0283BD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111" creationId="{D45A474F-64F7-4D31-A2A3-1425AFAE763F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112" creationId="{53062BD6-7B4E-4928-9526-1BB3081C1CAE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113" creationId="{93064B79-6335-4CDB-9AF1-CEBB9122EE4C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114" creationId="{A29A6015-8B10-4ED4-89E3-E079E694CB8A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115" creationId="{699F0408-1B64-44F1-BE32-DD773AB3602A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116" creationId="{04C003E6-1AAA-481B-9E14-11A53B5EFEAD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117" creationId="{1D1FA048-2D0D-4D4E-9A08-29FFFE779AEF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118" creationId="{2AC73832-E824-4BC3-B6E8-F7FF31F2E561}"/>
          </ac:cxnSpMkLst>
        </pc:cxnChg>
        <pc:cxnChg chg="del">
          <ac:chgData name="" userId="787f1bee64d02fec" providerId="LiveId" clId="{3F1FBD54-6D67-496D-99CC-B29B6C4F03B0}" dt="2025-03-16T21:44:18.423" v="4294" actId="478"/>
          <ac:cxnSpMkLst>
            <pc:docMk/>
            <pc:sldMk cId="3241884633" sldId="286"/>
            <ac:cxnSpMk id="119" creationId="{4A153935-B16A-4BAB-AAB1-0B065B95227A}"/>
          </ac:cxnSpMkLst>
        </pc:cxnChg>
      </pc:sldChg>
      <pc:sldChg chg="addSp delSp add del">
        <pc:chgData name="" userId="787f1bee64d02fec" providerId="LiveId" clId="{3F1FBD54-6D67-496D-99CC-B29B6C4F03B0}" dt="2025-03-17T08:50:44.927" v="4851" actId="2696"/>
        <pc:sldMkLst>
          <pc:docMk/>
          <pc:sldMk cId="3723250903" sldId="287"/>
        </pc:sldMkLst>
        <pc:spChg chg="del">
          <ac:chgData name="" userId="787f1bee64d02fec" providerId="LiveId" clId="{3F1FBD54-6D67-496D-99CC-B29B6C4F03B0}" dt="2025-03-17T08:50:34.547" v="4848" actId="478"/>
          <ac:spMkLst>
            <pc:docMk/>
            <pc:sldMk cId="3723250903" sldId="287"/>
            <ac:spMk id="6" creationId="{4D7BF40E-0FB5-4939-9487-F72CAF117140}"/>
          </ac:spMkLst>
        </pc:spChg>
        <pc:spChg chg="add">
          <ac:chgData name="" userId="787f1bee64d02fec" providerId="LiveId" clId="{3F1FBD54-6D67-496D-99CC-B29B6C4F03B0}" dt="2025-03-17T08:49:47.921" v="4815"/>
          <ac:spMkLst>
            <pc:docMk/>
            <pc:sldMk cId="3723250903" sldId="287"/>
            <ac:spMk id="12" creationId="{9DB490FF-0948-4BA7-A27A-F2F3490DDC5B}"/>
          </ac:spMkLst>
        </pc:spChg>
      </pc:sldChg>
      <pc:sldChg chg="addSp delSp modSp add modTransition">
        <pc:chgData name="" userId="787f1bee64d02fec" providerId="LiveId" clId="{3F1FBD54-6D67-496D-99CC-B29B6C4F03B0}" dt="2025-03-18T17:13:59.255" v="7594" actId="2085"/>
        <pc:sldMkLst>
          <pc:docMk/>
          <pc:sldMk cId="1053216760" sldId="288"/>
        </pc:sldMkLst>
        <pc:spChg chg="mod">
          <ac:chgData name="" userId="787f1bee64d02fec" providerId="LiveId" clId="{3F1FBD54-6D67-496D-99CC-B29B6C4F03B0}" dt="2025-03-18T17:13:59.255" v="7594" actId="2085"/>
          <ac:spMkLst>
            <pc:docMk/>
            <pc:sldMk cId="1053216760" sldId="288"/>
            <ac:spMk id="15" creationId="{FB9427AB-089D-418F-9561-ED4F20081864}"/>
          </ac:spMkLst>
        </pc:spChg>
        <pc:spChg chg="add ord">
          <ac:chgData name="" userId="787f1bee64d02fec" providerId="LiveId" clId="{3F1FBD54-6D67-496D-99CC-B29B6C4F03B0}" dt="2025-03-17T08:50:43.065" v="4850" actId="167"/>
          <ac:spMkLst>
            <pc:docMk/>
            <pc:sldMk cId="1053216760" sldId="288"/>
            <ac:spMk id="16" creationId="{F70F671B-48B2-46B0-A434-F84961DB01A8}"/>
          </ac:spMkLst>
        </pc:spChg>
        <pc:spChg chg="add ord">
          <ac:chgData name="" userId="787f1bee64d02fec" providerId="LiveId" clId="{3F1FBD54-6D67-496D-99CC-B29B6C4F03B0}" dt="2025-03-17T08:50:43.065" v="4850" actId="167"/>
          <ac:spMkLst>
            <pc:docMk/>
            <pc:sldMk cId="1053216760" sldId="288"/>
            <ac:spMk id="17" creationId="{C500C4AA-91F4-4FC4-9F0B-C0BAF42821DB}"/>
          </ac:spMkLst>
        </pc:spChg>
        <pc:spChg chg="add ord">
          <ac:chgData name="" userId="787f1bee64d02fec" providerId="LiveId" clId="{3F1FBD54-6D67-496D-99CC-B29B6C4F03B0}" dt="2025-03-17T08:50:43.065" v="4850" actId="167"/>
          <ac:spMkLst>
            <pc:docMk/>
            <pc:sldMk cId="1053216760" sldId="288"/>
            <ac:spMk id="18" creationId="{E126EAC8-EACA-4232-A43E-9EB2469C3754}"/>
          </ac:spMkLst>
        </pc:spChg>
        <pc:spChg chg="mod">
          <ac:chgData name="" userId="787f1bee64d02fec" providerId="LiveId" clId="{3F1FBD54-6D67-496D-99CC-B29B6C4F03B0}" dt="2025-03-17T08:51:09.795" v="4861" actId="6549"/>
          <ac:spMkLst>
            <pc:docMk/>
            <pc:sldMk cId="1053216760" sldId="288"/>
            <ac:spMk id="92" creationId="{D38D2AB3-FCCD-4523-A271-9CE68B347B8B}"/>
          </ac:spMkLst>
        </pc:spChg>
        <pc:spChg chg="del">
          <ac:chgData name="" userId="787f1bee64d02fec" providerId="LiveId" clId="{3F1FBD54-6D67-496D-99CC-B29B6C4F03B0}" dt="2025-03-17T08:50:49.222" v="4853" actId="478"/>
          <ac:spMkLst>
            <pc:docMk/>
            <pc:sldMk cId="1053216760" sldId="288"/>
            <ac:spMk id="102" creationId="{6188D8B7-A770-4DD2-9500-B92E2308C47E}"/>
          </ac:spMkLst>
        </pc:spChg>
        <pc:picChg chg="del">
          <ac:chgData name="" userId="787f1bee64d02fec" providerId="LiveId" clId="{3F1FBD54-6D67-496D-99CC-B29B6C4F03B0}" dt="2025-03-17T08:50:47.904" v="4852" actId="478"/>
          <ac:picMkLst>
            <pc:docMk/>
            <pc:sldMk cId="1053216760" sldId="288"/>
            <ac:picMk id="14" creationId="{CC21B995-3DC9-4FD6-9D05-9038694BF24C}"/>
          </ac:picMkLst>
        </pc:picChg>
      </pc:sldChg>
      <pc:sldChg chg="addSp delSp modSp add modTransition">
        <pc:chgData name="" userId="787f1bee64d02fec" providerId="LiveId" clId="{3F1FBD54-6D67-496D-99CC-B29B6C4F03B0}" dt="2025-03-18T17:14:08.228" v="7595" actId="2085"/>
        <pc:sldMkLst>
          <pc:docMk/>
          <pc:sldMk cId="512193227" sldId="289"/>
        </pc:sldMkLst>
        <pc:spChg chg="add mod">
          <ac:chgData name="" userId="787f1bee64d02fec" providerId="LiveId" clId="{3F1FBD54-6D67-496D-99CC-B29B6C4F03B0}" dt="2025-03-17T08:57:08.383" v="4970" actId="1076"/>
          <ac:spMkLst>
            <pc:docMk/>
            <pc:sldMk cId="512193227" sldId="289"/>
            <ac:spMk id="3" creationId="{4700B8AA-93AC-4C99-9E71-B5563DEB3B4C}"/>
          </ac:spMkLst>
        </pc:spChg>
        <pc:spChg chg="mod">
          <ac:chgData name="" userId="787f1bee64d02fec" providerId="LiveId" clId="{3F1FBD54-6D67-496D-99CC-B29B6C4F03B0}" dt="2025-03-18T17:14:08.228" v="7595" actId="2085"/>
          <ac:spMkLst>
            <pc:docMk/>
            <pc:sldMk cId="512193227" sldId="289"/>
            <ac:spMk id="15" creationId="{FB9427AB-089D-418F-9561-ED4F20081864}"/>
          </ac:spMkLst>
        </pc:spChg>
        <pc:spChg chg="add del mod">
          <ac:chgData name="" userId="787f1bee64d02fec" providerId="LiveId" clId="{3F1FBD54-6D67-496D-99CC-B29B6C4F03B0}" dt="2025-03-17T08:54:56.139" v="4869"/>
          <ac:spMkLst>
            <pc:docMk/>
            <pc:sldMk cId="512193227" sldId="289"/>
            <ac:spMk id="19" creationId="{5CE38302-520F-40E6-87EA-6D09D637346A}"/>
          </ac:spMkLst>
        </pc:spChg>
        <pc:spChg chg="add del mod">
          <ac:chgData name="" userId="787f1bee64d02fec" providerId="LiveId" clId="{3F1FBD54-6D67-496D-99CC-B29B6C4F03B0}" dt="2025-03-17T08:56:24.599" v="4929" actId="478"/>
          <ac:spMkLst>
            <pc:docMk/>
            <pc:sldMk cId="512193227" sldId="289"/>
            <ac:spMk id="20" creationId="{6F304477-BE2A-4F34-A150-ED1F5209298D}"/>
          </ac:spMkLst>
        </pc:spChg>
        <pc:spChg chg="add del mod">
          <ac:chgData name="" userId="787f1bee64d02fec" providerId="LiveId" clId="{3F1FBD54-6D67-496D-99CC-B29B6C4F03B0}" dt="2025-03-17T08:56:26.100" v="4931" actId="478"/>
          <ac:spMkLst>
            <pc:docMk/>
            <pc:sldMk cId="512193227" sldId="289"/>
            <ac:spMk id="21" creationId="{7BD0A315-9B60-4347-8EAF-305686F6E841}"/>
          </ac:spMkLst>
        </pc:spChg>
        <pc:spChg chg="add mod">
          <ac:chgData name="" userId="787f1bee64d02fec" providerId="LiveId" clId="{3F1FBD54-6D67-496D-99CC-B29B6C4F03B0}" dt="2025-03-17T08:57:11.523" v="4971" actId="1076"/>
          <ac:spMkLst>
            <pc:docMk/>
            <pc:sldMk cId="512193227" sldId="289"/>
            <ac:spMk id="22" creationId="{F7776B18-4F4B-4534-86A1-F4D272648867}"/>
          </ac:spMkLst>
        </pc:spChg>
        <pc:spChg chg="add mod">
          <ac:chgData name="" userId="787f1bee64d02fec" providerId="LiveId" clId="{3F1FBD54-6D67-496D-99CC-B29B6C4F03B0}" dt="2025-03-17T08:57:14.084" v="4972" actId="1076"/>
          <ac:spMkLst>
            <pc:docMk/>
            <pc:sldMk cId="512193227" sldId="289"/>
            <ac:spMk id="23" creationId="{D2CAD682-5A11-4D1C-823B-764698BAA3A3}"/>
          </ac:spMkLst>
        </pc:spChg>
      </pc:sldChg>
      <pc:sldChg chg="addSp delSp modSp add">
        <pc:chgData name="" userId="787f1bee64d02fec" providerId="LiveId" clId="{3F1FBD54-6D67-496D-99CC-B29B6C4F03B0}" dt="2025-03-17T18:32:52.083" v="6793" actId="208"/>
        <pc:sldMkLst>
          <pc:docMk/>
          <pc:sldMk cId="3971603952" sldId="290"/>
        </pc:sldMkLst>
        <pc:spChg chg="mod">
          <ac:chgData name="" userId="787f1bee64d02fec" providerId="LiveId" clId="{3F1FBD54-6D67-496D-99CC-B29B6C4F03B0}" dt="2025-03-17T16:43:39.391" v="4995" actId="20577"/>
          <ac:spMkLst>
            <pc:docMk/>
            <pc:sldMk cId="3971603952" sldId="290"/>
            <ac:spMk id="2" creationId="{0F2AA9E9-9DA3-4B85-BC6A-3D2ADA4CA095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3" creationId="{CAF7FFB1-E86A-46AC-B276-C31122794343}"/>
          </ac:spMkLst>
        </pc:spChg>
        <pc:spChg chg="del">
          <ac:chgData name="" userId="787f1bee64d02fec" providerId="LiveId" clId="{3F1FBD54-6D67-496D-99CC-B29B6C4F03B0}" dt="2025-03-17T16:43:32.363" v="4982" actId="478"/>
          <ac:spMkLst>
            <pc:docMk/>
            <pc:sldMk cId="3971603952" sldId="290"/>
            <ac:spMk id="6" creationId="{FDB5B73C-BEF8-4162-A11A-2CBF3BCA4F8D}"/>
          </ac:spMkLst>
        </pc:spChg>
        <pc:spChg chg="mod">
          <ac:chgData name="" userId="787f1bee64d02fec" providerId="LiveId" clId="{3F1FBD54-6D67-496D-99CC-B29B6C4F03B0}" dt="2025-03-17T16:43:11.650" v="4978" actId="20577"/>
          <ac:spMkLst>
            <pc:docMk/>
            <pc:sldMk cId="3971603952" sldId="290"/>
            <ac:spMk id="7" creationId="{50660F17-DEF9-4959-ADDE-E1AED8328852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12" creationId="{32E8637C-4F86-4513-A682-B72B34F8AFEE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13" creationId="{9F479B60-7B3E-424E-8559-20CEBB79A75C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14" creationId="{5AB7704B-2F78-437A-BAAC-4BB475FF7599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15" creationId="{8A13DD79-608C-4E3C-BFC4-0A24A8A9A2B2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16" creationId="{654E535E-817C-42D6-9E46-0B0823BB8400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17" creationId="{91FBA63D-D362-47E8-8F6F-FAC77943AF58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18" creationId="{232432DD-032A-4ADC-A6BB-F64CBE754DDB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19" creationId="{BE49F300-AACA-4541-ACD7-1F003525D47E}"/>
          </ac:spMkLst>
        </pc:spChg>
        <pc:spChg chg="add mod">
          <ac:chgData name="" userId="787f1bee64d02fec" providerId="LiveId" clId="{3F1FBD54-6D67-496D-99CC-B29B6C4F03B0}" dt="2025-03-17T16:51:55.495" v="5149" actId="255"/>
          <ac:spMkLst>
            <pc:docMk/>
            <pc:sldMk cId="3971603952" sldId="290"/>
            <ac:spMk id="20" creationId="{AFE3837F-97EB-446B-BF00-D93236FAEA3C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22" creationId="{72E10578-A0C7-4A9E-A3C4-13AE0F48D07C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36" creationId="{86F197FF-4196-4A3B-9E42-D9AB62EA3B18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37" creationId="{51D612C1-33FA-4C65-922B-088EA6D2018A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38" creationId="{45091DB4-4789-4340-91C9-D2EED0D0F9A3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39" creationId="{3A4ADED1-18B9-4A76-8801-023298840733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40" creationId="{F821993E-BAEB-4D64-AF6B-43B5629AC2C5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41" creationId="{91597D36-FE70-4765-9193-E1F6DA291415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43" creationId="{19A4AC70-A35D-4AC1-A2C8-D9168B27D9E5}"/>
          </ac:spMkLst>
        </pc:spChg>
        <pc:spChg chg="add mod">
          <ac:chgData name="" userId="787f1bee64d02fec" providerId="LiveId" clId="{3F1FBD54-6D67-496D-99CC-B29B6C4F03B0}" dt="2025-03-17T18:32:52.083" v="6793" actId="208"/>
          <ac:spMkLst>
            <pc:docMk/>
            <pc:sldMk cId="3971603952" sldId="290"/>
            <ac:spMk id="46" creationId="{4AB37E62-EA45-42CB-A91E-2600C81AB484}"/>
          </ac:spMkLst>
        </pc:spChg>
        <pc:spChg chg="add mod">
          <ac:chgData name="" userId="787f1bee64d02fec" providerId="LiveId" clId="{3F1FBD54-6D67-496D-99CC-B29B6C4F03B0}" dt="2025-03-17T18:32:52.083" v="6793" actId="208"/>
          <ac:spMkLst>
            <pc:docMk/>
            <pc:sldMk cId="3971603952" sldId="290"/>
            <ac:spMk id="47" creationId="{B42B05BF-CBEE-4F05-99B7-8AB1A0A23989}"/>
          </ac:spMkLst>
        </pc:spChg>
        <pc:spChg chg="add mod">
          <ac:chgData name="" userId="787f1bee64d02fec" providerId="LiveId" clId="{3F1FBD54-6D67-496D-99CC-B29B6C4F03B0}" dt="2025-03-17T18:32:52.083" v="6793" actId="208"/>
          <ac:spMkLst>
            <pc:docMk/>
            <pc:sldMk cId="3971603952" sldId="290"/>
            <ac:spMk id="48" creationId="{8B17227C-D74C-49F0-BEF5-891BE6789C47}"/>
          </ac:spMkLst>
        </pc:spChg>
        <pc:spChg chg="add mod">
          <ac:chgData name="" userId="787f1bee64d02fec" providerId="LiveId" clId="{3F1FBD54-6D67-496D-99CC-B29B6C4F03B0}" dt="2025-03-17T18:32:52.083" v="6793" actId="208"/>
          <ac:spMkLst>
            <pc:docMk/>
            <pc:sldMk cId="3971603952" sldId="290"/>
            <ac:spMk id="49" creationId="{B0178F12-F4FD-4111-BB93-9D01E5750395}"/>
          </ac:spMkLst>
        </pc:spChg>
        <pc:spChg chg="del">
          <ac:chgData name="" userId="787f1bee64d02fec" providerId="LiveId" clId="{3F1FBD54-6D67-496D-99CC-B29B6C4F03B0}" dt="2025-03-17T16:43:26.827" v="4981" actId="478"/>
          <ac:spMkLst>
            <pc:docMk/>
            <pc:sldMk cId="3971603952" sldId="290"/>
            <ac:spMk id="56" creationId="{7122E1D3-6EC8-43A2-BE06-DA38BF98B346}"/>
          </ac:spMkLst>
        </pc:spChg>
        <pc:spChg chg="add del">
          <ac:chgData name="" userId="787f1bee64d02fec" providerId="LiveId" clId="{3F1FBD54-6D67-496D-99CC-B29B6C4F03B0}" dt="2025-03-17T16:49:01.361" v="5114"/>
          <ac:spMkLst>
            <pc:docMk/>
            <pc:sldMk cId="3971603952" sldId="290"/>
            <ac:spMk id="59" creationId="{DD61B585-7FBC-4E16-B571-A51B89B3033E}"/>
          </ac:spMkLst>
        </pc:spChg>
        <pc:grpChg chg="del">
          <ac:chgData name="" userId="787f1bee64d02fec" providerId="LiveId" clId="{3F1FBD54-6D67-496D-99CC-B29B6C4F03B0}" dt="2025-03-17T16:43:26.827" v="4981" actId="478"/>
          <ac:grpSpMkLst>
            <pc:docMk/>
            <pc:sldMk cId="3971603952" sldId="290"/>
            <ac:grpSpMk id="11" creationId="{E6464AC2-1370-49F1-A933-F39EF1023754}"/>
          </ac:grpSpMkLst>
        </pc:grpChg>
        <pc:picChg chg="mod">
          <ac:chgData name="" userId="787f1bee64d02fec" providerId="LiveId" clId="{3F1FBD54-6D67-496D-99CC-B29B6C4F03B0}" dt="2025-03-17T16:43:04.796" v="4976" actId="14826"/>
          <ac:picMkLst>
            <pc:docMk/>
            <pc:sldMk cId="3971603952" sldId="290"/>
            <ac:picMk id="30" creationId="{9E12EFA6-3E03-4685-97F9-BFA94E210CEE}"/>
          </ac:picMkLst>
        </pc:picChg>
        <pc:cxnChg chg="del mod">
          <ac:chgData name="" userId="787f1bee64d02fec" providerId="LiveId" clId="{3F1FBD54-6D67-496D-99CC-B29B6C4F03B0}" dt="2025-03-17T16:43:26.827" v="4981" actId="478"/>
          <ac:cxnSpMkLst>
            <pc:docMk/>
            <pc:sldMk cId="3971603952" sldId="290"/>
            <ac:cxnSpMk id="21" creationId="{2E9DD766-7D09-453E-836E-B469F324E723}"/>
          </ac:cxnSpMkLst>
        </pc:cxnChg>
        <pc:cxnChg chg="del mod">
          <ac:chgData name="" userId="787f1bee64d02fec" providerId="LiveId" clId="{3F1FBD54-6D67-496D-99CC-B29B6C4F03B0}" dt="2025-03-17T16:43:26.827" v="4981" actId="478"/>
          <ac:cxnSpMkLst>
            <pc:docMk/>
            <pc:sldMk cId="3971603952" sldId="290"/>
            <ac:cxnSpMk id="24" creationId="{B1A2BAF3-32AD-47E3-ABAF-98D6FB1BDCFE}"/>
          </ac:cxnSpMkLst>
        </pc:cxnChg>
        <pc:cxnChg chg="add del mod">
          <ac:chgData name="" userId="787f1bee64d02fec" providerId="LiveId" clId="{3F1FBD54-6D67-496D-99CC-B29B6C4F03B0}" dt="2025-03-17T16:47:48.841" v="5104" actId="478"/>
          <ac:cxnSpMkLst>
            <pc:docMk/>
            <pc:sldMk cId="3971603952" sldId="290"/>
            <ac:cxnSpMk id="25" creationId="{A2107AB4-509D-483D-AE84-122AF52CD5ED}"/>
          </ac:cxnSpMkLst>
        </pc:cxnChg>
        <pc:cxnChg chg="del mod">
          <ac:chgData name="" userId="787f1bee64d02fec" providerId="LiveId" clId="{3F1FBD54-6D67-496D-99CC-B29B6C4F03B0}" dt="2025-03-17T16:43:26.827" v="4981" actId="478"/>
          <ac:cxnSpMkLst>
            <pc:docMk/>
            <pc:sldMk cId="3971603952" sldId="290"/>
            <ac:cxnSpMk id="26" creationId="{D3F57F5D-0C34-44E7-BA0E-B23E20039C26}"/>
          </ac:cxnSpMkLst>
        </pc:cxnChg>
        <pc:cxnChg chg="del mod">
          <ac:chgData name="" userId="787f1bee64d02fec" providerId="LiveId" clId="{3F1FBD54-6D67-496D-99CC-B29B6C4F03B0}" dt="2025-03-17T16:43:26.827" v="4981" actId="478"/>
          <ac:cxnSpMkLst>
            <pc:docMk/>
            <pc:sldMk cId="3971603952" sldId="290"/>
            <ac:cxnSpMk id="28" creationId="{B46282E9-8BB7-4D25-9912-559D47C97ACE}"/>
          </ac:cxnSpMkLst>
        </pc:cxnChg>
        <pc:cxnChg chg="add mod">
          <ac:chgData name="" userId="787f1bee64d02fec" providerId="LiveId" clId="{3F1FBD54-6D67-496D-99CC-B29B6C4F03B0}" dt="2025-03-17T16:48:33.103" v="5112" actId="1582"/>
          <ac:cxnSpMkLst>
            <pc:docMk/>
            <pc:sldMk cId="3971603952" sldId="290"/>
            <ac:cxnSpMk id="29" creationId="{8CE61D31-3A5F-4F82-B18B-B27C9CEE3F6C}"/>
          </ac:cxnSpMkLst>
        </pc:cxnChg>
        <pc:cxnChg chg="add del mod">
          <ac:chgData name="" userId="787f1bee64d02fec" providerId="LiveId" clId="{3F1FBD54-6D67-496D-99CC-B29B6C4F03B0}" dt="2025-03-17T16:47:57.925" v="5106" actId="11529"/>
          <ac:cxnSpMkLst>
            <pc:docMk/>
            <pc:sldMk cId="3971603952" sldId="290"/>
            <ac:cxnSpMk id="32" creationId="{A850872D-49A8-4B7A-A38B-FCC387BD6AB6}"/>
          </ac:cxnSpMkLst>
        </pc:cxnChg>
        <pc:cxnChg chg="del mod">
          <ac:chgData name="" userId="787f1bee64d02fec" providerId="LiveId" clId="{3F1FBD54-6D67-496D-99CC-B29B6C4F03B0}" dt="2025-03-17T16:43:26.827" v="4981" actId="478"/>
          <ac:cxnSpMkLst>
            <pc:docMk/>
            <pc:sldMk cId="3971603952" sldId="290"/>
            <ac:cxnSpMk id="34" creationId="{B5FCB7E8-D9DF-42E6-B5E7-8DD164111155}"/>
          </ac:cxnSpMkLst>
        </pc:cxnChg>
        <pc:cxnChg chg="add mod">
          <ac:chgData name="" userId="787f1bee64d02fec" providerId="LiveId" clId="{3F1FBD54-6D67-496D-99CC-B29B6C4F03B0}" dt="2025-03-17T16:48:33.103" v="5112" actId="1582"/>
          <ac:cxnSpMkLst>
            <pc:docMk/>
            <pc:sldMk cId="3971603952" sldId="290"/>
            <ac:cxnSpMk id="35" creationId="{4F63767B-9F00-4BFF-B3F0-D825FDD17CCA}"/>
          </ac:cxnSpMkLst>
        </pc:cxnChg>
        <pc:cxnChg chg="del">
          <ac:chgData name="" userId="787f1bee64d02fec" providerId="LiveId" clId="{3F1FBD54-6D67-496D-99CC-B29B6C4F03B0}" dt="2025-03-17T16:43:26.827" v="4981" actId="478"/>
          <ac:cxnSpMkLst>
            <pc:docMk/>
            <pc:sldMk cId="3971603952" sldId="290"/>
            <ac:cxnSpMk id="44" creationId="{F10D2671-67EB-4452-ADC5-26649F53264C}"/>
          </ac:cxnSpMkLst>
        </pc:cxnChg>
        <pc:cxnChg chg="del">
          <ac:chgData name="" userId="787f1bee64d02fec" providerId="LiveId" clId="{3F1FBD54-6D67-496D-99CC-B29B6C4F03B0}" dt="2025-03-17T16:43:26.827" v="4981" actId="478"/>
          <ac:cxnSpMkLst>
            <pc:docMk/>
            <pc:sldMk cId="3971603952" sldId="290"/>
            <ac:cxnSpMk id="45" creationId="{77BBE8CA-7260-4556-8FB7-687E5914906F}"/>
          </ac:cxnSpMkLst>
        </pc:cxnChg>
        <pc:cxnChg chg="add mod">
          <ac:chgData name="" userId="787f1bee64d02fec" providerId="LiveId" clId="{3F1FBD54-6D67-496D-99CC-B29B6C4F03B0}" dt="2025-03-17T16:48:33.103" v="5112" actId="1582"/>
          <ac:cxnSpMkLst>
            <pc:docMk/>
            <pc:sldMk cId="3971603952" sldId="290"/>
            <ac:cxnSpMk id="50" creationId="{84E1C44A-F178-416E-89E3-B47563CA19CC}"/>
          </ac:cxnSpMkLst>
        </pc:cxnChg>
        <pc:cxnChg chg="add mod">
          <ac:chgData name="" userId="787f1bee64d02fec" providerId="LiveId" clId="{3F1FBD54-6D67-496D-99CC-B29B6C4F03B0}" dt="2025-03-17T16:48:33.103" v="5112" actId="1582"/>
          <ac:cxnSpMkLst>
            <pc:docMk/>
            <pc:sldMk cId="3971603952" sldId="290"/>
            <ac:cxnSpMk id="52" creationId="{0FCB6F24-4BCD-4F4E-8836-ED4891A30B84}"/>
          </ac:cxnSpMkLst>
        </pc:cxnChg>
        <pc:cxnChg chg="del mod">
          <ac:chgData name="" userId="787f1bee64d02fec" providerId="LiveId" clId="{3F1FBD54-6D67-496D-99CC-B29B6C4F03B0}" dt="2025-03-17T16:43:26.827" v="4981" actId="478"/>
          <ac:cxnSpMkLst>
            <pc:docMk/>
            <pc:sldMk cId="3971603952" sldId="290"/>
            <ac:cxnSpMk id="57" creationId="{A57F5706-B495-440A-993E-46C81DA9B238}"/>
          </ac:cxnSpMkLst>
        </pc:cxnChg>
        <pc:cxnChg chg="del mod">
          <ac:chgData name="" userId="787f1bee64d02fec" providerId="LiveId" clId="{3F1FBD54-6D67-496D-99CC-B29B6C4F03B0}" dt="2025-03-17T16:43:26.827" v="4981" actId="478"/>
          <ac:cxnSpMkLst>
            <pc:docMk/>
            <pc:sldMk cId="3971603952" sldId="290"/>
            <ac:cxnSpMk id="65" creationId="{AFBA8BD7-F949-415D-9DE1-F2A338C2FC66}"/>
          </ac:cxnSpMkLst>
        </pc:cxnChg>
        <pc:cxnChg chg="del mod">
          <ac:chgData name="" userId="787f1bee64d02fec" providerId="LiveId" clId="{3F1FBD54-6D67-496D-99CC-B29B6C4F03B0}" dt="2025-03-17T16:43:26.827" v="4981" actId="478"/>
          <ac:cxnSpMkLst>
            <pc:docMk/>
            <pc:sldMk cId="3971603952" sldId="290"/>
            <ac:cxnSpMk id="67" creationId="{783E18DD-A1E1-4E62-B4F3-D9F130D53570}"/>
          </ac:cxnSpMkLst>
        </pc:cxnChg>
        <pc:cxnChg chg="del mod">
          <ac:chgData name="" userId="787f1bee64d02fec" providerId="LiveId" clId="{3F1FBD54-6D67-496D-99CC-B29B6C4F03B0}" dt="2025-03-17T16:43:26.827" v="4981" actId="478"/>
          <ac:cxnSpMkLst>
            <pc:docMk/>
            <pc:sldMk cId="3971603952" sldId="290"/>
            <ac:cxnSpMk id="69" creationId="{AEF51868-CFB5-49CE-831F-A2658F8FE5ED}"/>
          </ac:cxnSpMkLst>
        </pc:cxnChg>
        <pc:cxnChg chg="del mod">
          <ac:chgData name="" userId="787f1bee64d02fec" providerId="LiveId" clId="{3F1FBD54-6D67-496D-99CC-B29B6C4F03B0}" dt="2025-03-17T16:43:26.827" v="4981" actId="478"/>
          <ac:cxnSpMkLst>
            <pc:docMk/>
            <pc:sldMk cId="3971603952" sldId="290"/>
            <ac:cxnSpMk id="71" creationId="{50D7DC42-E81C-4042-90E4-AE1FC72C01DD}"/>
          </ac:cxnSpMkLst>
        </pc:cxnChg>
      </pc:sldChg>
      <pc:sldChg chg="addSp delSp modSp add">
        <pc:chgData name="" userId="787f1bee64d02fec" providerId="LiveId" clId="{3F1FBD54-6D67-496D-99CC-B29B6C4F03B0}" dt="2025-03-17T17:56:36.144" v="6129" actId="20577"/>
        <pc:sldMkLst>
          <pc:docMk/>
          <pc:sldMk cId="4002762711" sldId="291"/>
        </pc:sldMkLst>
        <pc:spChg chg="mod">
          <ac:chgData name="" userId="787f1bee64d02fec" providerId="LiveId" clId="{3F1FBD54-6D67-496D-99CC-B29B6C4F03B0}" dt="2025-03-17T17:56:36.144" v="6129" actId="20577"/>
          <ac:spMkLst>
            <pc:docMk/>
            <pc:sldMk cId="4002762711" sldId="291"/>
            <ac:spMk id="2" creationId="{0F2AA9E9-9DA3-4B85-BC6A-3D2ADA4CA095}"/>
          </ac:spMkLst>
        </pc:spChg>
        <pc:spChg chg="add del mod">
          <ac:chgData name="" userId="787f1bee64d02fec" providerId="LiveId" clId="{3F1FBD54-6D67-496D-99CC-B29B6C4F03B0}" dt="2025-03-17T16:50:16.764" v="5120" actId="478"/>
          <ac:spMkLst>
            <pc:docMk/>
            <pc:sldMk cId="4002762711" sldId="291"/>
            <ac:spMk id="6" creationId="{BCAB633B-6E4A-47E9-B8FE-2E50D477E467}"/>
          </ac:spMkLst>
        </pc:spChg>
        <pc:spChg chg="mod">
          <ac:chgData name="" userId="787f1bee64d02fec" providerId="LiveId" clId="{3F1FBD54-6D67-496D-99CC-B29B6C4F03B0}" dt="2025-03-17T17:29:03.528" v="5887" actId="20577"/>
          <ac:spMkLst>
            <pc:docMk/>
            <pc:sldMk cId="4002762711" sldId="291"/>
            <ac:spMk id="7" creationId="{50660F17-DEF9-4959-ADDE-E1AED8328852}"/>
          </ac:spMkLst>
        </pc:spChg>
        <pc:spChg chg="add del mod">
          <ac:chgData name="" userId="787f1bee64d02fec" providerId="LiveId" clId="{3F1FBD54-6D67-496D-99CC-B29B6C4F03B0}" dt="2025-03-17T17:07:26.732" v="5305" actId="478"/>
          <ac:spMkLst>
            <pc:docMk/>
            <pc:sldMk cId="4002762711" sldId="291"/>
            <ac:spMk id="9" creationId="{3977D6B9-D433-4C6B-A833-F10D479C65F2}"/>
          </ac:spMkLst>
        </pc:spChg>
        <pc:spChg chg="add del mod">
          <ac:chgData name="" userId="787f1bee64d02fec" providerId="LiveId" clId="{3F1FBD54-6D67-496D-99CC-B29B6C4F03B0}" dt="2025-03-17T17:08:40.982" v="5307" actId="478"/>
          <ac:spMkLst>
            <pc:docMk/>
            <pc:sldMk cId="4002762711" sldId="291"/>
            <ac:spMk id="10" creationId="{0D24B7EF-05A5-40F8-9E8A-0F99127E5D11}"/>
          </ac:spMkLst>
        </pc:spChg>
        <pc:spChg chg="add mod">
          <ac:chgData name="" userId="787f1bee64d02fec" providerId="LiveId" clId="{3F1FBD54-6D67-496D-99CC-B29B6C4F03B0}" dt="2025-03-17T17:14:19.799" v="5452" actId="20577"/>
          <ac:spMkLst>
            <pc:docMk/>
            <pc:sldMk cId="4002762711" sldId="291"/>
            <ac:spMk id="11" creationId="{65C33AC2-8C14-4A55-9870-B12FC867146E}"/>
          </ac:spMkLst>
        </pc:spChg>
        <pc:spChg chg="add del mod">
          <ac:chgData name="" userId="787f1bee64d02fec" providerId="LiveId" clId="{3F1FBD54-6D67-496D-99CC-B29B6C4F03B0}" dt="2025-03-17T17:10:19.144" v="5372" actId="478"/>
          <ac:spMkLst>
            <pc:docMk/>
            <pc:sldMk cId="4002762711" sldId="291"/>
            <ac:spMk id="12" creationId="{0A0D955C-5932-48E6-96BC-9FA6A4B0596B}"/>
          </ac:spMkLst>
        </pc:spChg>
        <pc:spChg chg="add mod">
          <ac:chgData name="" userId="787f1bee64d02fec" providerId="LiveId" clId="{3F1FBD54-6D67-496D-99CC-B29B6C4F03B0}" dt="2025-03-17T17:18:12.479" v="5546" actId="1582"/>
          <ac:spMkLst>
            <pc:docMk/>
            <pc:sldMk cId="4002762711" sldId="291"/>
            <ac:spMk id="16" creationId="{76547C6C-3B16-4E0A-A240-EBAF604CA967}"/>
          </ac:spMkLst>
        </pc:spChg>
        <pc:spChg chg="mod">
          <ac:chgData name="" userId="787f1bee64d02fec" providerId="LiveId" clId="{3F1FBD54-6D67-496D-99CC-B29B6C4F03B0}" dt="2025-03-17T16:52:06.588" v="5151" actId="255"/>
          <ac:spMkLst>
            <pc:docMk/>
            <pc:sldMk cId="4002762711" sldId="291"/>
            <ac:spMk id="20" creationId="{AFE3837F-97EB-446B-BF00-D93236FAEA3C}"/>
          </ac:spMkLst>
        </pc:spChg>
        <pc:spChg chg="add del mod">
          <ac:chgData name="" userId="787f1bee64d02fec" providerId="LiveId" clId="{3F1FBD54-6D67-496D-99CC-B29B6C4F03B0}" dt="2025-03-17T17:10:17.495" v="5371" actId="478"/>
          <ac:spMkLst>
            <pc:docMk/>
            <pc:sldMk cId="4002762711" sldId="291"/>
            <ac:spMk id="23" creationId="{2B01D248-77FB-4FD2-864F-F5376444FE7B}"/>
          </ac:spMkLst>
        </pc:spChg>
        <pc:spChg chg="add del mod">
          <ac:chgData name="" userId="787f1bee64d02fec" providerId="LiveId" clId="{3F1FBD54-6D67-496D-99CC-B29B6C4F03B0}" dt="2025-03-17T17:11:51.413" v="5396" actId="478"/>
          <ac:spMkLst>
            <pc:docMk/>
            <pc:sldMk cId="4002762711" sldId="291"/>
            <ac:spMk id="24" creationId="{28CA0DD2-88D2-4C0D-8D61-8D8033EE56EE}"/>
          </ac:spMkLst>
        </pc:spChg>
        <pc:spChg chg="add mod">
          <ac:chgData name="" userId="787f1bee64d02fec" providerId="LiveId" clId="{3F1FBD54-6D67-496D-99CC-B29B6C4F03B0}" dt="2025-03-17T17:18:27.357" v="5566" actId="20577"/>
          <ac:spMkLst>
            <pc:docMk/>
            <pc:sldMk cId="4002762711" sldId="291"/>
            <ac:spMk id="25" creationId="{6E6B70A0-6792-4FC0-9FF8-5790DCA5AE6A}"/>
          </ac:spMkLst>
        </pc:spChg>
        <pc:spChg chg="add mod">
          <ac:chgData name="" userId="787f1bee64d02fec" providerId="LiveId" clId="{3F1FBD54-6D67-496D-99CC-B29B6C4F03B0}" dt="2025-03-17T17:18:12.479" v="5546" actId="1582"/>
          <ac:spMkLst>
            <pc:docMk/>
            <pc:sldMk cId="4002762711" sldId="291"/>
            <ac:spMk id="31" creationId="{9F5FC659-491A-40D4-A7DB-F89D757CFDFB}"/>
          </ac:spMkLst>
        </pc:spChg>
        <pc:spChg chg="add mod">
          <ac:chgData name="" userId="787f1bee64d02fec" providerId="LiveId" clId="{3F1FBD54-6D67-496D-99CC-B29B6C4F03B0}" dt="2025-03-17T17:18:12.479" v="5546" actId="1582"/>
          <ac:spMkLst>
            <pc:docMk/>
            <pc:sldMk cId="4002762711" sldId="291"/>
            <ac:spMk id="32" creationId="{98ED6544-EBCD-4FDE-83F7-E1DA3B1754BC}"/>
          </ac:spMkLst>
        </pc:spChg>
        <pc:spChg chg="add mod">
          <ac:chgData name="" userId="787f1bee64d02fec" providerId="LiveId" clId="{3F1FBD54-6D67-496D-99CC-B29B6C4F03B0}" dt="2025-03-17T17:19:36.594" v="5632" actId="20577"/>
          <ac:spMkLst>
            <pc:docMk/>
            <pc:sldMk cId="4002762711" sldId="291"/>
            <ac:spMk id="38" creationId="{00CD8E04-F78D-4465-AA04-72C14F6CB5B9}"/>
          </ac:spMkLst>
        </pc:spChg>
        <pc:spChg chg="add mod">
          <ac:chgData name="" userId="787f1bee64d02fec" providerId="LiveId" clId="{3F1FBD54-6D67-496D-99CC-B29B6C4F03B0}" dt="2025-03-17T17:23:36.237" v="5867" actId="14100"/>
          <ac:spMkLst>
            <pc:docMk/>
            <pc:sldMk cId="4002762711" sldId="291"/>
            <ac:spMk id="39" creationId="{F3B284A8-4430-47B3-AEA4-45CC7A09D77A}"/>
          </ac:spMkLst>
        </pc:spChg>
        <pc:spChg chg="add mod">
          <ac:chgData name="" userId="787f1bee64d02fec" providerId="LiveId" clId="{3F1FBD54-6D67-496D-99CC-B29B6C4F03B0}" dt="2025-03-17T17:25:00.525" v="5880" actId="1076"/>
          <ac:spMkLst>
            <pc:docMk/>
            <pc:sldMk cId="4002762711" sldId="291"/>
            <ac:spMk id="40" creationId="{69BD1029-5172-489F-976B-3286FAD5FB46}"/>
          </ac:spMkLst>
        </pc:spChg>
        <pc:spChg chg="add del">
          <ac:chgData name="" userId="787f1bee64d02fec" providerId="LiveId" clId="{3F1FBD54-6D67-496D-99CC-B29B6C4F03B0}" dt="2025-03-17T17:21:19.520" v="5740"/>
          <ac:spMkLst>
            <pc:docMk/>
            <pc:sldMk cId="4002762711" sldId="291"/>
            <ac:spMk id="41" creationId="{0B20B8B0-C1BB-4B76-BBFC-3B09F99E23CB}"/>
          </ac:spMkLst>
        </pc:spChg>
        <pc:spChg chg="add mod">
          <ac:chgData name="" userId="787f1bee64d02fec" providerId="LiveId" clId="{3F1FBD54-6D67-496D-99CC-B29B6C4F03B0}" dt="2025-03-17T17:23:40.795" v="5868" actId="1076"/>
          <ac:spMkLst>
            <pc:docMk/>
            <pc:sldMk cId="4002762711" sldId="291"/>
            <ac:spMk id="42" creationId="{5A84D9B2-61E4-4754-9288-D6264CDB9CAB}"/>
          </ac:spMkLst>
        </pc:spChg>
        <pc:spChg chg="add mod">
          <ac:chgData name="" userId="787f1bee64d02fec" providerId="LiveId" clId="{3F1FBD54-6D67-496D-99CC-B29B6C4F03B0}" dt="2025-03-17T17:25:08.286" v="5881" actId="1076"/>
          <ac:spMkLst>
            <pc:docMk/>
            <pc:sldMk cId="4002762711" sldId="291"/>
            <ac:spMk id="43" creationId="{BB4E12D5-5CC0-489B-B676-F9FF64145178}"/>
          </ac:spMkLst>
        </pc:spChg>
        <pc:spChg chg="mod">
          <ac:chgData name="" userId="787f1bee64d02fec" providerId="LiveId" clId="{3F1FBD54-6D67-496D-99CC-B29B6C4F03B0}" dt="2025-03-17T16:52:06.588" v="5151" actId="255"/>
          <ac:spMkLst>
            <pc:docMk/>
            <pc:sldMk cId="4002762711" sldId="291"/>
            <ac:spMk id="46" creationId="{4AB37E62-EA45-42CB-A91E-2600C81AB484}"/>
          </ac:spMkLst>
        </pc:spChg>
        <pc:spChg chg="mod">
          <ac:chgData name="" userId="787f1bee64d02fec" providerId="LiveId" clId="{3F1FBD54-6D67-496D-99CC-B29B6C4F03B0}" dt="2025-03-17T16:52:06.588" v="5151" actId="255"/>
          <ac:spMkLst>
            <pc:docMk/>
            <pc:sldMk cId="4002762711" sldId="291"/>
            <ac:spMk id="47" creationId="{B42B05BF-CBEE-4F05-99B7-8AB1A0A23989}"/>
          </ac:spMkLst>
        </pc:spChg>
        <pc:spChg chg="mod">
          <ac:chgData name="" userId="787f1bee64d02fec" providerId="LiveId" clId="{3F1FBD54-6D67-496D-99CC-B29B6C4F03B0}" dt="2025-03-17T16:52:06.588" v="5151" actId="255"/>
          <ac:spMkLst>
            <pc:docMk/>
            <pc:sldMk cId="4002762711" sldId="291"/>
            <ac:spMk id="48" creationId="{8B17227C-D74C-49F0-BEF5-891BE6789C47}"/>
          </ac:spMkLst>
        </pc:spChg>
        <pc:spChg chg="mod">
          <ac:chgData name="" userId="787f1bee64d02fec" providerId="LiveId" clId="{3F1FBD54-6D67-496D-99CC-B29B6C4F03B0}" dt="2025-03-17T16:52:06.588" v="5151" actId="255"/>
          <ac:spMkLst>
            <pc:docMk/>
            <pc:sldMk cId="4002762711" sldId="291"/>
            <ac:spMk id="49" creationId="{B0178F12-F4FD-4111-BB93-9D01E5750395}"/>
          </ac:spMkLst>
        </pc:spChg>
        <pc:grpChg chg="add mod">
          <ac:chgData name="" userId="787f1bee64d02fec" providerId="LiveId" clId="{3F1FBD54-6D67-496D-99CC-B29B6C4F03B0}" dt="2025-03-17T16:49:48.468" v="5118" actId="207"/>
          <ac:grpSpMkLst>
            <pc:docMk/>
            <pc:sldMk cId="4002762711" sldId="291"/>
            <ac:grpSpMk id="3" creationId="{FDF91FD1-4C0C-48A7-BF2F-312A5267EE1A}"/>
          </ac:grpSpMkLst>
        </pc:grpChg>
        <pc:picChg chg="add del">
          <ac:chgData name="" userId="787f1bee64d02fec" providerId="LiveId" clId="{3F1FBD54-6D67-496D-99CC-B29B6C4F03B0}" dt="2025-03-17T17:18:45.308" v="5568"/>
          <ac:picMkLst>
            <pc:docMk/>
            <pc:sldMk cId="4002762711" sldId="291"/>
            <ac:picMk id="22" creationId="{71647048-6128-4F09-AA73-9DBFA7A6CDD2}"/>
          </ac:picMkLst>
        </pc:picChg>
        <pc:cxnChg chg="add mod">
          <ac:chgData name="" userId="787f1bee64d02fec" providerId="LiveId" clId="{3F1FBD54-6D67-496D-99CC-B29B6C4F03B0}" dt="2025-03-17T17:13:05.624" v="5412" actId="1076"/>
          <ac:cxnSpMkLst>
            <pc:docMk/>
            <pc:sldMk cId="4002762711" sldId="291"/>
            <ac:cxnSpMk id="14" creationId="{F889F48A-FF96-49FC-97E6-53BD944D9879}"/>
          </ac:cxnSpMkLst>
        </pc:cxnChg>
        <pc:cxnChg chg="add mod">
          <ac:chgData name="" userId="787f1bee64d02fec" providerId="LiveId" clId="{3F1FBD54-6D67-496D-99CC-B29B6C4F03B0}" dt="2025-03-17T17:17:50.411" v="5543" actId="208"/>
          <ac:cxnSpMkLst>
            <pc:docMk/>
            <pc:sldMk cId="4002762711" sldId="291"/>
            <ac:cxnSpMk id="18" creationId="{C0D0AFC1-1526-48AB-8235-24179701A699}"/>
          </ac:cxnSpMkLst>
        </pc:cxnChg>
        <pc:cxnChg chg="add mod">
          <ac:chgData name="" userId="787f1bee64d02fec" providerId="LiveId" clId="{3F1FBD54-6D67-496D-99CC-B29B6C4F03B0}" dt="2025-03-17T17:17:58.455" v="5545" actId="208"/>
          <ac:cxnSpMkLst>
            <pc:docMk/>
            <pc:sldMk cId="4002762711" sldId="291"/>
            <ac:cxnSpMk id="21" creationId="{54C637EA-E09D-47BE-A65E-5A1B2B15AF13}"/>
          </ac:cxnSpMkLst>
        </pc:cxnChg>
        <pc:cxnChg chg="add mod">
          <ac:chgData name="" userId="787f1bee64d02fec" providerId="LiveId" clId="{3F1FBD54-6D67-496D-99CC-B29B6C4F03B0}" dt="2025-03-17T17:24:07.249" v="5872" actId="208"/>
          <ac:cxnSpMkLst>
            <pc:docMk/>
            <pc:sldMk cId="4002762711" sldId="291"/>
            <ac:cxnSpMk id="27" creationId="{DC33BD89-5410-4304-9907-893447728688}"/>
          </ac:cxnSpMkLst>
        </pc:cxnChg>
        <pc:cxnChg chg="add mod">
          <ac:chgData name="" userId="787f1bee64d02fec" providerId="LiveId" clId="{3F1FBD54-6D67-496D-99CC-B29B6C4F03B0}" dt="2025-03-17T17:12:51.621" v="5410" actId="1076"/>
          <ac:cxnSpMkLst>
            <pc:docMk/>
            <pc:sldMk cId="4002762711" sldId="291"/>
            <ac:cxnSpMk id="28" creationId="{906DB936-0D04-4632-B5AD-E6382D8642AC}"/>
          </ac:cxnSpMkLst>
        </pc:cxnChg>
        <pc:cxnChg chg="mod">
          <ac:chgData name="" userId="787f1bee64d02fec" providerId="LiveId" clId="{3F1FBD54-6D67-496D-99CC-B29B6C4F03B0}" dt="2025-03-17T16:49:26.129" v="5116" actId="164"/>
          <ac:cxnSpMkLst>
            <pc:docMk/>
            <pc:sldMk cId="4002762711" sldId="291"/>
            <ac:cxnSpMk id="29" creationId="{8CE61D31-3A5F-4F82-B18B-B27C9CEE3F6C}"/>
          </ac:cxnSpMkLst>
        </pc:cxnChg>
        <pc:cxnChg chg="add mod">
          <ac:chgData name="" userId="787f1bee64d02fec" providerId="LiveId" clId="{3F1FBD54-6D67-496D-99CC-B29B6C4F03B0}" dt="2025-03-17T17:24:17.707" v="5874" actId="208"/>
          <ac:cxnSpMkLst>
            <pc:docMk/>
            <pc:sldMk cId="4002762711" sldId="291"/>
            <ac:cxnSpMk id="34" creationId="{4442AB8C-389C-4C04-B2A8-225B79CB21F4}"/>
          </ac:cxnSpMkLst>
        </pc:cxnChg>
        <pc:cxnChg chg="mod">
          <ac:chgData name="" userId="787f1bee64d02fec" providerId="LiveId" clId="{3F1FBD54-6D67-496D-99CC-B29B6C4F03B0}" dt="2025-03-17T16:49:26.129" v="5116" actId="164"/>
          <ac:cxnSpMkLst>
            <pc:docMk/>
            <pc:sldMk cId="4002762711" sldId="291"/>
            <ac:cxnSpMk id="35" creationId="{4F63767B-9F00-4BFF-B3F0-D825FDD17CCA}"/>
          </ac:cxnSpMkLst>
        </pc:cxnChg>
        <pc:cxnChg chg="add mod">
          <ac:chgData name="" userId="787f1bee64d02fec" providerId="LiveId" clId="{3F1FBD54-6D67-496D-99CC-B29B6C4F03B0}" dt="2025-03-17T17:25:00.525" v="5880" actId="1076"/>
          <ac:cxnSpMkLst>
            <pc:docMk/>
            <pc:sldMk cId="4002762711" sldId="291"/>
            <ac:cxnSpMk id="37" creationId="{A3EAC1E8-7CE0-49E8-AA84-C1DB3491C4C5}"/>
          </ac:cxnSpMkLst>
        </pc:cxnChg>
        <pc:cxnChg chg="add mod">
          <ac:chgData name="" userId="787f1bee64d02fec" providerId="LiveId" clId="{3F1FBD54-6D67-496D-99CC-B29B6C4F03B0}" dt="2025-03-17T17:25:08.286" v="5881" actId="1076"/>
          <ac:cxnSpMkLst>
            <pc:docMk/>
            <pc:sldMk cId="4002762711" sldId="291"/>
            <ac:cxnSpMk id="45" creationId="{80101B47-9813-4E2C-9C4B-105947659640}"/>
          </ac:cxnSpMkLst>
        </pc:cxnChg>
        <pc:cxnChg chg="mod">
          <ac:chgData name="" userId="787f1bee64d02fec" providerId="LiveId" clId="{3F1FBD54-6D67-496D-99CC-B29B6C4F03B0}" dt="2025-03-17T16:49:26.129" v="5116" actId="164"/>
          <ac:cxnSpMkLst>
            <pc:docMk/>
            <pc:sldMk cId="4002762711" sldId="291"/>
            <ac:cxnSpMk id="50" creationId="{84E1C44A-F178-416E-89E3-B47563CA19CC}"/>
          </ac:cxnSpMkLst>
        </pc:cxnChg>
        <pc:cxnChg chg="mod">
          <ac:chgData name="" userId="787f1bee64d02fec" providerId="LiveId" clId="{3F1FBD54-6D67-496D-99CC-B29B6C4F03B0}" dt="2025-03-17T16:49:26.129" v="5116" actId="164"/>
          <ac:cxnSpMkLst>
            <pc:docMk/>
            <pc:sldMk cId="4002762711" sldId="291"/>
            <ac:cxnSpMk id="52" creationId="{0FCB6F24-4BCD-4F4E-8836-ED4891A30B84}"/>
          </ac:cxnSpMkLst>
        </pc:cxnChg>
      </pc:sldChg>
      <pc:sldChg chg="addSp modSp add">
        <pc:chgData name="" userId="787f1bee64d02fec" providerId="LiveId" clId="{3F1FBD54-6D67-496D-99CC-B29B6C4F03B0}" dt="2025-03-17T17:56:42.250" v="6137" actId="20577"/>
        <pc:sldMkLst>
          <pc:docMk/>
          <pc:sldMk cId="2855641123" sldId="292"/>
        </pc:sldMkLst>
        <pc:spChg chg="mod">
          <ac:chgData name="" userId="787f1bee64d02fec" providerId="LiveId" clId="{3F1FBD54-6D67-496D-99CC-B29B6C4F03B0}" dt="2025-03-17T17:56:42.250" v="6137" actId="20577"/>
          <ac:spMkLst>
            <pc:docMk/>
            <pc:sldMk cId="2855641123" sldId="292"/>
            <ac:spMk id="2" creationId="{0F2AA9E9-9DA3-4B85-BC6A-3D2ADA4CA095}"/>
          </ac:spMkLst>
        </pc:spChg>
        <pc:spChg chg="mod">
          <ac:chgData name="" userId="787f1bee64d02fec" providerId="LiveId" clId="{3F1FBD54-6D67-496D-99CC-B29B6C4F03B0}" dt="2025-03-17T17:53:07.261" v="6102" actId="20577"/>
          <ac:spMkLst>
            <pc:docMk/>
            <pc:sldMk cId="2855641123" sldId="292"/>
            <ac:spMk id="7" creationId="{50660F17-DEF9-4959-ADDE-E1AED8328852}"/>
          </ac:spMkLst>
        </pc:spChg>
        <pc:spChg chg="add mod">
          <ac:chgData name="" userId="787f1bee64d02fec" providerId="LiveId" clId="{3F1FBD54-6D67-496D-99CC-B29B6C4F03B0}" dt="2025-03-17T17:46:06.955" v="6095" actId="14100"/>
          <ac:spMkLst>
            <pc:docMk/>
            <pc:sldMk cId="2855641123" sldId="292"/>
            <ac:spMk id="19" creationId="{C901909B-4E90-4E59-8337-A66F75C94F9A}"/>
          </ac:spMkLst>
        </pc:spChg>
        <pc:spChg chg="mod">
          <ac:chgData name="" userId="787f1bee64d02fec" providerId="LiveId" clId="{3F1FBD54-6D67-496D-99CC-B29B6C4F03B0}" dt="2025-03-17T17:30:10.849" v="5894" actId="164"/>
          <ac:spMkLst>
            <pc:docMk/>
            <pc:sldMk cId="2855641123" sldId="292"/>
            <ac:spMk id="20" creationId="{AFE3837F-97EB-446B-BF00-D93236FAEA3C}"/>
          </ac:spMkLst>
        </pc:spChg>
        <pc:spChg chg="add mod">
          <ac:chgData name="" userId="787f1bee64d02fec" providerId="LiveId" clId="{3F1FBD54-6D67-496D-99CC-B29B6C4F03B0}" dt="2025-03-17T17:43:28.023" v="6017" actId="571"/>
          <ac:spMkLst>
            <pc:docMk/>
            <pc:sldMk cId="2855641123" sldId="292"/>
            <ac:spMk id="22" creationId="{38790CB9-E7D8-48EC-84F1-2A4E797BAB82}"/>
          </ac:spMkLst>
        </pc:spChg>
        <pc:spChg chg="add mod">
          <ac:chgData name="" userId="787f1bee64d02fec" providerId="LiveId" clId="{3F1FBD54-6D67-496D-99CC-B29B6C4F03B0}" dt="2025-03-17T17:46:15.443" v="6097" actId="14100"/>
          <ac:spMkLst>
            <pc:docMk/>
            <pc:sldMk cId="2855641123" sldId="292"/>
            <ac:spMk id="23" creationId="{DAF9488C-E888-4651-940B-4ADFCEFA7AC6}"/>
          </ac:spMkLst>
        </pc:spChg>
        <pc:spChg chg="mod">
          <ac:chgData name="" userId="787f1bee64d02fec" providerId="LiveId" clId="{3F1FBD54-6D67-496D-99CC-B29B6C4F03B0}" dt="2025-03-17T17:30:10.849" v="5894" actId="164"/>
          <ac:spMkLst>
            <pc:docMk/>
            <pc:sldMk cId="2855641123" sldId="292"/>
            <ac:spMk id="46" creationId="{4AB37E62-EA45-42CB-A91E-2600C81AB484}"/>
          </ac:spMkLst>
        </pc:spChg>
        <pc:spChg chg="mod">
          <ac:chgData name="" userId="787f1bee64d02fec" providerId="LiveId" clId="{3F1FBD54-6D67-496D-99CC-B29B6C4F03B0}" dt="2025-03-17T17:29:58.196" v="5893" actId="164"/>
          <ac:spMkLst>
            <pc:docMk/>
            <pc:sldMk cId="2855641123" sldId="292"/>
            <ac:spMk id="47" creationId="{B42B05BF-CBEE-4F05-99B7-8AB1A0A23989}"/>
          </ac:spMkLst>
        </pc:spChg>
        <pc:spChg chg="mod">
          <ac:chgData name="" userId="787f1bee64d02fec" providerId="LiveId" clId="{3F1FBD54-6D67-496D-99CC-B29B6C4F03B0}" dt="2025-03-17T17:30:10.849" v="5894" actId="164"/>
          <ac:spMkLst>
            <pc:docMk/>
            <pc:sldMk cId="2855641123" sldId="292"/>
            <ac:spMk id="48" creationId="{8B17227C-D74C-49F0-BEF5-891BE6789C47}"/>
          </ac:spMkLst>
        </pc:spChg>
        <pc:spChg chg="mod">
          <ac:chgData name="" userId="787f1bee64d02fec" providerId="LiveId" clId="{3F1FBD54-6D67-496D-99CC-B29B6C4F03B0}" dt="2025-03-17T17:30:10.849" v="5894" actId="164"/>
          <ac:spMkLst>
            <pc:docMk/>
            <pc:sldMk cId="2855641123" sldId="292"/>
            <ac:spMk id="49" creationId="{B0178F12-F4FD-4111-BB93-9D01E5750395}"/>
          </ac:spMkLst>
        </pc:spChg>
        <pc:grpChg chg="add mod">
          <ac:chgData name="" userId="787f1bee64d02fec" providerId="LiveId" clId="{3F1FBD54-6D67-496D-99CC-B29B6C4F03B0}" dt="2025-03-17T17:29:58.196" v="5893" actId="164"/>
          <ac:grpSpMkLst>
            <pc:docMk/>
            <pc:sldMk cId="2855641123" sldId="292"/>
            <ac:grpSpMk id="3" creationId="{1340F6CD-C577-4ED5-9D52-0F094E080F37}"/>
          </ac:grpSpMkLst>
        </pc:grpChg>
        <pc:grpChg chg="add mod">
          <ac:chgData name="" userId="787f1bee64d02fec" providerId="LiveId" clId="{3F1FBD54-6D67-496D-99CC-B29B6C4F03B0}" dt="2025-03-17T17:30:13.058" v="5895" actId="207"/>
          <ac:grpSpMkLst>
            <pc:docMk/>
            <pc:sldMk cId="2855641123" sldId="292"/>
            <ac:grpSpMk id="6" creationId="{EA9C03A3-DF96-484B-98C7-393DA04D1AE1}"/>
          </ac:grpSpMkLst>
        </pc:grpChg>
        <pc:cxnChg chg="add mod">
          <ac:chgData name="" userId="787f1bee64d02fec" providerId="LiveId" clId="{3F1FBD54-6D67-496D-99CC-B29B6C4F03B0}" dt="2025-03-17T17:45:59.638" v="6094" actId="1076"/>
          <ac:cxnSpMkLst>
            <pc:docMk/>
            <pc:sldMk cId="2855641123" sldId="292"/>
            <ac:cxnSpMk id="21" creationId="{32221C4C-F6E9-446D-8BE5-FAC556E2E264}"/>
          </ac:cxnSpMkLst>
        </pc:cxnChg>
        <pc:cxnChg chg="add mod">
          <ac:chgData name="" userId="787f1bee64d02fec" providerId="LiveId" clId="{3F1FBD54-6D67-496D-99CC-B29B6C4F03B0}" dt="2025-03-17T17:45:54.932" v="6093" actId="1076"/>
          <ac:cxnSpMkLst>
            <pc:docMk/>
            <pc:sldMk cId="2855641123" sldId="292"/>
            <ac:cxnSpMk id="24" creationId="{3BF3C0BB-F63E-467E-925C-368A79206DBF}"/>
          </ac:cxnSpMkLst>
        </pc:cxnChg>
        <pc:cxnChg chg="add mod">
          <ac:chgData name="" userId="787f1bee64d02fec" providerId="LiveId" clId="{3F1FBD54-6D67-496D-99CC-B29B6C4F03B0}" dt="2025-03-17T17:46:09.480" v="6096" actId="1076"/>
          <ac:cxnSpMkLst>
            <pc:docMk/>
            <pc:sldMk cId="2855641123" sldId="292"/>
            <ac:cxnSpMk id="25" creationId="{98E8C440-807B-4D41-A7E5-D51F60263B28}"/>
          </ac:cxnSpMkLst>
        </pc:cxnChg>
        <pc:cxnChg chg="add mod">
          <ac:chgData name="" userId="787f1bee64d02fec" providerId="LiveId" clId="{3F1FBD54-6D67-496D-99CC-B29B6C4F03B0}" dt="2025-03-17T17:45:54.932" v="6093" actId="1076"/>
          <ac:cxnSpMkLst>
            <pc:docMk/>
            <pc:sldMk cId="2855641123" sldId="292"/>
            <ac:cxnSpMk id="26" creationId="{8CEE0AD8-4B9A-44B7-BF16-CDA4F778A6AA}"/>
          </ac:cxnSpMkLst>
        </pc:cxnChg>
        <pc:cxnChg chg="mod">
          <ac:chgData name="" userId="787f1bee64d02fec" providerId="LiveId" clId="{3F1FBD54-6D67-496D-99CC-B29B6C4F03B0}" dt="2025-03-17T17:30:10.849" v="5894" actId="164"/>
          <ac:cxnSpMkLst>
            <pc:docMk/>
            <pc:sldMk cId="2855641123" sldId="292"/>
            <ac:cxnSpMk id="29" creationId="{8CE61D31-3A5F-4F82-B18B-B27C9CEE3F6C}"/>
          </ac:cxnSpMkLst>
        </pc:cxnChg>
        <pc:cxnChg chg="mod">
          <ac:chgData name="" userId="787f1bee64d02fec" providerId="LiveId" clId="{3F1FBD54-6D67-496D-99CC-B29B6C4F03B0}" dt="2025-03-17T17:30:10.849" v="5894" actId="164"/>
          <ac:cxnSpMkLst>
            <pc:docMk/>
            <pc:sldMk cId="2855641123" sldId="292"/>
            <ac:cxnSpMk id="35" creationId="{4F63767B-9F00-4BFF-B3F0-D825FDD17CCA}"/>
          </ac:cxnSpMkLst>
        </pc:cxnChg>
        <pc:cxnChg chg="mod">
          <ac:chgData name="" userId="787f1bee64d02fec" providerId="LiveId" clId="{3F1FBD54-6D67-496D-99CC-B29B6C4F03B0}" dt="2025-03-17T17:29:58.196" v="5893" actId="164"/>
          <ac:cxnSpMkLst>
            <pc:docMk/>
            <pc:sldMk cId="2855641123" sldId="292"/>
            <ac:cxnSpMk id="50" creationId="{84E1C44A-F178-416E-89E3-B47563CA19CC}"/>
          </ac:cxnSpMkLst>
        </pc:cxnChg>
        <pc:cxnChg chg="mod">
          <ac:chgData name="" userId="787f1bee64d02fec" providerId="LiveId" clId="{3F1FBD54-6D67-496D-99CC-B29B6C4F03B0}" dt="2025-03-17T17:30:10.849" v="5894" actId="164"/>
          <ac:cxnSpMkLst>
            <pc:docMk/>
            <pc:sldMk cId="2855641123" sldId="292"/>
            <ac:cxnSpMk id="52" creationId="{0FCB6F24-4BCD-4F4E-8836-ED4891A30B84}"/>
          </ac:cxnSpMkLst>
        </pc:cxnChg>
      </pc:sldChg>
      <pc:sldChg chg="add del">
        <pc:chgData name="" userId="787f1bee64d02fec" providerId="LiveId" clId="{3F1FBD54-6D67-496D-99CC-B29B6C4F03B0}" dt="2025-03-17T17:52:58.733" v="6100" actId="2696"/>
        <pc:sldMkLst>
          <pc:docMk/>
          <pc:sldMk cId="694846403" sldId="293"/>
        </pc:sldMkLst>
      </pc:sldChg>
      <pc:sldChg chg="addSp modSp add">
        <pc:chgData name="" userId="787f1bee64d02fec" providerId="LiveId" clId="{3F1FBD54-6D67-496D-99CC-B29B6C4F03B0}" dt="2025-03-17T18:13:31.436" v="6523" actId="2710"/>
        <pc:sldMkLst>
          <pc:docMk/>
          <pc:sldMk cId="476626663" sldId="294"/>
        </pc:sldMkLst>
        <pc:spChg chg="mod">
          <ac:chgData name="" userId="787f1bee64d02fec" providerId="LiveId" clId="{3F1FBD54-6D67-496D-99CC-B29B6C4F03B0}" dt="2025-03-17T17:56:50.681" v="6150" actId="20577"/>
          <ac:spMkLst>
            <pc:docMk/>
            <pc:sldMk cId="476626663" sldId="294"/>
            <ac:spMk id="2" creationId="{0F2AA9E9-9DA3-4B85-BC6A-3D2ADA4CA095}"/>
          </ac:spMkLst>
        </pc:spChg>
        <pc:spChg chg="add mod">
          <ac:chgData name="" userId="787f1bee64d02fec" providerId="LiveId" clId="{3F1FBD54-6D67-496D-99CC-B29B6C4F03B0}" dt="2025-03-17T18:13:31.436" v="6523" actId="2710"/>
          <ac:spMkLst>
            <pc:docMk/>
            <pc:sldMk cId="476626663" sldId="294"/>
            <ac:spMk id="3" creationId="{105D3A00-4E39-4A57-AACF-7F1EFA5F57E7}"/>
          </ac:spMkLst>
        </pc:spChg>
        <pc:spChg chg="mod">
          <ac:chgData name="" userId="787f1bee64d02fec" providerId="LiveId" clId="{3F1FBD54-6D67-496D-99CC-B29B6C4F03B0}" dt="2025-03-17T17:53:11.384" v="6104" actId="20577"/>
          <ac:spMkLst>
            <pc:docMk/>
            <pc:sldMk cId="476626663" sldId="294"/>
            <ac:spMk id="7" creationId="{50660F17-DEF9-4959-ADDE-E1AED8328852}"/>
          </ac:spMkLst>
        </pc:spChg>
        <pc:spChg chg="mod">
          <ac:chgData name="" userId="787f1bee64d02fec" providerId="LiveId" clId="{3F1FBD54-6D67-496D-99CC-B29B6C4F03B0}" dt="2025-03-17T17:53:18.645" v="6105" actId="207"/>
          <ac:spMkLst>
            <pc:docMk/>
            <pc:sldMk cId="476626663" sldId="294"/>
            <ac:spMk id="20" creationId="{AFE3837F-97EB-446B-BF00-D93236FAEA3C}"/>
          </ac:spMkLst>
        </pc:spChg>
        <pc:spChg chg="mod">
          <ac:chgData name="" userId="787f1bee64d02fec" providerId="LiveId" clId="{3F1FBD54-6D67-496D-99CC-B29B6C4F03B0}" dt="2025-03-17T17:53:18.645" v="6105" actId="207"/>
          <ac:spMkLst>
            <pc:docMk/>
            <pc:sldMk cId="476626663" sldId="294"/>
            <ac:spMk id="46" creationId="{4AB37E62-EA45-42CB-A91E-2600C81AB484}"/>
          </ac:spMkLst>
        </pc:spChg>
        <pc:spChg chg="mod">
          <ac:chgData name="" userId="787f1bee64d02fec" providerId="LiveId" clId="{3F1FBD54-6D67-496D-99CC-B29B6C4F03B0}" dt="2025-03-17T17:53:18.645" v="6105" actId="207"/>
          <ac:spMkLst>
            <pc:docMk/>
            <pc:sldMk cId="476626663" sldId="294"/>
            <ac:spMk id="47" creationId="{B42B05BF-CBEE-4F05-99B7-8AB1A0A23989}"/>
          </ac:spMkLst>
        </pc:spChg>
        <pc:spChg chg="mod">
          <ac:chgData name="" userId="787f1bee64d02fec" providerId="LiveId" clId="{3F1FBD54-6D67-496D-99CC-B29B6C4F03B0}" dt="2025-03-17T17:53:18.645" v="6105" actId="207"/>
          <ac:spMkLst>
            <pc:docMk/>
            <pc:sldMk cId="476626663" sldId="294"/>
            <ac:spMk id="49" creationId="{B0178F12-F4FD-4111-BB93-9D01E5750395}"/>
          </ac:spMkLst>
        </pc:spChg>
      </pc:sldChg>
      <pc:sldChg chg="add del">
        <pc:chgData name="" userId="787f1bee64d02fec" providerId="LiveId" clId="{3F1FBD54-6D67-496D-99CC-B29B6C4F03B0}" dt="2025-03-17T17:56:59.570" v="6152" actId="2696"/>
        <pc:sldMkLst>
          <pc:docMk/>
          <pc:sldMk cId="3064886850" sldId="295"/>
        </pc:sldMkLst>
      </pc:sldChg>
      <pc:sldChg chg="addSp delSp modSp add">
        <pc:chgData name="" userId="787f1bee64d02fec" providerId="LiveId" clId="{3F1FBD54-6D67-496D-99CC-B29B6C4F03B0}" dt="2025-03-18T10:58:55.327" v="7429" actId="14100"/>
        <pc:sldMkLst>
          <pc:docMk/>
          <pc:sldMk cId="3092964000" sldId="295"/>
        </pc:sldMkLst>
        <pc:spChg chg="mod">
          <ac:chgData name="" userId="787f1bee64d02fec" providerId="LiveId" clId="{3F1FBD54-6D67-496D-99CC-B29B6C4F03B0}" dt="2025-03-17T17:57:10.420" v="6167" actId="20577"/>
          <ac:spMkLst>
            <pc:docMk/>
            <pc:sldMk cId="3092964000" sldId="295"/>
            <ac:spMk id="2" creationId="{0F2AA9E9-9DA3-4B85-BC6A-3D2ADA4CA095}"/>
          </ac:spMkLst>
        </pc:spChg>
        <pc:spChg chg="mod">
          <ac:chgData name="" userId="787f1bee64d02fec" providerId="LiveId" clId="{3F1FBD54-6D67-496D-99CC-B29B6C4F03B0}" dt="2025-03-17T17:57:25.773" v="6171" actId="20577"/>
          <ac:spMkLst>
            <pc:docMk/>
            <pc:sldMk cId="3092964000" sldId="295"/>
            <ac:spMk id="7" creationId="{50660F17-DEF9-4959-ADDE-E1AED8328852}"/>
          </ac:spMkLst>
        </pc:spChg>
        <pc:spChg chg="add mod">
          <ac:chgData name="" userId="787f1bee64d02fec" providerId="LiveId" clId="{3F1FBD54-6D67-496D-99CC-B29B6C4F03B0}" dt="2025-03-17T18:26:09.167" v="6598" actId="14100"/>
          <ac:spMkLst>
            <pc:docMk/>
            <pc:sldMk cId="3092964000" sldId="295"/>
            <ac:spMk id="18" creationId="{9A83CED5-BE04-4085-823E-10B4E9DB8752}"/>
          </ac:spMkLst>
        </pc:spChg>
        <pc:spChg chg="add mod">
          <ac:chgData name="" userId="787f1bee64d02fec" providerId="LiveId" clId="{3F1FBD54-6D67-496D-99CC-B29B6C4F03B0}" dt="2025-03-17T18:32:19.864" v="6789" actId="20577"/>
          <ac:spMkLst>
            <pc:docMk/>
            <pc:sldMk cId="3092964000" sldId="295"/>
            <ac:spMk id="19" creationId="{A32497AA-693B-46B6-8479-A3F304DDDD77}"/>
          </ac:spMkLst>
        </pc:spChg>
        <pc:spChg chg="mod">
          <ac:chgData name="" userId="787f1bee64d02fec" providerId="LiveId" clId="{3F1FBD54-6D67-496D-99CC-B29B6C4F03B0}" dt="2025-03-17T17:57:18.507" v="6168" actId="164"/>
          <ac:spMkLst>
            <pc:docMk/>
            <pc:sldMk cId="3092964000" sldId="295"/>
            <ac:spMk id="20" creationId="{AFE3837F-97EB-446B-BF00-D93236FAEA3C}"/>
          </ac:spMkLst>
        </pc:spChg>
        <pc:spChg chg="add del mod">
          <ac:chgData name="" userId="787f1bee64d02fec" providerId="LiveId" clId="{3F1FBD54-6D67-496D-99CC-B29B6C4F03B0}" dt="2025-03-17T18:27:19.797" v="6609" actId="478"/>
          <ac:spMkLst>
            <pc:docMk/>
            <pc:sldMk cId="3092964000" sldId="295"/>
            <ac:spMk id="23" creationId="{295A9B1E-FEDD-43ED-9161-033F0DA69071}"/>
          </ac:spMkLst>
        </pc:spChg>
        <pc:spChg chg="add del">
          <ac:chgData name="" userId="787f1bee64d02fec" providerId="LiveId" clId="{3F1FBD54-6D67-496D-99CC-B29B6C4F03B0}" dt="2025-03-17T18:26:35.185" v="6602" actId="478"/>
          <ac:spMkLst>
            <pc:docMk/>
            <pc:sldMk cId="3092964000" sldId="295"/>
            <ac:spMk id="24" creationId="{C9B7972E-6A90-478A-BE78-B40F8BC9B762}"/>
          </ac:spMkLst>
        </pc:spChg>
        <pc:spChg chg="add del mod">
          <ac:chgData name="" userId="787f1bee64d02fec" providerId="LiveId" clId="{3F1FBD54-6D67-496D-99CC-B29B6C4F03B0}" dt="2025-03-17T18:30:48.403" v="6693" actId="478"/>
          <ac:spMkLst>
            <pc:docMk/>
            <pc:sldMk cId="3092964000" sldId="295"/>
            <ac:spMk id="25" creationId="{8415E754-F32A-4644-A274-3C3AC6DADBBF}"/>
          </ac:spMkLst>
        </pc:spChg>
        <pc:spChg chg="add del">
          <ac:chgData name="" userId="787f1bee64d02fec" providerId="LiveId" clId="{3F1FBD54-6D67-496D-99CC-B29B6C4F03B0}" dt="2025-03-17T18:33:59.395" v="6794" actId="478"/>
          <ac:spMkLst>
            <pc:docMk/>
            <pc:sldMk cId="3092964000" sldId="295"/>
            <ac:spMk id="28" creationId="{B8429CF9-D570-4B7F-A316-114A37204BF3}"/>
          </ac:spMkLst>
        </pc:spChg>
        <pc:spChg chg="add del">
          <ac:chgData name="" userId="787f1bee64d02fec" providerId="LiveId" clId="{3F1FBD54-6D67-496D-99CC-B29B6C4F03B0}" dt="2025-03-17T18:26:17.798" v="6601" actId="478"/>
          <ac:spMkLst>
            <pc:docMk/>
            <pc:sldMk cId="3092964000" sldId="295"/>
            <ac:spMk id="31" creationId="{50984DEA-37E3-45F4-872A-BFED6307328C}"/>
          </ac:spMkLst>
        </pc:spChg>
        <pc:spChg chg="add del">
          <ac:chgData name="" userId="787f1bee64d02fec" providerId="LiveId" clId="{3F1FBD54-6D67-496D-99CC-B29B6C4F03B0}" dt="2025-03-17T18:26:17.798" v="6601" actId="478"/>
          <ac:spMkLst>
            <pc:docMk/>
            <pc:sldMk cId="3092964000" sldId="295"/>
            <ac:spMk id="32" creationId="{D704BF95-AB9B-4BBB-BFF5-44CCB6713E97}"/>
          </ac:spMkLst>
        </pc:spChg>
        <pc:spChg chg="add del">
          <ac:chgData name="" userId="787f1bee64d02fec" providerId="LiveId" clId="{3F1FBD54-6D67-496D-99CC-B29B6C4F03B0}" dt="2025-03-17T18:33:59.395" v="6794" actId="478"/>
          <ac:spMkLst>
            <pc:docMk/>
            <pc:sldMk cId="3092964000" sldId="295"/>
            <ac:spMk id="33" creationId="{EE4A9880-CC2D-4519-B042-EB1A0CD33480}"/>
          </ac:spMkLst>
        </pc:spChg>
        <pc:spChg chg="add del mod">
          <ac:chgData name="" userId="787f1bee64d02fec" providerId="LiveId" clId="{3F1FBD54-6D67-496D-99CC-B29B6C4F03B0}" dt="2025-03-17T18:34:18.649" v="6798" actId="478"/>
          <ac:spMkLst>
            <pc:docMk/>
            <pc:sldMk cId="3092964000" sldId="295"/>
            <ac:spMk id="34" creationId="{373F98FB-30C9-481C-A830-6C70FE7E6365}"/>
          </ac:spMkLst>
        </pc:spChg>
        <pc:spChg chg="add mod">
          <ac:chgData name="" userId="787f1bee64d02fec" providerId="LiveId" clId="{3F1FBD54-6D67-496D-99CC-B29B6C4F03B0}" dt="2025-03-17T18:39:15.082" v="6967" actId="14100"/>
          <ac:spMkLst>
            <pc:docMk/>
            <pc:sldMk cId="3092964000" sldId="295"/>
            <ac:spMk id="40" creationId="{D40DD6A0-9E2D-43DD-A694-6A73F707E3B1}"/>
          </ac:spMkLst>
        </pc:spChg>
        <pc:spChg chg="add del mod">
          <ac:chgData name="" userId="787f1bee64d02fec" providerId="LiveId" clId="{3F1FBD54-6D67-496D-99CC-B29B6C4F03B0}" dt="2025-03-17T18:31:29.216" v="6711" actId="478"/>
          <ac:spMkLst>
            <pc:docMk/>
            <pc:sldMk cId="3092964000" sldId="295"/>
            <ac:spMk id="43" creationId="{EDC5227C-0A18-4CE5-AC76-C72A5AFC686A}"/>
          </ac:spMkLst>
        </pc:spChg>
        <pc:spChg chg="add mod">
          <ac:chgData name="" userId="787f1bee64d02fec" providerId="LiveId" clId="{3F1FBD54-6D67-496D-99CC-B29B6C4F03B0}" dt="2025-03-17T18:36:16.556" v="6841" actId="14100"/>
          <ac:spMkLst>
            <pc:docMk/>
            <pc:sldMk cId="3092964000" sldId="295"/>
            <ac:spMk id="44" creationId="{364163FA-3939-41BD-891B-6325661A1F08}"/>
          </ac:spMkLst>
        </pc:spChg>
        <pc:spChg chg="mod">
          <ac:chgData name="" userId="787f1bee64d02fec" providerId="LiveId" clId="{3F1FBD54-6D67-496D-99CC-B29B6C4F03B0}" dt="2025-03-17T17:57:18.507" v="6168" actId="164"/>
          <ac:spMkLst>
            <pc:docMk/>
            <pc:sldMk cId="3092964000" sldId="295"/>
            <ac:spMk id="46" creationId="{4AB37E62-EA45-42CB-A91E-2600C81AB484}"/>
          </ac:spMkLst>
        </pc:spChg>
        <pc:spChg chg="mod">
          <ac:chgData name="" userId="787f1bee64d02fec" providerId="LiveId" clId="{3F1FBD54-6D67-496D-99CC-B29B6C4F03B0}" dt="2025-03-17T17:57:18.507" v="6168" actId="164"/>
          <ac:spMkLst>
            <pc:docMk/>
            <pc:sldMk cId="3092964000" sldId="295"/>
            <ac:spMk id="47" creationId="{B42B05BF-CBEE-4F05-99B7-8AB1A0A23989}"/>
          </ac:spMkLst>
        </pc:spChg>
        <pc:spChg chg="mod">
          <ac:chgData name="" userId="787f1bee64d02fec" providerId="LiveId" clId="{3F1FBD54-6D67-496D-99CC-B29B6C4F03B0}" dt="2025-03-17T17:57:18.507" v="6168" actId="164"/>
          <ac:spMkLst>
            <pc:docMk/>
            <pc:sldMk cId="3092964000" sldId="295"/>
            <ac:spMk id="48" creationId="{8B17227C-D74C-49F0-BEF5-891BE6789C47}"/>
          </ac:spMkLst>
        </pc:spChg>
        <pc:spChg chg="add del mod">
          <ac:chgData name="" userId="787f1bee64d02fec" providerId="LiveId" clId="{3F1FBD54-6D67-496D-99CC-B29B6C4F03B0}" dt="2025-03-17T18:35:38.791" v="6836" actId="478"/>
          <ac:spMkLst>
            <pc:docMk/>
            <pc:sldMk cId="3092964000" sldId="295"/>
            <ac:spMk id="51" creationId="{ECB469E1-A199-4AAA-9EA9-FE742652F5B0}"/>
          </ac:spMkLst>
        </pc:spChg>
        <pc:spChg chg="add mod">
          <ac:chgData name="" userId="787f1bee64d02fec" providerId="LiveId" clId="{3F1FBD54-6D67-496D-99CC-B29B6C4F03B0}" dt="2025-03-18T10:58:45.667" v="7427" actId="1076"/>
          <ac:spMkLst>
            <pc:docMk/>
            <pc:sldMk cId="3092964000" sldId="295"/>
            <ac:spMk id="53" creationId="{F5AB151C-2037-4102-9F39-A08F1E995F5B}"/>
          </ac:spMkLst>
        </pc:spChg>
        <pc:spChg chg="add mod">
          <ac:chgData name="" userId="787f1bee64d02fec" providerId="LiveId" clId="{3F1FBD54-6D67-496D-99CC-B29B6C4F03B0}" dt="2025-03-17T18:40:48.630" v="7029" actId="1076"/>
          <ac:spMkLst>
            <pc:docMk/>
            <pc:sldMk cId="3092964000" sldId="295"/>
            <ac:spMk id="56" creationId="{B5CCE917-DBF6-46E4-AD99-43145388C871}"/>
          </ac:spMkLst>
        </pc:spChg>
        <pc:spChg chg="add mod">
          <ac:chgData name="" userId="787f1bee64d02fec" providerId="LiveId" clId="{3F1FBD54-6D67-496D-99CC-B29B6C4F03B0}" dt="2025-03-17T18:41:58.135" v="7086" actId="1076"/>
          <ac:spMkLst>
            <pc:docMk/>
            <pc:sldMk cId="3092964000" sldId="295"/>
            <ac:spMk id="57" creationId="{4F16F4BF-1B90-4D51-A165-F4D47C4B4BF0}"/>
          </ac:spMkLst>
        </pc:spChg>
        <pc:spChg chg="add mod">
          <ac:chgData name="" userId="787f1bee64d02fec" providerId="LiveId" clId="{3F1FBD54-6D67-496D-99CC-B29B6C4F03B0}" dt="2025-03-18T10:58:01.905" v="7421" actId="1076"/>
          <ac:spMkLst>
            <pc:docMk/>
            <pc:sldMk cId="3092964000" sldId="295"/>
            <ac:spMk id="69" creationId="{BFE395A9-CF2E-4A46-9FE5-930DF835A6E9}"/>
          </ac:spMkLst>
        </pc:spChg>
        <pc:spChg chg="add mod">
          <ac:chgData name="" userId="787f1bee64d02fec" providerId="LiveId" clId="{3F1FBD54-6D67-496D-99CC-B29B6C4F03B0}" dt="2025-03-18T10:58:55.327" v="7429" actId="14100"/>
          <ac:spMkLst>
            <pc:docMk/>
            <pc:sldMk cId="3092964000" sldId="295"/>
            <ac:spMk id="70" creationId="{903957BC-5FEE-49A7-97D0-5B38DD174293}"/>
          </ac:spMkLst>
        </pc:spChg>
        <pc:grpChg chg="add mod">
          <ac:chgData name="" userId="787f1bee64d02fec" providerId="LiveId" clId="{3F1FBD54-6D67-496D-99CC-B29B6C4F03B0}" dt="2025-03-17T17:57:20.382" v="6169" actId="207"/>
          <ac:grpSpMkLst>
            <pc:docMk/>
            <pc:sldMk cId="3092964000" sldId="295"/>
            <ac:grpSpMk id="3" creationId="{B1054EAF-E31E-482B-9D27-F72E02F16201}"/>
          </ac:grpSpMkLst>
        </pc:grpChg>
        <pc:cxnChg chg="add mod">
          <ac:chgData name="" userId="787f1bee64d02fec" providerId="LiveId" clId="{3F1FBD54-6D67-496D-99CC-B29B6C4F03B0}" dt="2025-03-17T18:39:15.082" v="6967" actId="14100"/>
          <ac:cxnSpMkLst>
            <pc:docMk/>
            <pc:sldMk cId="3092964000" sldId="295"/>
            <ac:cxnSpMk id="12" creationId="{D1F30FA0-6D55-4094-92B7-6F80A5013559}"/>
          </ac:cxnSpMkLst>
        </pc:cxnChg>
        <pc:cxnChg chg="add mod">
          <ac:chgData name="" userId="787f1bee64d02fec" providerId="LiveId" clId="{3F1FBD54-6D67-496D-99CC-B29B6C4F03B0}" dt="2025-03-17T18:26:14.063" v="6600" actId="14100"/>
          <ac:cxnSpMkLst>
            <pc:docMk/>
            <pc:sldMk cId="3092964000" sldId="295"/>
            <ac:cxnSpMk id="21" creationId="{3BB3FE83-2CC5-40E6-A0C4-2E575632EDF2}"/>
          </ac:cxnSpMkLst>
        </pc:cxnChg>
        <pc:cxnChg chg="add mod">
          <ac:chgData name="" userId="787f1bee64d02fec" providerId="LiveId" clId="{3F1FBD54-6D67-496D-99CC-B29B6C4F03B0}" dt="2025-03-17T18:26:12.188" v="6599" actId="14100"/>
          <ac:cxnSpMkLst>
            <pc:docMk/>
            <pc:sldMk cId="3092964000" sldId="295"/>
            <ac:cxnSpMk id="22" creationId="{D655BEB7-F871-4AFC-8C98-2C09B73C0C2B}"/>
          </ac:cxnSpMkLst>
        </pc:cxnChg>
        <pc:cxnChg chg="add del mod">
          <ac:chgData name="" userId="787f1bee64d02fec" providerId="LiveId" clId="{3F1FBD54-6D67-496D-99CC-B29B6C4F03B0}" dt="2025-03-17T18:26:37.262" v="6605" actId="478"/>
          <ac:cxnSpMkLst>
            <pc:docMk/>
            <pc:sldMk cId="3092964000" sldId="295"/>
            <ac:cxnSpMk id="26" creationId="{CAC195F5-E0DE-499A-B99B-A84F462672AA}"/>
          </ac:cxnSpMkLst>
        </pc:cxnChg>
        <pc:cxnChg chg="add del mod">
          <ac:chgData name="" userId="787f1bee64d02fec" providerId="LiveId" clId="{3F1FBD54-6D67-496D-99CC-B29B6C4F03B0}" dt="2025-03-17T18:26:36.496" v="6603" actId="478"/>
          <ac:cxnSpMkLst>
            <pc:docMk/>
            <pc:sldMk cId="3092964000" sldId="295"/>
            <ac:cxnSpMk id="27" creationId="{E91E46F1-B524-4097-AA5F-69EDB94059A2}"/>
          </ac:cxnSpMkLst>
        </pc:cxnChg>
        <pc:cxnChg chg="mod">
          <ac:chgData name="" userId="787f1bee64d02fec" providerId="LiveId" clId="{3F1FBD54-6D67-496D-99CC-B29B6C4F03B0}" dt="2025-03-17T17:57:18.507" v="6168" actId="164"/>
          <ac:cxnSpMkLst>
            <pc:docMk/>
            <pc:sldMk cId="3092964000" sldId="295"/>
            <ac:cxnSpMk id="29" creationId="{8CE61D31-3A5F-4F82-B18B-B27C9CEE3F6C}"/>
          </ac:cxnSpMkLst>
        </pc:cxnChg>
        <pc:cxnChg chg="mod">
          <ac:chgData name="" userId="787f1bee64d02fec" providerId="LiveId" clId="{3F1FBD54-6D67-496D-99CC-B29B6C4F03B0}" dt="2025-03-17T17:57:18.507" v="6168" actId="164"/>
          <ac:cxnSpMkLst>
            <pc:docMk/>
            <pc:sldMk cId="3092964000" sldId="295"/>
            <ac:cxnSpMk id="35" creationId="{4F63767B-9F00-4BFF-B3F0-D825FDD17CCA}"/>
          </ac:cxnSpMkLst>
        </pc:cxnChg>
        <pc:cxnChg chg="add del mod">
          <ac:chgData name="" userId="787f1bee64d02fec" providerId="LiveId" clId="{3F1FBD54-6D67-496D-99CC-B29B6C4F03B0}" dt="2025-03-17T18:33:59.395" v="6794" actId="478"/>
          <ac:cxnSpMkLst>
            <pc:docMk/>
            <pc:sldMk cId="3092964000" sldId="295"/>
            <ac:cxnSpMk id="36" creationId="{C2464446-128C-431C-879E-E0D006F9375C}"/>
          </ac:cxnSpMkLst>
        </pc:cxnChg>
        <pc:cxnChg chg="add del mod">
          <ac:chgData name="" userId="787f1bee64d02fec" providerId="LiveId" clId="{3F1FBD54-6D67-496D-99CC-B29B6C4F03B0}" dt="2025-03-17T18:33:59.395" v="6794" actId="478"/>
          <ac:cxnSpMkLst>
            <pc:docMk/>
            <pc:sldMk cId="3092964000" sldId="295"/>
            <ac:cxnSpMk id="37" creationId="{91BDA978-4C15-49CA-941B-797DACBDE7E0}"/>
          </ac:cxnSpMkLst>
        </pc:cxnChg>
        <pc:cxnChg chg="add del mod">
          <ac:chgData name="" userId="787f1bee64d02fec" providerId="LiveId" clId="{3F1FBD54-6D67-496D-99CC-B29B6C4F03B0}" dt="2025-03-17T18:26:17.798" v="6601" actId="478"/>
          <ac:cxnSpMkLst>
            <pc:docMk/>
            <pc:sldMk cId="3092964000" sldId="295"/>
            <ac:cxnSpMk id="38" creationId="{47CAD51C-DC7D-4F63-927F-B231D07EF0FA}"/>
          </ac:cxnSpMkLst>
        </pc:cxnChg>
        <pc:cxnChg chg="add del mod">
          <ac:chgData name="" userId="787f1bee64d02fec" providerId="LiveId" clId="{3F1FBD54-6D67-496D-99CC-B29B6C4F03B0}" dt="2025-03-17T18:33:59.395" v="6794" actId="478"/>
          <ac:cxnSpMkLst>
            <pc:docMk/>
            <pc:sldMk cId="3092964000" sldId="295"/>
            <ac:cxnSpMk id="39" creationId="{A6AFA1E4-81E6-471F-AB6B-E90F946CF601}"/>
          </ac:cxnSpMkLst>
        </pc:cxnChg>
        <pc:cxnChg chg="add del mod">
          <ac:chgData name="" userId="787f1bee64d02fec" providerId="LiveId" clId="{3F1FBD54-6D67-496D-99CC-B29B6C4F03B0}" dt="2025-03-18T10:57:21.328" v="7414" actId="478"/>
          <ac:cxnSpMkLst>
            <pc:docMk/>
            <pc:sldMk cId="3092964000" sldId="295"/>
            <ac:cxnSpMk id="41" creationId="{725A84E0-845A-4DD8-BD51-23B399AA231F}"/>
          </ac:cxnSpMkLst>
        </pc:cxnChg>
        <pc:cxnChg chg="add del">
          <ac:chgData name="" userId="787f1bee64d02fec" providerId="LiveId" clId="{3F1FBD54-6D67-496D-99CC-B29B6C4F03B0}" dt="2025-03-17T18:30:52.380" v="6695"/>
          <ac:cxnSpMkLst>
            <pc:docMk/>
            <pc:sldMk cId="3092964000" sldId="295"/>
            <ac:cxnSpMk id="42" creationId="{5A62771E-DA6F-4A0D-B996-ADC747C2B7DC}"/>
          </ac:cxnSpMkLst>
        </pc:cxnChg>
        <pc:cxnChg chg="mod">
          <ac:chgData name="" userId="787f1bee64d02fec" providerId="LiveId" clId="{3F1FBD54-6D67-496D-99CC-B29B6C4F03B0}" dt="2025-03-17T17:57:18.507" v="6168" actId="164"/>
          <ac:cxnSpMkLst>
            <pc:docMk/>
            <pc:sldMk cId="3092964000" sldId="295"/>
            <ac:cxnSpMk id="50" creationId="{84E1C44A-F178-416E-89E3-B47563CA19CC}"/>
          </ac:cxnSpMkLst>
        </pc:cxnChg>
        <pc:cxnChg chg="add del mod">
          <ac:chgData name="" userId="787f1bee64d02fec" providerId="LiveId" clId="{3F1FBD54-6D67-496D-99CC-B29B6C4F03B0}" dt="2025-03-17T18:36:25.487" v="6843" actId="478"/>
          <ac:cxnSpMkLst>
            <pc:docMk/>
            <pc:sldMk cId="3092964000" sldId="295"/>
            <ac:cxnSpMk id="54" creationId="{82A5FC1F-B238-45F8-8F6C-A900BEBE62BC}"/>
          </ac:cxnSpMkLst>
        </pc:cxnChg>
        <pc:cxnChg chg="add del mod">
          <ac:chgData name="" userId="787f1bee64d02fec" providerId="LiveId" clId="{3F1FBD54-6D67-496D-99CC-B29B6C4F03B0}" dt="2025-03-18T10:58:14.184" v="7422" actId="478"/>
          <ac:cxnSpMkLst>
            <pc:docMk/>
            <pc:sldMk cId="3092964000" sldId="295"/>
            <ac:cxnSpMk id="55" creationId="{FBA5D666-C163-4F90-B99D-92043A375B3C}"/>
          </ac:cxnSpMkLst>
        </pc:cxnChg>
        <pc:cxnChg chg="add mod">
          <ac:chgData name="" userId="787f1bee64d02fec" providerId="LiveId" clId="{3F1FBD54-6D67-496D-99CC-B29B6C4F03B0}" dt="2025-03-17T18:41:58.135" v="7086" actId="1076"/>
          <ac:cxnSpMkLst>
            <pc:docMk/>
            <pc:sldMk cId="3092964000" sldId="295"/>
            <ac:cxnSpMk id="59" creationId="{22AA8C2F-BAB3-4973-8511-C39E2AC4163B}"/>
          </ac:cxnSpMkLst>
        </pc:cxnChg>
        <pc:cxnChg chg="add mod">
          <ac:chgData name="" userId="787f1bee64d02fec" providerId="LiveId" clId="{3F1FBD54-6D67-496D-99CC-B29B6C4F03B0}" dt="2025-03-17T18:42:31.057" v="7090" actId="208"/>
          <ac:cxnSpMkLst>
            <pc:docMk/>
            <pc:sldMk cId="3092964000" sldId="295"/>
            <ac:cxnSpMk id="62" creationId="{4EE345CD-ACC7-4D0E-91F6-D12916470D15}"/>
          </ac:cxnSpMkLst>
        </pc:cxnChg>
        <pc:cxnChg chg="add del mod">
          <ac:chgData name="" userId="787f1bee64d02fec" providerId="LiveId" clId="{3F1FBD54-6D67-496D-99CC-B29B6C4F03B0}" dt="2025-03-18T10:57:20.178" v="7413" actId="478"/>
          <ac:cxnSpMkLst>
            <pc:docMk/>
            <pc:sldMk cId="3092964000" sldId="295"/>
            <ac:cxnSpMk id="66" creationId="{77FB0C06-C1FB-4C76-A80C-33E5C415B723}"/>
          </ac:cxnSpMkLst>
        </pc:cxnChg>
      </pc:sldChg>
      <pc:sldChg chg="add del">
        <pc:chgData name="" userId="787f1bee64d02fec" providerId="LiveId" clId="{3F1FBD54-6D67-496D-99CC-B29B6C4F03B0}" dt="2025-03-17T18:11:47.620" v="6487"/>
        <pc:sldMkLst>
          <pc:docMk/>
          <pc:sldMk cId="1698452466" sldId="296"/>
        </pc:sldMkLst>
      </pc:sldChg>
      <pc:sldChg chg="addSp modSp add">
        <pc:chgData name="" userId="787f1bee64d02fec" providerId="LiveId" clId="{3F1FBD54-6D67-496D-99CC-B29B6C4F03B0}" dt="2025-03-17T18:13:43.292" v="6525" actId="1076"/>
        <pc:sldMkLst>
          <pc:docMk/>
          <pc:sldMk cId="3852213674" sldId="296"/>
        </pc:sldMkLst>
        <pc:spChg chg="mod">
          <ac:chgData name="" userId="787f1bee64d02fec" providerId="LiveId" clId="{3F1FBD54-6D67-496D-99CC-B29B6C4F03B0}" dt="2025-03-17T18:13:37.231" v="6524" actId="2710"/>
          <ac:spMkLst>
            <pc:docMk/>
            <pc:sldMk cId="3852213674" sldId="296"/>
            <ac:spMk id="3" creationId="{105D3A00-4E39-4A57-AACF-7F1EFA5F57E7}"/>
          </ac:spMkLst>
        </pc:spChg>
        <pc:spChg chg="add mod">
          <ac:chgData name="" userId="787f1bee64d02fec" providerId="LiveId" clId="{3F1FBD54-6D67-496D-99CC-B29B6C4F03B0}" dt="2025-03-17T18:13:43.292" v="6525" actId="1076"/>
          <ac:spMkLst>
            <pc:docMk/>
            <pc:sldMk cId="3852213674" sldId="296"/>
            <ac:spMk id="6" creationId="{7109AD5A-77F4-4975-89DB-ACAC58F38B39}"/>
          </ac:spMkLst>
        </pc:spChg>
        <pc:spChg chg="add mod">
          <ac:chgData name="" userId="787f1bee64d02fec" providerId="LiveId" clId="{3F1FBD54-6D67-496D-99CC-B29B6C4F03B0}" dt="2025-03-17T18:13:43.292" v="6525" actId="1076"/>
          <ac:spMkLst>
            <pc:docMk/>
            <pc:sldMk cId="3852213674" sldId="296"/>
            <ac:spMk id="19" creationId="{0A4624BE-5B69-4F2D-BFB0-3D2EDFBF00A0}"/>
          </ac:spMkLst>
        </pc:spChg>
      </pc:sldChg>
      <pc:sldChg chg="addSp modSp add">
        <pc:chgData name="" userId="787f1bee64d02fec" providerId="LiveId" clId="{3F1FBD54-6D67-496D-99CC-B29B6C4F03B0}" dt="2025-03-18T09:14:16.071" v="7401" actId="1076"/>
        <pc:sldMkLst>
          <pc:docMk/>
          <pc:sldMk cId="162611577" sldId="297"/>
        </pc:sldMkLst>
        <pc:spChg chg="mod">
          <ac:chgData name="" userId="787f1bee64d02fec" providerId="LiveId" clId="{3F1FBD54-6D67-496D-99CC-B29B6C4F03B0}" dt="2025-03-17T18:14:24.664" v="6536" actId="20577"/>
          <ac:spMkLst>
            <pc:docMk/>
            <pc:sldMk cId="162611577" sldId="297"/>
            <ac:spMk id="2" creationId="{0F2AA9E9-9DA3-4B85-BC6A-3D2ADA4CA095}"/>
          </ac:spMkLst>
        </pc:spChg>
        <pc:spChg chg="mod">
          <ac:chgData name="" userId="787f1bee64d02fec" providerId="LiveId" clId="{3F1FBD54-6D67-496D-99CC-B29B6C4F03B0}" dt="2025-03-17T18:14:18.580" v="6528" actId="20577"/>
          <ac:spMkLst>
            <pc:docMk/>
            <pc:sldMk cId="162611577" sldId="297"/>
            <ac:spMk id="7" creationId="{50660F17-DEF9-4959-ADDE-E1AED8328852}"/>
          </ac:spMkLst>
        </pc:spChg>
        <pc:spChg chg="add mod">
          <ac:chgData name="" userId="787f1bee64d02fec" providerId="LiveId" clId="{3F1FBD54-6D67-496D-99CC-B29B6C4F03B0}" dt="2025-03-18T08:31:47.512" v="7381" actId="1076"/>
          <ac:spMkLst>
            <pc:docMk/>
            <pc:sldMk cId="162611577" sldId="297"/>
            <ac:spMk id="18" creationId="{F92E513A-B86B-419E-BBA2-2DB078D7E41F}"/>
          </ac:spMkLst>
        </pc:spChg>
        <pc:spChg chg="add mod">
          <ac:chgData name="" userId="787f1bee64d02fec" providerId="LiveId" clId="{3F1FBD54-6D67-496D-99CC-B29B6C4F03B0}" dt="2025-03-18T08:31:49.344" v="7382" actId="1076"/>
          <ac:spMkLst>
            <pc:docMk/>
            <pc:sldMk cId="162611577" sldId="297"/>
            <ac:spMk id="19" creationId="{0998C43B-03CA-4D5B-A5AC-2A6F5F4D2D0C}"/>
          </ac:spMkLst>
        </pc:spChg>
        <pc:spChg chg="add mod">
          <ac:chgData name="" userId="787f1bee64d02fec" providerId="LiveId" clId="{3F1FBD54-6D67-496D-99CC-B29B6C4F03B0}" dt="2025-03-18T08:32:15.198" v="7387" actId="1076"/>
          <ac:spMkLst>
            <pc:docMk/>
            <pc:sldMk cId="162611577" sldId="297"/>
            <ac:spMk id="21" creationId="{42331122-20DD-46DE-965D-A0BA67B3922E}"/>
          </ac:spMkLst>
        </pc:spChg>
        <pc:spChg chg="add mod">
          <ac:chgData name="" userId="787f1bee64d02fec" providerId="LiveId" clId="{3F1FBD54-6D67-496D-99CC-B29B6C4F03B0}" dt="2025-03-18T09:14:16.071" v="7401" actId="1076"/>
          <ac:spMkLst>
            <pc:docMk/>
            <pc:sldMk cId="162611577" sldId="297"/>
            <ac:spMk id="31" creationId="{16E2C817-ABE8-4866-A926-B43B264F9136}"/>
          </ac:spMkLst>
        </pc:spChg>
        <pc:spChg chg="mod">
          <ac:chgData name="" userId="787f1bee64d02fec" providerId="LiveId" clId="{3F1FBD54-6D67-496D-99CC-B29B6C4F03B0}" dt="2025-03-17T18:14:31.090" v="6537" actId="164"/>
          <ac:spMkLst>
            <pc:docMk/>
            <pc:sldMk cId="162611577" sldId="297"/>
            <ac:spMk id="46" creationId="{4AB37E62-EA45-42CB-A91E-2600C81AB484}"/>
          </ac:spMkLst>
        </pc:spChg>
        <pc:spChg chg="mod">
          <ac:chgData name="" userId="787f1bee64d02fec" providerId="LiveId" clId="{3F1FBD54-6D67-496D-99CC-B29B6C4F03B0}" dt="2025-03-17T18:14:31.090" v="6537" actId="164"/>
          <ac:spMkLst>
            <pc:docMk/>
            <pc:sldMk cId="162611577" sldId="297"/>
            <ac:spMk id="47" creationId="{B42B05BF-CBEE-4F05-99B7-8AB1A0A23989}"/>
          </ac:spMkLst>
        </pc:spChg>
        <pc:spChg chg="mod">
          <ac:chgData name="" userId="787f1bee64d02fec" providerId="LiveId" clId="{3F1FBD54-6D67-496D-99CC-B29B6C4F03B0}" dt="2025-03-17T18:14:31.090" v="6537" actId="164"/>
          <ac:spMkLst>
            <pc:docMk/>
            <pc:sldMk cId="162611577" sldId="297"/>
            <ac:spMk id="48" creationId="{8B17227C-D74C-49F0-BEF5-891BE6789C47}"/>
          </ac:spMkLst>
        </pc:spChg>
        <pc:spChg chg="mod">
          <ac:chgData name="" userId="787f1bee64d02fec" providerId="LiveId" clId="{3F1FBD54-6D67-496D-99CC-B29B6C4F03B0}" dt="2025-03-17T18:14:31.090" v="6537" actId="164"/>
          <ac:spMkLst>
            <pc:docMk/>
            <pc:sldMk cId="162611577" sldId="297"/>
            <ac:spMk id="49" creationId="{B0178F12-F4FD-4111-BB93-9D01E5750395}"/>
          </ac:spMkLst>
        </pc:spChg>
        <pc:grpChg chg="add mod">
          <ac:chgData name="" userId="787f1bee64d02fec" providerId="LiveId" clId="{3F1FBD54-6D67-496D-99CC-B29B6C4F03B0}" dt="2025-03-17T18:14:33.602" v="6538" actId="207"/>
          <ac:grpSpMkLst>
            <pc:docMk/>
            <pc:sldMk cId="162611577" sldId="297"/>
            <ac:grpSpMk id="3" creationId="{DDBC94EB-CB04-43CE-8310-AB9A4F8CBC3B}"/>
          </ac:grpSpMkLst>
        </pc:grpChg>
        <pc:cxnChg chg="add mod">
          <ac:chgData name="" userId="787f1bee64d02fec" providerId="LiveId" clId="{3F1FBD54-6D67-496D-99CC-B29B6C4F03B0}" dt="2025-03-18T08:31:49.344" v="7382" actId="1076"/>
          <ac:cxnSpMkLst>
            <pc:docMk/>
            <pc:sldMk cId="162611577" sldId="297"/>
            <ac:cxnSpMk id="22" creationId="{498C9A9D-0BCF-4669-BA53-CD62EFD7AE07}"/>
          </ac:cxnSpMkLst>
        </pc:cxnChg>
        <pc:cxnChg chg="add mod">
          <ac:chgData name="" userId="787f1bee64d02fec" providerId="LiveId" clId="{3F1FBD54-6D67-496D-99CC-B29B6C4F03B0}" dt="2025-03-18T08:32:15.198" v="7387" actId="1076"/>
          <ac:cxnSpMkLst>
            <pc:docMk/>
            <pc:sldMk cId="162611577" sldId="297"/>
            <ac:cxnSpMk id="23" creationId="{45335570-8128-4EDB-87DE-4D45DF09AF83}"/>
          </ac:cxnSpMkLst>
        </pc:cxnChg>
        <pc:cxnChg chg="add mod">
          <ac:chgData name="" userId="787f1bee64d02fec" providerId="LiveId" clId="{3F1FBD54-6D67-496D-99CC-B29B6C4F03B0}" dt="2025-03-18T09:14:16.071" v="7401" actId="1076"/>
          <ac:cxnSpMkLst>
            <pc:docMk/>
            <pc:sldMk cId="162611577" sldId="297"/>
            <ac:cxnSpMk id="26" creationId="{2EAE7D51-3D5C-4E5D-B9D3-238423AE57F2}"/>
          </ac:cxnSpMkLst>
        </pc:cxnChg>
      </pc:sldChg>
      <pc:sldChg chg="addSp delSp modSp add">
        <pc:chgData name="" userId="787f1bee64d02fec" providerId="LiveId" clId="{3F1FBD54-6D67-496D-99CC-B29B6C4F03B0}" dt="2025-03-18T12:59:25.888" v="7588" actId="478"/>
        <pc:sldMkLst>
          <pc:docMk/>
          <pc:sldMk cId="3497760417" sldId="298"/>
        </pc:sldMkLst>
        <pc:spChg chg="del mod">
          <ac:chgData name="" userId="787f1bee64d02fec" providerId="LiveId" clId="{3F1FBD54-6D67-496D-99CC-B29B6C4F03B0}" dt="2025-03-17T21:47:24.315" v="7096" actId="478"/>
          <ac:spMkLst>
            <pc:docMk/>
            <pc:sldMk cId="3497760417" sldId="298"/>
            <ac:spMk id="2" creationId="{0F2AA9E9-9DA3-4B85-BC6A-3D2ADA4CA095}"/>
          </ac:spMkLst>
        </pc:spChg>
        <pc:spChg chg="add del mod">
          <ac:chgData name="" userId="787f1bee64d02fec" providerId="LiveId" clId="{3F1FBD54-6D67-496D-99CC-B29B6C4F03B0}" dt="2025-03-17T21:48:14.800" v="7160" actId="478"/>
          <ac:spMkLst>
            <pc:docMk/>
            <pc:sldMk cId="3497760417" sldId="298"/>
            <ac:spMk id="6" creationId="{995F1DFA-B745-4A90-A3F6-FFA12E80F020}"/>
          </ac:spMkLst>
        </pc:spChg>
        <pc:spChg chg="mod">
          <ac:chgData name="" userId="787f1bee64d02fec" providerId="LiveId" clId="{3F1FBD54-6D67-496D-99CC-B29B6C4F03B0}" dt="2025-03-17T21:50:13.463" v="7244" actId="20577"/>
          <ac:spMkLst>
            <pc:docMk/>
            <pc:sldMk cId="3497760417" sldId="298"/>
            <ac:spMk id="7" creationId="{50660F17-DEF9-4959-ADDE-E1AED8328852}"/>
          </ac:spMkLst>
        </pc:spChg>
        <pc:spChg chg="add del mod">
          <ac:chgData name="" userId="787f1bee64d02fec" providerId="LiveId" clId="{3F1FBD54-6D67-496D-99CC-B29B6C4F03B0}" dt="2025-03-18T12:59:25.888" v="7588" actId="478"/>
          <ac:spMkLst>
            <pc:docMk/>
            <pc:sldMk cId="3497760417" sldId="298"/>
            <ac:spMk id="9" creationId="{8632F359-5B26-48D0-BA52-C563F32F3F1B}"/>
          </ac:spMkLst>
        </pc:spChg>
        <pc:spChg chg="del">
          <ac:chgData name="" userId="787f1bee64d02fec" providerId="LiveId" clId="{3F1FBD54-6D67-496D-99CC-B29B6C4F03B0}" dt="2025-03-17T21:47:15.151" v="7092" actId="478"/>
          <ac:spMkLst>
            <pc:docMk/>
            <pc:sldMk cId="3497760417" sldId="298"/>
            <ac:spMk id="20" creationId="{AFE3837F-97EB-446B-BF00-D93236FAEA3C}"/>
          </ac:spMkLst>
        </pc:spChg>
        <pc:spChg chg="add mod">
          <ac:chgData name="" userId="787f1bee64d02fec" providerId="LiveId" clId="{3F1FBD54-6D67-496D-99CC-B29B6C4F03B0}" dt="2025-03-18T12:55:14.419" v="7438" actId="20577"/>
          <ac:spMkLst>
            <pc:docMk/>
            <pc:sldMk cId="3497760417" sldId="298"/>
            <ac:spMk id="21" creationId="{64B0197F-7E62-4480-B095-C37F0389BD57}"/>
          </ac:spMkLst>
        </pc:spChg>
        <pc:grpChg chg="del">
          <ac:chgData name="" userId="787f1bee64d02fec" providerId="LiveId" clId="{3F1FBD54-6D67-496D-99CC-B29B6C4F03B0}" dt="2025-03-17T21:47:16.501" v="7093" actId="478"/>
          <ac:grpSpMkLst>
            <pc:docMk/>
            <pc:sldMk cId="3497760417" sldId="298"/>
            <ac:grpSpMk id="3" creationId="{DDBC94EB-CB04-43CE-8310-AB9A4F8CBC3B}"/>
          </ac:grpSpMkLst>
        </pc:grpChg>
        <pc:graphicFrameChg chg="add mod modGraphic">
          <ac:chgData name="" userId="787f1bee64d02fec" providerId="LiveId" clId="{3F1FBD54-6D67-496D-99CC-B29B6C4F03B0}" dt="2025-03-18T12:59:16.611" v="7586"/>
          <ac:graphicFrameMkLst>
            <pc:docMk/>
            <pc:sldMk cId="3497760417" sldId="298"/>
            <ac:graphicFrameMk id="10" creationId="{EDCE020E-B257-4118-AA33-BB7984415489}"/>
          </ac:graphicFrameMkLst>
        </pc:graphicFrameChg>
        <pc:picChg chg="del">
          <ac:chgData name="" userId="787f1bee64d02fec" providerId="LiveId" clId="{3F1FBD54-6D67-496D-99CC-B29B6C4F03B0}" dt="2025-03-17T21:47:20.077" v="7095" actId="478"/>
          <ac:picMkLst>
            <pc:docMk/>
            <pc:sldMk cId="3497760417" sldId="298"/>
            <ac:picMk id="30" creationId="{9E12EFA6-3E03-4685-97F9-BFA94E210CEE}"/>
          </ac:picMkLst>
        </pc:picChg>
        <pc:cxnChg chg="del mod">
          <ac:chgData name="" userId="787f1bee64d02fec" providerId="LiveId" clId="{3F1FBD54-6D67-496D-99CC-B29B6C4F03B0}" dt="2025-03-17T21:47:15.151" v="7092" actId="478"/>
          <ac:cxnSpMkLst>
            <pc:docMk/>
            <pc:sldMk cId="3497760417" sldId="298"/>
            <ac:cxnSpMk id="29" creationId="{8CE61D31-3A5F-4F82-B18B-B27C9CEE3F6C}"/>
          </ac:cxnSpMkLst>
        </pc:cxnChg>
        <pc:cxnChg chg="del mod">
          <ac:chgData name="" userId="787f1bee64d02fec" providerId="LiveId" clId="{3F1FBD54-6D67-496D-99CC-B29B6C4F03B0}" dt="2025-03-17T21:47:15.151" v="7092" actId="478"/>
          <ac:cxnSpMkLst>
            <pc:docMk/>
            <pc:sldMk cId="3497760417" sldId="298"/>
            <ac:cxnSpMk id="35" creationId="{4F63767B-9F00-4BFF-B3F0-D825FDD17CCA}"/>
          </ac:cxnSpMkLst>
        </pc:cxnChg>
        <pc:cxnChg chg="del mod">
          <ac:chgData name="" userId="787f1bee64d02fec" providerId="LiveId" clId="{3F1FBD54-6D67-496D-99CC-B29B6C4F03B0}" dt="2025-03-17T21:47:15.151" v="7092" actId="478"/>
          <ac:cxnSpMkLst>
            <pc:docMk/>
            <pc:sldMk cId="3497760417" sldId="298"/>
            <ac:cxnSpMk id="50" creationId="{84E1C44A-F178-416E-89E3-B47563CA19CC}"/>
          </ac:cxnSpMkLst>
        </pc:cxnChg>
        <pc:cxnChg chg="del mod">
          <ac:chgData name="" userId="787f1bee64d02fec" providerId="LiveId" clId="{3F1FBD54-6D67-496D-99CC-B29B6C4F03B0}" dt="2025-03-17T21:47:15.151" v="7092" actId="478"/>
          <ac:cxnSpMkLst>
            <pc:docMk/>
            <pc:sldMk cId="3497760417" sldId="298"/>
            <ac:cxnSpMk id="52" creationId="{0FCB6F24-4BCD-4F4E-8836-ED4891A30B84}"/>
          </ac:cxnSpMkLst>
        </pc:cxnChg>
      </pc:sldChg>
      <pc:sldChg chg="modSp add">
        <pc:chgData name="" userId="787f1bee64d02fec" providerId="LiveId" clId="{3F1FBD54-6D67-496D-99CC-B29B6C4F03B0}" dt="2025-03-18T13:01:14.189" v="7593" actId="20577"/>
        <pc:sldMkLst>
          <pc:docMk/>
          <pc:sldMk cId="2713913349" sldId="299"/>
        </pc:sldMkLst>
        <pc:graphicFrameChg chg="modGraphic">
          <ac:chgData name="" userId="787f1bee64d02fec" providerId="LiveId" clId="{3F1FBD54-6D67-496D-99CC-B29B6C4F03B0}" dt="2025-03-18T13:01:14.189" v="7593" actId="20577"/>
          <ac:graphicFrameMkLst>
            <pc:docMk/>
            <pc:sldMk cId="2713913349" sldId="299"/>
            <ac:graphicFrameMk id="10" creationId="{EDCE020E-B257-4118-AA33-BB798441548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FDCFE-B927-49AF-8204-8FC7CC74B9FF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15891-C46D-46E7-A4A0-F9D659E8D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06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E6481-3B1A-44DE-8AEF-7657535BC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173A48-4F0D-4FF2-B0F3-AE97A6B40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2D55CB-20B4-4BC6-8BB8-BABF475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E49C-1E17-4FF5-8093-CA185F6A2CC5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A2EB34-8CB1-4BFC-9C37-C24B834C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7F0049-D4EA-40D2-998D-A22D3050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1DD3-3541-4C04-AD1F-E4DA16C0EA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40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74C06-35CF-4718-9235-85CD4B97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21F6AF-0E8C-44A6-BA86-C63F0A715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E12712-BC2D-4ED5-B2BB-8225F021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E49C-1E17-4FF5-8093-CA185F6A2CC5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7C7DA-4DB2-45BC-9D1A-D3BA7D41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B0332-46BE-4644-9A86-7CF8A9ED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1DD3-3541-4C04-AD1F-E4DA16C0EA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8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135D57-33D6-46A6-A6CE-8B9B021DD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FF5BB1-9EAB-4A64-B51E-59880B1F7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C453CE-F225-4D14-AD58-C0981FC9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E49C-1E17-4FF5-8093-CA185F6A2CC5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4F7F69-DB31-4A8B-8CCB-1F7FE025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857D3A-00FA-4F5F-97E8-9DBD192F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1DD3-3541-4C04-AD1F-E4DA16C0EA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54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040BF-8484-4CD9-95F9-45760535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A67BC-A623-4EE8-96C2-EEE10C56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CC5720-122A-494E-8C65-FCF8E62B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E49C-1E17-4FF5-8093-CA185F6A2CC5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28E617-C8D5-4C64-A5DA-FA91A8D0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9D96AA-6A84-4A0C-A76A-3A936605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1DD3-3541-4C04-AD1F-E4DA16C0EA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05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D411C-E78E-49F7-AE29-75C51076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FF53CA-A252-4547-9478-E9A49B701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1C806A-83DA-486E-A4EF-52F740BE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E49C-1E17-4FF5-8093-CA185F6A2CC5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9371EF-24C7-4848-A3C2-DB7F3F16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60128-32A7-49DC-9524-017467FD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1DD3-3541-4C04-AD1F-E4DA16C0EA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62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4939E-BF06-4DFC-A7A7-D149FD72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809BC6-78CB-40B6-9B38-32C713F51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20E3F-E63E-4E2E-8A34-975D506C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4BAA9-8775-471B-864B-50A46E16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E49C-1E17-4FF5-8093-CA185F6A2CC5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8E0BB5-BD8C-4C5A-83C2-555F4EAD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7EF527-A032-44BE-BA0F-F0F7EA78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1DD3-3541-4C04-AD1F-E4DA16C0EA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43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7F23E-91FB-48B9-A981-D1A30BC0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0AD79F-80BD-4CDE-B176-C03FEEA39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E4F87C-92DC-47D6-B94F-64F9FF122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DE9FC3-3BE8-4D94-A5D9-9F7974D65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9C0114-104D-45E1-A415-848DEEE57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60E3AA-BA2B-4F67-88D8-3E648682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E49C-1E17-4FF5-8093-CA185F6A2CC5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683442-AC4C-4D48-88F8-3D8CE7B7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569C68-9D9F-4DB5-99AE-3A7A6FD5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1DD3-3541-4C04-AD1F-E4DA16C0EA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53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5F6A1-673B-49F9-BB6F-000693EA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564DE0-5F74-49BC-98D5-285C74EB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E49C-1E17-4FF5-8093-CA185F6A2CC5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114E10-4BBD-437C-8D40-A362F1B0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AF841D-A4AD-4590-8943-9EA83CDF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1DD3-3541-4C04-AD1F-E4DA16C0EA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81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5D883C-37D5-4FE0-AED2-DBA702C8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E49C-1E17-4FF5-8093-CA185F6A2CC5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A75365-7A02-48D5-A609-59DFD3D2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36B0D-4FBB-403E-B3ED-CE9DA572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1DD3-3541-4C04-AD1F-E4DA16C0EA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22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64DF-2B56-48E1-885E-0760E913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7B8902-DD6D-49B3-9DA9-38B89338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26C7B3-924F-4C1F-908E-EAAAE9B17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6A4E5E-3CF6-498A-B084-50048A62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E49C-1E17-4FF5-8093-CA185F6A2CC5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64EF40-7299-4ABD-ABF8-95002D10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075292-65D2-4963-BBA4-A961A12C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1DD3-3541-4C04-AD1F-E4DA16C0EA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452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10B21-968F-4D48-A402-F1353425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3F575-46C4-4DC9-BA87-75CD4AF5A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D0FE42-BFA0-478D-9648-0BCEC6895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8C4E3D-B1D2-4EAC-91FC-0A525C20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E49C-1E17-4FF5-8093-CA185F6A2CC5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6C96C2-C40F-461C-AF20-87982506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594EF6-E1C6-42DE-9C93-C4251D0F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1DD3-3541-4C04-AD1F-E4DA16C0EA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5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3D1D22-70B4-4D80-B404-04A3A7D5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0A4CC5-02EB-4D46-8BB3-9280AB84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CBC2E-BA8A-4218-9415-FE3682EC1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0E49C-1E17-4FF5-8093-CA185F6A2CC5}" type="datetimeFigureOut">
              <a:rPr lang="de-DE" smtClean="0"/>
              <a:t>15.03.2025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3EE304-0D74-41FB-97DA-21BF4FC8E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985AE9-7369-41D5-A9E6-AABDA9AB3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B1DD3-3541-4C04-AD1F-E4DA16C0EA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67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chnologie Geschäftsbereich Ppt Hintergrund, Anlagen, Die Gepunktete ...">
            <a:extLst>
              <a:ext uri="{FF2B5EF4-FFF2-40B4-BE49-F238E27FC236}">
                <a16:creationId xmlns:a16="http://schemas.microsoft.com/office/drawing/2014/main" id="{64C11C7D-3AA1-4C48-94B4-9B505FA3A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2D75A63-E2C7-49AB-9554-00F0A8F822CB}"/>
              </a:ext>
            </a:extLst>
          </p:cNvPr>
          <p:cNvSpPr/>
          <p:nvPr/>
        </p:nvSpPr>
        <p:spPr>
          <a:xfrm>
            <a:off x="225767" y="3136770"/>
            <a:ext cx="9653523" cy="2407229"/>
          </a:xfrm>
          <a:prstGeom prst="round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>
                <a:latin typeface="Arial" panose="020B0604020202020204" pitchFamily="34" charset="0"/>
                <a:cs typeface="Arial" panose="020B0604020202020204" pitchFamily="34" charset="0"/>
              </a:rPr>
              <a:t>Entwicklung einer parallelen Suche in einer Liste mit Wörtern</a:t>
            </a:r>
            <a:endParaRPr lang="de-DE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140E2C3-DC99-46CF-BE85-D77E34020B0B}"/>
              </a:ext>
            </a:extLst>
          </p:cNvPr>
          <p:cNvSpPr txBox="1"/>
          <p:nvPr/>
        </p:nvSpPr>
        <p:spPr>
          <a:xfrm>
            <a:off x="6096001" y="2675105"/>
            <a:ext cx="3783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Daniel Hönes, 19.03.2025</a:t>
            </a:r>
          </a:p>
        </p:txBody>
      </p:sp>
    </p:spTree>
    <p:extLst>
      <p:ext uri="{BB962C8B-B14F-4D97-AF65-F5344CB8AC3E}">
        <p14:creationId xmlns:p14="http://schemas.microsoft.com/office/powerpoint/2010/main" val="1392481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Beispiel-</a:t>
            </a: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Trie</a:t>
            </a:r>
            <a:endParaRPr lang="de-D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3D48DEC-2ADC-4606-9E0B-8BD98CACC2B9}"/>
              </a:ext>
            </a:extLst>
          </p:cNvPr>
          <p:cNvSpPr/>
          <p:nvPr/>
        </p:nvSpPr>
        <p:spPr>
          <a:xfrm>
            <a:off x="6768000" y="2196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fik 29" descr="Hierarchie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70C8DF-1523-407C-ADF0-C6F8F1E9E2CE}"/>
              </a:ext>
            </a:extLst>
          </p:cNvPr>
          <p:cNvSpPr txBox="1"/>
          <p:nvPr/>
        </p:nvSpPr>
        <p:spPr>
          <a:xfrm>
            <a:off x="232239" y="1162299"/>
            <a:ext cx="5269494" cy="163121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Einfügen von: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Auto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62C21BAE-19F2-4506-9C37-CE1AAC2A7BA3}"/>
              </a:ext>
            </a:extLst>
          </p:cNvPr>
          <p:cNvSpPr/>
          <p:nvPr/>
        </p:nvSpPr>
        <p:spPr>
          <a:xfrm>
            <a:off x="5760000" y="1080000"/>
            <a:ext cx="828000" cy="82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2C7E426-15AC-48B3-B316-68432E974A80}"/>
              </a:ext>
            </a:extLst>
          </p:cNvPr>
          <p:cNvSpPr/>
          <p:nvPr/>
        </p:nvSpPr>
        <p:spPr>
          <a:xfrm>
            <a:off x="6660000" y="3312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34528032-7FCA-4A61-BFF0-40D63CCC1722}"/>
              </a:ext>
            </a:extLst>
          </p:cNvPr>
          <p:cNvSpPr/>
          <p:nvPr/>
        </p:nvSpPr>
        <p:spPr>
          <a:xfrm>
            <a:off x="6028200" y="4428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C6681C9-9E57-4A49-80D6-515B5427A58F}"/>
              </a:ext>
            </a:extLst>
          </p:cNvPr>
          <p:cNvSpPr/>
          <p:nvPr/>
        </p:nvSpPr>
        <p:spPr>
          <a:xfrm>
            <a:off x="6307500" y="56051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93F59C7-B8EF-4714-B78C-A93B35E45B86}"/>
              </a:ext>
            </a:extLst>
          </p:cNvPr>
          <p:cNvCxnSpPr>
            <a:stCxn id="78" idx="4"/>
            <a:endCxn id="20" idx="0"/>
          </p:cNvCxnSpPr>
          <p:nvPr/>
        </p:nvCxnSpPr>
        <p:spPr>
          <a:xfrm>
            <a:off x="6174000" y="1908000"/>
            <a:ext cx="979200" cy="28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3E61E0-9344-484D-9A6F-8C8D64429E15}"/>
              </a:ext>
            </a:extLst>
          </p:cNvPr>
          <p:cNvCxnSpPr>
            <a:stCxn id="20" idx="4"/>
            <a:endCxn id="85" idx="0"/>
          </p:cNvCxnSpPr>
          <p:nvPr/>
        </p:nvCxnSpPr>
        <p:spPr>
          <a:xfrm flipH="1">
            <a:off x="7045200" y="2966400"/>
            <a:ext cx="108000" cy="345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DDE5AA0-6E68-4D70-A104-5F8806A3728E}"/>
              </a:ext>
            </a:extLst>
          </p:cNvPr>
          <p:cNvCxnSpPr>
            <a:stCxn id="85" idx="4"/>
            <a:endCxn id="87" idx="0"/>
          </p:cNvCxnSpPr>
          <p:nvPr/>
        </p:nvCxnSpPr>
        <p:spPr>
          <a:xfrm flipH="1">
            <a:off x="6413400" y="4082400"/>
            <a:ext cx="631800" cy="345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FDBE8BF-370D-49F3-ACAB-2E3A3CADF13F}"/>
              </a:ext>
            </a:extLst>
          </p:cNvPr>
          <p:cNvCxnSpPr>
            <a:stCxn id="87" idx="4"/>
            <a:endCxn id="89" idx="0"/>
          </p:cNvCxnSpPr>
          <p:nvPr/>
        </p:nvCxnSpPr>
        <p:spPr>
          <a:xfrm>
            <a:off x="6413400" y="5198400"/>
            <a:ext cx="279300" cy="406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28771B82-5DAF-4885-90A6-3343A3A7ADD0}"/>
              </a:ext>
            </a:extLst>
          </p:cNvPr>
          <p:cNvSpPr/>
          <p:nvPr/>
        </p:nvSpPr>
        <p:spPr>
          <a:xfrm>
            <a:off x="7862400" y="3312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ACD3340-2345-4F95-8A97-E78E12A1BF52}"/>
              </a:ext>
            </a:extLst>
          </p:cNvPr>
          <p:cNvSpPr/>
          <p:nvPr/>
        </p:nvSpPr>
        <p:spPr>
          <a:xfrm>
            <a:off x="8745975" y="4428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502C855-1863-4FB5-9A5C-9A1B81E32490}"/>
              </a:ext>
            </a:extLst>
          </p:cNvPr>
          <p:cNvCxnSpPr>
            <a:stCxn id="20" idx="4"/>
            <a:endCxn id="19" idx="0"/>
          </p:cNvCxnSpPr>
          <p:nvPr/>
        </p:nvCxnSpPr>
        <p:spPr>
          <a:xfrm>
            <a:off x="7153200" y="2966400"/>
            <a:ext cx="1094400" cy="345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EE8E681-C509-4DEE-8E23-2D0B7AD00131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8247600" y="4082400"/>
            <a:ext cx="883575" cy="345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87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Beispiel-</a:t>
            </a: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Trie</a:t>
            </a:r>
            <a:endParaRPr lang="de-D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3D48DEC-2ADC-4606-9E0B-8BD98CACC2B9}"/>
              </a:ext>
            </a:extLst>
          </p:cNvPr>
          <p:cNvSpPr/>
          <p:nvPr/>
        </p:nvSpPr>
        <p:spPr>
          <a:xfrm>
            <a:off x="6768000" y="2196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fik 29" descr="Hierarchie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70C8DF-1523-407C-ADF0-C6F8F1E9E2CE}"/>
              </a:ext>
            </a:extLst>
          </p:cNvPr>
          <p:cNvSpPr txBox="1"/>
          <p:nvPr/>
        </p:nvSpPr>
        <p:spPr>
          <a:xfrm>
            <a:off x="232239" y="1162299"/>
            <a:ext cx="5269494" cy="163121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Einfügen von: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Auto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62C21BAE-19F2-4506-9C37-CE1AAC2A7BA3}"/>
              </a:ext>
            </a:extLst>
          </p:cNvPr>
          <p:cNvSpPr/>
          <p:nvPr/>
        </p:nvSpPr>
        <p:spPr>
          <a:xfrm>
            <a:off x="5760000" y="1080000"/>
            <a:ext cx="828000" cy="82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2C7E426-15AC-48B3-B316-68432E974A80}"/>
              </a:ext>
            </a:extLst>
          </p:cNvPr>
          <p:cNvSpPr/>
          <p:nvPr/>
        </p:nvSpPr>
        <p:spPr>
          <a:xfrm>
            <a:off x="6660000" y="3312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34528032-7FCA-4A61-BFF0-40D63CCC1722}"/>
              </a:ext>
            </a:extLst>
          </p:cNvPr>
          <p:cNvSpPr/>
          <p:nvPr/>
        </p:nvSpPr>
        <p:spPr>
          <a:xfrm>
            <a:off x="6028200" y="4428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C6681C9-9E57-4A49-80D6-515B5427A58F}"/>
              </a:ext>
            </a:extLst>
          </p:cNvPr>
          <p:cNvSpPr/>
          <p:nvPr/>
        </p:nvSpPr>
        <p:spPr>
          <a:xfrm>
            <a:off x="6307500" y="56051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93F59C7-B8EF-4714-B78C-A93B35E45B86}"/>
              </a:ext>
            </a:extLst>
          </p:cNvPr>
          <p:cNvCxnSpPr>
            <a:stCxn id="78" idx="4"/>
            <a:endCxn id="20" idx="0"/>
          </p:cNvCxnSpPr>
          <p:nvPr/>
        </p:nvCxnSpPr>
        <p:spPr>
          <a:xfrm>
            <a:off x="6174000" y="1908000"/>
            <a:ext cx="979200" cy="28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3E61E0-9344-484D-9A6F-8C8D64429E15}"/>
              </a:ext>
            </a:extLst>
          </p:cNvPr>
          <p:cNvCxnSpPr>
            <a:stCxn id="20" idx="4"/>
            <a:endCxn id="85" idx="0"/>
          </p:cNvCxnSpPr>
          <p:nvPr/>
        </p:nvCxnSpPr>
        <p:spPr>
          <a:xfrm flipH="1">
            <a:off x="7045200" y="2966400"/>
            <a:ext cx="108000" cy="345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DDE5AA0-6E68-4D70-A104-5F8806A3728E}"/>
              </a:ext>
            </a:extLst>
          </p:cNvPr>
          <p:cNvCxnSpPr>
            <a:stCxn id="85" idx="4"/>
            <a:endCxn id="87" idx="0"/>
          </p:cNvCxnSpPr>
          <p:nvPr/>
        </p:nvCxnSpPr>
        <p:spPr>
          <a:xfrm flipH="1">
            <a:off x="6413400" y="4082400"/>
            <a:ext cx="631800" cy="345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FDBE8BF-370D-49F3-ACAB-2E3A3CADF13F}"/>
              </a:ext>
            </a:extLst>
          </p:cNvPr>
          <p:cNvCxnSpPr>
            <a:stCxn id="87" idx="4"/>
            <a:endCxn id="89" idx="0"/>
          </p:cNvCxnSpPr>
          <p:nvPr/>
        </p:nvCxnSpPr>
        <p:spPr>
          <a:xfrm>
            <a:off x="6413400" y="5198400"/>
            <a:ext cx="279300" cy="406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28771B82-5DAF-4885-90A6-3343A3A7ADD0}"/>
              </a:ext>
            </a:extLst>
          </p:cNvPr>
          <p:cNvSpPr/>
          <p:nvPr/>
        </p:nvSpPr>
        <p:spPr>
          <a:xfrm>
            <a:off x="7862400" y="3312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ACD3340-2345-4F95-8A97-E78E12A1BF52}"/>
              </a:ext>
            </a:extLst>
          </p:cNvPr>
          <p:cNvSpPr/>
          <p:nvPr/>
        </p:nvSpPr>
        <p:spPr>
          <a:xfrm>
            <a:off x="8745975" y="4428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502C855-1863-4FB5-9A5C-9A1B81E32490}"/>
              </a:ext>
            </a:extLst>
          </p:cNvPr>
          <p:cNvCxnSpPr>
            <a:stCxn id="20" idx="4"/>
            <a:endCxn id="19" idx="0"/>
          </p:cNvCxnSpPr>
          <p:nvPr/>
        </p:nvCxnSpPr>
        <p:spPr>
          <a:xfrm>
            <a:off x="7153200" y="2966400"/>
            <a:ext cx="1094400" cy="345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EE8E681-C509-4DEE-8E23-2D0B7AD00131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8247600" y="4082400"/>
            <a:ext cx="883575" cy="345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2CC1FE-6C21-4B5A-A154-6D493510A92D}"/>
              </a:ext>
            </a:extLst>
          </p:cNvPr>
          <p:cNvSpPr/>
          <p:nvPr/>
        </p:nvSpPr>
        <p:spPr>
          <a:xfrm>
            <a:off x="7190250" y="44240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41E4DB8-E1AD-428C-AB08-619D359315C1}"/>
              </a:ext>
            </a:extLst>
          </p:cNvPr>
          <p:cNvSpPr/>
          <p:nvPr/>
        </p:nvSpPr>
        <p:spPr>
          <a:xfrm>
            <a:off x="7575450" y="56051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EC4DDB7-6893-4A37-B747-1BCA28381AA9}"/>
              </a:ext>
            </a:extLst>
          </p:cNvPr>
          <p:cNvCxnSpPr>
            <a:stCxn id="85" idx="4"/>
            <a:endCxn id="27" idx="0"/>
          </p:cNvCxnSpPr>
          <p:nvPr/>
        </p:nvCxnSpPr>
        <p:spPr>
          <a:xfrm>
            <a:off x="7045200" y="4082400"/>
            <a:ext cx="530250" cy="3416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C3BD9AA-2187-45DF-B54A-68079E4A5D96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7575450" y="5194417"/>
            <a:ext cx="385200" cy="410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82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Beispiel-</a:t>
            </a: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Trie</a:t>
            </a:r>
            <a:endParaRPr lang="de-D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3D48DEC-2ADC-4606-9E0B-8BD98CACC2B9}"/>
              </a:ext>
            </a:extLst>
          </p:cNvPr>
          <p:cNvSpPr/>
          <p:nvPr/>
        </p:nvSpPr>
        <p:spPr>
          <a:xfrm>
            <a:off x="6768000" y="2196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fik 29" descr="Hierarchie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70C8DF-1523-407C-ADF0-C6F8F1E9E2CE}"/>
              </a:ext>
            </a:extLst>
          </p:cNvPr>
          <p:cNvSpPr txBox="1"/>
          <p:nvPr/>
        </p:nvSpPr>
        <p:spPr>
          <a:xfrm>
            <a:off x="232239" y="1162299"/>
            <a:ext cx="5269494" cy="163121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Einfügen von: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Auto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62C21BAE-19F2-4506-9C37-CE1AAC2A7BA3}"/>
              </a:ext>
            </a:extLst>
          </p:cNvPr>
          <p:cNvSpPr/>
          <p:nvPr/>
        </p:nvSpPr>
        <p:spPr>
          <a:xfrm>
            <a:off x="5760000" y="1080000"/>
            <a:ext cx="828000" cy="82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2C7E426-15AC-48B3-B316-68432E974A80}"/>
              </a:ext>
            </a:extLst>
          </p:cNvPr>
          <p:cNvSpPr/>
          <p:nvPr/>
        </p:nvSpPr>
        <p:spPr>
          <a:xfrm>
            <a:off x="6660000" y="3312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34528032-7FCA-4A61-BFF0-40D63CCC1722}"/>
              </a:ext>
            </a:extLst>
          </p:cNvPr>
          <p:cNvSpPr/>
          <p:nvPr/>
        </p:nvSpPr>
        <p:spPr>
          <a:xfrm>
            <a:off x="6028200" y="4428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DC6681C9-9E57-4A49-80D6-515B5427A58F}"/>
              </a:ext>
            </a:extLst>
          </p:cNvPr>
          <p:cNvSpPr/>
          <p:nvPr/>
        </p:nvSpPr>
        <p:spPr>
          <a:xfrm>
            <a:off x="6307500" y="56051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93F59C7-B8EF-4714-B78C-A93B35E45B86}"/>
              </a:ext>
            </a:extLst>
          </p:cNvPr>
          <p:cNvCxnSpPr>
            <a:stCxn id="78" idx="4"/>
            <a:endCxn id="20" idx="0"/>
          </p:cNvCxnSpPr>
          <p:nvPr/>
        </p:nvCxnSpPr>
        <p:spPr>
          <a:xfrm>
            <a:off x="6174000" y="1908000"/>
            <a:ext cx="979200" cy="28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3E61E0-9344-484D-9A6F-8C8D64429E15}"/>
              </a:ext>
            </a:extLst>
          </p:cNvPr>
          <p:cNvCxnSpPr>
            <a:stCxn id="20" idx="4"/>
            <a:endCxn id="85" idx="0"/>
          </p:cNvCxnSpPr>
          <p:nvPr/>
        </p:nvCxnSpPr>
        <p:spPr>
          <a:xfrm flipH="1">
            <a:off x="7045200" y="2966400"/>
            <a:ext cx="108000" cy="345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DDE5AA0-6E68-4D70-A104-5F8806A3728E}"/>
              </a:ext>
            </a:extLst>
          </p:cNvPr>
          <p:cNvCxnSpPr>
            <a:stCxn id="85" idx="4"/>
            <a:endCxn id="87" idx="0"/>
          </p:cNvCxnSpPr>
          <p:nvPr/>
        </p:nvCxnSpPr>
        <p:spPr>
          <a:xfrm flipH="1">
            <a:off x="6413400" y="4082400"/>
            <a:ext cx="631800" cy="345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FDBE8BF-370D-49F3-ACAB-2E3A3CADF13F}"/>
              </a:ext>
            </a:extLst>
          </p:cNvPr>
          <p:cNvCxnSpPr>
            <a:stCxn id="87" idx="4"/>
            <a:endCxn id="89" idx="0"/>
          </p:cNvCxnSpPr>
          <p:nvPr/>
        </p:nvCxnSpPr>
        <p:spPr>
          <a:xfrm>
            <a:off x="6413400" y="5198400"/>
            <a:ext cx="279300" cy="406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28771B82-5DAF-4885-90A6-3343A3A7ADD0}"/>
              </a:ext>
            </a:extLst>
          </p:cNvPr>
          <p:cNvSpPr/>
          <p:nvPr/>
        </p:nvSpPr>
        <p:spPr>
          <a:xfrm>
            <a:off x="7862400" y="3312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ACD3340-2345-4F95-8A97-E78E12A1BF52}"/>
              </a:ext>
            </a:extLst>
          </p:cNvPr>
          <p:cNvSpPr/>
          <p:nvPr/>
        </p:nvSpPr>
        <p:spPr>
          <a:xfrm>
            <a:off x="8745975" y="4428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502C855-1863-4FB5-9A5C-9A1B81E32490}"/>
              </a:ext>
            </a:extLst>
          </p:cNvPr>
          <p:cNvCxnSpPr>
            <a:stCxn id="20" idx="4"/>
            <a:endCxn id="19" idx="0"/>
          </p:cNvCxnSpPr>
          <p:nvPr/>
        </p:nvCxnSpPr>
        <p:spPr>
          <a:xfrm>
            <a:off x="7153200" y="2966400"/>
            <a:ext cx="1094400" cy="345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EE8E681-C509-4DEE-8E23-2D0B7AD00131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8247600" y="4082400"/>
            <a:ext cx="883575" cy="345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0D2CC1FE-6C21-4B5A-A154-6D493510A92D}"/>
              </a:ext>
            </a:extLst>
          </p:cNvPr>
          <p:cNvSpPr/>
          <p:nvPr/>
        </p:nvSpPr>
        <p:spPr>
          <a:xfrm>
            <a:off x="7190250" y="44240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41E4DB8-E1AD-428C-AB08-619D359315C1}"/>
              </a:ext>
            </a:extLst>
          </p:cNvPr>
          <p:cNvSpPr/>
          <p:nvPr/>
        </p:nvSpPr>
        <p:spPr>
          <a:xfrm>
            <a:off x="7575450" y="56051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EC4DDB7-6893-4A37-B747-1BCA28381AA9}"/>
              </a:ext>
            </a:extLst>
          </p:cNvPr>
          <p:cNvCxnSpPr>
            <a:stCxn id="85" idx="4"/>
            <a:endCxn id="27" idx="0"/>
          </p:cNvCxnSpPr>
          <p:nvPr/>
        </p:nvCxnSpPr>
        <p:spPr>
          <a:xfrm>
            <a:off x="7045200" y="4082400"/>
            <a:ext cx="530250" cy="3416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C3BD9AA-2187-45DF-B54A-68079E4A5D96}"/>
              </a:ext>
            </a:extLst>
          </p:cNvPr>
          <p:cNvCxnSpPr>
            <a:stCxn id="27" idx="4"/>
            <a:endCxn id="28" idx="0"/>
          </p:cNvCxnSpPr>
          <p:nvPr/>
        </p:nvCxnSpPr>
        <p:spPr>
          <a:xfrm>
            <a:off x="7575450" y="5194417"/>
            <a:ext cx="385200" cy="410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3003B593-9013-492A-ADD9-4B89E7CF859F}"/>
              </a:ext>
            </a:extLst>
          </p:cNvPr>
          <p:cNvSpPr/>
          <p:nvPr/>
        </p:nvSpPr>
        <p:spPr>
          <a:xfrm>
            <a:off x="4548183" y="2196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FCD793E-6CF1-485E-B7D9-6AD10C412FF3}"/>
              </a:ext>
            </a:extLst>
          </p:cNvPr>
          <p:cNvSpPr/>
          <p:nvPr/>
        </p:nvSpPr>
        <p:spPr>
          <a:xfrm>
            <a:off x="4731333" y="3322589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D2268AB-6B99-4125-A2D1-F5B98B79816E}"/>
              </a:ext>
            </a:extLst>
          </p:cNvPr>
          <p:cNvSpPr/>
          <p:nvPr/>
        </p:nvSpPr>
        <p:spPr>
          <a:xfrm>
            <a:off x="4558608" y="44240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65B9197-9046-4BF8-A766-F6A8CECEE0D7}"/>
              </a:ext>
            </a:extLst>
          </p:cNvPr>
          <p:cNvSpPr/>
          <p:nvPr/>
        </p:nvSpPr>
        <p:spPr>
          <a:xfrm>
            <a:off x="4731333" y="56051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82B1C43-449A-4E10-8031-A6D94E140250}"/>
              </a:ext>
            </a:extLst>
          </p:cNvPr>
          <p:cNvCxnSpPr>
            <a:stCxn id="78" idx="4"/>
            <a:endCxn id="26" idx="0"/>
          </p:cNvCxnSpPr>
          <p:nvPr/>
        </p:nvCxnSpPr>
        <p:spPr>
          <a:xfrm flipH="1">
            <a:off x="4933383" y="1908000"/>
            <a:ext cx="1240617" cy="28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C43B606-71E5-4832-9E68-CC8F5E786866}"/>
              </a:ext>
            </a:extLst>
          </p:cNvPr>
          <p:cNvCxnSpPr>
            <a:stCxn id="26" idx="4"/>
            <a:endCxn id="29" idx="0"/>
          </p:cNvCxnSpPr>
          <p:nvPr/>
        </p:nvCxnSpPr>
        <p:spPr>
          <a:xfrm>
            <a:off x="4933383" y="2966400"/>
            <a:ext cx="183150" cy="3561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BC7ABD2-03E9-47B2-9493-383997DE580D}"/>
              </a:ext>
            </a:extLst>
          </p:cNvPr>
          <p:cNvCxnSpPr>
            <a:stCxn id="29" idx="4"/>
            <a:endCxn id="31" idx="0"/>
          </p:cNvCxnSpPr>
          <p:nvPr/>
        </p:nvCxnSpPr>
        <p:spPr>
          <a:xfrm flipH="1">
            <a:off x="4943808" y="4092989"/>
            <a:ext cx="172725" cy="3310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BFD4C33-BC79-490A-A253-F05192B66016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4943808" y="5194417"/>
            <a:ext cx="172725" cy="410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18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B13DF39-D590-4334-A8C5-F9E048F001E5}"/>
              </a:ext>
            </a:extLst>
          </p:cNvPr>
          <p:cNvSpPr/>
          <p:nvPr/>
        </p:nvSpPr>
        <p:spPr>
          <a:xfrm>
            <a:off x="-426893" y="2341511"/>
            <a:ext cx="9402618" cy="2743200"/>
          </a:xfrm>
          <a:prstGeom prst="round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Such-Algorithmus</a:t>
            </a:r>
            <a:endParaRPr lang="de-DE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2900D297-A1A2-4C67-8C03-59BD01167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3075499"/>
            <a:ext cx="1275224" cy="12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1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Schritt 1 – Präfix-Suche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776077B-CEB8-4E04-A26B-D27A0814C498}"/>
              </a:ext>
            </a:extLst>
          </p:cNvPr>
          <p:cNvSpPr/>
          <p:nvPr/>
        </p:nvSpPr>
        <p:spPr>
          <a:xfrm>
            <a:off x="5736530" y="1229497"/>
            <a:ext cx="828000" cy="82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C11DAAD-5616-4138-BC99-74D1D869FCFE}"/>
              </a:ext>
            </a:extLst>
          </p:cNvPr>
          <p:cNvSpPr/>
          <p:nvPr/>
        </p:nvSpPr>
        <p:spPr>
          <a:xfrm>
            <a:off x="1772512" y="27262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3D48DEC-2ADC-4606-9E0B-8BD98CACC2B9}"/>
              </a:ext>
            </a:extLst>
          </p:cNvPr>
          <p:cNvSpPr/>
          <p:nvPr/>
        </p:nvSpPr>
        <p:spPr>
          <a:xfrm>
            <a:off x="3623866" y="27262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1E4AB54-6B7C-4677-A502-3AA02B61B574}"/>
              </a:ext>
            </a:extLst>
          </p:cNvPr>
          <p:cNvSpPr/>
          <p:nvPr/>
        </p:nvSpPr>
        <p:spPr>
          <a:xfrm>
            <a:off x="6307547" y="27262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4731CCA-BBAA-45B3-8F5B-2D340F04F380}"/>
              </a:ext>
            </a:extLst>
          </p:cNvPr>
          <p:cNvSpPr/>
          <p:nvPr/>
        </p:nvSpPr>
        <p:spPr>
          <a:xfrm>
            <a:off x="9675039" y="2727235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95FE971-C286-4ED8-8E00-3A98D188A0B7}"/>
              </a:ext>
            </a:extLst>
          </p:cNvPr>
          <p:cNvSpPr/>
          <p:nvPr/>
        </p:nvSpPr>
        <p:spPr>
          <a:xfrm>
            <a:off x="5501733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821E668-39C4-4EFA-9A73-0EC0D36C15DB}"/>
              </a:ext>
            </a:extLst>
          </p:cNvPr>
          <p:cNvSpPr/>
          <p:nvPr/>
        </p:nvSpPr>
        <p:spPr>
          <a:xfrm>
            <a:off x="4726943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8FB6ABF-AC33-4950-A6E3-2FCEE35E5069}"/>
              </a:ext>
            </a:extLst>
          </p:cNvPr>
          <p:cNvCxnSpPr>
            <a:stCxn id="3" idx="4"/>
            <a:endCxn id="19" idx="0"/>
          </p:cNvCxnSpPr>
          <p:nvPr/>
        </p:nvCxnSpPr>
        <p:spPr>
          <a:xfrm flipH="1">
            <a:off x="2157712" y="2057497"/>
            <a:ext cx="3992818" cy="668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0B870D0-DC6D-4F5F-A719-2681F8D96228}"/>
              </a:ext>
            </a:extLst>
          </p:cNvPr>
          <p:cNvCxnSpPr>
            <a:stCxn id="3" idx="4"/>
            <a:endCxn id="20" idx="0"/>
          </p:cNvCxnSpPr>
          <p:nvPr/>
        </p:nvCxnSpPr>
        <p:spPr>
          <a:xfrm flipH="1">
            <a:off x="4009066" y="2057497"/>
            <a:ext cx="2141464" cy="668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6F16F68-59E5-4339-8860-C6EB81DFCCD4}"/>
              </a:ext>
            </a:extLst>
          </p:cNvPr>
          <p:cNvCxnSpPr>
            <a:stCxn id="3" idx="4"/>
            <a:endCxn id="22" idx="0"/>
          </p:cNvCxnSpPr>
          <p:nvPr/>
        </p:nvCxnSpPr>
        <p:spPr>
          <a:xfrm>
            <a:off x="6150530" y="2057497"/>
            <a:ext cx="542217" cy="668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3E65BA-E820-41E9-83CA-5C67036D8C8A}"/>
              </a:ext>
            </a:extLst>
          </p:cNvPr>
          <p:cNvCxnSpPr>
            <a:stCxn id="3" idx="4"/>
            <a:endCxn id="24" idx="0"/>
          </p:cNvCxnSpPr>
          <p:nvPr/>
        </p:nvCxnSpPr>
        <p:spPr>
          <a:xfrm>
            <a:off x="6150530" y="2057497"/>
            <a:ext cx="3909709" cy="669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418F1F19-EC5E-4A1E-AA91-389F2291F77F}"/>
              </a:ext>
            </a:extLst>
          </p:cNvPr>
          <p:cNvSpPr/>
          <p:nvPr/>
        </p:nvSpPr>
        <p:spPr>
          <a:xfrm>
            <a:off x="4999571" y="30493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9C40B29-52E4-4A52-9E93-F5F5CED604FF}"/>
              </a:ext>
            </a:extLst>
          </p:cNvPr>
          <p:cNvSpPr/>
          <p:nvPr/>
        </p:nvSpPr>
        <p:spPr>
          <a:xfrm>
            <a:off x="5272199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C2B5914-E0EF-4C84-B5E6-B17EC4CCA237}"/>
              </a:ext>
            </a:extLst>
          </p:cNvPr>
          <p:cNvSpPr/>
          <p:nvPr/>
        </p:nvSpPr>
        <p:spPr>
          <a:xfrm>
            <a:off x="5542305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32CDD9F-37DF-407B-8E72-1E2A7F18E2DD}"/>
              </a:ext>
            </a:extLst>
          </p:cNvPr>
          <p:cNvSpPr/>
          <p:nvPr/>
        </p:nvSpPr>
        <p:spPr>
          <a:xfrm>
            <a:off x="5812411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BA1AB4D-9C95-4A79-8610-63596F1FDD52}"/>
              </a:ext>
            </a:extLst>
          </p:cNvPr>
          <p:cNvSpPr/>
          <p:nvPr/>
        </p:nvSpPr>
        <p:spPr>
          <a:xfrm>
            <a:off x="7489132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9EFA8CB-D6D5-461A-937B-E00C3069CD86}"/>
              </a:ext>
            </a:extLst>
          </p:cNvPr>
          <p:cNvSpPr/>
          <p:nvPr/>
        </p:nvSpPr>
        <p:spPr>
          <a:xfrm>
            <a:off x="7761760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FEEAC4E-D6C9-45D3-A1AE-A3106D159D5C}"/>
              </a:ext>
            </a:extLst>
          </p:cNvPr>
          <p:cNvSpPr/>
          <p:nvPr/>
        </p:nvSpPr>
        <p:spPr>
          <a:xfrm>
            <a:off x="8034388" y="305094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B90FAEC-6CFC-4112-845C-3ACE63843396}"/>
              </a:ext>
            </a:extLst>
          </p:cNvPr>
          <p:cNvSpPr/>
          <p:nvPr/>
        </p:nvSpPr>
        <p:spPr>
          <a:xfrm>
            <a:off x="8304494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CAD5428-B501-4603-9E32-EE372281FBA0}"/>
              </a:ext>
            </a:extLst>
          </p:cNvPr>
          <p:cNvSpPr/>
          <p:nvPr/>
        </p:nvSpPr>
        <p:spPr>
          <a:xfrm>
            <a:off x="8574600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BF00FDF-4EF9-4A20-92C6-CBA61EDFC06E}"/>
              </a:ext>
            </a:extLst>
          </p:cNvPr>
          <p:cNvSpPr/>
          <p:nvPr/>
        </p:nvSpPr>
        <p:spPr>
          <a:xfrm>
            <a:off x="8845767" y="305133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C87DF7D1-52FF-4BFC-8FE3-232EE072EEA3}"/>
              </a:ext>
            </a:extLst>
          </p:cNvPr>
          <p:cNvSpPr/>
          <p:nvPr/>
        </p:nvSpPr>
        <p:spPr>
          <a:xfrm>
            <a:off x="9115873" y="30493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E0B1971-0B54-4511-B53C-FAE21489C040}"/>
              </a:ext>
            </a:extLst>
          </p:cNvPr>
          <p:cNvSpPr/>
          <p:nvPr/>
        </p:nvSpPr>
        <p:spPr>
          <a:xfrm>
            <a:off x="6991360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4ACD7C4-BA49-4B32-B931-F0CB92A0769B}"/>
              </a:ext>
            </a:extLst>
          </p:cNvPr>
          <p:cNvSpPr/>
          <p:nvPr/>
        </p:nvSpPr>
        <p:spPr>
          <a:xfrm>
            <a:off x="8973779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A845B6E-B152-4E6B-885F-A801E5645EC2}"/>
              </a:ext>
            </a:extLst>
          </p:cNvPr>
          <p:cNvSpPr/>
          <p:nvPr/>
        </p:nvSpPr>
        <p:spPr>
          <a:xfrm>
            <a:off x="10463406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E68311B-4294-4229-AC22-1411247282DE}"/>
              </a:ext>
            </a:extLst>
          </p:cNvPr>
          <p:cNvSpPr/>
          <p:nvPr/>
        </p:nvSpPr>
        <p:spPr>
          <a:xfrm>
            <a:off x="2853466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C2526B3D-16B1-465E-97D5-2CA5CABD5217}"/>
              </a:ext>
            </a:extLst>
          </p:cNvPr>
          <p:cNvSpPr/>
          <p:nvPr/>
        </p:nvSpPr>
        <p:spPr>
          <a:xfrm>
            <a:off x="4343093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D25A43-000C-4CAE-8E9D-CE3D21B5ABC8}"/>
              </a:ext>
            </a:extLst>
          </p:cNvPr>
          <p:cNvSpPr/>
          <p:nvPr/>
        </p:nvSpPr>
        <p:spPr>
          <a:xfrm>
            <a:off x="258618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3A2721F8-3365-4FE3-8D77-4A0F70A10FB9}"/>
              </a:ext>
            </a:extLst>
          </p:cNvPr>
          <p:cNvSpPr/>
          <p:nvPr/>
        </p:nvSpPr>
        <p:spPr>
          <a:xfrm>
            <a:off x="1788831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84ECE7E8-6CAB-49FB-A412-2C7D3436FE4C}"/>
              </a:ext>
            </a:extLst>
          </p:cNvPr>
          <p:cNvCxnSpPr>
            <a:cxnSpLocks/>
            <a:stCxn id="19" idx="4"/>
            <a:endCxn id="54" idx="0"/>
          </p:cNvCxnSpPr>
          <p:nvPr/>
        </p:nvCxnSpPr>
        <p:spPr>
          <a:xfrm flipH="1">
            <a:off x="643818" y="3496617"/>
            <a:ext cx="1513894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F6C36CD-8737-45D9-B175-B3AA183FA099}"/>
              </a:ext>
            </a:extLst>
          </p:cNvPr>
          <p:cNvCxnSpPr>
            <a:stCxn id="19" idx="4"/>
            <a:endCxn id="55" idx="0"/>
          </p:cNvCxnSpPr>
          <p:nvPr/>
        </p:nvCxnSpPr>
        <p:spPr>
          <a:xfrm>
            <a:off x="2157712" y="3496617"/>
            <a:ext cx="16319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106C9FB9-2C53-4652-B160-63933AEE4F89}"/>
              </a:ext>
            </a:extLst>
          </p:cNvPr>
          <p:cNvCxnSpPr>
            <a:stCxn id="20" idx="4"/>
            <a:endCxn id="52" idx="0"/>
          </p:cNvCxnSpPr>
          <p:nvPr/>
        </p:nvCxnSpPr>
        <p:spPr>
          <a:xfrm flipH="1">
            <a:off x="3238666" y="3496617"/>
            <a:ext cx="770400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08435580-0C2F-498C-BF2E-4F662D6F5C83}"/>
              </a:ext>
            </a:extLst>
          </p:cNvPr>
          <p:cNvCxnSpPr>
            <a:stCxn id="20" idx="4"/>
            <a:endCxn id="53" idx="0"/>
          </p:cNvCxnSpPr>
          <p:nvPr/>
        </p:nvCxnSpPr>
        <p:spPr>
          <a:xfrm>
            <a:off x="4009066" y="3496617"/>
            <a:ext cx="719227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6A39B50-2E14-4A39-B336-3C358C679E9E}"/>
              </a:ext>
            </a:extLst>
          </p:cNvPr>
          <p:cNvCxnSpPr>
            <a:stCxn id="22" idx="4"/>
            <a:endCxn id="28" idx="0"/>
          </p:cNvCxnSpPr>
          <p:nvPr/>
        </p:nvCxnSpPr>
        <p:spPr>
          <a:xfrm flipH="1">
            <a:off x="5886933" y="3496617"/>
            <a:ext cx="805814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D6B9CC01-0A2E-4DCA-8B71-17FA19750AAD}"/>
              </a:ext>
            </a:extLst>
          </p:cNvPr>
          <p:cNvCxnSpPr>
            <a:stCxn id="22" idx="4"/>
            <a:endCxn id="49" idx="0"/>
          </p:cNvCxnSpPr>
          <p:nvPr/>
        </p:nvCxnSpPr>
        <p:spPr>
          <a:xfrm>
            <a:off x="6692747" y="3496617"/>
            <a:ext cx="683813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90E26F-C654-4BBF-A768-BE9112FFC013}"/>
              </a:ext>
            </a:extLst>
          </p:cNvPr>
          <p:cNvCxnSpPr>
            <a:stCxn id="24" idx="4"/>
            <a:endCxn id="50" idx="0"/>
          </p:cNvCxnSpPr>
          <p:nvPr/>
        </p:nvCxnSpPr>
        <p:spPr>
          <a:xfrm flipH="1">
            <a:off x="9358979" y="3497635"/>
            <a:ext cx="701260" cy="726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0E1D1BA-3F02-4002-92C6-E0981F230ABC}"/>
              </a:ext>
            </a:extLst>
          </p:cNvPr>
          <p:cNvCxnSpPr>
            <a:stCxn id="24" idx="4"/>
            <a:endCxn id="51" idx="0"/>
          </p:cNvCxnSpPr>
          <p:nvPr/>
        </p:nvCxnSpPr>
        <p:spPr>
          <a:xfrm>
            <a:off x="10060239" y="3497635"/>
            <a:ext cx="788367" cy="726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BB84B73B-B7B7-4484-8BD5-4A29886B2AC2}"/>
              </a:ext>
            </a:extLst>
          </p:cNvPr>
          <p:cNvSpPr/>
          <p:nvPr/>
        </p:nvSpPr>
        <p:spPr>
          <a:xfrm>
            <a:off x="1213218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4E2148E-61FE-4F3F-A851-9AD03B7C6ADD}"/>
              </a:ext>
            </a:extLst>
          </p:cNvPr>
          <p:cNvSpPr/>
          <p:nvPr/>
        </p:nvSpPr>
        <p:spPr>
          <a:xfrm>
            <a:off x="1450711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0FF6A3E-B808-4B81-80FD-44A94AE013C0}"/>
              </a:ext>
            </a:extLst>
          </p:cNvPr>
          <p:cNvSpPr/>
          <p:nvPr/>
        </p:nvSpPr>
        <p:spPr>
          <a:xfrm>
            <a:off x="3774613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C258754C-1AAA-42DF-BD94-0D578FDF9FA4}"/>
              </a:ext>
            </a:extLst>
          </p:cNvPr>
          <p:cNvSpPr/>
          <p:nvPr/>
        </p:nvSpPr>
        <p:spPr>
          <a:xfrm>
            <a:off x="4012106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CE1151EF-A207-4D81-8440-3A767CDEE99C}"/>
              </a:ext>
            </a:extLst>
          </p:cNvPr>
          <p:cNvSpPr/>
          <p:nvPr/>
        </p:nvSpPr>
        <p:spPr>
          <a:xfrm>
            <a:off x="6422880" y="453719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056640DC-1047-4861-9845-0428563295A8}"/>
              </a:ext>
            </a:extLst>
          </p:cNvPr>
          <p:cNvSpPr/>
          <p:nvPr/>
        </p:nvSpPr>
        <p:spPr>
          <a:xfrm>
            <a:off x="6660373" y="453719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7593E462-0044-4E27-8EAC-CACBDBDDF768}"/>
              </a:ext>
            </a:extLst>
          </p:cNvPr>
          <p:cNvSpPr/>
          <p:nvPr/>
        </p:nvSpPr>
        <p:spPr>
          <a:xfrm>
            <a:off x="9909853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C57ED98F-1441-4C0B-80F2-F1E9E9C4196D}"/>
              </a:ext>
            </a:extLst>
          </p:cNvPr>
          <p:cNvSpPr/>
          <p:nvPr/>
        </p:nvSpPr>
        <p:spPr>
          <a:xfrm>
            <a:off x="10147346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552C036E-59D7-4DE2-AF6B-09EFC4AE06D8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313148" y="4994217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5D46374D-B11B-4C5B-B275-5F0D0864EDED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643818" y="4994217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55341C39-9364-4A5D-B527-DB58C96FB28C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643818" y="4994217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E1A9334-2A27-45D4-9A91-C40BA4C383A6}"/>
              </a:ext>
            </a:extLst>
          </p:cNvPr>
          <p:cNvCxnSpPr/>
          <p:nvPr/>
        </p:nvCxnSpPr>
        <p:spPr>
          <a:xfrm flipH="1">
            <a:off x="1852551" y="4992865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27AF901C-357F-4B09-9A58-4FB690AF759B}"/>
              </a:ext>
            </a:extLst>
          </p:cNvPr>
          <p:cNvCxnSpPr>
            <a:cxnSpLocks/>
          </p:cNvCxnSpPr>
          <p:nvPr/>
        </p:nvCxnSpPr>
        <p:spPr>
          <a:xfrm>
            <a:off x="2183221" y="4992865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6ABE4D25-CFBC-42EA-973F-D7977AD0D6EF}"/>
              </a:ext>
            </a:extLst>
          </p:cNvPr>
          <p:cNvCxnSpPr>
            <a:cxnSpLocks/>
          </p:cNvCxnSpPr>
          <p:nvPr/>
        </p:nvCxnSpPr>
        <p:spPr>
          <a:xfrm>
            <a:off x="2183221" y="4992865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C01D29C-57A5-495D-9589-776E80E45225}"/>
              </a:ext>
            </a:extLst>
          </p:cNvPr>
          <p:cNvCxnSpPr/>
          <p:nvPr/>
        </p:nvCxnSpPr>
        <p:spPr>
          <a:xfrm flipH="1">
            <a:off x="2929082" y="4992865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35FE6F77-9324-4688-BF81-C831965E9C0B}"/>
              </a:ext>
            </a:extLst>
          </p:cNvPr>
          <p:cNvCxnSpPr>
            <a:cxnSpLocks/>
          </p:cNvCxnSpPr>
          <p:nvPr/>
        </p:nvCxnSpPr>
        <p:spPr>
          <a:xfrm>
            <a:off x="3259752" y="4992865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9B356D0-CCB9-4699-BC2F-5CC6CC5949D1}"/>
              </a:ext>
            </a:extLst>
          </p:cNvPr>
          <p:cNvCxnSpPr>
            <a:cxnSpLocks/>
          </p:cNvCxnSpPr>
          <p:nvPr/>
        </p:nvCxnSpPr>
        <p:spPr>
          <a:xfrm>
            <a:off x="3259752" y="4992865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1358D1E-DD6D-4310-82DF-A8BE8F298F96}"/>
              </a:ext>
            </a:extLst>
          </p:cNvPr>
          <p:cNvCxnSpPr/>
          <p:nvPr/>
        </p:nvCxnSpPr>
        <p:spPr>
          <a:xfrm flipH="1">
            <a:off x="4400033" y="4992865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B351463C-AD54-4EF8-8C2C-215A55054A17}"/>
              </a:ext>
            </a:extLst>
          </p:cNvPr>
          <p:cNvCxnSpPr>
            <a:cxnSpLocks/>
          </p:cNvCxnSpPr>
          <p:nvPr/>
        </p:nvCxnSpPr>
        <p:spPr>
          <a:xfrm>
            <a:off x="4730703" y="4992865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CC0CF7CF-599E-4356-B5E8-734E7B6F885C}"/>
              </a:ext>
            </a:extLst>
          </p:cNvPr>
          <p:cNvCxnSpPr>
            <a:cxnSpLocks/>
          </p:cNvCxnSpPr>
          <p:nvPr/>
        </p:nvCxnSpPr>
        <p:spPr>
          <a:xfrm>
            <a:off x="4730703" y="4992865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564B3FB-AA27-4E08-AF61-61D4BF562600}"/>
              </a:ext>
            </a:extLst>
          </p:cNvPr>
          <p:cNvCxnSpPr/>
          <p:nvPr/>
        </p:nvCxnSpPr>
        <p:spPr>
          <a:xfrm flipH="1">
            <a:off x="5557336" y="5000119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31BC228-5D0F-4355-87C7-F0A23D9B95B6}"/>
              </a:ext>
            </a:extLst>
          </p:cNvPr>
          <p:cNvCxnSpPr>
            <a:cxnSpLocks/>
          </p:cNvCxnSpPr>
          <p:nvPr/>
        </p:nvCxnSpPr>
        <p:spPr>
          <a:xfrm>
            <a:off x="5888006" y="5000119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03381706-A258-463A-9206-88CD4A0283BD}"/>
              </a:ext>
            </a:extLst>
          </p:cNvPr>
          <p:cNvCxnSpPr>
            <a:cxnSpLocks/>
          </p:cNvCxnSpPr>
          <p:nvPr/>
        </p:nvCxnSpPr>
        <p:spPr>
          <a:xfrm>
            <a:off x="5888006" y="5000119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45A474F-64F7-4D31-A2A3-1425AFAE763F}"/>
              </a:ext>
            </a:extLst>
          </p:cNvPr>
          <p:cNvCxnSpPr/>
          <p:nvPr/>
        </p:nvCxnSpPr>
        <p:spPr>
          <a:xfrm flipH="1">
            <a:off x="7065691" y="5000119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53062BD6-7B4E-4928-9526-1BB3081C1CAE}"/>
              </a:ext>
            </a:extLst>
          </p:cNvPr>
          <p:cNvCxnSpPr>
            <a:cxnSpLocks/>
          </p:cNvCxnSpPr>
          <p:nvPr/>
        </p:nvCxnSpPr>
        <p:spPr>
          <a:xfrm>
            <a:off x="7396361" y="5000119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93064B79-6335-4CDB-9AF1-CEBB9122EE4C}"/>
              </a:ext>
            </a:extLst>
          </p:cNvPr>
          <p:cNvCxnSpPr>
            <a:cxnSpLocks/>
          </p:cNvCxnSpPr>
          <p:nvPr/>
        </p:nvCxnSpPr>
        <p:spPr>
          <a:xfrm>
            <a:off x="7396361" y="5000119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A29A6015-8B10-4ED4-89E3-E079E694CB8A}"/>
              </a:ext>
            </a:extLst>
          </p:cNvPr>
          <p:cNvCxnSpPr/>
          <p:nvPr/>
        </p:nvCxnSpPr>
        <p:spPr>
          <a:xfrm flipH="1">
            <a:off x="9028309" y="5000119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699F0408-1B64-44F1-BE32-DD773AB3602A}"/>
              </a:ext>
            </a:extLst>
          </p:cNvPr>
          <p:cNvCxnSpPr>
            <a:cxnSpLocks/>
          </p:cNvCxnSpPr>
          <p:nvPr/>
        </p:nvCxnSpPr>
        <p:spPr>
          <a:xfrm>
            <a:off x="9358979" y="5000119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04C003E6-1AAA-481B-9E14-11A53B5EFEAD}"/>
              </a:ext>
            </a:extLst>
          </p:cNvPr>
          <p:cNvCxnSpPr>
            <a:cxnSpLocks/>
          </p:cNvCxnSpPr>
          <p:nvPr/>
        </p:nvCxnSpPr>
        <p:spPr>
          <a:xfrm>
            <a:off x="9358979" y="5000119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1D1FA048-2D0D-4D4E-9A08-29FFFE779AEF}"/>
              </a:ext>
            </a:extLst>
          </p:cNvPr>
          <p:cNvCxnSpPr/>
          <p:nvPr/>
        </p:nvCxnSpPr>
        <p:spPr>
          <a:xfrm flipH="1">
            <a:off x="10526555" y="4992651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AC73832-E824-4BC3-B6E8-F7FF31F2E561}"/>
              </a:ext>
            </a:extLst>
          </p:cNvPr>
          <p:cNvCxnSpPr>
            <a:cxnSpLocks/>
          </p:cNvCxnSpPr>
          <p:nvPr/>
        </p:nvCxnSpPr>
        <p:spPr>
          <a:xfrm>
            <a:off x="10857225" y="4992651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4A153935-B16A-4BAB-AAB1-0B065B95227A}"/>
              </a:ext>
            </a:extLst>
          </p:cNvPr>
          <p:cNvCxnSpPr>
            <a:cxnSpLocks/>
          </p:cNvCxnSpPr>
          <p:nvPr/>
        </p:nvCxnSpPr>
        <p:spPr>
          <a:xfrm>
            <a:off x="10857225" y="4992651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5B34F01C-F230-4A0F-B2E0-3C2DD91CF3A9}"/>
              </a:ext>
            </a:extLst>
          </p:cNvPr>
          <p:cNvSpPr txBox="1"/>
          <p:nvPr/>
        </p:nvSpPr>
        <p:spPr>
          <a:xfrm>
            <a:off x="287843" y="1248839"/>
            <a:ext cx="526949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Bsp.: Suche nach allen Wörtern mit Präfix „MA…“</a:t>
            </a:r>
          </a:p>
        </p:txBody>
      </p:sp>
    </p:spTree>
    <p:extLst>
      <p:ext uri="{BB962C8B-B14F-4D97-AF65-F5344CB8AC3E}">
        <p14:creationId xmlns:p14="http://schemas.microsoft.com/office/powerpoint/2010/main" val="88876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Schritt 1 – Präfix-Suche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776077B-CEB8-4E04-A26B-D27A0814C498}"/>
              </a:ext>
            </a:extLst>
          </p:cNvPr>
          <p:cNvSpPr/>
          <p:nvPr/>
        </p:nvSpPr>
        <p:spPr>
          <a:xfrm>
            <a:off x="5736530" y="1229497"/>
            <a:ext cx="828000" cy="82800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C11DAAD-5616-4138-BC99-74D1D869FCFE}"/>
              </a:ext>
            </a:extLst>
          </p:cNvPr>
          <p:cNvSpPr/>
          <p:nvPr/>
        </p:nvSpPr>
        <p:spPr>
          <a:xfrm>
            <a:off x="1772512" y="27262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3D48DEC-2ADC-4606-9E0B-8BD98CACC2B9}"/>
              </a:ext>
            </a:extLst>
          </p:cNvPr>
          <p:cNvSpPr/>
          <p:nvPr/>
        </p:nvSpPr>
        <p:spPr>
          <a:xfrm>
            <a:off x="3623866" y="27262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1E4AB54-6B7C-4677-A502-3AA02B61B574}"/>
              </a:ext>
            </a:extLst>
          </p:cNvPr>
          <p:cNvSpPr/>
          <p:nvPr/>
        </p:nvSpPr>
        <p:spPr>
          <a:xfrm>
            <a:off x="6307547" y="2726217"/>
            <a:ext cx="770400" cy="77040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4731CCA-BBAA-45B3-8F5B-2D340F04F380}"/>
              </a:ext>
            </a:extLst>
          </p:cNvPr>
          <p:cNvSpPr/>
          <p:nvPr/>
        </p:nvSpPr>
        <p:spPr>
          <a:xfrm>
            <a:off x="9675039" y="2727235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95FE971-C286-4ED8-8E00-3A98D188A0B7}"/>
              </a:ext>
            </a:extLst>
          </p:cNvPr>
          <p:cNvSpPr/>
          <p:nvPr/>
        </p:nvSpPr>
        <p:spPr>
          <a:xfrm>
            <a:off x="5501733" y="4223817"/>
            <a:ext cx="770400" cy="77040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821E668-39C4-4EFA-9A73-0EC0D36C15DB}"/>
              </a:ext>
            </a:extLst>
          </p:cNvPr>
          <p:cNvSpPr/>
          <p:nvPr/>
        </p:nvSpPr>
        <p:spPr>
          <a:xfrm>
            <a:off x="4726943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8FB6ABF-AC33-4950-A6E3-2FCEE35E5069}"/>
              </a:ext>
            </a:extLst>
          </p:cNvPr>
          <p:cNvCxnSpPr>
            <a:stCxn id="3" idx="4"/>
            <a:endCxn id="19" idx="0"/>
          </p:cNvCxnSpPr>
          <p:nvPr/>
        </p:nvCxnSpPr>
        <p:spPr>
          <a:xfrm flipH="1">
            <a:off x="2157712" y="2057497"/>
            <a:ext cx="3992818" cy="668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0B870D0-DC6D-4F5F-A719-2681F8D96228}"/>
              </a:ext>
            </a:extLst>
          </p:cNvPr>
          <p:cNvCxnSpPr>
            <a:stCxn id="3" idx="4"/>
            <a:endCxn id="20" idx="0"/>
          </p:cNvCxnSpPr>
          <p:nvPr/>
        </p:nvCxnSpPr>
        <p:spPr>
          <a:xfrm flipH="1">
            <a:off x="4009066" y="2057497"/>
            <a:ext cx="2141464" cy="668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6F16F68-59E5-4339-8860-C6EB81DFCCD4}"/>
              </a:ext>
            </a:extLst>
          </p:cNvPr>
          <p:cNvCxnSpPr>
            <a:stCxn id="3" idx="4"/>
            <a:endCxn id="22" idx="0"/>
          </p:cNvCxnSpPr>
          <p:nvPr/>
        </p:nvCxnSpPr>
        <p:spPr>
          <a:xfrm>
            <a:off x="6150530" y="2057497"/>
            <a:ext cx="542217" cy="66872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3E65BA-E820-41E9-83CA-5C67036D8C8A}"/>
              </a:ext>
            </a:extLst>
          </p:cNvPr>
          <p:cNvCxnSpPr>
            <a:stCxn id="3" idx="4"/>
            <a:endCxn id="24" idx="0"/>
          </p:cNvCxnSpPr>
          <p:nvPr/>
        </p:nvCxnSpPr>
        <p:spPr>
          <a:xfrm>
            <a:off x="6150530" y="2057497"/>
            <a:ext cx="3909709" cy="669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418F1F19-EC5E-4A1E-AA91-389F2291F77F}"/>
              </a:ext>
            </a:extLst>
          </p:cNvPr>
          <p:cNvSpPr/>
          <p:nvPr/>
        </p:nvSpPr>
        <p:spPr>
          <a:xfrm>
            <a:off x="4999571" y="30493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9C40B29-52E4-4A52-9E93-F5F5CED604FF}"/>
              </a:ext>
            </a:extLst>
          </p:cNvPr>
          <p:cNvSpPr/>
          <p:nvPr/>
        </p:nvSpPr>
        <p:spPr>
          <a:xfrm>
            <a:off x="5272199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C2B5914-E0EF-4C84-B5E6-B17EC4CCA237}"/>
              </a:ext>
            </a:extLst>
          </p:cNvPr>
          <p:cNvSpPr/>
          <p:nvPr/>
        </p:nvSpPr>
        <p:spPr>
          <a:xfrm>
            <a:off x="5542305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32CDD9F-37DF-407B-8E72-1E2A7F18E2DD}"/>
              </a:ext>
            </a:extLst>
          </p:cNvPr>
          <p:cNvSpPr/>
          <p:nvPr/>
        </p:nvSpPr>
        <p:spPr>
          <a:xfrm>
            <a:off x="5812411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BA1AB4D-9C95-4A79-8610-63596F1FDD52}"/>
              </a:ext>
            </a:extLst>
          </p:cNvPr>
          <p:cNvSpPr/>
          <p:nvPr/>
        </p:nvSpPr>
        <p:spPr>
          <a:xfrm>
            <a:off x="7489132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9EFA8CB-D6D5-461A-937B-E00C3069CD86}"/>
              </a:ext>
            </a:extLst>
          </p:cNvPr>
          <p:cNvSpPr/>
          <p:nvPr/>
        </p:nvSpPr>
        <p:spPr>
          <a:xfrm>
            <a:off x="7761760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FEEAC4E-D6C9-45D3-A1AE-A3106D159D5C}"/>
              </a:ext>
            </a:extLst>
          </p:cNvPr>
          <p:cNvSpPr/>
          <p:nvPr/>
        </p:nvSpPr>
        <p:spPr>
          <a:xfrm>
            <a:off x="8034388" y="305094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B90FAEC-6CFC-4112-845C-3ACE63843396}"/>
              </a:ext>
            </a:extLst>
          </p:cNvPr>
          <p:cNvSpPr/>
          <p:nvPr/>
        </p:nvSpPr>
        <p:spPr>
          <a:xfrm>
            <a:off x="8304494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CAD5428-B501-4603-9E32-EE372281FBA0}"/>
              </a:ext>
            </a:extLst>
          </p:cNvPr>
          <p:cNvSpPr/>
          <p:nvPr/>
        </p:nvSpPr>
        <p:spPr>
          <a:xfrm>
            <a:off x="8574600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BF00FDF-4EF9-4A20-92C6-CBA61EDFC06E}"/>
              </a:ext>
            </a:extLst>
          </p:cNvPr>
          <p:cNvSpPr/>
          <p:nvPr/>
        </p:nvSpPr>
        <p:spPr>
          <a:xfrm>
            <a:off x="8845767" y="305133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C87DF7D1-52FF-4BFC-8FE3-232EE072EEA3}"/>
              </a:ext>
            </a:extLst>
          </p:cNvPr>
          <p:cNvSpPr/>
          <p:nvPr/>
        </p:nvSpPr>
        <p:spPr>
          <a:xfrm>
            <a:off x="9115873" y="30493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E0B1971-0B54-4511-B53C-FAE21489C040}"/>
              </a:ext>
            </a:extLst>
          </p:cNvPr>
          <p:cNvSpPr/>
          <p:nvPr/>
        </p:nvSpPr>
        <p:spPr>
          <a:xfrm>
            <a:off x="6991360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4ACD7C4-BA49-4B32-B931-F0CB92A0769B}"/>
              </a:ext>
            </a:extLst>
          </p:cNvPr>
          <p:cNvSpPr/>
          <p:nvPr/>
        </p:nvSpPr>
        <p:spPr>
          <a:xfrm>
            <a:off x="8973779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A845B6E-B152-4E6B-885F-A801E5645EC2}"/>
              </a:ext>
            </a:extLst>
          </p:cNvPr>
          <p:cNvSpPr/>
          <p:nvPr/>
        </p:nvSpPr>
        <p:spPr>
          <a:xfrm>
            <a:off x="10463406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E68311B-4294-4229-AC22-1411247282DE}"/>
              </a:ext>
            </a:extLst>
          </p:cNvPr>
          <p:cNvSpPr/>
          <p:nvPr/>
        </p:nvSpPr>
        <p:spPr>
          <a:xfrm>
            <a:off x="2853466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C2526B3D-16B1-465E-97D5-2CA5CABD5217}"/>
              </a:ext>
            </a:extLst>
          </p:cNvPr>
          <p:cNvSpPr/>
          <p:nvPr/>
        </p:nvSpPr>
        <p:spPr>
          <a:xfrm>
            <a:off x="4343093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D25A43-000C-4CAE-8E9D-CE3D21B5ABC8}"/>
              </a:ext>
            </a:extLst>
          </p:cNvPr>
          <p:cNvSpPr/>
          <p:nvPr/>
        </p:nvSpPr>
        <p:spPr>
          <a:xfrm>
            <a:off x="258618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3A2721F8-3365-4FE3-8D77-4A0F70A10FB9}"/>
              </a:ext>
            </a:extLst>
          </p:cNvPr>
          <p:cNvSpPr/>
          <p:nvPr/>
        </p:nvSpPr>
        <p:spPr>
          <a:xfrm>
            <a:off x="1788831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84ECE7E8-6CAB-49FB-A412-2C7D3436FE4C}"/>
              </a:ext>
            </a:extLst>
          </p:cNvPr>
          <p:cNvCxnSpPr>
            <a:cxnSpLocks/>
            <a:stCxn id="19" idx="4"/>
            <a:endCxn id="54" idx="0"/>
          </p:cNvCxnSpPr>
          <p:nvPr/>
        </p:nvCxnSpPr>
        <p:spPr>
          <a:xfrm flipH="1">
            <a:off x="643818" y="3496617"/>
            <a:ext cx="1513894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F6C36CD-8737-45D9-B175-B3AA183FA099}"/>
              </a:ext>
            </a:extLst>
          </p:cNvPr>
          <p:cNvCxnSpPr>
            <a:stCxn id="19" idx="4"/>
            <a:endCxn id="55" idx="0"/>
          </p:cNvCxnSpPr>
          <p:nvPr/>
        </p:nvCxnSpPr>
        <p:spPr>
          <a:xfrm>
            <a:off x="2157712" y="3496617"/>
            <a:ext cx="16319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106C9FB9-2C53-4652-B160-63933AEE4F89}"/>
              </a:ext>
            </a:extLst>
          </p:cNvPr>
          <p:cNvCxnSpPr>
            <a:stCxn id="20" idx="4"/>
            <a:endCxn id="52" idx="0"/>
          </p:cNvCxnSpPr>
          <p:nvPr/>
        </p:nvCxnSpPr>
        <p:spPr>
          <a:xfrm flipH="1">
            <a:off x="3238666" y="3496617"/>
            <a:ext cx="770400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08435580-0C2F-498C-BF2E-4F662D6F5C83}"/>
              </a:ext>
            </a:extLst>
          </p:cNvPr>
          <p:cNvCxnSpPr>
            <a:stCxn id="20" idx="4"/>
            <a:endCxn id="53" idx="0"/>
          </p:cNvCxnSpPr>
          <p:nvPr/>
        </p:nvCxnSpPr>
        <p:spPr>
          <a:xfrm>
            <a:off x="4009066" y="3496617"/>
            <a:ext cx="719227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6A39B50-2E14-4A39-B336-3C358C679E9E}"/>
              </a:ext>
            </a:extLst>
          </p:cNvPr>
          <p:cNvCxnSpPr>
            <a:stCxn id="22" idx="4"/>
            <a:endCxn id="28" idx="0"/>
          </p:cNvCxnSpPr>
          <p:nvPr/>
        </p:nvCxnSpPr>
        <p:spPr>
          <a:xfrm flipH="1">
            <a:off x="5886933" y="3496617"/>
            <a:ext cx="805814" cy="72720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D6B9CC01-0A2E-4DCA-8B71-17FA19750AAD}"/>
              </a:ext>
            </a:extLst>
          </p:cNvPr>
          <p:cNvCxnSpPr>
            <a:stCxn id="22" idx="4"/>
            <a:endCxn id="49" idx="0"/>
          </p:cNvCxnSpPr>
          <p:nvPr/>
        </p:nvCxnSpPr>
        <p:spPr>
          <a:xfrm>
            <a:off x="6692747" y="3496617"/>
            <a:ext cx="683813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90E26F-C654-4BBF-A768-BE9112FFC013}"/>
              </a:ext>
            </a:extLst>
          </p:cNvPr>
          <p:cNvCxnSpPr>
            <a:stCxn id="24" idx="4"/>
            <a:endCxn id="50" idx="0"/>
          </p:cNvCxnSpPr>
          <p:nvPr/>
        </p:nvCxnSpPr>
        <p:spPr>
          <a:xfrm flipH="1">
            <a:off x="9358979" y="3497635"/>
            <a:ext cx="701260" cy="726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0E1D1BA-3F02-4002-92C6-E0981F230ABC}"/>
              </a:ext>
            </a:extLst>
          </p:cNvPr>
          <p:cNvCxnSpPr>
            <a:stCxn id="24" idx="4"/>
            <a:endCxn id="51" idx="0"/>
          </p:cNvCxnSpPr>
          <p:nvPr/>
        </p:nvCxnSpPr>
        <p:spPr>
          <a:xfrm>
            <a:off x="10060239" y="3497635"/>
            <a:ext cx="788367" cy="726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BB84B73B-B7B7-4484-8BD5-4A29886B2AC2}"/>
              </a:ext>
            </a:extLst>
          </p:cNvPr>
          <p:cNvSpPr/>
          <p:nvPr/>
        </p:nvSpPr>
        <p:spPr>
          <a:xfrm>
            <a:off x="1213218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4E2148E-61FE-4F3F-A851-9AD03B7C6ADD}"/>
              </a:ext>
            </a:extLst>
          </p:cNvPr>
          <p:cNvSpPr/>
          <p:nvPr/>
        </p:nvSpPr>
        <p:spPr>
          <a:xfrm>
            <a:off x="1450711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0FF6A3E-B808-4B81-80FD-44A94AE013C0}"/>
              </a:ext>
            </a:extLst>
          </p:cNvPr>
          <p:cNvSpPr/>
          <p:nvPr/>
        </p:nvSpPr>
        <p:spPr>
          <a:xfrm>
            <a:off x="3774613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C258754C-1AAA-42DF-BD94-0D578FDF9FA4}"/>
              </a:ext>
            </a:extLst>
          </p:cNvPr>
          <p:cNvSpPr/>
          <p:nvPr/>
        </p:nvSpPr>
        <p:spPr>
          <a:xfrm>
            <a:off x="4012106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CE1151EF-A207-4D81-8440-3A767CDEE99C}"/>
              </a:ext>
            </a:extLst>
          </p:cNvPr>
          <p:cNvSpPr/>
          <p:nvPr/>
        </p:nvSpPr>
        <p:spPr>
          <a:xfrm>
            <a:off x="6422880" y="453719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056640DC-1047-4861-9845-0428563295A8}"/>
              </a:ext>
            </a:extLst>
          </p:cNvPr>
          <p:cNvSpPr/>
          <p:nvPr/>
        </p:nvSpPr>
        <p:spPr>
          <a:xfrm>
            <a:off x="6660373" y="453719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7593E462-0044-4E27-8EAC-CACBDBDDF768}"/>
              </a:ext>
            </a:extLst>
          </p:cNvPr>
          <p:cNvSpPr/>
          <p:nvPr/>
        </p:nvSpPr>
        <p:spPr>
          <a:xfrm>
            <a:off x="9909853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C57ED98F-1441-4C0B-80F2-F1E9E9C4196D}"/>
              </a:ext>
            </a:extLst>
          </p:cNvPr>
          <p:cNvSpPr/>
          <p:nvPr/>
        </p:nvSpPr>
        <p:spPr>
          <a:xfrm>
            <a:off x="10147346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552C036E-59D7-4DE2-AF6B-09EFC4AE06D8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313148" y="4994217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5D46374D-B11B-4C5B-B275-5F0D0864EDED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643818" y="4994217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55341C39-9364-4A5D-B527-DB58C96FB28C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643818" y="4994217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E1A9334-2A27-45D4-9A91-C40BA4C383A6}"/>
              </a:ext>
            </a:extLst>
          </p:cNvPr>
          <p:cNvCxnSpPr/>
          <p:nvPr/>
        </p:nvCxnSpPr>
        <p:spPr>
          <a:xfrm flipH="1">
            <a:off x="1852551" y="4992865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27AF901C-357F-4B09-9A58-4FB690AF759B}"/>
              </a:ext>
            </a:extLst>
          </p:cNvPr>
          <p:cNvCxnSpPr>
            <a:cxnSpLocks/>
          </p:cNvCxnSpPr>
          <p:nvPr/>
        </p:nvCxnSpPr>
        <p:spPr>
          <a:xfrm>
            <a:off x="2183221" y="4992865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6ABE4D25-CFBC-42EA-973F-D7977AD0D6EF}"/>
              </a:ext>
            </a:extLst>
          </p:cNvPr>
          <p:cNvCxnSpPr>
            <a:cxnSpLocks/>
          </p:cNvCxnSpPr>
          <p:nvPr/>
        </p:nvCxnSpPr>
        <p:spPr>
          <a:xfrm>
            <a:off x="2183221" y="4992865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C01D29C-57A5-495D-9589-776E80E45225}"/>
              </a:ext>
            </a:extLst>
          </p:cNvPr>
          <p:cNvCxnSpPr/>
          <p:nvPr/>
        </p:nvCxnSpPr>
        <p:spPr>
          <a:xfrm flipH="1">
            <a:off x="2929082" y="4992865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35FE6F77-9324-4688-BF81-C831965E9C0B}"/>
              </a:ext>
            </a:extLst>
          </p:cNvPr>
          <p:cNvCxnSpPr>
            <a:cxnSpLocks/>
          </p:cNvCxnSpPr>
          <p:nvPr/>
        </p:nvCxnSpPr>
        <p:spPr>
          <a:xfrm>
            <a:off x="3259752" y="4992865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9B356D0-CCB9-4699-BC2F-5CC6CC5949D1}"/>
              </a:ext>
            </a:extLst>
          </p:cNvPr>
          <p:cNvCxnSpPr>
            <a:cxnSpLocks/>
          </p:cNvCxnSpPr>
          <p:nvPr/>
        </p:nvCxnSpPr>
        <p:spPr>
          <a:xfrm>
            <a:off x="3259752" y="4992865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1358D1E-DD6D-4310-82DF-A8BE8F298F96}"/>
              </a:ext>
            </a:extLst>
          </p:cNvPr>
          <p:cNvCxnSpPr/>
          <p:nvPr/>
        </p:nvCxnSpPr>
        <p:spPr>
          <a:xfrm flipH="1">
            <a:off x="4400033" y="4992865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B351463C-AD54-4EF8-8C2C-215A55054A17}"/>
              </a:ext>
            </a:extLst>
          </p:cNvPr>
          <p:cNvCxnSpPr>
            <a:cxnSpLocks/>
          </p:cNvCxnSpPr>
          <p:nvPr/>
        </p:nvCxnSpPr>
        <p:spPr>
          <a:xfrm>
            <a:off x="4730703" y="4992865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CC0CF7CF-599E-4356-B5E8-734E7B6F885C}"/>
              </a:ext>
            </a:extLst>
          </p:cNvPr>
          <p:cNvCxnSpPr>
            <a:cxnSpLocks/>
          </p:cNvCxnSpPr>
          <p:nvPr/>
        </p:nvCxnSpPr>
        <p:spPr>
          <a:xfrm>
            <a:off x="4730703" y="4992865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564B3FB-AA27-4E08-AF61-61D4BF562600}"/>
              </a:ext>
            </a:extLst>
          </p:cNvPr>
          <p:cNvCxnSpPr/>
          <p:nvPr/>
        </p:nvCxnSpPr>
        <p:spPr>
          <a:xfrm flipH="1">
            <a:off x="5557336" y="5000119"/>
            <a:ext cx="330670" cy="6718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31BC228-5D0F-4355-87C7-F0A23D9B95B6}"/>
              </a:ext>
            </a:extLst>
          </p:cNvPr>
          <p:cNvCxnSpPr>
            <a:cxnSpLocks/>
          </p:cNvCxnSpPr>
          <p:nvPr/>
        </p:nvCxnSpPr>
        <p:spPr>
          <a:xfrm>
            <a:off x="5888006" y="5000119"/>
            <a:ext cx="0" cy="6718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03381706-A258-463A-9206-88CD4A0283BD}"/>
              </a:ext>
            </a:extLst>
          </p:cNvPr>
          <p:cNvCxnSpPr>
            <a:cxnSpLocks/>
          </p:cNvCxnSpPr>
          <p:nvPr/>
        </p:nvCxnSpPr>
        <p:spPr>
          <a:xfrm>
            <a:off x="5888006" y="5000119"/>
            <a:ext cx="307005" cy="6718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45A474F-64F7-4D31-A2A3-1425AFAE763F}"/>
              </a:ext>
            </a:extLst>
          </p:cNvPr>
          <p:cNvCxnSpPr/>
          <p:nvPr/>
        </p:nvCxnSpPr>
        <p:spPr>
          <a:xfrm flipH="1">
            <a:off x="7065691" y="5000119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53062BD6-7B4E-4928-9526-1BB3081C1CAE}"/>
              </a:ext>
            </a:extLst>
          </p:cNvPr>
          <p:cNvCxnSpPr>
            <a:cxnSpLocks/>
          </p:cNvCxnSpPr>
          <p:nvPr/>
        </p:nvCxnSpPr>
        <p:spPr>
          <a:xfrm>
            <a:off x="7396361" y="5000119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93064B79-6335-4CDB-9AF1-CEBB9122EE4C}"/>
              </a:ext>
            </a:extLst>
          </p:cNvPr>
          <p:cNvCxnSpPr>
            <a:cxnSpLocks/>
          </p:cNvCxnSpPr>
          <p:nvPr/>
        </p:nvCxnSpPr>
        <p:spPr>
          <a:xfrm>
            <a:off x="7396361" y="5000119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A29A6015-8B10-4ED4-89E3-E079E694CB8A}"/>
              </a:ext>
            </a:extLst>
          </p:cNvPr>
          <p:cNvCxnSpPr/>
          <p:nvPr/>
        </p:nvCxnSpPr>
        <p:spPr>
          <a:xfrm flipH="1">
            <a:off x="9028309" y="5000119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699F0408-1B64-44F1-BE32-DD773AB3602A}"/>
              </a:ext>
            </a:extLst>
          </p:cNvPr>
          <p:cNvCxnSpPr>
            <a:cxnSpLocks/>
          </p:cNvCxnSpPr>
          <p:nvPr/>
        </p:nvCxnSpPr>
        <p:spPr>
          <a:xfrm>
            <a:off x="9358979" y="5000119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04C003E6-1AAA-481B-9E14-11A53B5EFEAD}"/>
              </a:ext>
            </a:extLst>
          </p:cNvPr>
          <p:cNvCxnSpPr>
            <a:cxnSpLocks/>
          </p:cNvCxnSpPr>
          <p:nvPr/>
        </p:nvCxnSpPr>
        <p:spPr>
          <a:xfrm>
            <a:off x="9358979" y="5000119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1D1FA048-2D0D-4D4E-9A08-29FFFE779AEF}"/>
              </a:ext>
            </a:extLst>
          </p:cNvPr>
          <p:cNvCxnSpPr/>
          <p:nvPr/>
        </p:nvCxnSpPr>
        <p:spPr>
          <a:xfrm flipH="1">
            <a:off x="10526555" y="4992651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AC73832-E824-4BC3-B6E8-F7FF31F2E561}"/>
              </a:ext>
            </a:extLst>
          </p:cNvPr>
          <p:cNvCxnSpPr>
            <a:cxnSpLocks/>
          </p:cNvCxnSpPr>
          <p:nvPr/>
        </p:nvCxnSpPr>
        <p:spPr>
          <a:xfrm>
            <a:off x="10857225" y="4992651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4A153935-B16A-4BAB-AAB1-0B065B95227A}"/>
              </a:ext>
            </a:extLst>
          </p:cNvPr>
          <p:cNvCxnSpPr>
            <a:cxnSpLocks/>
          </p:cNvCxnSpPr>
          <p:nvPr/>
        </p:nvCxnSpPr>
        <p:spPr>
          <a:xfrm>
            <a:off x="10857225" y="4992651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D70C8DF-1523-407C-ADF0-C6F8F1E9E2CE}"/>
              </a:ext>
            </a:extLst>
          </p:cNvPr>
          <p:cNvSpPr txBox="1"/>
          <p:nvPr/>
        </p:nvSpPr>
        <p:spPr>
          <a:xfrm>
            <a:off x="287843" y="1248839"/>
            <a:ext cx="5269494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Bsp.: Suche nach allen Wörtern mit Präfix „MA…“</a:t>
            </a:r>
          </a:p>
        </p:txBody>
      </p:sp>
    </p:spTree>
    <p:extLst>
      <p:ext uri="{BB962C8B-B14F-4D97-AF65-F5344CB8AC3E}">
        <p14:creationId xmlns:p14="http://schemas.microsoft.com/office/powerpoint/2010/main" val="184453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Schritt 2 – Wortsuche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95FE971-C286-4ED8-8E00-3A98D188A0B7}"/>
              </a:ext>
            </a:extLst>
          </p:cNvPr>
          <p:cNvSpPr/>
          <p:nvPr/>
        </p:nvSpPr>
        <p:spPr>
          <a:xfrm>
            <a:off x="5710800" y="1466836"/>
            <a:ext cx="770400" cy="77040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564B3FB-AA27-4E08-AF61-61D4BF562600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2962927" y="2243138"/>
            <a:ext cx="3150398" cy="6902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31BC228-5D0F-4355-87C7-F0A23D9B95B6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6096000" y="2243138"/>
            <a:ext cx="1074" cy="6902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03381706-A258-463A-9206-88CD4A0283BD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6097073" y="2243138"/>
            <a:ext cx="3132000" cy="70861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D70C8DF-1523-407C-ADF0-C6F8F1E9E2CE}"/>
              </a:ext>
            </a:extLst>
          </p:cNvPr>
          <p:cNvSpPr txBox="1"/>
          <p:nvPr/>
        </p:nvSpPr>
        <p:spPr>
          <a:xfrm>
            <a:off x="287843" y="1248839"/>
            <a:ext cx="5269494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Bsp.: Suche nach allen Wörtern mit Präfix „MA…“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8392DFC7-8273-43FA-86F1-42BF5CAE105B}"/>
              </a:ext>
            </a:extLst>
          </p:cNvPr>
          <p:cNvSpPr/>
          <p:nvPr/>
        </p:nvSpPr>
        <p:spPr>
          <a:xfrm>
            <a:off x="2577727" y="2933367"/>
            <a:ext cx="770400" cy="770400"/>
          </a:xfrm>
          <a:prstGeom prst="ellips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8F1D13B7-30CB-452C-AA90-1E2301B6DD74}"/>
              </a:ext>
            </a:extLst>
          </p:cNvPr>
          <p:cNvSpPr/>
          <p:nvPr/>
        </p:nvSpPr>
        <p:spPr>
          <a:xfrm>
            <a:off x="5710800" y="2933367"/>
            <a:ext cx="770400" cy="770400"/>
          </a:xfrm>
          <a:prstGeom prst="ellips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FC806B8E-2522-45FF-88DB-825A8F93B167}"/>
              </a:ext>
            </a:extLst>
          </p:cNvPr>
          <p:cNvSpPr/>
          <p:nvPr/>
        </p:nvSpPr>
        <p:spPr>
          <a:xfrm>
            <a:off x="8843873" y="2951756"/>
            <a:ext cx="770400" cy="770400"/>
          </a:xfrm>
          <a:prstGeom prst="ellips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pic>
        <p:nvPicPr>
          <p:cNvPr id="32" name="Grafik 31" descr="Häkchen">
            <a:extLst>
              <a:ext uri="{FF2B5EF4-FFF2-40B4-BE49-F238E27FC236}">
                <a16:creationId xmlns:a16="http://schemas.microsoft.com/office/drawing/2014/main" id="{3C191692-0FE3-48D7-A7B6-658E80F50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000" y="2844000"/>
            <a:ext cx="467797" cy="467797"/>
          </a:xfrm>
          <a:prstGeom prst="rect">
            <a:avLst/>
          </a:prstGeom>
        </p:spPr>
      </p:pic>
      <p:pic>
        <p:nvPicPr>
          <p:cNvPr id="103" name="Grafik 102" descr="Häkchen">
            <a:extLst>
              <a:ext uri="{FF2B5EF4-FFF2-40B4-BE49-F238E27FC236}">
                <a16:creationId xmlns:a16="http://schemas.microsoft.com/office/drawing/2014/main" id="{05D45370-6682-4F55-AD6E-3528960B0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089" y="2844000"/>
            <a:ext cx="467797" cy="46779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3AE0737-C874-43A1-852C-ABCA4644151E}"/>
              </a:ext>
            </a:extLst>
          </p:cNvPr>
          <p:cNvSpPr/>
          <p:nvPr/>
        </p:nvSpPr>
        <p:spPr>
          <a:xfrm>
            <a:off x="2419350" y="2657475"/>
            <a:ext cx="7424130" cy="12671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080EF1-9659-4300-A9CD-7693686037D1}"/>
              </a:ext>
            </a:extLst>
          </p:cNvPr>
          <p:cNvSpPr txBox="1"/>
          <p:nvPr/>
        </p:nvSpPr>
        <p:spPr>
          <a:xfrm>
            <a:off x="9843480" y="3133901"/>
            <a:ext cx="150150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EBENE 1</a:t>
            </a:r>
          </a:p>
        </p:txBody>
      </p:sp>
    </p:spTree>
    <p:extLst>
      <p:ext uri="{BB962C8B-B14F-4D97-AF65-F5344CB8AC3E}">
        <p14:creationId xmlns:p14="http://schemas.microsoft.com/office/powerpoint/2010/main" val="1676874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Schritt 2 – Wortsuche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95FE971-C286-4ED8-8E00-3A98D188A0B7}"/>
              </a:ext>
            </a:extLst>
          </p:cNvPr>
          <p:cNvSpPr/>
          <p:nvPr/>
        </p:nvSpPr>
        <p:spPr>
          <a:xfrm>
            <a:off x="5710800" y="1466836"/>
            <a:ext cx="770400" cy="77040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564B3FB-AA27-4E08-AF61-61D4BF562600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2962927" y="2243138"/>
            <a:ext cx="3150398" cy="6902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31BC228-5D0F-4355-87C7-F0A23D9B95B6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6096000" y="2243138"/>
            <a:ext cx="1074" cy="6902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03381706-A258-463A-9206-88CD4A0283BD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6097073" y="2243138"/>
            <a:ext cx="3132000" cy="70861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D70C8DF-1523-407C-ADF0-C6F8F1E9E2CE}"/>
              </a:ext>
            </a:extLst>
          </p:cNvPr>
          <p:cNvSpPr txBox="1"/>
          <p:nvPr/>
        </p:nvSpPr>
        <p:spPr>
          <a:xfrm>
            <a:off x="287843" y="1248839"/>
            <a:ext cx="5269494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Bsp.: Suche nach allen Wörtern mit Präfix „MA…“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8392DFC7-8273-43FA-86F1-42BF5CAE105B}"/>
              </a:ext>
            </a:extLst>
          </p:cNvPr>
          <p:cNvSpPr/>
          <p:nvPr/>
        </p:nvSpPr>
        <p:spPr>
          <a:xfrm>
            <a:off x="2577727" y="2933367"/>
            <a:ext cx="770400" cy="770400"/>
          </a:xfrm>
          <a:prstGeom prst="ellips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8F1D13B7-30CB-452C-AA90-1E2301B6DD74}"/>
              </a:ext>
            </a:extLst>
          </p:cNvPr>
          <p:cNvSpPr/>
          <p:nvPr/>
        </p:nvSpPr>
        <p:spPr>
          <a:xfrm>
            <a:off x="5710800" y="2933367"/>
            <a:ext cx="770400" cy="770400"/>
          </a:xfrm>
          <a:prstGeom prst="ellips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FC806B8E-2522-45FF-88DB-825A8F93B167}"/>
              </a:ext>
            </a:extLst>
          </p:cNvPr>
          <p:cNvSpPr/>
          <p:nvPr/>
        </p:nvSpPr>
        <p:spPr>
          <a:xfrm>
            <a:off x="8843873" y="2951756"/>
            <a:ext cx="770400" cy="770400"/>
          </a:xfrm>
          <a:prstGeom prst="ellipse">
            <a:avLst/>
          </a:prstGeom>
          <a:solidFill>
            <a:srgbClr val="C0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pic>
        <p:nvPicPr>
          <p:cNvPr id="32" name="Grafik 31" descr="Häkchen">
            <a:extLst>
              <a:ext uri="{FF2B5EF4-FFF2-40B4-BE49-F238E27FC236}">
                <a16:creationId xmlns:a16="http://schemas.microsoft.com/office/drawing/2014/main" id="{3C191692-0FE3-48D7-A7B6-658E80F50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000" y="2844000"/>
            <a:ext cx="467797" cy="467797"/>
          </a:xfrm>
          <a:prstGeom prst="rect">
            <a:avLst/>
          </a:prstGeom>
        </p:spPr>
      </p:pic>
      <p:pic>
        <p:nvPicPr>
          <p:cNvPr id="103" name="Grafik 102" descr="Häkchen">
            <a:extLst>
              <a:ext uri="{FF2B5EF4-FFF2-40B4-BE49-F238E27FC236}">
                <a16:creationId xmlns:a16="http://schemas.microsoft.com/office/drawing/2014/main" id="{05D45370-6682-4F55-AD6E-3528960B0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089" y="2844000"/>
            <a:ext cx="467797" cy="46779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D3AE0737-C874-43A1-852C-ABCA4644151E}"/>
              </a:ext>
            </a:extLst>
          </p:cNvPr>
          <p:cNvSpPr/>
          <p:nvPr/>
        </p:nvSpPr>
        <p:spPr>
          <a:xfrm>
            <a:off x="2419350" y="2657475"/>
            <a:ext cx="7424130" cy="12671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080EF1-9659-4300-A9CD-7693686037D1}"/>
              </a:ext>
            </a:extLst>
          </p:cNvPr>
          <p:cNvSpPr txBox="1"/>
          <p:nvPr/>
        </p:nvSpPr>
        <p:spPr>
          <a:xfrm>
            <a:off x="9843480" y="3133901"/>
            <a:ext cx="150150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EBENE 1</a:t>
            </a: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E66A809D-BB8A-4782-876A-7B4326B77AF5}"/>
              </a:ext>
            </a:extLst>
          </p:cNvPr>
          <p:cNvSpPr/>
          <p:nvPr/>
        </p:nvSpPr>
        <p:spPr>
          <a:xfrm rot="5400000">
            <a:off x="4383640" y="2223162"/>
            <a:ext cx="291647" cy="390347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DD40FEE-6291-4D03-9A03-E29879AB3295}"/>
              </a:ext>
            </a:extLst>
          </p:cNvPr>
          <p:cNvSpPr txBox="1"/>
          <p:nvPr/>
        </p:nvSpPr>
        <p:spPr>
          <a:xfrm>
            <a:off x="2577726" y="4408455"/>
            <a:ext cx="390347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Zu Wortliste hinzufügen</a:t>
            </a:r>
          </a:p>
        </p:txBody>
      </p:sp>
    </p:spTree>
    <p:extLst>
      <p:ext uri="{BB962C8B-B14F-4D97-AF65-F5344CB8AC3E}">
        <p14:creationId xmlns:p14="http://schemas.microsoft.com/office/powerpoint/2010/main" val="1224831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Schritt 2 – Wortsuche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95FE971-C286-4ED8-8E00-3A98D188A0B7}"/>
              </a:ext>
            </a:extLst>
          </p:cNvPr>
          <p:cNvSpPr/>
          <p:nvPr/>
        </p:nvSpPr>
        <p:spPr>
          <a:xfrm>
            <a:off x="5710800" y="1466836"/>
            <a:ext cx="770400" cy="77040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564B3FB-AA27-4E08-AF61-61D4BF562600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2962927" y="2243138"/>
            <a:ext cx="3150398" cy="6902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31BC228-5D0F-4355-87C7-F0A23D9B95B6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6096000" y="2243138"/>
            <a:ext cx="1074" cy="6902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03381706-A258-463A-9206-88CD4A0283BD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6097073" y="2243138"/>
            <a:ext cx="3132000" cy="70861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D70C8DF-1523-407C-ADF0-C6F8F1E9E2CE}"/>
              </a:ext>
            </a:extLst>
          </p:cNvPr>
          <p:cNvSpPr txBox="1"/>
          <p:nvPr/>
        </p:nvSpPr>
        <p:spPr>
          <a:xfrm>
            <a:off x="287843" y="1248839"/>
            <a:ext cx="5269494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Bsp.: Suche nach allen Wörtern mit Präfix „MA…“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8C8088B-6F84-4B7E-95E2-AF17330E1251}"/>
              </a:ext>
            </a:extLst>
          </p:cNvPr>
          <p:cNvGrpSpPr/>
          <p:nvPr/>
        </p:nvGrpSpPr>
        <p:grpSpPr>
          <a:xfrm>
            <a:off x="2419350" y="2657475"/>
            <a:ext cx="7424130" cy="1267159"/>
            <a:chOff x="2419350" y="2657475"/>
            <a:chExt cx="7424130" cy="1267159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8392DFC7-8273-43FA-86F1-42BF5CAE105B}"/>
                </a:ext>
              </a:extLst>
            </p:cNvPr>
            <p:cNvSpPr/>
            <p:nvPr/>
          </p:nvSpPr>
          <p:spPr>
            <a:xfrm>
              <a:off x="2577727" y="2933367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8F1D13B7-30CB-452C-AA90-1E2301B6DD74}"/>
                </a:ext>
              </a:extLst>
            </p:cNvPr>
            <p:cNvSpPr/>
            <p:nvPr/>
          </p:nvSpPr>
          <p:spPr>
            <a:xfrm>
              <a:off x="5710800" y="2933367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FC806B8E-2522-45FF-88DB-825A8F93B167}"/>
                </a:ext>
              </a:extLst>
            </p:cNvPr>
            <p:cNvSpPr/>
            <p:nvPr/>
          </p:nvSpPr>
          <p:spPr>
            <a:xfrm>
              <a:off x="8843873" y="2951756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pic>
          <p:nvPicPr>
            <p:cNvPr id="32" name="Grafik 31" descr="Häkchen">
              <a:extLst>
                <a:ext uri="{FF2B5EF4-FFF2-40B4-BE49-F238E27FC236}">
                  <a16:creationId xmlns:a16="http://schemas.microsoft.com/office/drawing/2014/main" id="{3C191692-0FE3-48D7-A7B6-658E80F50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6000" y="2844000"/>
              <a:ext cx="467797" cy="467797"/>
            </a:xfrm>
            <a:prstGeom prst="rect">
              <a:avLst/>
            </a:prstGeom>
          </p:spPr>
        </p:pic>
        <p:pic>
          <p:nvPicPr>
            <p:cNvPr id="103" name="Grafik 102" descr="Häkchen">
              <a:extLst>
                <a:ext uri="{FF2B5EF4-FFF2-40B4-BE49-F238E27FC236}">
                  <a16:creationId xmlns:a16="http://schemas.microsoft.com/office/drawing/2014/main" id="{05D45370-6682-4F55-AD6E-3528960B0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18089" y="2844000"/>
              <a:ext cx="467797" cy="467797"/>
            </a:xfrm>
            <a:prstGeom prst="rect">
              <a:avLst/>
            </a:prstGeom>
          </p:spPr>
        </p:pic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D3AE0737-C874-43A1-852C-ABCA4644151E}"/>
                </a:ext>
              </a:extLst>
            </p:cNvPr>
            <p:cNvSpPr/>
            <p:nvPr/>
          </p:nvSpPr>
          <p:spPr>
            <a:xfrm>
              <a:off x="2419350" y="2657475"/>
              <a:ext cx="7424130" cy="126715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AD080EF1-9659-4300-A9CD-7693686037D1}"/>
              </a:ext>
            </a:extLst>
          </p:cNvPr>
          <p:cNvSpPr txBox="1"/>
          <p:nvPr/>
        </p:nvSpPr>
        <p:spPr>
          <a:xfrm>
            <a:off x="9843480" y="3133901"/>
            <a:ext cx="150150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EBENE 1</a:t>
            </a: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E66A809D-BB8A-4782-876A-7B4326B77AF5}"/>
              </a:ext>
            </a:extLst>
          </p:cNvPr>
          <p:cNvSpPr/>
          <p:nvPr/>
        </p:nvSpPr>
        <p:spPr>
          <a:xfrm rot="5400000">
            <a:off x="4383640" y="2223162"/>
            <a:ext cx="291647" cy="3903474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DD40FEE-6291-4D03-9A03-E29879AB3295}"/>
              </a:ext>
            </a:extLst>
          </p:cNvPr>
          <p:cNvSpPr txBox="1"/>
          <p:nvPr/>
        </p:nvSpPr>
        <p:spPr>
          <a:xfrm>
            <a:off x="2577726" y="4408455"/>
            <a:ext cx="390347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Zu Wortliste hinzufügen</a:t>
            </a: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E415CB9B-EF8B-486E-8008-23F986E19BBF}"/>
              </a:ext>
            </a:extLst>
          </p:cNvPr>
          <p:cNvSpPr/>
          <p:nvPr/>
        </p:nvSpPr>
        <p:spPr>
          <a:xfrm rot="5400000">
            <a:off x="5946045" y="1524316"/>
            <a:ext cx="291647" cy="704481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2A7F727-728A-418D-8868-942AE9FB88AD}"/>
              </a:ext>
            </a:extLst>
          </p:cNvPr>
          <p:cNvSpPr txBox="1"/>
          <p:nvPr/>
        </p:nvSpPr>
        <p:spPr>
          <a:xfrm>
            <a:off x="2569462" y="5253236"/>
            <a:ext cx="704481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Zu temporärer Knotenliste hinzufügen</a:t>
            </a:r>
          </a:p>
        </p:txBody>
      </p:sp>
    </p:spTree>
    <p:extLst>
      <p:ext uri="{BB962C8B-B14F-4D97-AF65-F5344CB8AC3E}">
        <p14:creationId xmlns:p14="http://schemas.microsoft.com/office/powerpoint/2010/main" val="387590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Schritt 2 – Wortsuche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70C8DF-1523-407C-ADF0-C6F8F1E9E2CE}"/>
              </a:ext>
            </a:extLst>
          </p:cNvPr>
          <p:cNvSpPr txBox="1"/>
          <p:nvPr/>
        </p:nvSpPr>
        <p:spPr>
          <a:xfrm>
            <a:off x="287843" y="1248839"/>
            <a:ext cx="5269494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Bsp.: Suche nach allen Wörtern mit Präfix „MA…“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8C8088B-6F84-4B7E-95E2-AF17330E1251}"/>
              </a:ext>
            </a:extLst>
          </p:cNvPr>
          <p:cNvGrpSpPr/>
          <p:nvPr/>
        </p:nvGrpSpPr>
        <p:grpSpPr>
          <a:xfrm>
            <a:off x="2383935" y="2036004"/>
            <a:ext cx="7424130" cy="1267159"/>
            <a:chOff x="2419350" y="2657475"/>
            <a:chExt cx="7424130" cy="1267159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8392DFC7-8273-43FA-86F1-42BF5CAE105B}"/>
                </a:ext>
              </a:extLst>
            </p:cNvPr>
            <p:cNvSpPr/>
            <p:nvPr/>
          </p:nvSpPr>
          <p:spPr>
            <a:xfrm>
              <a:off x="2577727" y="2933367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8F1D13B7-30CB-452C-AA90-1E2301B6DD74}"/>
                </a:ext>
              </a:extLst>
            </p:cNvPr>
            <p:cNvSpPr/>
            <p:nvPr/>
          </p:nvSpPr>
          <p:spPr>
            <a:xfrm>
              <a:off x="5710800" y="2933367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FC806B8E-2522-45FF-88DB-825A8F93B167}"/>
                </a:ext>
              </a:extLst>
            </p:cNvPr>
            <p:cNvSpPr/>
            <p:nvPr/>
          </p:nvSpPr>
          <p:spPr>
            <a:xfrm>
              <a:off x="8843873" y="2951756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pic>
          <p:nvPicPr>
            <p:cNvPr id="32" name="Grafik 31" descr="Häkchen">
              <a:extLst>
                <a:ext uri="{FF2B5EF4-FFF2-40B4-BE49-F238E27FC236}">
                  <a16:creationId xmlns:a16="http://schemas.microsoft.com/office/drawing/2014/main" id="{3C191692-0FE3-48D7-A7B6-658E80F50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6000" y="2844000"/>
              <a:ext cx="467797" cy="467797"/>
            </a:xfrm>
            <a:prstGeom prst="rect">
              <a:avLst/>
            </a:prstGeom>
          </p:spPr>
        </p:pic>
        <p:pic>
          <p:nvPicPr>
            <p:cNvPr id="103" name="Grafik 102" descr="Häkchen">
              <a:extLst>
                <a:ext uri="{FF2B5EF4-FFF2-40B4-BE49-F238E27FC236}">
                  <a16:creationId xmlns:a16="http://schemas.microsoft.com/office/drawing/2014/main" id="{05D45370-6682-4F55-AD6E-3528960B0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18089" y="2844000"/>
              <a:ext cx="467797" cy="467797"/>
            </a:xfrm>
            <a:prstGeom prst="rect">
              <a:avLst/>
            </a:prstGeom>
          </p:spPr>
        </p:pic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D3AE0737-C874-43A1-852C-ABCA4644151E}"/>
                </a:ext>
              </a:extLst>
            </p:cNvPr>
            <p:cNvSpPr/>
            <p:nvPr/>
          </p:nvSpPr>
          <p:spPr>
            <a:xfrm>
              <a:off x="2419350" y="2657475"/>
              <a:ext cx="7424130" cy="126715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76DC95CC-A741-474A-9DEA-265E64FE21F3}"/>
              </a:ext>
            </a:extLst>
          </p:cNvPr>
          <p:cNvSpPr txBox="1"/>
          <p:nvPr/>
        </p:nvSpPr>
        <p:spPr>
          <a:xfrm>
            <a:off x="9843480" y="2246947"/>
            <a:ext cx="18867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Knoten aus Knotenliste</a:t>
            </a:r>
          </a:p>
        </p:txBody>
      </p:sp>
    </p:spTree>
    <p:extLst>
      <p:ext uri="{BB962C8B-B14F-4D97-AF65-F5344CB8AC3E}">
        <p14:creationId xmlns:p14="http://schemas.microsoft.com/office/powerpoint/2010/main" val="3145642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4D7BF40E-0FB5-4939-9487-F72CAF117140}"/>
              </a:ext>
            </a:extLst>
          </p:cNvPr>
          <p:cNvSpPr txBox="1"/>
          <p:nvPr/>
        </p:nvSpPr>
        <p:spPr>
          <a:xfrm>
            <a:off x="1152669" y="1690064"/>
            <a:ext cx="2257425" cy="34778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Tür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Aufgabenstellung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42C457-A99E-49A5-A6FF-70BECED54049}"/>
              </a:ext>
            </a:extLst>
          </p:cNvPr>
          <p:cNvSpPr txBox="1"/>
          <p:nvPr/>
        </p:nvSpPr>
        <p:spPr>
          <a:xfrm>
            <a:off x="1152669" y="1289951"/>
            <a:ext cx="2257425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Wortliste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D38D2AB3-FCCD-4523-A271-9CE68B347B8B}"/>
              </a:ext>
            </a:extLst>
          </p:cNvPr>
          <p:cNvSpPr txBox="1"/>
          <p:nvPr/>
        </p:nvSpPr>
        <p:spPr>
          <a:xfrm>
            <a:off x="4521200" y="1690064"/>
            <a:ext cx="2257425" cy="34778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6188D8B7-A770-4DD2-9500-B92E2308C47E}"/>
              </a:ext>
            </a:extLst>
          </p:cNvPr>
          <p:cNvSpPr txBox="1"/>
          <p:nvPr/>
        </p:nvSpPr>
        <p:spPr>
          <a:xfrm>
            <a:off x="4521199" y="1643497"/>
            <a:ext cx="2257425" cy="1015663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Wörter mit bestimmtem Präfix</a:t>
            </a:r>
          </a:p>
        </p:txBody>
      </p:sp>
      <p:pic>
        <p:nvPicPr>
          <p:cNvPr id="14" name="Grafik 13" descr="Hilfe">
            <a:extLst>
              <a:ext uri="{FF2B5EF4-FFF2-40B4-BE49-F238E27FC236}">
                <a16:creationId xmlns:a16="http://schemas.microsoft.com/office/drawing/2014/main" id="{CC21B995-3DC9-4FD6-9D05-9038694BF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3911" y="2866841"/>
            <a:ext cx="1332000" cy="1332000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B9427AB-089D-418F-9561-ED4F20081864}"/>
              </a:ext>
            </a:extLst>
          </p:cNvPr>
          <p:cNvSpPr/>
          <p:nvPr/>
        </p:nvSpPr>
        <p:spPr>
          <a:xfrm>
            <a:off x="3511694" y="3262312"/>
            <a:ext cx="857250" cy="3333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211E8524-C882-4D71-A256-001F4B715A25}"/>
              </a:ext>
            </a:extLst>
          </p:cNvPr>
          <p:cNvSpPr txBox="1"/>
          <p:nvPr/>
        </p:nvSpPr>
        <p:spPr>
          <a:xfrm>
            <a:off x="4521199" y="1289951"/>
            <a:ext cx="2257425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</p:txBody>
      </p:sp>
    </p:spTree>
    <p:extLst>
      <p:ext uri="{BB962C8B-B14F-4D97-AF65-F5344CB8AC3E}">
        <p14:creationId xmlns:p14="http://schemas.microsoft.com/office/powerpoint/2010/main" val="3241884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Schritt 2 – Wortsuche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70C8DF-1523-407C-ADF0-C6F8F1E9E2CE}"/>
              </a:ext>
            </a:extLst>
          </p:cNvPr>
          <p:cNvSpPr txBox="1"/>
          <p:nvPr/>
        </p:nvSpPr>
        <p:spPr>
          <a:xfrm>
            <a:off x="287843" y="1248839"/>
            <a:ext cx="5269494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Bsp.: Suche nach allen Wörtern mit Präfix „MA…“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8C8088B-6F84-4B7E-95E2-AF17330E1251}"/>
              </a:ext>
            </a:extLst>
          </p:cNvPr>
          <p:cNvGrpSpPr/>
          <p:nvPr/>
        </p:nvGrpSpPr>
        <p:grpSpPr>
          <a:xfrm>
            <a:off x="2383935" y="2036004"/>
            <a:ext cx="7424130" cy="1267159"/>
            <a:chOff x="2419350" y="2657475"/>
            <a:chExt cx="7424130" cy="1267159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8392DFC7-8273-43FA-86F1-42BF5CAE105B}"/>
                </a:ext>
              </a:extLst>
            </p:cNvPr>
            <p:cNvSpPr/>
            <p:nvPr/>
          </p:nvSpPr>
          <p:spPr>
            <a:xfrm>
              <a:off x="2577727" y="2933367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8F1D13B7-30CB-452C-AA90-1E2301B6DD74}"/>
                </a:ext>
              </a:extLst>
            </p:cNvPr>
            <p:cNvSpPr/>
            <p:nvPr/>
          </p:nvSpPr>
          <p:spPr>
            <a:xfrm>
              <a:off x="5710800" y="2933367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FC806B8E-2522-45FF-88DB-825A8F93B167}"/>
                </a:ext>
              </a:extLst>
            </p:cNvPr>
            <p:cNvSpPr/>
            <p:nvPr/>
          </p:nvSpPr>
          <p:spPr>
            <a:xfrm>
              <a:off x="8843873" y="2951756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pic>
          <p:nvPicPr>
            <p:cNvPr id="32" name="Grafik 31" descr="Häkchen">
              <a:extLst>
                <a:ext uri="{FF2B5EF4-FFF2-40B4-BE49-F238E27FC236}">
                  <a16:creationId xmlns:a16="http://schemas.microsoft.com/office/drawing/2014/main" id="{3C191692-0FE3-48D7-A7B6-658E80F50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6000" y="2844000"/>
              <a:ext cx="467797" cy="467797"/>
            </a:xfrm>
            <a:prstGeom prst="rect">
              <a:avLst/>
            </a:prstGeom>
          </p:spPr>
        </p:pic>
        <p:pic>
          <p:nvPicPr>
            <p:cNvPr id="103" name="Grafik 102" descr="Häkchen">
              <a:extLst>
                <a:ext uri="{FF2B5EF4-FFF2-40B4-BE49-F238E27FC236}">
                  <a16:creationId xmlns:a16="http://schemas.microsoft.com/office/drawing/2014/main" id="{05D45370-6682-4F55-AD6E-3528960B0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18089" y="2844000"/>
              <a:ext cx="467797" cy="467797"/>
            </a:xfrm>
            <a:prstGeom prst="rect">
              <a:avLst/>
            </a:prstGeom>
          </p:spPr>
        </p:pic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D3AE0737-C874-43A1-852C-ABCA4644151E}"/>
                </a:ext>
              </a:extLst>
            </p:cNvPr>
            <p:cNvSpPr/>
            <p:nvPr/>
          </p:nvSpPr>
          <p:spPr>
            <a:xfrm>
              <a:off x="2419350" y="2657475"/>
              <a:ext cx="7424130" cy="126715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32E4A07A-F455-48B3-9FC0-269F466B62F5}"/>
              </a:ext>
            </a:extLst>
          </p:cNvPr>
          <p:cNvSpPr txBox="1"/>
          <p:nvPr/>
        </p:nvSpPr>
        <p:spPr>
          <a:xfrm>
            <a:off x="9843480" y="2246947"/>
            <a:ext cx="18867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Knoten aus Knotenliste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1AC80A0-4A57-46BE-A0AB-19B9DA535296}"/>
              </a:ext>
            </a:extLst>
          </p:cNvPr>
          <p:cNvCxnSpPr>
            <a:endCxn id="21" idx="0"/>
          </p:cNvCxnSpPr>
          <p:nvPr/>
        </p:nvCxnSpPr>
        <p:spPr>
          <a:xfrm flipH="1">
            <a:off x="5150931" y="3093504"/>
            <a:ext cx="923863" cy="69012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F731BBC-F6B2-4CA1-9FFC-F690CFDBC924}"/>
              </a:ext>
            </a:extLst>
          </p:cNvPr>
          <p:cNvCxnSpPr>
            <a:endCxn id="24" idx="0"/>
          </p:cNvCxnSpPr>
          <p:nvPr/>
        </p:nvCxnSpPr>
        <p:spPr>
          <a:xfrm>
            <a:off x="6074794" y="3093504"/>
            <a:ext cx="922802" cy="6902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8B1ABC7-5183-475C-9003-5B9D63A2ADCA}"/>
              </a:ext>
            </a:extLst>
          </p:cNvPr>
          <p:cNvCxnSpPr>
            <a:endCxn id="28" idx="0"/>
          </p:cNvCxnSpPr>
          <p:nvPr/>
        </p:nvCxnSpPr>
        <p:spPr>
          <a:xfrm>
            <a:off x="9207867" y="3111893"/>
            <a:ext cx="0" cy="6717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D159ABC-6EC3-4607-BCFA-14D2395B4E5E}"/>
              </a:ext>
            </a:extLst>
          </p:cNvPr>
          <p:cNvGrpSpPr/>
          <p:nvPr/>
        </p:nvGrpSpPr>
        <p:grpSpPr>
          <a:xfrm>
            <a:off x="4765731" y="3732173"/>
            <a:ext cx="1196898" cy="821853"/>
            <a:chOff x="4786937" y="4342436"/>
            <a:chExt cx="1196898" cy="821853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2120EDE-AA0F-4B1C-BB1C-ED7011C12809}"/>
                </a:ext>
              </a:extLst>
            </p:cNvPr>
            <p:cNvSpPr/>
            <p:nvPr/>
          </p:nvSpPr>
          <p:spPr>
            <a:xfrm>
              <a:off x="4786937" y="4393889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pic>
          <p:nvPicPr>
            <p:cNvPr id="22" name="Grafik 21" descr="Häkchen">
              <a:extLst>
                <a:ext uri="{FF2B5EF4-FFF2-40B4-BE49-F238E27FC236}">
                  <a16:creationId xmlns:a16="http://schemas.microsoft.com/office/drawing/2014/main" id="{2F95F88B-4D69-476B-8855-B9AB30AEB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6038" y="4342436"/>
              <a:ext cx="467797" cy="467797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1298360-06D6-458B-9918-83FEC87172AB}"/>
              </a:ext>
            </a:extLst>
          </p:cNvPr>
          <p:cNvGrpSpPr/>
          <p:nvPr/>
        </p:nvGrpSpPr>
        <p:grpSpPr>
          <a:xfrm>
            <a:off x="6612396" y="3732173"/>
            <a:ext cx="1196898" cy="821960"/>
            <a:chOff x="6633602" y="4342436"/>
            <a:chExt cx="1196898" cy="82196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8DA13885-1928-410A-8152-694816D72296}"/>
                </a:ext>
              </a:extLst>
            </p:cNvPr>
            <p:cNvSpPr/>
            <p:nvPr/>
          </p:nvSpPr>
          <p:spPr>
            <a:xfrm>
              <a:off x="6633602" y="4393996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pic>
          <p:nvPicPr>
            <p:cNvPr id="26" name="Grafik 25" descr="Häkchen">
              <a:extLst>
                <a:ext uri="{FF2B5EF4-FFF2-40B4-BE49-F238E27FC236}">
                  <a16:creationId xmlns:a16="http://schemas.microsoft.com/office/drawing/2014/main" id="{41024AA8-1A01-4E9E-BD9B-8038F4A6A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62703" y="4342436"/>
              <a:ext cx="467797" cy="467797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7EF4EB5-DBFF-4D1D-9DA5-9F72368E8139}"/>
              </a:ext>
            </a:extLst>
          </p:cNvPr>
          <p:cNvGrpSpPr/>
          <p:nvPr/>
        </p:nvGrpSpPr>
        <p:grpSpPr>
          <a:xfrm>
            <a:off x="8822667" y="3701029"/>
            <a:ext cx="1196898" cy="852997"/>
            <a:chOff x="8843873" y="4311292"/>
            <a:chExt cx="1196898" cy="852997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A4CFBBB-EB75-4367-9CF5-07B0A1E5C3E5}"/>
                </a:ext>
              </a:extLst>
            </p:cNvPr>
            <p:cNvSpPr/>
            <p:nvPr/>
          </p:nvSpPr>
          <p:spPr>
            <a:xfrm>
              <a:off x="8843873" y="4393889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pic>
          <p:nvPicPr>
            <p:cNvPr id="29" name="Grafik 28" descr="Häkchen">
              <a:extLst>
                <a:ext uri="{FF2B5EF4-FFF2-40B4-BE49-F238E27FC236}">
                  <a16:creationId xmlns:a16="http://schemas.microsoft.com/office/drawing/2014/main" id="{61CDCC59-C021-4C49-B622-3116B8B1B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72974" y="4311292"/>
              <a:ext cx="467797" cy="467797"/>
            </a:xfrm>
            <a:prstGeom prst="rect">
              <a:avLst/>
            </a:prstGeom>
          </p:spPr>
        </p:pic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4FA52D44-12E7-46FE-9D76-9DFAB82F07D0}"/>
              </a:ext>
            </a:extLst>
          </p:cNvPr>
          <p:cNvSpPr/>
          <p:nvPr/>
        </p:nvSpPr>
        <p:spPr>
          <a:xfrm>
            <a:off x="1706794" y="3522819"/>
            <a:ext cx="8387074" cy="12671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C08E74E-BE9A-40E4-AD82-3634308EFC1E}"/>
              </a:ext>
            </a:extLst>
          </p:cNvPr>
          <p:cNvSpPr txBox="1"/>
          <p:nvPr/>
        </p:nvSpPr>
        <p:spPr>
          <a:xfrm>
            <a:off x="10033928" y="3937993"/>
            <a:ext cx="16962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EBENE 2</a:t>
            </a:r>
          </a:p>
        </p:txBody>
      </p:sp>
    </p:spTree>
    <p:extLst>
      <p:ext uri="{BB962C8B-B14F-4D97-AF65-F5344CB8AC3E}">
        <p14:creationId xmlns:p14="http://schemas.microsoft.com/office/powerpoint/2010/main" val="2549805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Schritt 2 – Wortsuche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70C8DF-1523-407C-ADF0-C6F8F1E9E2CE}"/>
              </a:ext>
            </a:extLst>
          </p:cNvPr>
          <p:cNvSpPr txBox="1"/>
          <p:nvPr/>
        </p:nvSpPr>
        <p:spPr>
          <a:xfrm>
            <a:off x="287843" y="1248839"/>
            <a:ext cx="5269494" cy="36933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Bsp.: Suche nach allen Wörtern mit Präfix „MA…“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8C8088B-6F84-4B7E-95E2-AF17330E1251}"/>
              </a:ext>
            </a:extLst>
          </p:cNvPr>
          <p:cNvGrpSpPr/>
          <p:nvPr/>
        </p:nvGrpSpPr>
        <p:grpSpPr>
          <a:xfrm>
            <a:off x="2383935" y="2036004"/>
            <a:ext cx="7424130" cy="1267159"/>
            <a:chOff x="2419350" y="2657475"/>
            <a:chExt cx="7424130" cy="1267159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8392DFC7-8273-43FA-86F1-42BF5CAE105B}"/>
                </a:ext>
              </a:extLst>
            </p:cNvPr>
            <p:cNvSpPr/>
            <p:nvPr/>
          </p:nvSpPr>
          <p:spPr>
            <a:xfrm>
              <a:off x="2577727" y="2933367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8F1D13B7-30CB-452C-AA90-1E2301B6DD74}"/>
                </a:ext>
              </a:extLst>
            </p:cNvPr>
            <p:cNvSpPr/>
            <p:nvPr/>
          </p:nvSpPr>
          <p:spPr>
            <a:xfrm>
              <a:off x="5710800" y="2933367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FC806B8E-2522-45FF-88DB-825A8F93B167}"/>
                </a:ext>
              </a:extLst>
            </p:cNvPr>
            <p:cNvSpPr/>
            <p:nvPr/>
          </p:nvSpPr>
          <p:spPr>
            <a:xfrm>
              <a:off x="8843873" y="2951756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pic>
          <p:nvPicPr>
            <p:cNvPr id="32" name="Grafik 31" descr="Häkchen">
              <a:extLst>
                <a:ext uri="{FF2B5EF4-FFF2-40B4-BE49-F238E27FC236}">
                  <a16:creationId xmlns:a16="http://schemas.microsoft.com/office/drawing/2014/main" id="{3C191692-0FE3-48D7-A7B6-658E80F50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6000" y="2844000"/>
              <a:ext cx="467797" cy="467797"/>
            </a:xfrm>
            <a:prstGeom prst="rect">
              <a:avLst/>
            </a:prstGeom>
          </p:spPr>
        </p:pic>
        <p:pic>
          <p:nvPicPr>
            <p:cNvPr id="103" name="Grafik 102" descr="Häkchen">
              <a:extLst>
                <a:ext uri="{FF2B5EF4-FFF2-40B4-BE49-F238E27FC236}">
                  <a16:creationId xmlns:a16="http://schemas.microsoft.com/office/drawing/2014/main" id="{05D45370-6682-4F55-AD6E-3528960B0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18089" y="2844000"/>
              <a:ext cx="467797" cy="467797"/>
            </a:xfrm>
            <a:prstGeom prst="rect">
              <a:avLst/>
            </a:prstGeom>
          </p:spPr>
        </p:pic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D3AE0737-C874-43A1-852C-ABCA4644151E}"/>
                </a:ext>
              </a:extLst>
            </p:cNvPr>
            <p:cNvSpPr/>
            <p:nvPr/>
          </p:nvSpPr>
          <p:spPr>
            <a:xfrm>
              <a:off x="2419350" y="2657475"/>
              <a:ext cx="7424130" cy="126715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32E4A07A-F455-48B3-9FC0-269F466B62F5}"/>
              </a:ext>
            </a:extLst>
          </p:cNvPr>
          <p:cNvSpPr txBox="1"/>
          <p:nvPr/>
        </p:nvSpPr>
        <p:spPr>
          <a:xfrm>
            <a:off x="9843480" y="2246947"/>
            <a:ext cx="18867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Knoten aus Knotenliste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1AC80A0-4A57-46BE-A0AB-19B9DA535296}"/>
              </a:ext>
            </a:extLst>
          </p:cNvPr>
          <p:cNvCxnSpPr>
            <a:endCxn id="21" idx="0"/>
          </p:cNvCxnSpPr>
          <p:nvPr/>
        </p:nvCxnSpPr>
        <p:spPr>
          <a:xfrm flipH="1">
            <a:off x="5150931" y="3093504"/>
            <a:ext cx="923863" cy="69012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F731BBC-F6B2-4CA1-9FFC-F690CFDBC924}"/>
              </a:ext>
            </a:extLst>
          </p:cNvPr>
          <p:cNvCxnSpPr>
            <a:endCxn id="24" idx="0"/>
          </p:cNvCxnSpPr>
          <p:nvPr/>
        </p:nvCxnSpPr>
        <p:spPr>
          <a:xfrm>
            <a:off x="6074794" y="3093504"/>
            <a:ext cx="922802" cy="6902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8B1ABC7-5183-475C-9003-5B9D63A2ADCA}"/>
              </a:ext>
            </a:extLst>
          </p:cNvPr>
          <p:cNvCxnSpPr>
            <a:endCxn id="28" idx="0"/>
          </p:cNvCxnSpPr>
          <p:nvPr/>
        </p:nvCxnSpPr>
        <p:spPr>
          <a:xfrm>
            <a:off x="9207867" y="3111893"/>
            <a:ext cx="0" cy="67173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D159ABC-6EC3-4607-BCFA-14D2395B4E5E}"/>
              </a:ext>
            </a:extLst>
          </p:cNvPr>
          <p:cNvGrpSpPr/>
          <p:nvPr/>
        </p:nvGrpSpPr>
        <p:grpSpPr>
          <a:xfrm>
            <a:off x="4765731" y="3732173"/>
            <a:ext cx="1196898" cy="821853"/>
            <a:chOff x="4786937" y="4342436"/>
            <a:chExt cx="1196898" cy="821853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2120EDE-AA0F-4B1C-BB1C-ED7011C12809}"/>
                </a:ext>
              </a:extLst>
            </p:cNvPr>
            <p:cNvSpPr/>
            <p:nvPr/>
          </p:nvSpPr>
          <p:spPr>
            <a:xfrm>
              <a:off x="4786937" y="4393889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pic>
          <p:nvPicPr>
            <p:cNvPr id="22" name="Grafik 21" descr="Häkchen">
              <a:extLst>
                <a:ext uri="{FF2B5EF4-FFF2-40B4-BE49-F238E27FC236}">
                  <a16:creationId xmlns:a16="http://schemas.microsoft.com/office/drawing/2014/main" id="{2F95F88B-4D69-476B-8855-B9AB30AEB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6038" y="4342436"/>
              <a:ext cx="467797" cy="467797"/>
            </a:xfrm>
            <a:prstGeom prst="rect">
              <a:avLst/>
            </a:prstGeom>
          </p:spPr>
        </p:pic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1298360-06D6-458B-9918-83FEC87172AB}"/>
              </a:ext>
            </a:extLst>
          </p:cNvPr>
          <p:cNvGrpSpPr/>
          <p:nvPr/>
        </p:nvGrpSpPr>
        <p:grpSpPr>
          <a:xfrm>
            <a:off x="6612396" y="3732173"/>
            <a:ext cx="1196898" cy="821960"/>
            <a:chOff x="6633602" y="4342436"/>
            <a:chExt cx="1196898" cy="82196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8DA13885-1928-410A-8152-694816D72296}"/>
                </a:ext>
              </a:extLst>
            </p:cNvPr>
            <p:cNvSpPr/>
            <p:nvPr/>
          </p:nvSpPr>
          <p:spPr>
            <a:xfrm>
              <a:off x="6633602" y="4393996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pic>
          <p:nvPicPr>
            <p:cNvPr id="26" name="Grafik 25" descr="Häkchen">
              <a:extLst>
                <a:ext uri="{FF2B5EF4-FFF2-40B4-BE49-F238E27FC236}">
                  <a16:creationId xmlns:a16="http://schemas.microsoft.com/office/drawing/2014/main" id="{41024AA8-1A01-4E9E-BD9B-8038F4A6A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62703" y="4342436"/>
              <a:ext cx="467797" cy="467797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97EF4EB5-DBFF-4D1D-9DA5-9F72368E8139}"/>
              </a:ext>
            </a:extLst>
          </p:cNvPr>
          <p:cNvGrpSpPr/>
          <p:nvPr/>
        </p:nvGrpSpPr>
        <p:grpSpPr>
          <a:xfrm>
            <a:off x="8822667" y="3701029"/>
            <a:ext cx="1196898" cy="852997"/>
            <a:chOff x="8843873" y="4311292"/>
            <a:chExt cx="1196898" cy="852997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A4CFBBB-EB75-4367-9CF5-07B0A1E5C3E5}"/>
                </a:ext>
              </a:extLst>
            </p:cNvPr>
            <p:cNvSpPr/>
            <p:nvPr/>
          </p:nvSpPr>
          <p:spPr>
            <a:xfrm>
              <a:off x="8843873" y="4393889"/>
              <a:ext cx="770400" cy="770400"/>
            </a:xfrm>
            <a:prstGeom prst="ellipse">
              <a:avLst/>
            </a:prstGeom>
            <a:solidFill>
              <a:srgbClr val="C00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pic>
          <p:nvPicPr>
            <p:cNvPr id="29" name="Grafik 28" descr="Häkchen">
              <a:extLst>
                <a:ext uri="{FF2B5EF4-FFF2-40B4-BE49-F238E27FC236}">
                  <a16:creationId xmlns:a16="http://schemas.microsoft.com/office/drawing/2014/main" id="{61CDCC59-C021-4C49-B622-3116B8B1B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72974" y="4311292"/>
              <a:ext cx="467797" cy="467797"/>
            </a:xfrm>
            <a:prstGeom prst="rect">
              <a:avLst/>
            </a:prstGeom>
          </p:spPr>
        </p:pic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4FA52D44-12E7-46FE-9D76-9DFAB82F07D0}"/>
              </a:ext>
            </a:extLst>
          </p:cNvPr>
          <p:cNvSpPr/>
          <p:nvPr/>
        </p:nvSpPr>
        <p:spPr>
          <a:xfrm>
            <a:off x="1706794" y="3522819"/>
            <a:ext cx="8387074" cy="12671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C08E74E-BE9A-40E4-AD82-3634308EFC1E}"/>
              </a:ext>
            </a:extLst>
          </p:cNvPr>
          <p:cNvSpPr txBox="1"/>
          <p:nvPr/>
        </p:nvSpPr>
        <p:spPr>
          <a:xfrm>
            <a:off x="10033928" y="3937993"/>
            <a:ext cx="16962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EBENE 2</a:t>
            </a:r>
          </a:p>
        </p:txBody>
      </p:sp>
      <p:sp>
        <p:nvSpPr>
          <p:cNvPr id="34" name="Geschweifte Klammer rechts 33">
            <a:extLst>
              <a:ext uri="{FF2B5EF4-FFF2-40B4-BE49-F238E27FC236}">
                <a16:creationId xmlns:a16="http://schemas.microsoft.com/office/drawing/2014/main" id="{17B36891-69BE-47BC-BA7D-4B850AB4F4E4}"/>
              </a:ext>
            </a:extLst>
          </p:cNvPr>
          <p:cNvSpPr/>
          <p:nvPr/>
        </p:nvSpPr>
        <p:spPr>
          <a:xfrm rot="5400000">
            <a:off x="7061443" y="2661365"/>
            <a:ext cx="291647" cy="482733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0162F6-9D78-4FB8-A994-3A2B6D9B4721}"/>
              </a:ext>
            </a:extLst>
          </p:cNvPr>
          <p:cNvSpPr txBox="1"/>
          <p:nvPr/>
        </p:nvSpPr>
        <p:spPr>
          <a:xfrm>
            <a:off x="4797908" y="5304705"/>
            <a:ext cx="48273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Zu Wortliste &amp; Knotenliste hinzufügen</a:t>
            </a:r>
          </a:p>
        </p:txBody>
      </p:sp>
      <p:pic>
        <p:nvPicPr>
          <p:cNvPr id="36" name="Grafik 35" descr="Linienpfeil: Kurve gegen den Uhrzeigersinn">
            <a:extLst>
              <a:ext uri="{FF2B5EF4-FFF2-40B4-BE49-F238E27FC236}">
                <a16:creationId xmlns:a16="http://schemas.microsoft.com/office/drawing/2014/main" id="{CEBDF76F-2EBE-4E1F-AF67-F44C9CE3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74713" y="4034262"/>
            <a:ext cx="1188000" cy="1188000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7681E851-EBA4-4118-8309-746516DD1316}"/>
              </a:ext>
            </a:extLst>
          </p:cNvPr>
          <p:cNvSpPr txBox="1"/>
          <p:nvPr/>
        </p:nvSpPr>
        <p:spPr>
          <a:xfrm>
            <a:off x="55492" y="5299994"/>
            <a:ext cx="45259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Temporäre Knotenliste leeren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4C27CA9-9D50-4F8A-AFAF-3E8598004238}"/>
              </a:ext>
            </a:extLst>
          </p:cNvPr>
          <p:cNvCxnSpPr>
            <a:cxnSpLocks/>
          </p:cNvCxnSpPr>
          <p:nvPr/>
        </p:nvCxnSpPr>
        <p:spPr>
          <a:xfrm>
            <a:off x="4501935" y="5530826"/>
            <a:ext cx="67686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51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Zusammenfassung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AF7FFB1-E86A-46AC-B276-C31122794343}"/>
              </a:ext>
            </a:extLst>
          </p:cNvPr>
          <p:cNvSpPr/>
          <p:nvPr/>
        </p:nvSpPr>
        <p:spPr>
          <a:xfrm>
            <a:off x="1690539" y="1205275"/>
            <a:ext cx="1800225" cy="526040"/>
          </a:xfrm>
          <a:prstGeom prst="rect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Präfix finden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2E8637C-4F86-4513-A682-B72B34F8AFEE}"/>
              </a:ext>
            </a:extLst>
          </p:cNvPr>
          <p:cNvSpPr/>
          <p:nvPr/>
        </p:nvSpPr>
        <p:spPr>
          <a:xfrm>
            <a:off x="1690535" y="3071371"/>
            <a:ext cx="1800225" cy="715258"/>
          </a:xfrm>
          <a:prstGeom prst="rect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Präfix-Knoten in allgemeine Wortliste</a:t>
            </a: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9F479B60-7B3E-424E-8559-20CEBB79A75C}"/>
              </a:ext>
            </a:extLst>
          </p:cNvPr>
          <p:cNvSpPr/>
          <p:nvPr/>
        </p:nvSpPr>
        <p:spPr>
          <a:xfrm>
            <a:off x="1896617" y="4034270"/>
            <a:ext cx="1388060" cy="864000"/>
          </a:xfrm>
          <a:prstGeom prst="diamond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AB7704B-2F78-437A-BAAC-4BB475FF7599}"/>
              </a:ext>
            </a:extLst>
          </p:cNvPr>
          <p:cNvSpPr/>
          <p:nvPr/>
        </p:nvSpPr>
        <p:spPr>
          <a:xfrm>
            <a:off x="1690535" y="5113553"/>
            <a:ext cx="1800225" cy="885825"/>
          </a:xfrm>
          <a:prstGeom prst="rect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Wort aus Präfixknoten in Wortliste</a:t>
            </a: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8A13DD79-608C-4E3C-BFC4-0A24A8A9A2B2}"/>
              </a:ext>
            </a:extLst>
          </p:cNvPr>
          <p:cNvSpPr/>
          <p:nvPr/>
        </p:nvSpPr>
        <p:spPr>
          <a:xfrm>
            <a:off x="4008956" y="1539526"/>
            <a:ext cx="1959072" cy="979543"/>
          </a:xfrm>
          <a:prstGeom prst="diamond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54E535E-817C-42D6-9E46-0B0823BB8400}"/>
              </a:ext>
            </a:extLst>
          </p:cNvPr>
          <p:cNvSpPr/>
          <p:nvPr/>
        </p:nvSpPr>
        <p:spPr>
          <a:xfrm>
            <a:off x="5903094" y="2369088"/>
            <a:ext cx="2358886" cy="854314"/>
          </a:xfrm>
          <a:prstGeom prst="rect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Kinder der Knoten aus allg. Knotenliste in temporäre Wortliste, allg. Knotenliste leeren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1FBA63D-D362-47E8-8F6F-FAC77943AF58}"/>
              </a:ext>
            </a:extLst>
          </p:cNvPr>
          <p:cNvSpPr/>
          <p:nvPr/>
        </p:nvSpPr>
        <p:spPr>
          <a:xfrm>
            <a:off x="5903094" y="3639013"/>
            <a:ext cx="2358875" cy="885825"/>
          </a:xfrm>
          <a:prstGeom prst="rect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Alle Knoten aus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. Knotenliste die Wortende sind → Wort in Wortliste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32432DD-032A-4ADC-A6BB-F64CBE754DDB}"/>
              </a:ext>
            </a:extLst>
          </p:cNvPr>
          <p:cNvSpPr/>
          <p:nvPr/>
        </p:nvSpPr>
        <p:spPr>
          <a:xfrm>
            <a:off x="5903100" y="4842117"/>
            <a:ext cx="2358869" cy="885825"/>
          </a:xfrm>
          <a:prstGeom prst="rect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Knoten aus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. Knotenliste in allg. Knotenliste,</a:t>
            </a:r>
          </a:p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Temporäre leeren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6464AC2-1370-49F1-A933-F39EF1023754}"/>
              </a:ext>
            </a:extLst>
          </p:cNvPr>
          <p:cNvGrpSpPr/>
          <p:nvPr/>
        </p:nvGrpSpPr>
        <p:grpSpPr>
          <a:xfrm>
            <a:off x="2014647" y="1929259"/>
            <a:ext cx="1258359" cy="864000"/>
            <a:chOff x="1062147" y="1924569"/>
            <a:chExt cx="1258359" cy="864000"/>
          </a:xfrm>
        </p:grpSpPr>
        <p:sp>
          <p:nvSpPr>
            <p:cNvPr id="9" name="Raute 8">
              <a:extLst>
                <a:ext uri="{FF2B5EF4-FFF2-40B4-BE49-F238E27FC236}">
                  <a16:creationId xmlns:a16="http://schemas.microsoft.com/office/drawing/2014/main" id="{6653C0B5-E1A2-4255-99A1-10E3271ABFD7}"/>
                </a:ext>
              </a:extLst>
            </p:cNvPr>
            <p:cNvSpPr/>
            <p:nvPr/>
          </p:nvSpPr>
          <p:spPr>
            <a:xfrm>
              <a:off x="1062147" y="1924569"/>
              <a:ext cx="1152000" cy="864000"/>
            </a:xfrm>
            <a:prstGeom prst="diamond">
              <a:avLst/>
            </a:prstGeom>
            <a:solidFill>
              <a:srgbClr val="B700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C2CDD6E-1698-496B-ADC4-9848B124ECF3}"/>
                </a:ext>
              </a:extLst>
            </p:cNvPr>
            <p:cNvSpPr txBox="1"/>
            <p:nvPr/>
          </p:nvSpPr>
          <p:spPr>
            <a:xfrm>
              <a:off x="1115746" y="2202680"/>
              <a:ext cx="1204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Gefunden?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BE49F300-AACA-4541-ACD7-1F003525D47E}"/>
              </a:ext>
            </a:extLst>
          </p:cNvPr>
          <p:cNvSpPr txBox="1"/>
          <p:nvPr/>
        </p:nvSpPr>
        <p:spPr>
          <a:xfrm>
            <a:off x="2013199" y="4279690"/>
            <a:ext cx="138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Wortende?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2E10578-A0C7-4A9E-A3C4-13AE0F48D07C}"/>
              </a:ext>
            </a:extLst>
          </p:cNvPr>
          <p:cNvSpPr/>
          <p:nvPr/>
        </p:nvSpPr>
        <p:spPr>
          <a:xfrm>
            <a:off x="157914" y="2098238"/>
            <a:ext cx="1380276" cy="526040"/>
          </a:xfrm>
          <a:prstGeom prst="rect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Leere Liste zurückgeben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E9DD766-7D09-453E-836E-B469F324E723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2590647" y="1731315"/>
            <a:ext cx="5" cy="197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1A2BAF3-32AD-47E3-ABAF-98D6FB1BDCF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590647" y="2793259"/>
            <a:ext cx="1" cy="278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3F57F5D-0C34-44E7-BA0E-B23E20039C26}"/>
              </a:ext>
            </a:extLst>
          </p:cNvPr>
          <p:cNvCxnSpPr>
            <a:stCxn id="9" idx="1"/>
            <a:endCxn id="22" idx="3"/>
          </p:cNvCxnSpPr>
          <p:nvPr/>
        </p:nvCxnSpPr>
        <p:spPr>
          <a:xfrm flipH="1" flipV="1">
            <a:off x="1538190" y="2361258"/>
            <a:ext cx="4764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46282E9-8BB7-4D25-9912-559D47C97AC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590647" y="3786629"/>
            <a:ext cx="1" cy="247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5FCB7E8-D9DF-42E6-B5E7-8DD16411115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590647" y="4898270"/>
            <a:ext cx="1" cy="215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3A4ADED1-18B9-4A76-8801-023298840733}"/>
              </a:ext>
            </a:extLst>
          </p:cNvPr>
          <p:cNvSpPr txBox="1"/>
          <p:nvPr/>
        </p:nvSpPr>
        <p:spPr>
          <a:xfrm>
            <a:off x="4032221" y="1546406"/>
            <a:ext cx="1935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Allg.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 Knotenliste 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leer?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BE4C370C-C20F-4CC2-8A4C-C504C17F4A62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V="1">
            <a:off x="3284677" y="1539526"/>
            <a:ext cx="1703815" cy="2926744"/>
          </a:xfrm>
          <a:prstGeom prst="bentConnector4">
            <a:avLst>
              <a:gd name="adj1" fmla="val 27404"/>
              <a:gd name="adj2" fmla="val 1078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3161DEB7-A48C-432A-A396-9DAC23710EF6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 flipH="1" flipV="1">
            <a:off x="2056990" y="4304588"/>
            <a:ext cx="2228447" cy="1161133"/>
          </a:xfrm>
          <a:prstGeom prst="bentConnector3">
            <a:avLst>
              <a:gd name="adj1" fmla="val -102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7122E1D3-6EC8-43A2-BE06-DA38BF98B346}"/>
              </a:ext>
            </a:extLst>
          </p:cNvPr>
          <p:cNvSpPr/>
          <p:nvPr/>
        </p:nvSpPr>
        <p:spPr>
          <a:xfrm>
            <a:off x="4298354" y="2881305"/>
            <a:ext cx="1380276" cy="526040"/>
          </a:xfrm>
          <a:prstGeom prst="rect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Wortliste zurückgeben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57F5706-B495-440A-993E-46C81DA9B238}"/>
              </a:ext>
            </a:extLst>
          </p:cNvPr>
          <p:cNvCxnSpPr>
            <a:stCxn id="15" idx="2"/>
            <a:endCxn id="56" idx="0"/>
          </p:cNvCxnSpPr>
          <p:nvPr/>
        </p:nvCxnSpPr>
        <p:spPr>
          <a:xfrm>
            <a:off x="4988492" y="2519069"/>
            <a:ext cx="0" cy="362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AFBA8BD7-F949-415D-9DE1-F2A338C2FC66}"/>
              </a:ext>
            </a:extLst>
          </p:cNvPr>
          <p:cNvCxnSpPr>
            <a:stCxn id="15" idx="3"/>
            <a:endCxn id="16" idx="0"/>
          </p:cNvCxnSpPr>
          <p:nvPr/>
        </p:nvCxnSpPr>
        <p:spPr>
          <a:xfrm>
            <a:off x="5968028" y="2029298"/>
            <a:ext cx="1114509" cy="3397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783E18DD-A1E1-4E62-B4F3-D9F130D5357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7082532" y="3223402"/>
            <a:ext cx="5" cy="4156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EF51868-CFB5-49CE-831F-A2658F8FE5E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7082532" y="4524838"/>
            <a:ext cx="3" cy="317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1E0EDAEF-D9EB-411A-B179-AF329C3ECE29}"/>
              </a:ext>
            </a:extLst>
          </p:cNvPr>
          <p:cNvSpPr txBox="1"/>
          <p:nvPr/>
        </p:nvSpPr>
        <p:spPr>
          <a:xfrm>
            <a:off x="2602279" y="2760567"/>
            <a:ext cx="48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08BC611-14D6-4376-B5F8-2613C8F3B595}"/>
              </a:ext>
            </a:extLst>
          </p:cNvPr>
          <p:cNvSpPr txBox="1"/>
          <p:nvPr/>
        </p:nvSpPr>
        <p:spPr>
          <a:xfrm>
            <a:off x="2612118" y="4822758"/>
            <a:ext cx="48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C6B1676-C8D6-403D-95DC-8153D2FAAD21}"/>
              </a:ext>
            </a:extLst>
          </p:cNvPr>
          <p:cNvSpPr txBox="1"/>
          <p:nvPr/>
        </p:nvSpPr>
        <p:spPr>
          <a:xfrm>
            <a:off x="4975569" y="2524195"/>
            <a:ext cx="48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1313129-2E68-4C22-82E6-FFBB1620302F}"/>
              </a:ext>
            </a:extLst>
          </p:cNvPr>
          <p:cNvSpPr txBox="1"/>
          <p:nvPr/>
        </p:nvSpPr>
        <p:spPr>
          <a:xfrm>
            <a:off x="1538190" y="2064034"/>
            <a:ext cx="55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2E6F4693-5930-4864-9B93-6F6595A86C81}"/>
              </a:ext>
            </a:extLst>
          </p:cNvPr>
          <p:cNvSpPr txBox="1"/>
          <p:nvPr/>
        </p:nvSpPr>
        <p:spPr>
          <a:xfrm>
            <a:off x="3195582" y="4145934"/>
            <a:ext cx="55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14D15CD3-F368-47BE-8904-38166A73ED4C}"/>
              </a:ext>
            </a:extLst>
          </p:cNvPr>
          <p:cNvSpPr txBox="1"/>
          <p:nvPr/>
        </p:nvSpPr>
        <p:spPr>
          <a:xfrm>
            <a:off x="5958736" y="1759719"/>
            <a:ext cx="55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665FFE68-E9A3-4297-8BEC-21EEF33D01CE}"/>
              </a:ext>
            </a:extLst>
          </p:cNvPr>
          <p:cNvCxnSpPr>
            <a:cxnSpLocks/>
          </p:cNvCxnSpPr>
          <p:nvPr/>
        </p:nvCxnSpPr>
        <p:spPr>
          <a:xfrm rot="5400000" flipH="1">
            <a:off x="3941306" y="2586713"/>
            <a:ext cx="4188416" cy="2094043"/>
          </a:xfrm>
          <a:prstGeom prst="bentConnector5">
            <a:avLst>
              <a:gd name="adj1" fmla="val -5458"/>
              <a:gd name="adj2" fmla="val -65141"/>
              <a:gd name="adj3" fmla="val 1054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52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Zusammenfassung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AF7FFB1-E86A-46AC-B276-C31122794343}"/>
              </a:ext>
            </a:extLst>
          </p:cNvPr>
          <p:cNvSpPr/>
          <p:nvPr/>
        </p:nvSpPr>
        <p:spPr>
          <a:xfrm>
            <a:off x="1690539" y="1205275"/>
            <a:ext cx="1800225" cy="526040"/>
          </a:xfrm>
          <a:prstGeom prst="rect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Präfix finden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2E8637C-4F86-4513-A682-B72B34F8AFEE}"/>
              </a:ext>
            </a:extLst>
          </p:cNvPr>
          <p:cNvSpPr/>
          <p:nvPr/>
        </p:nvSpPr>
        <p:spPr>
          <a:xfrm>
            <a:off x="1690535" y="3071371"/>
            <a:ext cx="1800225" cy="715258"/>
          </a:xfrm>
          <a:prstGeom prst="rect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Präfix-Knoten in allgemeine Wortliste</a:t>
            </a: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9F479B60-7B3E-424E-8559-20CEBB79A75C}"/>
              </a:ext>
            </a:extLst>
          </p:cNvPr>
          <p:cNvSpPr/>
          <p:nvPr/>
        </p:nvSpPr>
        <p:spPr>
          <a:xfrm>
            <a:off x="1896617" y="4034270"/>
            <a:ext cx="1388060" cy="864000"/>
          </a:xfrm>
          <a:prstGeom prst="diamond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AB7704B-2F78-437A-BAAC-4BB475FF7599}"/>
              </a:ext>
            </a:extLst>
          </p:cNvPr>
          <p:cNvSpPr/>
          <p:nvPr/>
        </p:nvSpPr>
        <p:spPr>
          <a:xfrm>
            <a:off x="1690535" y="5113553"/>
            <a:ext cx="1800225" cy="885825"/>
          </a:xfrm>
          <a:prstGeom prst="rect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Wort aus Präfixknoten in Wortliste</a:t>
            </a: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8A13DD79-608C-4E3C-BFC4-0A24A8A9A2B2}"/>
              </a:ext>
            </a:extLst>
          </p:cNvPr>
          <p:cNvSpPr/>
          <p:nvPr/>
        </p:nvSpPr>
        <p:spPr>
          <a:xfrm>
            <a:off x="4008956" y="1539526"/>
            <a:ext cx="1959072" cy="979543"/>
          </a:xfrm>
          <a:prstGeom prst="diamond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54E535E-817C-42D6-9E46-0B0823BB8400}"/>
              </a:ext>
            </a:extLst>
          </p:cNvPr>
          <p:cNvSpPr/>
          <p:nvPr/>
        </p:nvSpPr>
        <p:spPr>
          <a:xfrm>
            <a:off x="5903094" y="2369088"/>
            <a:ext cx="2358886" cy="854314"/>
          </a:xfrm>
          <a:prstGeom prst="rect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Kinder der Knoten aus allg. Knotenliste in temporäre Wortliste, allg. Knotenliste leeren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1FBA63D-D362-47E8-8F6F-FAC77943AF58}"/>
              </a:ext>
            </a:extLst>
          </p:cNvPr>
          <p:cNvSpPr/>
          <p:nvPr/>
        </p:nvSpPr>
        <p:spPr>
          <a:xfrm>
            <a:off x="5903094" y="3639013"/>
            <a:ext cx="2358875" cy="885825"/>
          </a:xfrm>
          <a:prstGeom prst="rect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Alle Knoten aus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. Knotenliste die Wortende sind → Wort in Wortliste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32432DD-032A-4ADC-A6BB-F64CBE754DDB}"/>
              </a:ext>
            </a:extLst>
          </p:cNvPr>
          <p:cNvSpPr/>
          <p:nvPr/>
        </p:nvSpPr>
        <p:spPr>
          <a:xfrm>
            <a:off x="5903100" y="4842117"/>
            <a:ext cx="2358869" cy="885825"/>
          </a:xfrm>
          <a:prstGeom prst="rect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Knoten aus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. Knotenliste in allg. Knotenliste,</a:t>
            </a:r>
          </a:p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Temporäre leeren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6464AC2-1370-49F1-A933-F39EF1023754}"/>
              </a:ext>
            </a:extLst>
          </p:cNvPr>
          <p:cNvGrpSpPr/>
          <p:nvPr/>
        </p:nvGrpSpPr>
        <p:grpSpPr>
          <a:xfrm>
            <a:off x="2014647" y="1929259"/>
            <a:ext cx="1258359" cy="864000"/>
            <a:chOff x="1062147" y="1924569"/>
            <a:chExt cx="1258359" cy="864000"/>
          </a:xfrm>
        </p:grpSpPr>
        <p:sp>
          <p:nvSpPr>
            <p:cNvPr id="9" name="Raute 8">
              <a:extLst>
                <a:ext uri="{FF2B5EF4-FFF2-40B4-BE49-F238E27FC236}">
                  <a16:creationId xmlns:a16="http://schemas.microsoft.com/office/drawing/2014/main" id="{6653C0B5-E1A2-4255-99A1-10E3271ABFD7}"/>
                </a:ext>
              </a:extLst>
            </p:cNvPr>
            <p:cNvSpPr/>
            <p:nvPr/>
          </p:nvSpPr>
          <p:spPr>
            <a:xfrm>
              <a:off x="1062147" y="1924569"/>
              <a:ext cx="1152000" cy="864000"/>
            </a:xfrm>
            <a:prstGeom prst="diamond">
              <a:avLst/>
            </a:prstGeom>
            <a:solidFill>
              <a:srgbClr val="B700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C2CDD6E-1698-496B-ADC4-9848B124ECF3}"/>
                </a:ext>
              </a:extLst>
            </p:cNvPr>
            <p:cNvSpPr txBox="1"/>
            <p:nvPr/>
          </p:nvSpPr>
          <p:spPr>
            <a:xfrm>
              <a:off x="1115746" y="2202680"/>
              <a:ext cx="1204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Gefunden?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BE49F300-AACA-4541-ACD7-1F003525D47E}"/>
              </a:ext>
            </a:extLst>
          </p:cNvPr>
          <p:cNvSpPr txBox="1"/>
          <p:nvPr/>
        </p:nvSpPr>
        <p:spPr>
          <a:xfrm>
            <a:off x="2013199" y="4279690"/>
            <a:ext cx="138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Wortende?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2E10578-A0C7-4A9E-A3C4-13AE0F48D07C}"/>
              </a:ext>
            </a:extLst>
          </p:cNvPr>
          <p:cNvSpPr/>
          <p:nvPr/>
        </p:nvSpPr>
        <p:spPr>
          <a:xfrm>
            <a:off x="157914" y="2098238"/>
            <a:ext cx="1380276" cy="526040"/>
          </a:xfrm>
          <a:prstGeom prst="rect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Leere Liste zurückgeben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E9DD766-7D09-453E-836E-B469F324E723}"/>
              </a:ext>
            </a:extLst>
          </p:cNvPr>
          <p:cNvCxnSpPr>
            <a:stCxn id="3" idx="2"/>
            <a:endCxn id="9" idx="0"/>
          </p:cNvCxnSpPr>
          <p:nvPr/>
        </p:nvCxnSpPr>
        <p:spPr>
          <a:xfrm flipH="1">
            <a:off x="2590647" y="1731315"/>
            <a:ext cx="5" cy="197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1A2BAF3-32AD-47E3-ABAF-98D6FB1BDCF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2590647" y="2793259"/>
            <a:ext cx="1" cy="278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3F57F5D-0C34-44E7-BA0E-B23E20039C26}"/>
              </a:ext>
            </a:extLst>
          </p:cNvPr>
          <p:cNvCxnSpPr>
            <a:stCxn id="9" idx="1"/>
            <a:endCxn id="22" idx="3"/>
          </p:cNvCxnSpPr>
          <p:nvPr/>
        </p:nvCxnSpPr>
        <p:spPr>
          <a:xfrm flipH="1" flipV="1">
            <a:off x="1538190" y="2361258"/>
            <a:ext cx="47645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46282E9-8BB7-4D25-9912-559D47C97AC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2590647" y="3786629"/>
            <a:ext cx="1" cy="247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5FCB7E8-D9DF-42E6-B5E7-8DD16411115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590647" y="4898270"/>
            <a:ext cx="1" cy="2152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3A4ADED1-18B9-4A76-8801-023298840733}"/>
              </a:ext>
            </a:extLst>
          </p:cNvPr>
          <p:cNvSpPr txBox="1"/>
          <p:nvPr/>
        </p:nvSpPr>
        <p:spPr>
          <a:xfrm>
            <a:off x="4032221" y="1546406"/>
            <a:ext cx="1935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Allg.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 Knotenliste 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leer?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122E1D3-6EC8-43A2-BE06-DA38BF98B346}"/>
              </a:ext>
            </a:extLst>
          </p:cNvPr>
          <p:cNvSpPr/>
          <p:nvPr/>
        </p:nvSpPr>
        <p:spPr>
          <a:xfrm>
            <a:off x="4298354" y="2881305"/>
            <a:ext cx="1380276" cy="526040"/>
          </a:xfrm>
          <a:prstGeom prst="rect">
            <a:avLst/>
          </a:prstGeom>
          <a:solidFill>
            <a:srgbClr val="B70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Wortliste zurückgeben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57F5706-B495-440A-993E-46C81DA9B238}"/>
              </a:ext>
            </a:extLst>
          </p:cNvPr>
          <p:cNvCxnSpPr>
            <a:stCxn id="15" idx="2"/>
            <a:endCxn id="56" idx="0"/>
          </p:cNvCxnSpPr>
          <p:nvPr/>
        </p:nvCxnSpPr>
        <p:spPr>
          <a:xfrm>
            <a:off x="4988492" y="2519069"/>
            <a:ext cx="0" cy="3622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AFBA8BD7-F949-415D-9DE1-F2A338C2FC66}"/>
              </a:ext>
            </a:extLst>
          </p:cNvPr>
          <p:cNvCxnSpPr>
            <a:stCxn id="15" idx="3"/>
            <a:endCxn id="16" idx="0"/>
          </p:cNvCxnSpPr>
          <p:nvPr/>
        </p:nvCxnSpPr>
        <p:spPr>
          <a:xfrm>
            <a:off x="5968028" y="2029298"/>
            <a:ext cx="1114509" cy="33979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783E18DD-A1E1-4E62-B4F3-D9F130D5357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7082532" y="3223402"/>
            <a:ext cx="5" cy="4156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AEF51868-CFB5-49CE-831F-A2658F8FE5ED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7082532" y="4524838"/>
            <a:ext cx="3" cy="317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50D7DC42-E81C-4042-90E4-AE1FC72C01DD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rot="5400000" flipH="1">
            <a:off x="3941306" y="2586713"/>
            <a:ext cx="4188416" cy="2094043"/>
          </a:xfrm>
          <a:prstGeom prst="bentConnector5">
            <a:avLst>
              <a:gd name="adj1" fmla="val -5458"/>
              <a:gd name="adj2" fmla="val -65141"/>
              <a:gd name="adj3" fmla="val 1054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FDB5B73C-BEF8-4162-A11A-2CBF3BCA4F8D}"/>
              </a:ext>
            </a:extLst>
          </p:cNvPr>
          <p:cNvSpPr/>
          <p:nvPr/>
        </p:nvSpPr>
        <p:spPr>
          <a:xfrm>
            <a:off x="8725475" y="2151727"/>
            <a:ext cx="313981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Nur ein kleiner Teil des Datensatzes muss durchsucht werden </a:t>
            </a:r>
          </a:p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Ø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&lt; 0.2% für vollständigen Baum mit Tiefe 4 und Präfixlänge 2</a:t>
            </a:r>
          </a:p>
          <a:p>
            <a:pPr>
              <a:buClr>
                <a:schemeClr val="accent6"/>
              </a:buClr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Einzelne Äste können parallel von verschiedenen Cores durchsucht werden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6F197FF-4196-4A3B-9E42-D9AB62EA3B18}"/>
              </a:ext>
            </a:extLst>
          </p:cNvPr>
          <p:cNvSpPr txBox="1"/>
          <p:nvPr/>
        </p:nvSpPr>
        <p:spPr>
          <a:xfrm>
            <a:off x="2602279" y="2760567"/>
            <a:ext cx="48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1D612C1-33FA-4C65-922B-088EA6D2018A}"/>
              </a:ext>
            </a:extLst>
          </p:cNvPr>
          <p:cNvSpPr txBox="1"/>
          <p:nvPr/>
        </p:nvSpPr>
        <p:spPr>
          <a:xfrm>
            <a:off x="2612118" y="4822758"/>
            <a:ext cx="48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5091DB4-4789-4340-91C9-D2EED0D0F9A3}"/>
              </a:ext>
            </a:extLst>
          </p:cNvPr>
          <p:cNvSpPr txBox="1"/>
          <p:nvPr/>
        </p:nvSpPr>
        <p:spPr>
          <a:xfrm>
            <a:off x="4975569" y="2524195"/>
            <a:ext cx="484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821993E-BAEB-4D64-AF6B-43B5629AC2C5}"/>
              </a:ext>
            </a:extLst>
          </p:cNvPr>
          <p:cNvSpPr txBox="1"/>
          <p:nvPr/>
        </p:nvSpPr>
        <p:spPr>
          <a:xfrm>
            <a:off x="1538190" y="2064034"/>
            <a:ext cx="55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1597D36-FE70-4765-9193-E1F6DA291415}"/>
              </a:ext>
            </a:extLst>
          </p:cNvPr>
          <p:cNvSpPr txBox="1"/>
          <p:nvPr/>
        </p:nvSpPr>
        <p:spPr>
          <a:xfrm>
            <a:off x="3195582" y="4145934"/>
            <a:ext cx="55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9A4AC70-A35D-4AC1-A2C8-D9168B27D9E5}"/>
              </a:ext>
            </a:extLst>
          </p:cNvPr>
          <p:cNvSpPr txBox="1"/>
          <p:nvPr/>
        </p:nvSpPr>
        <p:spPr>
          <a:xfrm>
            <a:off x="5958736" y="1759719"/>
            <a:ext cx="55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10D2671-67EB-4452-ADC5-26649F53264C}"/>
              </a:ext>
            </a:extLst>
          </p:cNvPr>
          <p:cNvCxnSpPr>
            <a:cxnSpLocks/>
          </p:cNvCxnSpPr>
          <p:nvPr/>
        </p:nvCxnSpPr>
        <p:spPr>
          <a:xfrm flipV="1">
            <a:off x="3284677" y="1539526"/>
            <a:ext cx="1703815" cy="2926744"/>
          </a:xfrm>
          <a:prstGeom prst="bentConnector4">
            <a:avLst>
              <a:gd name="adj1" fmla="val 27404"/>
              <a:gd name="adj2" fmla="val 1078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77BBE8CA-7260-4556-8FB7-687E5914906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56990" y="4304588"/>
            <a:ext cx="2228447" cy="1161133"/>
          </a:xfrm>
          <a:prstGeom prst="bentConnector3">
            <a:avLst>
              <a:gd name="adj1" fmla="val -102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09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B13DF39-D590-4334-A8C5-F9E048F001E5}"/>
              </a:ext>
            </a:extLst>
          </p:cNvPr>
          <p:cNvSpPr/>
          <p:nvPr/>
        </p:nvSpPr>
        <p:spPr>
          <a:xfrm>
            <a:off x="-426893" y="2341511"/>
            <a:ext cx="9402618" cy="2743200"/>
          </a:xfrm>
          <a:prstGeom prst="round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Sourcecode</a:t>
            </a:r>
            <a:endParaRPr lang="de-DE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2900D297-A1A2-4C67-8C03-59BD01167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3075499"/>
            <a:ext cx="1275224" cy="12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Code Struktur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AFE3837F-97EB-446B-BF00-D93236FAEA3C}"/>
              </a:ext>
            </a:extLst>
          </p:cNvPr>
          <p:cNvSpPr/>
          <p:nvPr/>
        </p:nvSpPr>
        <p:spPr>
          <a:xfrm>
            <a:off x="5306326" y="1142034"/>
            <a:ext cx="1584000" cy="5836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AB37E62-EA45-42CB-A91E-2600C81AB484}"/>
              </a:ext>
            </a:extLst>
          </p:cNvPr>
          <p:cNvSpPr/>
          <p:nvPr/>
        </p:nvSpPr>
        <p:spPr>
          <a:xfrm>
            <a:off x="870158" y="2032090"/>
            <a:ext cx="1584000" cy="583624"/>
          </a:xfrm>
          <a:prstGeom prst="rect">
            <a:avLst/>
          </a:prstGeom>
          <a:solidFill>
            <a:srgbClr val="C00000"/>
          </a:solidFill>
          <a:ln>
            <a:solidFill>
              <a:srgbClr val="B7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wortliste.cpp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42B05BF-CBEE-4F05-99B7-8AB1A0A23989}"/>
              </a:ext>
            </a:extLst>
          </p:cNvPr>
          <p:cNvSpPr/>
          <p:nvPr/>
        </p:nvSpPr>
        <p:spPr>
          <a:xfrm>
            <a:off x="3826054" y="2032090"/>
            <a:ext cx="1584000" cy="583624"/>
          </a:xfrm>
          <a:prstGeom prst="rect">
            <a:avLst/>
          </a:prstGeom>
          <a:solidFill>
            <a:srgbClr val="C00000"/>
          </a:solidFill>
          <a:ln>
            <a:solidFill>
              <a:srgbClr val="B7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trie.cpp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B17227C-D74C-49F0-BEF5-891BE6789C47}"/>
              </a:ext>
            </a:extLst>
          </p:cNvPr>
          <p:cNvSpPr/>
          <p:nvPr/>
        </p:nvSpPr>
        <p:spPr>
          <a:xfrm>
            <a:off x="6781948" y="2032090"/>
            <a:ext cx="1584000" cy="583624"/>
          </a:xfrm>
          <a:prstGeom prst="rect">
            <a:avLst/>
          </a:prstGeom>
          <a:solidFill>
            <a:srgbClr val="C00000"/>
          </a:solidFill>
          <a:ln>
            <a:solidFill>
              <a:srgbClr val="B7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wortsuche.cpp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0178F12-F4FD-4111-BB93-9D01E5750395}"/>
              </a:ext>
            </a:extLst>
          </p:cNvPr>
          <p:cNvSpPr/>
          <p:nvPr/>
        </p:nvSpPr>
        <p:spPr>
          <a:xfrm>
            <a:off x="9737842" y="2032090"/>
            <a:ext cx="1584000" cy="583624"/>
          </a:xfrm>
          <a:prstGeom prst="rect">
            <a:avLst/>
          </a:prstGeom>
          <a:solidFill>
            <a:srgbClr val="C00000"/>
          </a:solidFill>
          <a:ln>
            <a:solidFill>
              <a:srgbClr val="B70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testclient.cpp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8CE61D31-3A5F-4F82-B18B-B27C9CEE3F6C}"/>
              </a:ext>
            </a:extLst>
          </p:cNvPr>
          <p:cNvCxnSpPr>
            <a:stCxn id="20" idx="1"/>
            <a:endCxn id="46" idx="0"/>
          </p:cNvCxnSpPr>
          <p:nvPr/>
        </p:nvCxnSpPr>
        <p:spPr>
          <a:xfrm rot="10800000" flipV="1">
            <a:off x="1662158" y="1433846"/>
            <a:ext cx="3644168" cy="59824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4F63767B-9F00-4BFF-B3F0-D825FDD17CCA}"/>
              </a:ext>
            </a:extLst>
          </p:cNvPr>
          <p:cNvCxnSpPr>
            <a:stCxn id="47" idx="0"/>
            <a:endCxn id="20" idx="1"/>
          </p:cNvCxnSpPr>
          <p:nvPr/>
        </p:nvCxnSpPr>
        <p:spPr>
          <a:xfrm rot="5400000" flipH="1" flipV="1">
            <a:off x="4663068" y="1388832"/>
            <a:ext cx="598244" cy="68827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84E1C44A-F178-416E-89E3-B47563CA19CC}"/>
              </a:ext>
            </a:extLst>
          </p:cNvPr>
          <p:cNvCxnSpPr>
            <a:stCxn id="20" idx="3"/>
            <a:endCxn id="48" idx="0"/>
          </p:cNvCxnSpPr>
          <p:nvPr/>
        </p:nvCxnSpPr>
        <p:spPr>
          <a:xfrm>
            <a:off x="6890326" y="1433846"/>
            <a:ext cx="683622" cy="59824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0FCB6F24-4BCD-4F4E-8836-ED4891A30B84}"/>
              </a:ext>
            </a:extLst>
          </p:cNvPr>
          <p:cNvCxnSpPr>
            <a:stCxn id="49" idx="0"/>
            <a:endCxn id="20" idx="3"/>
          </p:cNvCxnSpPr>
          <p:nvPr/>
        </p:nvCxnSpPr>
        <p:spPr>
          <a:xfrm rot="16200000" flipV="1">
            <a:off x="8410962" y="-86790"/>
            <a:ext cx="598244" cy="36395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603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Wortliste.cpp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4AB37E62-EA45-42CB-A91E-2600C81AB484}"/>
              </a:ext>
            </a:extLst>
          </p:cNvPr>
          <p:cNvSpPr/>
          <p:nvPr/>
        </p:nvSpPr>
        <p:spPr>
          <a:xfrm>
            <a:off x="870158" y="2032090"/>
            <a:ext cx="1584000" cy="5836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wortliste.cpp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DF91FD1-4C0C-48A7-BF2F-312A5267EE1A}"/>
              </a:ext>
            </a:extLst>
          </p:cNvPr>
          <p:cNvGrpSpPr/>
          <p:nvPr/>
        </p:nvGrpSpPr>
        <p:grpSpPr>
          <a:xfrm>
            <a:off x="1662158" y="1142034"/>
            <a:ext cx="9659684" cy="1473680"/>
            <a:chOff x="1662158" y="1142034"/>
            <a:chExt cx="9659684" cy="1473680"/>
          </a:xfrm>
          <a:solidFill>
            <a:schemeClr val="bg2">
              <a:lumMod val="75000"/>
            </a:schemeClr>
          </a:solidFill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FE3837F-97EB-446B-BF00-D93236FAEA3C}"/>
                </a:ext>
              </a:extLst>
            </p:cNvPr>
            <p:cNvSpPr/>
            <p:nvPr/>
          </p:nvSpPr>
          <p:spPr>
            <a:xfrm>
              <a:off x="5306326" y="1142034"/>
              <a:ext cx="1584000" cy="583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>
                  <a:latin typeface="Arial" panose="020B0604020202020204" pitchFamily="34" charset="0"/>
                  <a:cs typeface="Arial" panose="020B0604020202020204" pitchFamily="34" charset="0"/>
                </a:rPr>
                <a:t>main.cpp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B42B05BF-CBEE-4F05-99B7-8AB1A0A23989}"/>
                </a:ext>
              </a:extLst>
            </p:cNvPr>
            <p:cNvSpPr/>
            <p:nvPr/>
          </p:nvSpPr>
          <p:spPr>
            <a:xfrm>
              <a:off x="3826054" y="2032090"/>
              <a:ext cx="1584000" cy="583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>
                  <a:latin typeface="Arial" panose="020B0604020202020204" pitchFamily="34" charset="0"/>
                  <a:cs typeface="Arial" panose="020B0604020202020204" pitchFamily="34" charset="0"/>
                </a:rPr>
                <a:t>trie.cpp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B17227C-D74C-49F0-BEF5-891BE6789C47}"/>
                </a:ext>
              </a:extLst>
            </p:cNvPr>
            <p:cNvSpPr/>
            <p:nvPr/>
          </p:nvSpPr>
          <p:spPr>
            <a:xfrm>
              <a:off x="6781948" y="2032090"/>
              <a:ext cx="1584000" cy="583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>
                  <a:latin typeface="Arial" panose="020B0604020202020204" pitchFamily="34" charset="0"/>
                  <a:cs typeface="Arial" panose="020B0604020202020204" pitchFamily="34" charset="0"/>
                </a:rPr>
                <a:t>wortsuche.cpp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0178F12-F4FD-4111-BB93-9D01E5750395}"/>
                </a:ext>
              </a:extLst>
            </p:cNvPr>
            <p:cNvSpPr/>
            <p:nvPr/>
          </p:nvSpPr>
          <p:spPr>
            <a:xfrm>
              <a:off x="9737842" y="2032090"/>
              <a:ext cx="1584000" cy="583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>
                  <a:latin typeface="Arial" panose="020B0604020202020204" pitchFamily="34" charset="0"/>
                  <a:cs typeface="Arial" panose="020B0604020202020204" pitchFamily="34" charset="0"/>
                </a:rPr>
                <a:t>testclient.cpp</a:t>
              </a:r>
            </a:p>
          </p:txBody>
        </p:sp>
        <p:cxnSp>
          <p:nvCxnSpPr>
            <p:cNvPr id="29" name="Verbinder: gewinkelt 28">
              <a:extLst>
                <a:ext uri="{FF2B5EF4-FFF2-40B4-BE49-F238E27FC236}">
                  <a16:creationId xmlns:a16="http://schemas.microsoft.com/office/drawing/2014/main" id="{8CE61D31-3A5F-4F82-B18B-B27C9CEE3F6C}"/>
                </a:ext>
              </a:extLst>
            </p:cNvPr>
            <p:cNvCxnSpPr>
              <a:stCxn id="20" idx="1"/>
              <a:endCxn id="46" idx="0"/>
            </p:cNvCxnSpPr>
            <p:nvPr/>
          </p:nvCxnSpPr>
          <p:spPr>
            <a:xfrm rot="10800000" flipV="1">
              <a:off x="1662158" y="1433846"/>
              <a:ext cx="3644168" cy="598244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4F63767B-9F00-4BFF-B3F0-D825FDD17CCA}"/>
                </a:ext>
              </a:extLst>
            </p:cNvPr>
            <p:cNvCxnSpPr>
              <a:stCxn id="47" idx="0"/>
              <a:endCxn id="20" idx="1"/>
            </p:cNvCxnSpPr>
            <p:nvPr/>
          </p:nvCxnSpPr>
          <p:spPr>
            <a:xfrm rot="5400000" flipH="1" flipV="1">
              <a:off x="4663068" y="1388832"/>
              <a:ext cx="598244" cy="688272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Verbinder: gewinkelt 49">
              <a:extLst>
                <a:ext uri="{FF2B5EF4-FFF2-40B4-BE49-F238E27FC236}">
                  <a16:creationId xmlns:a16="http://schemas.microsoft.com/office/drawing/2014/main" id="{84E1C44A-F178-416E-89E3-B47563CA19CC}"/>
                </a:ext>
              </a:extLst>
            </p:cNvPr>
            <p:cNvCxnSpPr>
              <a:stCxn id="20" idx="3"/>
              <a:endCxn id="48" idx="0"/>
            </p:cNvCxnSpPr>
            <p:nvPr/>
          </p:nvCxnSpPr>
          <p:spPr>
            <a:xfrm>
              <a:off x="6890326" y="1433846"/>
              <a:ext cx="683622" cy="598244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0FCB6F24-4BCD-4F4E-8836-ED4891A30B84}"/>
                </a:ext>
              </a:extLst>
            </p:cNvPr>
            <p:cNvCxnSpPr>
              <a:stCxn id="49" idx="0"/>
              <a:endCxn id="20" idx="3"/>
            </p:cNvCxnSpPr>
            <p:nvPr/>
          </p:nvCxnSpPr>
          <p:spPr>
            <a:xfrm rot="16200000" flipV="1">
              <a:off x="8410962" y="-86790"/>
              <a:ext cx="598244" cy="3639516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65C33AC2-8C14-4A55-9870-B12FC867146E}"/>
              </a:ext>
            </a:extLst>
          </p:cNvPr>
          <p:cNvSpPr/>
          <p:nvPr/>
        </p:nvSpPr>
        <p:spPr>
          <a:xfrm>
            <a:off x="870159" y="2922146"/>
            <a:ext cx="3320842" cy="31181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createWordList(length L)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E6B70A0-6792-4FC0-9FF8-5790DCA5AE6A}"/>
              </a:ext>
            </a:extLst>
          </p:cNvPr>
          <p:cNvSpPr/>
          <p:nvPr/>
        </p:nvSpPr>
        <p:spPr>
          <a:xfrm>
            <a:off x="4586482" y="2922146"/>
            <a:ext cx="6405367" cy="31181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createWord(length L, string s)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889F48A-FF96-49FC-97E6-53BD944D9879}"/>
              </a:ext>
            </a:extLst>
          </p:cNvPr>
          <p:cNvCxnSpPr/>
          <p:nvPr/>
        </p:nvCxnSpPr>
        <p:spPr>
          <a:xfrm>
            <a:off x="870158" y="3314700"/>
            <a:ext cx="332084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906DB936-0D04-4632-B5AD-E6382D8642AC}"/>
              </a:ext>
            </a:extLst>
          </p:cNvPr>
          <p:cNvCxnSpPr>
            <a:cxnSpLocks/>
          </p:cNvCxnSpPr>
          <p:nvPr/>
        </p:nvCxnSpPr>
        <p:spPr>
          <a:xfrm>
            <a:off x="4586482" y="3314700"/>
            <a:ext cx="640536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76547C6C-3B16-4E0A-A240-EBAF604CA967}"/>
              </a:ext>
            </a:extLst>
          </p:cNvPr>
          <p:cNvSpPr/>
          <p:nvPr/>
        </p:nvSpPr>
        <p:spPr>
          <a:xfrm>
            <a:off x="1403364" y="3495668"/>
            <a:ext cx="2254429" cy="51435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wordList = {}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F5FC659-491A-40D4-A7DB-F89D757CFDFB}"/>
              </a:ext>
            </a:extLst>
          </p:cNvPr>
          <p:cNvSpPr/>
          <p:nvPr/>
        </p:nvSpPr>
        <p:spPr>
          <a:xfrm>
            <a:off x="1200151" y="4229553"/>
            <a:ext cx="2651118" cy="6843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createWord(L, ““)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8ED6544-EBCD-4FDE-83F7-E1DA3B1754BC}"/>
              </a:ext>
            </a:extLst>
          </p:cNvPr>
          <p:cNvSpPr/>
          <p:nvPr/>
        </p:nvSpPr>
        <p:spPr>
          <a:xfrm>
            <a:off x="1263561" y="5133445"/>
            <a:ext cx="2524297" cy="6843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shuffle(wordList)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0D0AFC1-1526-48AB-8235-24179701A699}"/>
              </a:ext>
            </a:extLst>
          </p:cNvPr>
          <p:cNvCxnSpPr>
            <a:stCxn id="16" idx="4"/>
            <a:endCxn id="31" idx="0"/>
          </p:cNvCxnSpPr>
          <p:nvPr/>
        </p:nvCxnSpPr>
        <p:spPr>
          <a:xfrm flipH="1">
            <a:off x="2525710" y="4010018"/>
            <a:ext cx="4869" cy="2195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4C637EA-E09D-47BE-A65E-5A1B2B15AF13}"/>
              </a:ext>
            </a:extLst>
          </p:cNvPr>
          <p:cNvCxnSpPr>
            <a:stCxn id="31" idx="4"/>
            <a:endCxn id="32" idx="0"/>
          </p:cNvCxnSpPr>
          <p:nvPr/>
        </p:nvCxnSpPr>
        <p:spPr>
          <a:xfrm>
            <a:off x="2525710" y="4913910"/>
            <a:ext cx="0" cy="2195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00CD8E04-F78D-4465-AA04-72C14F6CB5B9}"/>
              </a:ext>
            </a:extLst>
          </p:cNvPr>
          <p:cNvSpPr/>
          <p:nvPr/>
        </p:nvSpPr>
        <p:spPr>
          <a:xfrm>
            <a:off x="6436518" y="3495668"/>
            <a:ext cx="2705293" cy="51435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 s.size() == L )</a:t>
            </a: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F3B284A8-4430-47B3-AEA4-45CC7A09D77A}"/>
              </a:ext>
            </a:extLst>
          </p:cNvPr>
          <p:cNvSpPr/>
          <p:nvPr/>
        </p:nvSpPr>
        <p:spPr>
          <a:xfrm>
            <a:off x="4914746" y="4229553"/>
            <a:ext cx="2533804" cy="6843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WordList.add(s)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69BD1029-5172-489F-976B-3286FAD5FB46}"/>
              </a:ext>
            </a:extLst>
          </p:cNvPr>
          <p:cNvSpPr/>
          <p:nvPr/>
        </p:nvSpPr>
        <p:spPr>
          <a:xfrm>
            <a:off x="5279752" y="5133445"/>
            <a:ext cx="1803792" cy="6843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A84D9B2-61E4-4754-9288-D6264CDB9CAB}"/>
              </a:ext>
            </a:extLst>
          </p:cNvPr>
          <p:cNvSpPr/>
          <p:nvPr/>
        </p:nvSpPr>
        <p:spPr>
          <a:xfrm>
            <a:off x="7927853" y="4229553"/>
            <a:ext cx="2651118" cy="6843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(c = ‘A‘ to ‘Z‘)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B4E12D5-5CC0-489B-B676-F9FF64145178}"/>
              </a:ext>
            </a:extLst>
          </p:cNvPr>
          <p:cNvSpPr/>
          <p:nvPr/>
        </p:nvSpPr>
        <p:spPr>
          <a:xfrm>
            <a:off x="7729509" y="5132511"/>
            <a:ext cx="3047806" cy="6843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createWord(L, s+c)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C33BD89-5410-4304-9907-893447728688}"/>
              </a:ext>
            </a:extLst>
          </p:cNvPr>
          <p:cNvCxnSpPr>
            <a:stCxn id="38" idx="4"/>
            <a:endCxn id="39" idx="7"/>
          </p:cNvCxnSpPr>
          <p:nvPr/>
        </p:nvCxnSpPr>
        <p:spPr>
          <a:xfrm flipH="1">
            <a:off x="7077483" y="4010018"/>
            <a:ext cx="711682" cy="319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442AB8C-389C-4C04-B2A8-225B79CB21F4}"/>
              </a:ext>
            </a:extLst>
          </p:cNvPr>
          <p:cNvCxnSpPr>
            <a:stCxn id="38" idx="4"/>
            <a:endCxn id="42" idx="1"/>
          </p:cNvCxnSpPr>
          <p:nvPr/>
        </p:nvCxnSpPr>
        <p:spPr>
          <a:xfrm>
            <a:off x="7789165" y="4010018"/>
            <a:ext cx="526935" cy="3197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3EAC1E8-7CE0-49E8-AA84-C1DB3491C4C5}"/>
              </a:ext>
            </a:extLst>
          </p:cNvPr>
          <p:cNvCxnSpPr>
            <a:stCxn id="39" idx="4"/>
            <a:endCxn id="40" idx="0"/>
          </p:cNvCxnSpPr>
          <p:nvPr/>
        </p:nvCxnSpPr>
        <p:spPr>
          <a:xfrm>
            <a:off x="6181648" y="4913910"/>
            <a:ext cx="0" cy="2195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80101B47-9813-4E2C-9C4B-105947659640}"/>
              </a:ext>
            </a:extLst>
          </p:cNvPr>
          <p:cNvCxnSpPr>
            <a:stCxn id="42" idx="4"/>
            <a:endCxn id="43" idx="0"/>
          </p:cNvCxnSpPr>
          <p:nvPr/>
        </p:nvCxnSpPr>
        <p:spPr>
          <a:xfrm>
            <a:off x="9253412" y="4913910"/>
            <a:ext cx="0" cy="2186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62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Trie.cpp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47" name="Rechteck 46">
            <a:extLst>
              <a:ext uri="{FF2B5EF4-FFF2-40B4-BE49-F238E27FC236}">
                <a16:creationId xmlns:a16="http://schemas.microsoft.com/office/drawing/2014/main" id="{B42B05BF-CBEE-4F05-99B7-8AB1A0A23989}"/>
              </a:ext>
            </a:extLst>
          </p:cNvPr>
          <p:cNvSpPr/>
          <p:nvPr/>
        </p:nvSpPr>
        <p:spPr>
          <a:xfrm>
            <a:off x="3826054" y="2032090"/>
            <a:ext cx="1584000" cy="5836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trie.cpp</a:t>
            </a:r>
          </a:p>
        </p:txBody>
      </p: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84E1C44A-F178-416E-89E3-B47563CA19CC}"/>
              </a:ext>
            </a:extLst>
          </p:cNvPr>
          <p:cNvCxnSpPr>
            <a:stCxn id="20" idx="3"/>
            <a:endCxn id="48" idx="0"/>
          </p:cNvCxnSpPr>
          <p:nvPr/>
        </p:nvCxnSpPr>
        <p:spPr>
          <a:xfrm>
            <a:off x="6890326" y="1433846"/>
            <a:ext cx="683622" cy="59824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A9C03A3-DF96-484B-98C7-393DA04D1AE1}"/>
              </a:ext>
            </a:extLst>
          </p:cNvPr>
          <p:cNvGrpSpPr/>
          <p:nvPr/>
        </p:nvGrpSpPr>
        <p:grpSpPr>
          <a:xfrm>
            <a:off x="870158" y="1142034"/>
            <a:ext cx="10451684" cy="1473680"/>
            <a:chOff x="870158" y="1142034"/>
            <a:chExt cx="10451684" cy="1473680"/>
          </a:xfrm>
          <a:solidFill>
            <a:schemeClr val="bg1">
              <a:lumMod val="65000"/>
            </a:schemeClr>
          </a:solidFill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FE3837F-97EB-446B-BF00-D93236FAEA3C}"/>
                </a:ext>
              </a:extLst>
            </p:cNvPr>
            <p:cNvSpPr/>
            <p:nvPr/>
          </p:nvSpPr>
          <p:spPr>
            <a:xfrm>
              <a:off x="5306326" y="1142034"/>
              <a:ext cx="1584000" cy="583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>
                  <a:latin typeface="Arial" panose="020B0604020202020204" pitchFamily="34" charset="0"/>
                  <a:cs typeface="Arial" panose="020B0604020202020204" pitchFamily="34" charset="0"/>
                </a:rPr>
                <a:t>main.cpp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4AB37E62-EA45-42CB-A91E-2600C81AB484}"/>
                </a:ext>
              </a:extLst>
            </p:cNvPr>
            <p:cNvSpPr/>
            <p:nvPr/>
          </p:nvSpPr>
          <p:spPr>
            <a:xfrm>
              <a:off x="870158" y="2032090"/>
              <a:ext cx="1584000" cy="583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>
                  <a:latin typeface="Arial" panose="020B0604020202020204" pitchFamily="34" charset="0"/>
                  <a:cs typeface="Arial" panose="020B0604020202020204" pitchFamily="34" charset="0"/>
                </a:rPr>
                <a:t>wortliste.cpp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B17227C-D74C-49F0-BEF5-891BE6789C47}"/>
                </a:ext>
              </a:extLst>
            </p:cNvPr>
            <p:cNvSpPr/>
            <p:nvPr/>
          </p:nvSpPr>
          <p:spPr>
            <a:xfrm>
              <a:off x="6781948" y="2032090"/>
              <a:ext cx="1584000" cy="583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>
                  <a:latin typeface="Arial" panose="020B0604020202020204" pitchFamily="34" charset="0"/>
                  <a:cs typeface="Arial" panose="020B0604020202020204" pitchFamily="34" charset="0"/>
                </a:rPr>
                <a:t>wortsuche.cpp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0178F12-F4FD-4111-BB93-9D01E5750395}"/>
                </a:ext>
              </a:extLst>
            </p:cNvPr>
            <p:cNvSpPr/>
            <p:nvPr/>
          </p:nvSpPr>
          <p:spPr>
            <a:xfrm>
              <a:off x="9737842" y="2032090"/>
              <a:ext cx="1584000" cy="583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>
                  <a:latin typeface="Arial" panose="020B0604020202020204" pitchFamily="34" charset="0"/>
                  <a:cs typeface="Arial" panose="020B0604020202020204" pitchFamily="34" charset="0"/>
                </a:rPr>
                <a:t>testclient.cpp</a:t>
              </a:r>
            </a:p>
          </p:txBody>
        </p:sp>
        <p:cxnSp>
          <p:nvCxnSpPr>
            <p:cNvPr id="29" name="Verbinder: gewinkelt 28">
              <a:extLst>
                <a:ext uri="{FF2B5EF4-FFF2-40B4-BE49-F238E27FC236}">
                  <a16:creationId xmlns:a16="http://schemas.microsoft.com/office/drawing/2014/main" id="{8CE61D31-3A5F-4F82-B18B-B27C9CEE3F6C}"/>
                </a:ext>
              </a:extLst>
            </p:cNvPr>
            <p:cNvCxnSpPr>
              <a:stCxn id="20" idx="1"/>
              <a:endCxn id="46" idx="0"/>
            </p:cNvCxnSpPr>
            <p:nvPr/>
          </p:nvCxnSpPr>
          <p:spPr>
            <a:xfrm rot="10800000" flipV="1">
              <a:off x="1662158" y="1433846"/>
              <a:ext cx="3644168" cy="598244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4F63767B-9F00-4BFF-B3F0-D825FDD17CCA}"/>
                </a:ext>
              </a:extLst>
            </p:cNvPr>
            <p:cNvCxnSpPr>
              <a:stCxn id="47" idx="0"/>
              <a:endCxn id="20" idx="1"/>
            </p:cNvCxnSpPr>
            <p:nvPr/>
          </p:nvCxnSpPr>
          <p:spPr>
            <a:xfrm rot="5400000" flipH="1" flipV="1">
              <a:off x="4663068" y="1388832"/>
              <a:ext cx="598244" cy="688272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Verbinder: gewinkelt 51">
              <a:extLst>
                <a:ext uri="{FF2B5EF4-FFF2-40B4-BE49-F238E27FC236}">
                  <a16:creationId xmlns:a16="http://schemas.microsoft.com/office/drawing/2014/main" id="{0FCB6F24-4BCD-4F4E-8836-ED4891A30B84}"/>
                </a:ext>
              </a:extLst>
            </p:cNvPr>
            <p:cNvCxnSpPr>
              <a:stCxn id="49" idx="0"/>
              <a:endCxn id="20" idx="3"/>
            </p:cNvCxnSpPr>
            <p:nvPr/>
          </p:nvCxnSpPr>
          <p:spPr>
            <a:xfrm rot="16200000" flipV="1">
              <a:off x="8410962" y="-86790"/>
              <a:ext cx="598244" cy="3639516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hteck 18">
            <a:extLst>
              <a:ext uri="{FF2B5EF4-FFF2-40B4-BE49-F238E27FC236}">
                <a16:creationId xmlns:a16="http://schemas.microsoft.com/office/drawing/2014/main" id="{C901909B-4E90-4E59-8337-A66F75C94F9A}"/>
              </a:ext>
            </a:extLst>
          </p:cNvPr>
          <p:cNvSpPr/>
          <p:nvPr/>
        </p:nvSpPr>
        <p:spPr>
          <a:xfrm>
            <a:off x="870158" y="3273029"/>
            <a:ext cx="3320842" cy="18037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TrieNode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  <a:p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TrieNode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[26];</a:t>
            </a:r>
          </a:p>
          <a:p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endOfWord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2221C4C-F6E9-446D-8BE5-FAC556E2E264}"/>
              </a:ext>
            </a:extLst>
          </p:cNvPr>
          <p:cNvCxnSpPr/>
          <p:nvPr/>
        </p:nvCxnSpPr>
        <p:spPr>
          <a:xfrm>
            <a:off x="870157" y="3665583"/>
            <a:ext cx="332084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DAF9488C-E888-4651-940B-4ADFCEFA7AC6}"/>
              </a:ext>
            </a:extLst>
          </p:cNvPr>
          <p:cNvSpPr/>
          <p:nvPr/>
        </p:nvSpPr>
        <p:spPr>
          <a:xfrm>
            <a:off x="5045106" y="3273029"/>
            <a:ext cx="3320842" cy="15555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</a:t>
            </a:r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  <a:p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TrieNode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root;</a:t>
            </a:r>
          </a:p>
          <a:p>
            <a:endParaRPr 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BF3C0BB-F63E-467E-925C-368A79206DBF}"/>
              </a:ext>
            </a:extLst>
          </p:cNvPr>
          <p:cNvCxnSpPr/>
          <p:nvPr/>
        </p:nvCxnSpPr>
        <p:spPr>
          <a:xfrm>
            <a:off x="5045105" y="3665583"/>
            <a:ext cx="332084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8E8C440-807B-4D41-A7E5-D51F60263B28}"/>
              </a:ext>
            </a:extLst>
          </p:cNvPr>
          <p:cNvCxnSpPr/>
          <p:nvPr/>
        </p:nvCxnSpPr>
        <p:spPr>
          <a:xfrm>
            <a:off x="870157" y="4935378"/>
            <a:ext cx="332084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8CEE0AD8-4B9A-44B7-BF16-CDA4F778A6AA}"/>
              </a:ext>
            </a:extLst>
          </p:cNvPr>
          <p:cNvCxnSpPr/>
          <p:nvPr/>
        </p:nvCxnSpPr>
        <p:spPr>
          <a:xfrm>
            <a:off x="5045105" y="4322808"/>
            <a:ext cx="332084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641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Wortsuche.cpp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AFE3837F-97EB-446B-BF00-D93236FAEA3C}"/>
              </a:ext>
            </a:extLst>
          </p:cNvPr>
          <p:cNvSpPr/>
          <p:nvPr/>
        </p:nvSpPr>
        <p:spPr>
          <a:xfrm>
            <a:off x="5306326" y="1142034"/>
            <a:ext cx="1584000" cy="583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AB37E62-EA45-42CB-A91E-2600C81AB484}"/>
              </a:ext>
            </a:extLst>
          </p:cNvPr>
          <p:cNvSpPr/>
          <p:nvPr/>
        </p:nvSpPr>
        <p:spPr>
          <a:xfrm>
            <a:off x="870158" y="2032090"/>
            <a:ext cx="1584000" cy="583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wortliste.cpp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42B05BF-CBEE-4F05-99B7-8AB1A0A23989}"/>
              </a:ext>
            </a:extLst>
          </p:cNvPr>
          <p:cNvSpPr/>
          <p:nvPr/>
        </p:nvSpPr>
        <p:spPr>
          <a:xfrm>
            <a:off x="3826054" y="2032090"/>
            <a:ext cx="1584000" cy="583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trie.cpp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B17227C-D74C-49F0-BEF5-891BE6789C47}"/>
              </a:ext>
            </a:extLst>
          </p:cNvPr>
          <p:cNvSpPr/>
          <p:nvPr/>
        </p:nvSpPr>
        <p:spPr>
          <a:xfrm>
            <a:off x="6781948" y="2032090"/>
            <a:ext cx="1584000" cy="5836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wortsuche.cpp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0178F12-F4FD-4111-BB93-9D01E5750395}"/>
              </a:ext>
            </a:extLst>
          </p:cNvPr>
          <p:cNvSpPr/>
          <p:nvPr/>
        </p:nvSpPr>
        <p:spPr>
          <a:xfrm>
            <a:off x="9737842" y="2032090"/>
            <a:ext cx="1584000" cy="583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testclient.cpp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8CE61D31-3A5F-4F82-B18B-B27C9CEE3F6C}"/>
              </a:ext>
            </a:extLst>
          </p:cNvPr>
          <p:cNvCxnSpPr>
            <a:stCxn id="20" idx="1"/>
            <a:endCxn id="46" idx="0"/>
          </p:cNvCxnSpPr>
          <p:nvPr/>
        </p:nvCxnSpPr>
        <p:spPr>
          <a:xfrm rot="10800000" flipV="1">
            <a:off x="1662158" y="1433846"/>
            <a:ext cx="3644168" cy="59824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4F63767B-9F00-4BFF-B3F0-D825FDD17CCA}"/>
              </a:ext>
            </a:extLst>
          </p:cNvPr>
          <p:cNvCxnSpPr>
            <a:stCxn id="47" idx="0"/>
            <a:endCxn id="20" idx="1"/>
          </p:cNvCxnSpPr>
          <p:nvPr/>
        </p:nvCxnSpPr>
        <p:spPr>
          <a:xfrm rot="5400000" flipH="1" flipV="1">
            <a:off x="4663068" y="1388832"/>
            <a:ext cx="598244" cy="68827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84E1C44A-F178-416E-89E3-B47563CA19CC}"/>
              </a:ext>
            </a:extLst>
          </p:cNvPr>
          <p:cNvCxnSpPr>
            <a:stCxn id="20" idx="3"/>
            <a:endCxn id="48" idx="0"/>
          </p:cNvCxnSpPr>
          <p:nvPr/>
        </p:nvCxnSpPr>
        <p:spPr>
          <a:xfrm>
            <a:off x="6890326" y="1433846"/>
            <a:ext cx="683622" cy="59824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0FCB6F24-4BCD-4F4E-8836-ED4891A30B84}"/>
              </a:ext>
            </a:extLst>
          </p:cNvPr>
          <p:cNvCxnSpPr>
            <a:stCxn id="49" idx="0"/>
            <a:endCxn id="20" idx="3"/>
          </p:cNvCxnSpPr>
          <p:nvPr/>
        </p:nvCxnSpPr>
        <p:spPr>
          <a:xfrm rot="16200000" flipV="1">
            <a:off x="8410962" y="-86790"/>
            <a:ext cx="598244" cy="36395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105D3A00-4E39-4A57-AACF-7F1EFA5F57E7}"/>
              </a:ext>
            </a:extLst>
          </p:cNvPr>
          <p:cNvSpPr txBox="1"/>
          <p:nvPr/>
        </p:nvSpPr>
        <p:spPr>
          <a:xfrm>
            <a:off x="790575" y="2800380"/>
            <a:ext cx="10554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Implementierung des bereits vorgestellten Suchalgorithmus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Multithreading: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Knoten der betrachteten Ebene werden auf Threads verteilt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Jeder Thread führt eigene Knotenliste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Wenn alle  Threads beendet: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Listen zusammenfügen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Wörter in globale Wortliste</a:t>
            </a:r>
          </a:p>
        </p:txBody>
      </p:sp>
    </p:spTree>
    <p:extLst>
      <p:ext uri="{BB962C8B-B14F-4D97-AF65-F5344CB8AC3E}">
        <p14:creationId xmlns:p14="http://schemas.microsoft.com/office/powerpoint/2010/main" val="47662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Wortsuche.cpp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AFE3837F-97EB-446B-BF00-D93236FAEA3C}"/>
              </a:ext>
            </a:extLst>
          </p:cNvPr>
          <p:cNvSpPr/>
          <p:nvPr/>
        </p:nvSpPr>
        <p:spPr>
          <a:xfrm>
            <a:off x="5306326" y="1142034"/>
            <a:ext cx="1584000" cy="583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AB37E62-EA45-42CB-A91E-2600C81AB484}"/>
              </a:ext>
            </a:extLst>
          </p:cNvPr>
          <p:cNvSpPr/>
          <p:nvPr/>
        </p:nvSpPr>
        <p:spPr>
          <a:xfrm>
            <a:off x="870158" y="2032090"/>
            <a:ext cx="1584000" cy="583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wortliste.cpp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42B05BF-CBEE-4F05-99B7-8AB1A0A23989}"/>
              </a:ext>
            </a:extLst>
          </p:cNvPr>
          <p:cNvSpPr/>
          <p:nvPr/>
        </p:nvSpPr>
        <p:spPr>
          <a:xfrm>
            <a:off x="3826054" y="2032090"/>
            <a:ext cx="1584000" cy="583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trie.cpp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B17227C-D74C-49F0-BEF5-891BE6789C47}"/>
              </a:ext>
            </a:extLst>
          </p:cNvPr>
          <p:cNvSpPr/>
          <p:nvPr/>
        </p:nvSpPr>
        <p:spPr>
          <a:xfrm>
            <a:off x="6781948" y="2032090"/>
            <a:ext cx="1584000" cy="5836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wortsuche.cpp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0178F12-F4FD-4111-BB93-9D01E5750395}"/>
              </a:ext>
            </a:extLst>
          </p:cNvPr>
          <p:cNvSpPr/>
          <p:nvPr/>
        </p:nvSpPr>
        <p:spPr>
          <a:xfrm>
            <a:off x="9737842" y="2032090"/>
            <a:ext cx="1584000" cy="58362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testclient.cpp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8CE61D31-3A5F-4F82-B18B-B27C9CEE3F6C}"/>
              </a:ext>
            </a:extLst>
          </p:cNvPr>
          <p:cNvCxnSpPr>
            <a:stCxn id="20" idx="1"/>
            <a:endCxn id="46" idx="0"/>
          </p:cNvCxnSpPr>
          <p:nvPr/>
        </p:nvCxnSpPr>
        <p:spPr>
          <a:xfrm rot="10800000" flipV="1">
            <a:off x="1662158" y="1433846"/>
            <a:ext cx="3644168" cy="59824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4F63767B-9F00-4BFF-B3F0-D825FDD17CCA}"/>
              </a:ext>
            </a:extLst>
          </p:cNvPr>
          <p:cNvCxnSpPr>
            <a:stCxn id="47" idx="0"/>
            <a:endCxn id="20" idx="1"/>
          </p:cNvCxnSpPr>
          <p:nvPr/>
        </p:nvCxnSpPr>
        <p:spPr>
          <a:xfrm rot="5400000" flipH="1" flipV="1">
            <a:off x="4663068" y="1388832"/>
            <a:ext cx="598244" cy="68827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84E1C44A-F178-416E-89E3-B47563CA19CC}"/>
              </a:ext>
            </a:extLst>
          </p:cNvPr>
          <p:cNvCxnSpPr>
            <a:stCxn id="20" idx="3"/>
            <a:endCxn id="48" idx="0"/>
          </p:cNvCxnSpPr>
          <p:nvPr/>
        </p:nvCxnSpPr>
        <p:spPr>
          <a:xfrm>
            <a:off x="6890326" y="1433846"/>
            <a:ext cx="683622" cy="59824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0FCB6F24-4BCD-4F4E-8836-ED4891A30B84}"/>
              </a:ext>
            </a:extLst>
          </p:cNvPr>
          <p:cNvCxnSpPr>
            <a:stCxn id="49" idx="0"/>
            <a:endCxn id="20" idx="3"/>
          </p:cNvCxnSpPr>
          <p:nvPr/>
        </p:nvCxnSpPr>
        <p:spPr>
          <a:xfrm rot="16200000" flipV="1">
            <a:off x="8410962" y="-86790"/>
            <a:ext cx="598244" cy="36395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105D3A00-4E39-4A57-AACF-7F1EFA5F57E7}"/>
              </a:ext>
            </a:extLst>
          </p:cNvPr>
          <p:cNvSpPr txBox="1"/>
          <p:nvPr/>
        </p:nvSpPr>
        <p:spPr>
          <a:xfrm>
            <a:off x="790575" y="2800380"/>
            <a:ext cx="10554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Implementierung des bereits vorgestellten Suchalgorithmus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Multithreading: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Knoten der betrachteten Ebene werden auf Threads verteilt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Jeder Thread führt eigene Knotenliste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Wenn alle  Threads beendet: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Listen zusammenfügen</a:t>
            </a:r>
          </a:p>
          <a:p>
            <a:pPr marL="1257300" lvl="2" indent="-342900">
              <a:buFont typeface="+mj-lt"/>
              <a:buAutoNum type="arabicPeriod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Wörter in globale Wortliste</a:t>
            </a:r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7109AD5A-77F4-4975-89DB-ACAC58F38B39}"/>
              </a:ext>
            </a:extLst>
          </p:cNvPr>
          <p:cNvSpPr/>
          <p:nvPr/>
        </p:nvSpPr>
        <p:spPr>
          <a:xfrm>
            <a:off x="5838825" y="3982890"/>
            <a:ext cx="523727" cy="115505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A4624BE-5B69-4F2D-BFB0-3D2EDFBF00A0}"/>
              </a:ext>
            </a:extLst>
          </p:cNvPr>
          <p:cNvSpPr txBox="1"/>
          <p:nvPr/>
        </p:nvSpPr>
        <p:spPr>
          <a:xfrm>
            <a:off x="6505576" y="4375751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Mutex notwendig !</a:t>
            </a:r>
          </a:p>
        </p:txBody>
      </p:sp>
    </p:spTree>
    <p:extLst>
      <p:ext uri="{BB962C8B-B14F-4D97-AF65-F5344CB8AC3E}">
        <p14:creationId xmlns:p14="http://schemas.microsoft.com/office/powerpoint/2010/main" val="385221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70F671B-48B2-46B0-A434-F84961DB01A8}"/>
              </a:ext>
            </a:extLst>
          </p:cNvPr>
          <p:cNvSpPr/>
          <p:nvPr/>
        </p:nvSpPr>
        <p:spPr>
          <a:xfrm>
            <a:off x="1466848" y="4787496"/>
            <a:ext cx="971551" cy="34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500C4AA-91F4-4FC4-9F0B-C0BAF42821DB}"/>
              </a:ext>
            </a:extLst>
          </p:cNvPr>
          <p:cNvSpPr/>
          <p:nvPr/>
        </p:nvSpPr>
        <p:spPr>
          <a:xfrm>
            <a:off x="1466848" y="3571875"/>
            <a:ext cx="971551" cy="34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26EAC8-EACA-4232-A43E-9EB2469C3754}"/>
              </a:ext>
            </a:extLst>
          </p:cNvPr>
          <p:cNvSpPr/>
          <p:nvPr/>
        </p:nvSpPr>
        <p:spPr>
          <a:xfrm>
            <a:off x="1466850" y="2047875"/>
            <a:ext cx="814532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7BF40E-0FB5-4939-9487-F72CAF117140}"/>
              </a:ext>
            </a:extLst>
          </p:cNvPr>
          <p:cNvSpPr txBox="1"/>
          <p:nvPr/>
        </p:nvSpPr>
        <p:spPr>
          <a:xfrm>
            <a:off x="1152669" y="1690064"/>
            <a:ext cx="2257425" cy="34778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Tür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Aufgabenstellung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42C457-A99E-49A5-A6FF-70BECED54049}"/>
              </a:ext>
            </a:extLst>
          </p:cNvPr>
          <p:cNvSpPr txBox="1"/>
          <p:nvPr/>
        </p:nvSpPr>
        <p:spPr>
          <a:xfrm>
            <a:off x="1152669" y="1289951"/>
            <a:ext cx="2257425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Wortliste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D38D2AB3-FCCD-4523-A271-9CE68B347B8B}"/>
              </a:ext>
            </a:extLst>
          </p:cNvPr>
          <p:cNvSpPr txBox="1"/>
          <p:nvPr/>
        </p:nvSpPr>
        <p:spPr>
          <a:xfrm>
            <a:off x="4521200" y="2613392"/>
            <a:ext cx="2257425" cy="1631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B9427AB-089D-418F-9561-ED4F20081864}"/>
              </a:ext>
            </a:extLst>
          </p:cNvPr>
          <p:cNvSpPr/>
          <p:nvPr/>
        </p:nvSpPr>
        <p:spPr>
          <a:xfrm>
            <a:off x="3511694" y="3262312"/>
            <a:ext cx="857250" cy="3333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211E8524-C882-4D71-A256-001F4B715A25}"/>
              </a:ext>
            </a:extLst>
          </p:cNvPr>
          <p:cNvSpPr txBox="1"/>
          <p:nvPr/>
        </p:nvSpPr>
        <p:spPr>
          <a:xfrm>
            <a:off x="4521199" y="1289951"/>
            <a:ext cx="2257425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</p:txBody>
      </p:sp>
    </p:spTree>
    <p:extLst>
      <p:ext uri="{BB962C8B-B14F-4D97-AF65-F5344CB8AC3E}">
        <p14:creationId xmlns:p14="http://schemas.microsoft.com/office/powerpoint/2010/main" val="1053216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Testclient.cpp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49" name="Rechteck 48">
            <a:extLst>
              <a:ext uri="{FF2B5EF4-FFF2-40B4-BE49-F238E27FC236}">
                <a16:creationId xmlns:a16="http://schemas.microsoft.com/office/drawing/2014/main" id="{B0178F12-F4FD-4111-BB93-9D01E5750395}"/>
              </a:ext>
            </a:extLst>
          </p:cNvPr>
          <p:cNvSpPr/>
          <p:nvPr/>
        </p:nvSpPr>
        <p:spPr>
          <a:xfrm>
            <a:off x="9737842" y="2032090"/>
            <a:ext cx="1584000" cy="5836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testclient.cpp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1054EAF-E31E-482B-9D27-F72E02F16201}"/>
              </a:ext>
            </a:extLst>
          </p:cNvPr>
          <p:cNvGrpSpPr/>
          <p:nvPr/>
        </p:nvGrpSpPr>
        <p:grpSpPr>
          <a:xfrm>
            <a:off x="870158" y="1142034"/>
            <a:ext cx="7495790" cy="1473680"/>
            <a:chOff x="870158" y="1142034"/>
            <a:chExt cx="7495790" cy="1473680"/>
          </a:xfrm>
          <a:solidFill>
            <a:schemeClr val="bg1">
              <a:lumMod val="65000"/>
            </a:schemeClr>
          </a:solidFill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AFE3837F-97EB-446B-BF00-D93236FAEA3C}"/>
                </a:ext>
              </a:extLst>
            </p:cNvPr>
            <p:cNvSpPr/>
            <p:nvPr/>
          </p:nvSpPr>
          <p:spPr>
            <a:xfrm>
              <a:off x="5306326" y="1142034"/>
              <a:ext cx="1584000" cy="583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>
                  <a:latin typeface="Arial" panose="020B0604020202020204" pitchFamily="34" charset="0"/>
                  <a:cs typeface="Arial" panose="020B0604020202020204" pitchFamily="34" charset="0"/>
                </a:rPr>
                <a:t>main.cpp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4AB37E62-EA45-42CB-A91E-2600C81AB484}"/>
                </a:ext>
              </a:extLst>
            </p:cNvPr>
            <p:cNvSpPr/>
            <p:nvPr/>
          </p:nvSpPr>
          <p:spPr>
            <a:xfrm>
              <a:off x="870158" y="2032090"/>
              <a:ext cx="1584000" cy="583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>
                  <a:latin typeface="Arial" panose="020B0604020202020204" pitchFamily="34" charset="0"/>
                  <a:cs typeface="Arial" panose="020B0604020202020204" pitchFamily="34" charset="0"/>
                </a:rPr>
                <a:t>wortliste.cpp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B42B05BF-CBEE-4F05-99B7-8AB1A0A23989}"/>
                </a:ext>
              </a:extLst>
            </p:cNvPr>
            <p:cNvSpPr/>
            <p:nvPr/>
          </p:nvSpPr>
          <p:spPr>
            <a:xfrm>
              <a:off x="3826054" y="2032090"/>
              <a:ext cx="1584000" cy="583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>
                  <a:latin typeface="Arial" panose="020B0604020202020204" pitchFamily="34" charset="0"/>
                  <a:cs typeface="Arial" panose="020B0604020202020204" pitchFamily="34" charset="0"/>
                </a:rPr>
                <a:t>trie.cpp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B17227C-D74C-49F0-BEF5-891BE6789C47}"/>
                </a:ext>
              </a:extLst>
            </p:cNvPr>
            <p:cNvSpPr/>
            <p:nvPr/>
          </p:nvSpPr>
          <p:spPr>
            <a:xfrm>
              <a:off x="6781948" y="2032090"/>
              <a:ext cx="1584000" cy="583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>
                  <a:latin typeface="Arial" panose="020B0604020202020204" pitchFamily="34" charset="0"/>
                  <a:cs typeface="Arial" panose="020B0604020202020204" pitchFamily="34" charset="0"/>
                </a:rPr>
                <a:t>wortsuche.cpp</a:t>
              </a:r>
            </a:p>
          </p:txBody>
        </p:sp>
        <p:cxnSp>
          <p:nvCxnSpPr>
            <p:cNvPr id="29" name="Verbinder: gewinkelt 28">
              <a:extLst>
                <a:ext uri="{FF2B5EF4-FFF2-40B4-BE49-F238E27FC236}">
                  <a16:creationId xmlns:a16="http://schemas.microsoft.com/office/drawing/2014/main" id="{8CE61D31-3A5F-4F82-B18B-B27C9CEE3F6C}"/>
                </a:ext>
              </a:extLst>
            </p:cNvPr>
            <p:cNvCxnSpPr>
              <a:stCxn id="20" idx="1"/>
              <a:endCxn id="46" idx="0"/>
            </p:cNvCxnSpPr>
            <p:nvPr/>
          </p:nvCxnSpPr>
          <p:spPr>
            <a:xfrm rot="10800000" flipV="1">
              <a:off x="1662158" y="1433846"/>
              <a:ext cx="3644168" cy="598244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4F63767B-9F00-4BFF-B3F0-D825FDD17CCA}"/>
                </a:ext>
              </a:extLst>
            </p:cNvPr>
            <p:cNvCxnSpPr>
              <a:stCxn id="47" idx="0"/>
              <a:endCxn id="20" idx="1"/>
            </p:cNvCxnSpPr>
            <p:nvPr/>
          </p:nvCxnSpPr>
          <p:spPr>
            <a:xfrm rot="5400000" flipH="1" flipV="1">
              <a:off x="4663068" y="1388832"/>
              <a:ext cx="598244" cy="688272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Verbinder: gewinkelt 49">
              <a:extLst>
                <a:ext uri="{FF2B5EF4-FFF2-40B4-BE49-F238E27FC236}">
                  <a16:creationId xmlns:a16="http://schemas.microsoft.com/office/drawing/2014/main" id="{84E1C44A-F178-416E-89E3-B47563CA19CC}"/>
                </a:ext>
              </a:extLst>
            </p:cNvPr>
            <p:cNvCxnSpPr>
              <a:stCxn id="20" idx="3"/>
              <a:endCxn id="48" idx="0"/>
            </p:cNvCxnSpPr>
            <p:nvPr/>
          </p:nvCxnSpPr>
          <p:spPr>
            <a:xfrm>
              <a:off x="6890326" y="1433846"/>
              <a:ext cx="683622" cy="598244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0FCB6F24-4BCD-4F4E-8836-ED4891A30B84}"/>
              </a:ext>
            </a:extLst>
          </p:cNvPr>
          <p:cNvCxnSpPr>
            <a:stCxn id="49" idx="0"/>
            <a:endCxn id="20" idx="3"/>
          </p:cNvCxnSpPr>
          <p:nvPr/>
        </p:nvCxnSpPr>
        <p:spPr>
          <a:xfrm rot="16200000" flipV="1">
            <a:off x="8410962" y="-86790"/>
            <a:ext cx="598244" cy="36395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A83CED5-BE04-4085-823E-10B4E9DB8752}"/>
              </a:ext>
            </a:extLst>
          </p:cNvPr>
          <p:cNvSpPr/>
          <p:nvPr/>
        </p:nvSpPr>
        <p:spPr>
          <a:xfrm>
            <a:off x="870158" y="2922146"/>
            <a:ext cx="4367883" cy="31181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Testclient(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wordList, Runs)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32497AA-693B-46B6-8479-A3F304DDDD77}"/>
              </a:ext>
            </a:extLst>
          </p:cNvPr>
          <p:cNvSpPr/>
          <p:nvPr/>
        </p:nvSpPr>
        <p:spPr>
          <a:xfrm>
            <a:off x="5591175" y="2922146"/>
            <a:ext cx="5400674" cy="31181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Validation(wordList,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foundWords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BB3FE83-2CC5-40E6-A0C4-2E575632EDF2}"/>
              </a:ext>
            </a:extLst>
          </p:cNvPr>
          <p:cNvCxnSpPr>
            <a:cxnSpLocks/>
          </p:cNvCxnSpPr>
          <p:nvPr/>
        </p:nvCxnSpPr>
        <p:spPr>
          <a:xfrm>
            <a:off x="870158" y="3314700"/>
            <a:ext cx="43678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D655BEB7-F871-4AFC-8C98-2C09B73C0C2B}"/>
              </a:ext>
            </a:extLst>
          </p:cNvPr>
          <p:cNvCxnSpPr>
            <a:cxnSpLocks/>
          </p:cNvCxnSpPr>
          <p:nvPr/>
        </p:nvCxnSpPr>
        <p:spPr>
          <a:xfrm>
            <a:off x="5591175" y="3314700"/>
            <a:ext cx="540067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D40DD6A0-9E2D-43DD-A694-6A73F707E3B1}"/>
              </a:ext>
            </a:extLst>
          </p:cNvPr>
          <p:cNvSpPr/>
          <p:nvPr/>
        </p:nvSpPr>
        <p:spPr>
          <a:xfrm>
            <a:off x="1123950" y="3543300"/>
            <a:ext cx="3867150" cy="12021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Zeitmessung</a:t>
            </a:r>
          </a:p>
          <a:p>
            <a:pPr>
              <a:lnSpc>
                <a:spcPct val="150000"/>
              </a:lnSpc>
            </a:pP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for(i=0; i&lt;Runs; ++i)</a:t>
            </a:r>
          </a:p>
          <a:p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searchWords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64163FA-3939-41BD-891B-6325661A1F08}"/>
              </a:ext>
            </a:extLst>
          </p:cNvPr>
          <p:cNvSpPr/>
          <p:nvPr/>
        </p:nvSpPr>
        <p:spPr>
          <a:xfrm>
            <a:off x="1123950" y="5081976"/>
            <a:ext cx="3867150" cy="6843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Validation(wordList, </a:t>
            </a:r>
            <a:r>
              <a:rPr lang="de-DE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foundWords</a:t>
            </a:r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1F30FA0-6D55-4094-92B7-6F80A5013559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3057525" y="4745472"/>
            <a:ext cx="0" cy="336504"/>
          </a:xfrm>
          <a:prstGeom prst="straightConnector1">
            <a:avLst/>
          </a:prstGeom>
          <a:ln>
            <a:solidFill>
              <a:srgbClr val="B700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id="{F5AB151C-2037-4102-9F39-A08F1E995F5B}"/>
              </a:ext>
            </a:extLst>
          </p:cNvPr>
          <p:cNvSpPr/>
          <p:nvPr/>
        </p:nvSpPr>
        <p:spPr>
          <a:xfrm>
            <a:off x="5842387" y="3543300"/>
            <a:ext cx="4901813" cy="10953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for(string&amp; s : </a:t>
            </a:r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foundWords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 hat </a:t>
            </a:r>
            <a:r>
              <a:rPr lang="de-DE" dirty="0" err="1">
                <a:solidFill>
                  <a:schemeClr val="tx1"/>
                </a:solidFill>
              </a:rPr>
              <a:t>key</a:t>
            </a:r>
            <a:r>
              <a:rPr lang="de-DE" dirty="0">
                <a:solidFill>
                  <a:schemeClr val="tx1"/>
                </a:solidFill>
              </a:rPr>
              <a:t> als Präfix?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 in wordList vorhanden?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B5CCE917-DBF6-46E4-AD99-43145388C871}"/>
              </a:ext>
            </a:extLst>
          </p:cNvPr>
          <p:cNvSpPr/>
          <p:nvPr/>
        </p:nvSpPr>
        <p:spPr>
          <a:xfrm>
            <a:off x="5842000" y="4797759"/>
            <a:ext cx="2124075" cy="108343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Differenz aus wordList - </a:t>
            </a:r>
            <a:r>
              <a:rPr lang="de-DE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foundword</a:t>
            </a:r>
            <a:endParaRPr lang="de-DE" sz="1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4F16F4BF-1B90-4D51-A165-F4D47C4B4BF0}"/>
              </a:ext>
            </a:extLst>
          </p:cNvPr>
          <p:cNvSpPr/>
          <p:nvPr/>
        </p:nvSpPr>
        <p:spPr>
          <a:xfrm>
            <a:off x="8319209" y="4804832"/>
            <a:ext cx="2424992" cy="108343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Wörter mit </a:t>
            </a:r>
            <a:r>
              <a:rPr lang="de-DE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-Präfix in Differenz ?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22AA8C2F-BAB3-4973-8511-C39E2AC4163B}"/>
              </a:ext>
            </a:extLst>
          </p:cNvPr>
          <p:cNvCxnSpPr>
            <a:stCxn id="56" idx="6"/>
            <a:endCxn id="57" idx="2"/>
          </p:cNvCxnSpPr>
          <p:nvPr/>
        </p:nvCxnSpPr>
        <p:spPr>
          <a:xfrm>
            <a:off x="7966075" y="5339478"/>
            <a:ext cx="353134" cy="7073"/>
          </a:xfrm>
          <a:prstGeom prst="straightConnector1">
            <a:avLst/>
          </a:prstGeom>
          <a:ln>
            <a:solidFill>
              <a:srgbClr val="B700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EE345CD-ACC7-4D0E-91F6-D12916470D15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904038" y="4638672"/>
            <a:ext cx="0" cy="159087"/>
          </a:xfrm>
          <a:prstGeom prst="straightConnector1">
            <a:avLst/>
          </a:prstGeom>
          <a:ln>
            <a:solidFill>
              <a:srgbClr val="B700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BFE395A9-CF2E-4A46-9FE5-930DF835A6E9}"/>
              </a:ext>
            </a:extLst>
          </p:cNvPr>
          <p:cNvSpPr/>
          <p:nvPr/>
        </p:nvSpPr>
        <p:spPr>
          <a:xfrm>
            <a:off x="1123950" y="3542400"/>
            <a:ext cx="1524000" cy="3609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03957BC-5FEE-49A7-97D0-5B38DD174293}"/>
              </a:ext>
            </a:extLst>
          </p:cNvPr>
          <p:cNvSpPr/>
          <p:nvPr/>
        </p:nvSpPr>
        <p:spPr>
          <a:xfrm>
            <a:off x="5842800" y="3542400"/>
            <a:ext cx="2958300" cy="36093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964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AFE3837F-97EB-446B-BF00-D93236FAEA3C}"/>
              </a:ext>
            </a:extLst>
          </p:cNvPr>
          <p:cNvSpPr/>
          <p:nvPr/>
        </p:nvSpPr>
        <p:spPr>
          <a:xfrm>
            <a:off x="5306326" y="1142034"/>
            <a:ext cx="1584000" cy="5836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DBC94EB-CB04-43CE-8310-AB9A4F8CBC3B}"/>
              </a:ext>
            </a:extLst>
          </p:cNvPr>
          <p:cNvGrpSpPr/>
          <p:nvPr/>
        </p:nvGrpSpPr>
        <p:grpSpPr>
          <a:xfrm>
            <a:off x="870158" y="2032090"/>
            <a:ext cx="10451684" cy="583624"/>
            <a:chOff x="870158" y="2032090"/>
            <a:chExt cx="10451684" cy="583624"/>
          </a:xfrm>
          <a:solidFill>
            <a:schemeClr val="bg1">
              <a:lumMod val="65000"/>
            </a:schemeClr>
          </a:solidFill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4AB37E62-EA45-42CB-A91E-2600C81AB484}"/>
                </a:ext>
              </a:extLst>
            </p:cNvPr>
            <p:cNvSpPr/>
            <p:nvPr/>
          </p:nvSpPr>
          <p:spPr>
            <a:xfrm>
              <a:off x="870158" y="2032090"/>
              <a:ext cx="1584000" cy="583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>
                  <a:latin typeface="Arial" panose="020B0604020202020204" pitchFamily="34" charset="0"/>
                  <a:cs typeface="Arial" panose="020B0604020202020204" pitchFamily="34" charset="0"/>
                </a:rPr>
                <a:t>wortliste.cpp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B42B05BF-CBEE-4F05-99B7-8AB1A0A23989}"/>
                </a:ext>
              </a:extLst>
            </p:cNvPr>
            <p:cNvSpPr/>
            <p:nvPr/>
          </p:nvSpPr>
          <p:spPr>
            <a:xfrm>
              <a:off x="3826054" y="2032090"/>
              <a:ext cx="1584000" cy="583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>
                  <a:latin typeface="Arial" panose="020B0604020202020204" pitchFamily="34" charset="0"/>
                  <a:cs typeface="Arial" panose="020B0604020202020204" pitchFamily="34" charset="0"/>
                </a:rPr>
                <a:t>trie.cpp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8B17227C-D74C-49F0-BEF5-891BE6789C47}"/>
                </a:ext>
              </a:extLst>
            </p:cNvPr>
            <p:cNvSpPr/>
            <p:nvPr/>
          </p:nvSpPr>
          <p:spPr>
            <a:xfrm>
              <a:off x="6781948" y="2032090"/>
              <a:ext cx="1584000" cy="583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>
                  <a:latin typeface="Arial" panose="020B0604020202020204" pitchFamily="34" charset="0"/>
                  <a:cs typeface="Arial" panose="020B0604020202020204" pitchFamily="34" charset="0"/>
                </a:rPr>
                <a:t>wortsuche.cpp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0178F12-F4FD-4111-BB93-9D01E5750395}"/>
                </a:ext>
              </a:extLst>
            </p:cNvPr>
            <p:cNvSpPr/>
            <p:nvPr/>
          </p:nvSpPr>
          <p:spPr>
            <a:xfrm>
              <a:off x="9737842" y="2032090"/>
              <a:ext cx="1584000" cy="5836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700" dirty="0">
                  <a:latin typeface="Arial" panose="020B0604020202020204" pitchFamily="34" charset="0"/>
                  <a:cs typeface="Arial" panose="020B0604020202020204" pitchFamily="34" charset="0"/>
                </a:rPr>
                <a:t>testclient.cpp</a:t>
              </a:r>
            </a:p>
          </p:txBody>
        </p:sp>
      </p:grp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8CE61D31-3A5F-4F82-B18B-B27C9CEE3F6C}"/>
              </a:ext>
            </a:extLst>
          </p:cNvPr>
          <p:cNvCxnSpPr>
            <a:stCxn id="20" idx="1"/>
            <a:endCxn id="46" idx="0"/>
          </p:cNvCxnSpPr>
          <p:nvPr/>
        </p:nvCxnSpPr>
        <p:spPr>
          <a:xfrm rot="10800000" flipV="1">
            <a:off x="1662158" y="1433846"/>
            <a:ext cx="3644168" cy="59824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4F63767B-9F00-4BFF-B3F0-D825FDD17CCA}"/>
              </a:ext>
            </a:extLst>
          </p:cNvPr>
          <p:cNvCxnSpPr>
            <a:stCxn id="47" idx="0"/>
            <a:endCxn id="20" idx="1"/>
          </p:cNvCxnSpPr>
          <p:nvPr/>
        </p:nvCxnSpPr>
        <p:spPr>
          <a:xfrm rot="5400000" flipH="1" flipV="1">
            <a:off x="4663068" y="1388832"/>
            <a:ext cx="598244" cy="68827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84E1C44A-F178-416E-89E3-B47563CA19CC}"/>
              </a:ext>
            </a:extLst>
          </p:cNvPr>
          <p:cNvCxnSpPr>
            <a:stCxn id="20" idx="3"/>
            <a:endCxn id="48" idx="0"/>
          </p:cNvCxnSpPr>
          <p:nvPr/>
        </p:nvCxnSpPr>
        <p:spPr>
          <a:xfrm>
            <a:off x="6890326" y="1433846"/>
            <a:ext cx="683622" cy="59824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0FCB6F24-4BCD-4F4E-8836-ED4891A30B84}"/>
              </a:ext>
            </a:extLst>
          </p:cNvPr>
          <p:cNvCxnSpPr>
            <a:stCxn id="49" idx="0"/>
            <a:endCxn id="20" idx="3"/>
          </p:cNvCxnSpPr>
          <p:nvPr/>
        </p:nvCxnSpPr>
        <p:spPr>
          <a:xfrm rot="16200000" flipV="1">
            <a:off x="8410962" y="-86790"/>
            <a:ext cx="598244" cy="363951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F92E513A-B86B-419E-BBA2-2DB078D7E41F}"/>
              </a:ext>
            </a:extLst>
          </p:cNvPr>
          <p:cNvSpPr/>
          <p:nvPr/>
        </p:nvSpPr>
        <p:spPr>
          <a:xfrm>
            <a:off x="4743352" y="2973885"/>
            <a:ext cx="2933797" cy="51435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createWordList(4);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998C43B-03CA-4D5B-A5AC-2A6F5F4D2D0C}"/>
              </a:ext>
            </a:extLst>
          </p:cNvPr>
          <p:cNvSpPr/>
          <p:nvPr/>
        </p:nvSpPr>
        <p:spPr>
          <a:xfrm>
            <a:off x="4680702" y="3708761"/>
            <a:ext cx="3059095" cy="6843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</a:t>
            </a:r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de-DE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</a:t>
            </a:r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DE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</a:t>
            </a:r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2331122-20DD-46DE-965D-A0BA67B3922E}"/>
              </a:ext>
            </a:extLst>
          </p:cNvPr>
          <p:cNvSpPr/>
          <p:nvPr/>
        </p:nvSpPr>
        <p:spPr>
          <a:xfrm>
            <a:off x="4388165" y="4613644"/>
            <a:ext cx="3644168" cy="6843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</a:t>
            </a:r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de-DE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98C9A9D-0BCF-4669-BA53-CD62EFD7AE0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6210250" y="3488235"/>
            <a:ext cx="1" cy="2205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16E2C817-ABE8-4866-A926-B43B264F9136}"/>
              </a:ext>
            </a:extLst>
          </p:cNvPr>
          <p:cNvSpPr/>
          <p:nvPr/>
        </p:nvSpPr>
        <p:spPr>
          <a:xfrm>
            <a:off x="3484242" y="5592991"/>
            <a:ext cx="5467349" cy="684357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Testclient(</a:t>
            </a:r>
            <a:r>
              <a:rPr lang="de-DE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trie</a:t>
            </a:r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wordList, </a:t>
            </a:r>
            <a:r>
              <a:rPr lang="de-DE" sz="17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</a:t>
            </a:r>
            <a:r>
              <a:rPr lang="de-DE" sz="1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=20);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5335570-8128-4EDB-87DE-4D45DF09AF83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 flipH="1">
            <a:off x="6210249" y="4393118"/>
            <a:ext cx="1" cy="220526"/>
          </a:xfrm>
          <a:prstGeom prst="straightConnector1">
            <a:avLst/>
          </a:prstGeom>
          <a:ln>
            <a:solidFill>
              <a:srgbClr val="B700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EAE7D51-3D5C-4E5D-B9D3-238423AE57F2}"/>
              </a:ext>
            </a:extLst>
          </p:cNvPr>
          <p:cNvCxnSpPr>
            <a:cxnSpLocks/>
            <a:stCxn id="21" idx="4"/>
            <a:endCxn id="31" idx="0"/>
          </p:cNvCxnSpPr>
          <p:nvPr/>
        </p:nvCxnSpPr>
        <p:spPr>
          <a:xfrm>
            <a:off x="6210249" y="5298001"/>
            <a:ext cx="7668" cy="294990"/>
          </a:xfrm>
          <a:prstGeom prst="straightConnector1">
            <a:avLst/>
          </a:prstGeom>
          <a:ln>
            <a:solidFill>
              <a:srgbClr val="B700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11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64B0197F-7E62-4480-B095-C37F0389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DCE020E-B257-4118-AA33-BB7984415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60682"/>
              </p:ext>
            </p:extLst>
          </p:nvPr>
        </p:nvGraphicFramePr>
        <p:xfrm>
          <a:off x="2032000" y="1643497"/>
          <a:ext cx="8128000" cy="15849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601316">
                  <a:extLst>
                    <a:ext uri="{9D8B030D-6E8A-4147-A177-3AD203B41FA5}">
                      <a16:colId xmlns:a16="http://schemas.microsoft.com/office/drawing/2014/main" val="690049766"/>
                    </a:ext>
                  </a:extLst>
                </a:gridCol>
                <a:gridCol w="4526684">
                  <a:extLst>
                    <a:ext uri="{9D8B030D-6E8A-4147-A177-3AD203B41FA5}">
                      <a16:colId xmlns:a16="http://schemas.microsoft.com/office/drawing/2014/main" val="2769136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Präfixlänge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700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Laufzeit einer Suche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0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4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ca. 9000 </a:t>
                      </a:r>
                      <a:r>
                        <a:rPr lang="de-DE" sz="2000" dirty="0" err="1"/>
                        <a:t>μs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18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2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ca. 2000 </a:t>
                      </a:r>
                      <a:r>
                        <a:rPr lang="de-DE" sz="2000" dirty="0" err="1"/>
                        <a:t>μs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3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ca. 900 </a:t>
                      </a:r>
                      <a:r>
                        <a:rPr lang="de-DE" sz="2000" dirty="0" err="1"/>
                        <a:t>μs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573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760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32F359-5B26-48D0-BA52-C563F32F3F1B}"/>
              </a:ext>
            </a:extLst>
          </p:cNvPr>
          <p:cNvSpPr/>
          <p:nvPr/>
        </p:nvSpPr>
        <p:spPr>
          <a:xfrm>
            <a:off x="0" y="3388301"/>
            <a:ext cx="12192000" cy="3109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und zum Abschluss noch eine kurze Codedemonstration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64B0197F-7E62-4480-B095-C37F0389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DCE020E-B257-4118-AA33-BB7984415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61305"/>
              </p:ext>
            </p:extLst>
          </p:nvPr>
        </p:nvGraphicFramePr>
        <p:xfrm>
          <a:off x="2032000" y="1643497"/>
          <a:ext cx="8128000" cy="15849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601316">
                  <a:extLst>
                    <a:ext uri="{9D8B030D-6E8A-4147-A177-3AD203B41FA5}">
                      <a16:colId xmlns:a16="http://schemas.microsoft.com/office/drawing/2014/main" val="690049766"/>
                    </a:ext>
                  </a:extLst>
                </a:gridCol>
                <a:gridCol w="4526684">
                  <a:extLst>
                    <a:ext uri="{9D8B030D-6E8A-4147-A177-3AD203B41FA5}">
                      <a16:colId xmlns:a16="http://schemas.microsoft.com/office/drawing/2014/main" val="2769136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Präfixlänge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B700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Laufzeit einer Suche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B70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4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ca. 10.000 </a:t>
                      </a:r>
                      <a:r>
                        <a:rPr lang="de-DE" sz="2000" dirty="0" err="1"/>
                        <a:t>μs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18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2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ca. 2.000 </a:t>
                      </a:r>
                      <a:r>
                        <a:rPr lang="de-DE" sz="2000" dirty="0" err="1"/>
                        <a:t>μs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5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3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ca. 900 </a:t>
                      </a:r>
                      <a:r>
                        <a:rPr lang="de-DE" sz="2000" dirty="0" err="1"/>
                        <a:t>μs</a:t>
                      </a:r>
                      <a:endParaRPr lang="de-DE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573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91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70F671B-48B2-46B0-A434-F84961DB01A8}"/>
              </a:ext>
            </a:extLst>
          </p:cNvPr>
          <p:cNvSpPr/>
          <p:nvPr/>
        </p:nvSpPr>
        <p:spPr>
          <a:xfrm>
            <a:off x="1466848" y="4787496"/>
            <a:ext cx="971551" cy="34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500C4AA-91F4-4FC4-9F0B-C0BAF42821DB}"/>
              </a:ext>
            </a:extLst>
          </p:cNvPr>
          <p:cNvSpPr/>
          <p:nvPr/>
        </p:nvSpPr>
        <p:spPr>
          <a:xfrm>
            <a:off x="1466848" y="3571875"/>
            <a:ext cx="971551" cy="340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126EAC8-EACA-4232-A43E-9EB2469C3754}"/>
              </a:ext>
            </a:extLst>
          </p:cNvPr>
          <p:cNvSpPr/>
          <p:nvPr/>
        </p:nvSpPr>
        <p:spPr>
          <a:xfrm>
            <a:off x="1466850" y="2047875"/>
            <a:ext cx="814532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7BF40E-0FB5-4939-9487-F72CAF117140}"/>
              </a:ext>
            </a:extLst>
          </p:cNvPr>
          <p:cNvSpPr txBox="1"/>
          <p:nvPr/>
        </p:nvSpPr>
        <p:spPr>
          <a:xfrm>
            <a:off x="1152669" y="1690064"/>
            <a:ext cx="2257425" cy="34778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Tür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Aufgabenstellung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D942C457-A99E-49A5-A6FF-70BECED54049}"/>
              </a:ext>
            </a:extLst>
          </p:cNvPr>
          <p:cNvSpPr txBox="1"/>
          <p:nvPr/>
        </p:nvSpPr>
        <p:spPr>
          <a:xfrm>
            <a:off x="1152669" y="1289951"/>
            <a:ext cx="2257425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Wortliste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D38D2AB3-FCCD-4523-A271-9CE68B347B8B}"/>
              </a:ext>
            </a:extLst>
          </p:cNvPr>
          <p:cNvSpPr txBox="1"/>
          <p:nvPr/>
        </p:nvSpPr>
        <p:spPr>
          <a:xfrm>
            <a:off x="4521200" y="2613392"/>
            <a:ext cx="2257425" cy="16312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Technik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B9427AB-089D-418F-9561-ED4F20081864}"/>
              </a:ext>
            </a:extLst>
          </p:cNvPr>
          <p:cNvSpPr/>
          <p:nvPr/>
        </p:nvSpPr>
        <p:spPr>
          <a:xfrm>
            <a:off x="3511694" y="3262312"/>
            <a:ext cx="857250" cy="33337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211E8524-C882-4D71-A256-001F4B715A25}"/>
              </a:ext>
            </a:extLst>
          </p:cNvPr>
          <p:cNvSpPr txBox="1"/>
          <p:nvPr/>
        </p:nvSpPr>
        <p:spPr>
          <a:xfrm>
            <a:off x="4521199" y="1289951"/>
            <a:ext cx="2257425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Ergebnis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700B8AA-93AC-4C99-9E71-B5563DEB3B4C}"/>
              </a:ext>
            </a:extLst>
          </p:cNvPr>
          <p:cNvSpPr/>
          <p:nvPr/>
        </p:nvSpPr>
        <p:spPr>
          <a:xfrm>
            <a:off x="7889729" y="1490006"/>
            <a:ext cx="2657619" cy="11233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Datenstruktur für Wortliste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7776B18-4F4B-4534-86A1-F4D272648867}"/>
              </a:ext>
            </a:extLst>
          </p:cNvPr>
          <p:cNvSpPr/>
          <p:nvPr/>
        </p:nvSpPr>
        <p:spPr>
          <a:xfrm>
            <a:off x="7889729" y="2988908"/>
            <a:ext cx="2657619" cy="11233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Such-Algorithmus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2CAD682-5A11-4D1C-823B-764698BAA3A3}"/>
              </a:ext>
            </a:extLst>
          </p:cNvPr>
          <p:cNvSpPr/>
          <p:nvPr/>
        </p:nvSpPr>
        <p:spPr>
          <a:xfrm>
            <a:off x="7889728" y="4485088"/>
            <a:ext cx="2657619" cy="112338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Testclient</a:t>
            </a:r>
          </a:p>
        </p:txBody>
      </p:sp>
    </p:spTree>
    <p:extLst>
      <p:ext uri="{BB962C8B-B14F-4D97-AF65-F5344CB8AC3E}">
        <p14:creationId xmlns:p14="http://schemas.microsoft.com/office/powerpoint/2010/main" val="51219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Gliederung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A0DA486-DC8C-4F5B-BBE5-853C45913A76}"/>
              </a:ext>
            </a:extLst>
          </p:cNvPr>
          <p:cNvSpPr/>
          <p:nvPr/>
        </p:nvSpPr>
        <p:spPr>
          <a:xfrm>
            <a:off x="785091" y="1410966"/>
            <a:ext cx="9402618" cy="77161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Aufgabenstellung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B13DF39-D590-4334-A8C5-F9E048F001E5}"/>
              </a:ext>
            </a:extLst>
          </p:cNvPr>
          <p:cNvSpPr/>
          <p:nvPr/>
        </p:nvSpPr>
        <p:spPr>
          <a:xfrm>
            <a:off x="785089" y="2652647"/>
            <a:ext cx="9402618" cy="771616"/>
          </a:xfrm>
          <a:prstGeom prst="round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Datenstruktur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205A55B7-70CF-42CB-9D91-9448225ABD94}"/>
              </a:ext>
            </a:extLst>
          </p:cNvPr>
          <p:cNvSpPr/>
          <p:nvPr/>
        </p:nvSpPr>
        <p:spPr>
          <a:xfrm>
            <a:off x="785087" y="3887323"/>
            <a:ext cx="9402619" cy="771617"/>
          </a:xfrm>
          <a:prstGeom prst="round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Such-Algorithmus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27303EC-2A88-48A4-955F-91EB53987C35}"/>
              </a:ext>
            </a:extLst>
          </p:cNvPr>
          <p:cNvSpPr/>
          <p:nvPr/>
        </p:nvSpPr>
        <p:spPr>
          <a:xfrm>
            <a:off x="785086" y="5122000"/>
            <a:ext cx="9402619" cy="780099"/>
          </a:xfrm>
          <a:prstGeom prst="round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Sourcecode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fik 20" descr="Dokument">
            <a:extLst>
              <a:ext uri="{FF2B5EF4-FFF2-40B4-BE49-F238E27FC236}">
                <a16:creationId xmlns:a16="http://schemas.microsoft.com/office/drawing/2014/main" id="{EEB5C026-58FE-4954-9A34-2C0497B8F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2541" y="1403410"/>
            <a:ext cx="770400" cy="770400"/>
          </a:xfrm>
          <a:prstGeom prst="rect">
            <a:avLst/>
          </a:prstGeom>
        </p:spPr>
      </p:pic>
      <p:pic>
        <p:nvPicPr>
          <p:cNvPr id="23" name="Grafik 22" descr="Glühbirne und Zahnrad">
            <a:extLst>
              <a:ext uri="{FF2B5EF4-FFF2-40B4-BE49-F238E27FC236}">
                <a16:creationId xmlns:a16="http://schemas.microsoft.com/office/drawing/2014/main" id="{04AE3799-4D0B-4292-B510-90001BF4D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2541" y="3884338"/>
            <a:ext cx="770400" cy="770400"/>
          </a:xfrm>
          <a:prstGeom prst="rect">
            <a:avLst/>
          </a:prstGeom>
        </p:spPr>
      </p:pic>
      <p:pic>
        <p:nvPicPr>
          <p:cNvPr id="25" name="Grafik 24" descr="Webdesign">
            <a:extLst>
              <a:ext uri="{FF2B5EF4-FFF2-40B4-BE49-F238E27FC236}">
                <a16:creationId xmlns:a16="http://schemas.microsoft.com/office/drawing/2014/main" id="{0E1D586C-FA6A-4ADA-B5C4-67603C21B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2541" y="5119014"/>
            <a:ext cx="770400" cy="770400"/>
          </a:xfrm>
          <a:prstGeom prst="rect">
            <a:avLst/>
          </a:prstGeom>
        </p:spPr>
      </p:pic>
      <p:pic>
        <p:nvPicPr>
          <p:cNvPr id="27" name="Grafik 26" descr="Hierarchie">
            <a:extLst>
              <a:ext uri="{FF2B5EF4-FFF2-40B4-BE49-F238E27FC236}">
                <a16:creationId xmlns:a16="http://schemas.microsoft.com/office/drawing/2014/main" id="{2900D297-A1A2-4C67-8C03-59BD011678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2541" y="2643874"/>
            <a:ext cx="770400" cy="7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0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B13DF39-D590-4334-A8C5-F9E048F001E5}"/>
              </a:ext>
            </a:extLst>
          </p:cNvPr>
          <p:cNvSpPr/>
          <p:nvPr/>
        </p:nvSpPr>
        <p:spPr>
          <a:xfrm>
            <a:off x="-426893" y="2341511"/>
            <a:ext cx="9402618" cy="2743200"/>
          </a:xfrm>
          <a:prstGeom prst="round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Datenstruktur</a:t>
            </a:r>
            <a:endParaRPr lang="de-DE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Grafik 26" descr="Hierarchie">
            <a:extLst>
              <a:ext uri="{FF2B5EF4-FFF2-40B4-BE49-F238E27FC236}">
                <a16:creationId xmlns:a16="http://schemas.microsoft.com/office/drawing/2014/main" id="{2900D297-A1A2-4C67-8C03-59BD01167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3075499"/>
            <a:ext cx="1275224" cy="12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5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Datenstruktur - </a:t>
            </a: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Trie</a:t>
            </a:r>
            <a:endParaRPr lang="de-D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E776077B-CEB8-4E04-A26B-D27A0814C498}"/>
              </a:ext>
            </a:extLst>
          </p:cNvPr>
          <p:cNvSpPr/>
          <p:nvPr/>
        </p:nvSpPr>
        <p:spPr>
          <a:xfrm>
            <a:off x="5736530" y="1229497"/>
            <a:ext cx="828000" cy="82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C11DAAD-5616-4138-BC99-74D1D869FCFE}"/>
              </a:ext>
            </a:extLst>
          </p:cNvPr>
          <p:cNvSpPr/>
          <p:nvPr/>
        </p:nvSpPr>
        <p:spPr>
          <a:xfrm>
            <a:off x="1772512" y="27262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3D48DEC-2ADC-4606-9E0B-8BD98CACC2B9}"/>
              </a:ext>
            </a:extLst>
          </p:cNvPr>
          <p:cNvSpPr/>
          <p:nvPr/>
        </p:nvSpPr>
        <p:spPr>
          <a:xfrm>
            <a:off x="3623866" y="27262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1E4AB54-6B7C-4677-A502-3AA02B61B574}"/>
              </a:ext>
            </a:extLst>
          </p:cNvPr>
          <p:cNvSpPr/>
          <p:nvPr/>
        </p:nvSpPr>
        <p:spPr>
          <a:xfrm>
            <a:off x="6307547" y="27262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4731CCA-BBAA-45B3-8F5B-2D340F04F380}"/>
              </a:ext>
            </a:extLst>
          </p:cNvPr>
          <p:cNvSpPr/>
          <p:nvPr/>
        </p:nvSpPr>
        <p:spPr>
          <a:xfrm>
            <a:off x="9675039" y="2727235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95FE971-C286-4ED8-8E00-3A98D188A0B7}"/>
              </a:ext>
            </a:extLst>
          </p:cNvPr>
          <p:cNvSpPr/>
          <p:nvPr/>
        </p:nvSpPr>
        <p:spPr>
          <a:xfrm>
            <a:off x="5501733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821E668-39C4-4EFA-9A73-0EC0D36C15DB}"/>
              </a:ext>
            </a:extLst>
          </p:cNvPr>
          <p:cNvSpPr/>
          <p:nvPr/>
        </p:nvSpPr>
        <p:spPr>
          <a:xfrm>
            <a:off x="4726943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 descr="Hierarchie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8FB6ABF-AC33-4950-A6E3-2FCEE35E5069}"/>
              </a:ext>
            </a:extLst>
          </p:cNvPr>
          <p:cNvCxnSpPr>
            <a:stCxn id="3" idx="4"/>
            <a:endCxn id="19" idx="0"/>
          </p:cNvCxnSpPr>
          <p:nvPr/>
        </p:nvCxnSpPr>
        <p:spPr>
          <a:xfrm flipH="1">
            <a:off x="2157712" y="2057497"/>
            <a:ext cx="3992818" cy="668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0B870D0-DC6D-4F5F-A719-2681F8D96228}"/>
              </a:ext>
            </a:extLst>
          </p:cNvPr>
          <p:cNvCxnSpPr>
            <a:stCxn id="3" idx="4"/>
            <a:endCxn id="20" idx="0"/>
          </p:cNvCxnSpPr>
          <p:nvPr/>
        </p:nvCxnSpPr>
        <p:spPr>
          <a:xfrm flipH="1">
            <a:off x="4009066" y="2057497"/>
            <a:ext cx="2141464" cy="668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6F16F68-59E5-4339-8860-C6EB81DFCCD4}"/>
              </a:ext>
            </a:extLst>
          </p:cNvPr>
          <p:cNvCxnSpPr>
            <a:stCxn id="3" idx="4"/>
            <a:endCxn id="22" idx="0"/>
          </p:cNvCxnSpPr>
          <p:nvPr/>
        </p:nvCxnSpPr>
        <p:spPr>
          <a:xfrm>
            <a:off x="6150530" y="2057497"/>
            <a:ext cx="542217" cy="6687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63E65BA-E820-41E9-83CA-5C67036D8C8A}"/>
              </a:ext>
            </a:extLst>
          </p:cNvPr>
          <p:cNvCxnSpPr>
            <a:stCxn id="3" idx="4"/>
            <a:endCxn id="24" idx="0"/>
          </p:cNvCxnSpPr>
          <p:nvPr/>
        </p:nvCxnSpPr>
        <p:spPr>
          <a:xfrm>
            <a:off x="6150530" y="2057497"/>
            <a:ext cx="3909709" cy="669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418F1F19-EC5E-4A1E-AA91-389F2291F77F}"/>
              </a:ext>
            </a:extLst>
          </p:cNvPr>
          <p:cNvSpPr/>
          <p:nvPr/>
        </p:nvSpPr>
        <p:spPr>
          <a:xfrm>
            <a:off x="4999571" y="30493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C9C40B29-52E4-4A52-9E93-F5F5CED604FF}"/>
              </a:ext>
            </a:extLst>
          </p:cNvPr>
          <p:cNvSpPr/>
          <p:nvPr/>
        </p:nvSpPr>
        <p:spPr>
          <a:xfrm>
            <a:off x="5272199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C2B5914-E0EF-4C84-B5E6-B17EC4CCA237}"/>
              </a:ext>
            </a:extLst>
          </p:cNvPr>
          <p:cNvSpPr/>
          <p:nvPr/>
        </p:nvSpPr>
        <p:spPr>
          <a:xfrm>
            <a:off x="5542305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32CDD9F-37DF-407B-8E72-1E2A7F18E2DD}"/>
              </a:ext>
            </a:extLst>
          </p:cNvPr>
          <p:cNvSpPr/>
          <p:nvPr/>
        </p:nvSpPr>
        <p:spPr>
          <a:xfrm>
            <a:off x="5812411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BA1AB4D-9C95-4A79-8610-63596F1FDD52}"/>
              </a:ext>
            </a:extLst>
          </p:cNvPr>
          <p:cNvSpPr/>
          <p:nvPr/>
        </p:nvSpPr>
        <p:spPr>
          <a:xfrm>
            <a:off x="7489132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9EFA8CB-D6D5-461A-937B-E00C3069CD86}"/>
              </a:ext>
            </a:extLst>
          </p:cNvPr>
          <p:cNvSpPr/>
          <p:nvPr/>
        </p:nvSpPr>
        <p:spPr>
          <a:xfrm>
            <a:off x="7761760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FEEAC4E-D6C9-45D3-A1AE-A3106D159D5C}"/>
              </a:ext>
            </a:extLst>
          </p:cNvPr>
          <p:cNvSpPr/>
          <p:nvPr/>
        </p:nvSpPr>
        <p:spPr>
          <a:xfrm>
            <a:off x="8034388" y="305094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2B90FAEC-6CFC-4112-845C-3ACE63843396}"/>
              </a:ext>
            </a:extLst>
          </p:cNvPr>
          <p:cNvSpPr/>
          <p:nvPr/>
        </p:nvSpPr>
        <p:spPr>
          <a:xfrm>
            <a:off x="8304494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BCAD5428-B501-4603-9E32-EE372281FBA0}"/>
              </a:ext>
            </a:extLst>
          </p:cNvPr>
          <p:cNvSpPr/>
          <p:nvPr/>
        </p:nvSpPr>
        <p:spPr>
          <a:xfrm>
            <a:off x="8574600" y="305021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BF00FDF-4EF9-4A20-92C6-CBA61EDFC06E}"/>
              </a:ext>
            </a:extLst>
          </p:cNvPr>
          <p:cNvSpPr/>
          <p:nvPr/>
        </p:nvSpPr>
        <p:spPr>
          <a:xfrm>
            <a:off x="8845767" y="305133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C87DF7D1-52FF-4BFC-8FE3-232EE072EEA3}"/>
              </a:ext>
            </a:extLst>
          </p:cNvPr>
          <p:cNvSpPr/>
          <p:nvPr/>
        </p:nvSpPr>
        <p:spPr>
          <a:xfrm>
            <a:off x="9115873" y="30493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E0B1971-0B54-4511-B53C-FAE21489C040}"/>
              </a:ext>
            </a:extLst>
          </p:cNvPr>
          <p:cNvSpPr/>
          <p:nvPr/>
        </p:nvSpPr>
        <p:spPr>
          <a:xfrm>
            <a:off x="6991360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4ACD7C4-BA49-4B32-B931-F0CB92A0769B}"/>
              </a:ext>
            </a:extLst>
          </p:cNvPr>
          <p:cNvSpPr/>
          <p:nvPr/>
        </p:nvSpPr>
        <p:spPr>
          <a:xfrm>
            <a:off x="8973779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A845B6E-B152-4E6B-885F-A801E5645EC2}"/>
              </a:ext>
            </a:extLst>
          </p:cNvPr>
          <p:cNvSpPr/>
          <p:nvPr/>
        </p:nvSpPr>
        <p:spPr>
          <a:xfrm>
            <a:off x="10463406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E68311B-4294-4229-AC22-1411247282DE}"/>
              </a:ext>
            </a:extLst>
          </p:cNvPr>
          <p:cNvSpPr/>
          <p:nvPr/>
        </p:nvSpPr>
        <p:spPr>
          <a:xfrm>
            <a:off x="2853466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C2526B3D-16B1-465E-97D5-2CA5CABD5217}"/>
              </a:ext>
            </a:extLst>
          </p:cNvPr>
          <p:cNvSpPr/>
          <p:nvPr/>
        </p:nvSpPr>
        <p:spPr>
          <a:xfrm>
            <a:off x="4343093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CD25A43-000C-4CAE-8E9D-CE3D21B5ABC8}"/>
              </a:ext>
            </a:extLst>
          </p:cNvPr>
          <p:cNvSpPr/>
          <p:nvPr/>
        </p:nvSpPr>
        <p:spPr>
          <a:xfrm>
            <a:off x="258618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3A2721F8-3365-4FE3-8D77-4A0F70A10FB9}"/>
              </a:ext>
            </a:extLst>
          </p:cNvPr>
          <p:cNvSpPr/>
          <p:nvPr/>
        </p:nvSpPr>
        <p:spPr>
          <a:xfrm>
            <a:off x="1788831" y="42238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84ECE7E8-6CAB-49FB-A412-2C7D3436FE4C}"/>
              </a:ext>
            </a:extLst>
          </p:cNvPr>
          <p:cNvCxnSpPr>
            <a:cxnSpLocks/>
            <a:stCxn id="19" idx="4"/>
            <a:endCxn id="54" idx="0"/>
          </p:cNvCxnSpPr>
          <p:nvPr/>
        </p:nvCxnSpPr>
        <p:spPr>
          <a:xfrm flipH="1">
            <a:off x="643818" y="3496617"/>
            <a:ext cx="1513894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F6C36CD-8737-45D9-B175-B3AA183FA099}"/>
              </a:ext>
            </a:extLst>
          </p:cNvPr>
          <p:cNvCxnSpPr>
            <a:stCxn id="19" idx="4"/>
            <a:endCxn id="55" idx="0"/>
          </p:cNvCxnSpPr>
          <p:nvPr/>
        </p:nvCxnSpPr>
        <p:spPr>
          <a:xfrm>
            <a:off x="2157712" y="3496617"/>
            <a:ext cx="16319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106C9FB9-2C53-4652-B160-63933AEE4F89}"/>
              </a:ext>
            </a:extLst>
          </p:cNvPr>
          <p:cNvCxnSpPr>
            <a:stCxn id="20" idx="4"/>
            <a:endCxn id="52" idx="0"/>
          </p:cNvCxnSpPr>
          <p:nvPr/>
        </p:nvCxnSpPr>
        <p:spPr>
          <a:xfrm flipH="1">
            <a:off x="3238666" y="3496617"/>
            <a:ext cx="770400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08435580-0C2F-498C-BF2E-4F662D6F5C83}"/>
              </a:ext>
            </a:extLst>
          </p:cNvPr>
          <p:cNvCxnSpPr>
            <a:stCxn id="20" idx="4"/>
            <a:endCxn id="53" idx="0"/>
          </p:cNvCxnSpPr>
          <p:nvPr/>
        </p:nvCxnSpPr>
        <p:spPr>
          <a:xfrm>
            <a:off x="4009066" y="3496617"/>
            <a:ext cx="719227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36A39B50-2E14-4A39-B336-3C358C679E9E}"/>
              </a:ext>
            </a:extLst>
          </p:cNvPr>
          <p:cNvCxnSpPr>
            <a:stCxn id="22" idx="4"/>
            <a:endCxn id="28" idx="0"/>
          </p:cNvCxnSpPr>
          <p:nvPr/>
        </p:nvCxnSpPr>
        <p:spPr>
          <a:xfrm flipH="1">
            <a:off x="5886933" y="3496617"/>
            <a:ext cx="805814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D6B9CC01-0A2E-4DCA-8B71-17FA19750AAD}"/>
              </a:ext>
            </a:extLst>
          </p:cNvPr>
          <p:cNvCxnSpPr>
            <a:stCxn id="22" idx="4"/>
            <a:endCxn id="49" idx="0"/>
          </p:cNvCxnSpPr>
          <p:nvPr/>
        </p:nvCxnSpPr>
        <p:spPr>
          <a:xfrm>
            <a:off x="6692747" y="3496617"/>
            <a:ext cx="683813" cy="72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90E26F-C654-4BBF-A768-BE9112FFC013}"/>
              </a:ext>
            </a:extLst>
          </p:cNvPr>
          <p:cNvCxnSpPr>
            <a:stCxn id="24" idx="4"/>
            <a:endCxn id="50" idx="0"/>
          </p:cNvCxnSpPr>
          <p:nvPr/>
        </p:nvCxnSpPr>
        <p:spPr>
          <a:xfrm flipH="1">
            <a:off x="9358979" y="3497635"/>
            <a:ext cx="701260" cy="726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0E1D1BA-3F02-4002-92C6-E0981F230ABC}"/>
              </a:ext>
            </a:extLst>
          </p:cNvPr>
          <p:cNvCxnSpPr>
            <a:stCxn id="24" idx="4"/>
            <a:endCxn id="51" idx="0"/>
          </p:cNvCxnSpPr>
          <p:nvPr/>
        </p:nvCxnSpPr>
        <p:spPr>
          <a:xfrm>
            <a:off x="10060239" y="3497635"/>
            <a:ext cx="788367" cy="726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BB84B73B-B7B7-4484-8BD5-4A29886B2AC2}"/>
              </a:ext>
            </a:extLst>
          </p:cNvPr>
          <p:cNvSpPr/>
          <p:nvPr/>
        </p:nvSpPr>
        <p:spPr>
          <a:xfrm>
            <a:off x="1213218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4E2148E-61FE-4F3F-A851-9AD03B7C6ADD}"/>
              </a:ext>
            </a:extLst>
          </p:cNvPr>
          <p:cNvSpPr/>
          <p:nvPr/>
        </p:nvSpPr>
        <p:spPr>
          <a:xfrm>
            <a:off x="1450711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60FF6A3E-B808-4B81-80FD-44A94AE013C0}"/>
              </a:ext>
            </a:extLst>
          </p:cNvPr>
          <p:cNvSpPr/>
          <p:nvPr/>
        </p:nvSpPr>
        <p:spPr>
          <a:xfrm>
            <a:off x="3774613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C258754C-1AAA-42DF-BD94-0D578FDF9FA4}"/>
              </a:ext>
            </a:extLst>
          </p:cNvPr>
          <p:cNvSpPr/>
          <p:nvPr/>
        </p:nvSpPr>
        <p:spPr>
          <a:xfrm>
            <a:off x="4012106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CE1151EF-A207-4D81-8440-3A767CDEE99C}"/>
              </a:ext>
            </a:extLst>
          </p:cNvPr>
          <p:cNvSpPr/>
          <p:nvPr/>
        </p:nvSpPr>
        <p:spPr>
          <a:xfrm>
            <a:off x="6422880" y="453719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056640DC-1047-4861-9845-0428563295A8}"/>
              </a:ext>
            </a:extLst>
          </p:cNvPr>
          <p:cNvSpPr/>
          <p:nvPr/>
        </p:nvSpPr>
        <p:spPr>
          <a:xfrm>
            <a:off x="6660373" y="453719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7593E462-0044-4E27-8EAC-CACBDBDDF768}"/>
              </a:ext>
            </a:extLst>
          </p:cNvPr>
          <p:cNvSpPr/>
          <p:nvPr/>
        </p:nvSpPr>
        <p:spPr>
          <a:xfrm>
            <a:off x="9909853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C57ED98F-1441-4C0B-80F2-F1E9E9C4196D}"/>
              </a:ext>
            </a:extLst>
          </p:cNvPr>
          <p:cNvSpPr/>
          <p:nvPr/>
        </p:nvSpPr>
        <p:spPr>
          <a:xfrm>
            <a:off x="10147346" y="4531801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552C036E-59D7-4DE2-AF6B-09EFC4AE06D8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313148" y="4994217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5D46374D-B11B-4C5B-B275-5F0D0864EDED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643818" y="4994217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55341C39-9364-4A5D-B527-DB58C96FB28C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643818" y="4994217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3E1A9334-2A27-45D4-9A91-C40BA4C383A6}"/>
              </a:ext>
            </a:extLst>
          </p:cNvPr>
          <p:cNvCxnSpPr/>
          <p:nvPr/>
        </p:nvCxnSpPr>
        <p:spPr>
          <a:xfrm flipH="1">
            <a:off x="1852551" y="4992865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27AF901C-357F-4B09-9A58-4FB690AF759B}"/>
              </a:ext>
            </a:extLst>
          </p:cNvPr>
          <p:cNvCxnSpPr>
            <a:cxnSpLocks/>
          </p:cNvCxnSpPr>
          <p:nvPr/>
        </p:nvCxnSpPr>
        <p:spPr>
          <a:xfrm>
            <a:off x="2183221" y="4992865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6ABE4D25-CFBC-42EA-973F-D7977AD0D6EF}"/>
              </a:ext>
            </a:extLst>
          </p:cNvPr>
          <p:cNvCxnSpPr>
            <a:cxnSpLocks/>
          </p:cNvCxnSpPr>
          <p:nvPr/>
        </p:nvCxnSpPr>
        <p:spPr>
          <a:xfrm>
            <a:off x="2183221" y="4992865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C01D29C-57A5-495D-9589-776E80E45225}"/>
              </a:ext>
            </a:extLst>
          </p:cNvPr>
          <p:cNvCxnSpPr/>
          <p:nvPr/>
        </p:nvCxnSpPr>
        <p:spPr>
          <a:xfrm flipH="1">
            <a:off x="2929082" y="4992865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35FE6F77-9324-4688-BF81-C831965E9C0B}"/>
              </a:ext>
            </a:extLst>
          </p:cNvPr>
          <p:cNvCxnSpPr>
            <a:cxnSpLocks/>
          </p:cNvCxnSpPr>
          <p:nvPr/>
        </p:nvCxnSpPr>
        <p:spPr>
          <a:xfrm>
            <a:off x="3259752" y="4992865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09B356D0-CCB9-4699-BC2F-5CC6CC5949D1}"/>
              </a:ext>
            </a:extLst>
          </p:cNvPr>
          <p:cNvCxnSpPr>
            <a:cxnSpLocks/>
          </p:cNvCxnSpPr>
          <p:nvPr/>
        </p:nvCxnSpPr>
        <p:spPr>
          <a:xfrm>
            <a:off x="3259752" y="4992865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1358D1E-DD6D-4310-82DF-A8BE8F298F96}"/>
              </a:ext>
            </a:extLst>
          </p:cNvPr>
          <p:cNvCxnSpPr/>
          <p:nvPr/>
        </p:nvCxnSpPr>
        <p:spPr>
          <a:xfrm flipH="1">
            <a:off x="4400033" y="4992865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B351463C-AD54-4EF8-8C2C-215A55054A17}"/>
              </a:ext>
            </a:extLst>
          </p:cNvPr>
          <p:cNvCxnSpPr>
            <a:cxnSpLocks/>
          </p:cNvCxnSpPr>
          <p:nvPr/>
        </p:nvCxnSpPr>
        <p:spPr>
          <a:xfrm>
            <a:off x="4730703" y="4992865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CC0CF7CF-599E-4356-B5E8-734E7B6F885C}"/>
              </a:ext>
            </a:extLst>
          </p:cNvPr>
          <p:cNvCxnSpPr>
            <a:cxnSpLocks/>
          </p:cNvCxnSpPr>
          <p:nvPr/>
        </p:nvCxnSpPr>
        <p:spPr>
          <a:xfrm>
            <a:off x="4730703" y="4992865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564B3FB-AA27-4E08-AF61-61D4BF562600}"/>
              </a:ext>
            </a:extLst>
          </p:cNvPr>
          <p:cNvCxnSpPr/>
          <p:nvPr/>
        </p:nvCxnSpPr>
        <p:spPr>
          <a:xfrm flipH="1">
            <a:off x="5557336" y="5000119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B31BC228-5D0F-4355-87C7-F0A23D9B95B6}"/>
              </a:ext>
            </a:extLst>
          </p:cNvPr>
          <p:cNvCxnSpPr>
            <a:cxnSpLocks/>
          </p:cNvCxnSpPr>
          <p:nvPr/>
        </p:nvCxnSpPr>
        <p:spPr>
          <a:xfrm>
            <a:off x="5888006" y="5000119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03381706-A258-463A-9206-88CD4A0283BD}"/>
              </a:ext>
            </a:extLst>
          </p:cNvPr>
          <p:cNvCxnSpPr>
            <a:cxnSpLocks/>
          </p:cNvCxnSpPr>
          <p:nvPr/>
        </p:nvCxnSpPr>
        <p:spPr>
          <a:xfrm>
            <a:off x="5888006" y="5000119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45A474F-64F7-4D31-A2A3-1425AFAE763F}"/>
              </a:ext>
            </a:extLst>
          </p:cNvPr>
          <p:cNvCxnSpPr/>
          <p:nvPr/>
        </p:nvCxnSpPr>
        <p:spPr>
          <a:xfrm flipH="1">
            <a:off x="7065691" y="5000119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53062BD6-7B4E-4928-9526-1BB3081C1CAE}"/>
              </a:ext>
            </a:extLst>
          </p:cNvPr>
          <p:cNvCxnSpPr>
            <a:cxnSpLocks/>
          </p:cNvCxnSpPr>
          <p:nvPr/>
        </p:nvCxnSpPr>
        <p:spPr>
          <a:xfrm>
            <a:off x="7396361" y="5000119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93064B79-6335-4CDB-9AF1-CEBB9122EE4C}"/>
              </a:ext>
            </a:extLst>
          </p:cNvPr>
          <p:cNvCxnSpPr>
            <a:cxnSpLocks/>
          </p:cNvCxnSpPr>
          <p:nvPr/>
        </p:nvCxnSpPr>
        <p:spPr>
          <a:xfrm>
            <a:off x="7396361" y="5000119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A29A6015-8B10-4ED4-89E3-E079E694CB8A}"/>
              </a:ext>
            </a:extLst>
          </p:cNvPr>
          <p:cNvCxnSpPr/>
          <p:nvPr/>
        </p:nvCxnSpPr>
        <p:spPr>
          <a:xfrm flipH="1">
            <a:off x="9028309" y="5000119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699F0408-1B64-44F1-BE32-DD773AB3602A}"/>
              </a:ext>
            </a:extLst>
          </p:cNvPr>
          <p:cNvCxnSpPr>
            <a:cxnSpLocks/>
          </p:cNvCxnSpPr>
          <p:nvPr/>
        </p:nvCxnSpPr>
        <p:spPr>
          <a:xfrm>
            <a:off x="9358979" y="5000119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04C003E6-1AAA-481B-9E14-11A53B5EFEAD}"/>
              </a:ext>
            </a:extLst>
          </p:cNvPr>
          <p:cNvCxnSpPr>
            <a:cxnSpLocks/>
          </p:cNvCxnSpPr>
          <p:nvPr/>
        </p:nvCxnSpPr>
        <p:spPr>
          <a:xfrm>
            <a:off x="9358979" y="5000119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1D1FA048-2D0D-4D4E-9A08-29FFFE779AEF}"/>
              </a:ext>
            </a:extLst>
          </p:cNvPr>
          <p:cNvCxnSpPr/>
          <p:nvPr/>
        </p:nvCxnSpPr>
        <p:spPr>
          <a:xfrm flipH="1">
            <a:off x="10526555" y="4992651"/>
            <a:ext cx="33067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AC73832-E824-4BC3-B6E8-F7FF31F2E561}"/>
              </a:ext>
            </a:extLst>
          </p:cNvPr>
          <p:cNvCxnSpPr>
            <a:cxnSpLocks/>
          </p:cNvCxnSpPr>
          <p:nvPr/>
        </p:nvCxnSpPr>
        <p:spPr>
          <a:xfrm>
            <a:off x="10857225" y="4992651"/>
            <a:ext cx="0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4A153935-B16A-4BAB-AAB1-0B065B95227A}"/>
              </a:ext>
            </a:extLst>
          </p:cNvPr>
          <p:cNvCxnSpPr>
            <a:cxnSpLocks/>
          </p:cNvCxnSpPr>
          <p:nvPr/>
        </p:nvCxnSpPr>
        <p:spPr>
          <a:xfrm>
            <a:off x="10857225" y="4992651"/>
            <a:ext cx="307005" cy="6718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3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Beispiel-</a:t>
            </a: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Trie</a:t>
            </a:r>
            <a:endParaRPr lang="de-D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0" name="Grafik 29" descr="Hierarchie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70C8DF-1523-407C-ADF0-C6F8F1E9E2CE}"/>
              </a:ext>
            </a:extLst>
          </p:cNvPr>
          <p:cNvSpPr txBox="1"/>
          <p:nvPr/>
        </p:nvSpPr>
        <p:spPr>
          <a:xfrm>
            <a:off x="232239" y="1162299"/>
            <a:ext cx="5269494" cy="163121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Einfügen von: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Auto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62C21BAE-19F2-4506-9C37-CE1AAC2A7BA3}"/>
              </a:ext>
            </a:extLst>
          </p:cNvPr>
          <p:cNvSpPr/>
          <p:nvPr/>
        </p:nvSpPr>
        <p:spPr>
          <a:xfrm>
            <a:off x="5760000" y="1080000"/>
            <a:ext cx="828000" cy="82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88141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AA9E9-9DA3-4B85-BC6A-3D2ADA4CA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18" y="83127"/>
            <a:ext cx="10256982" cy="780185"/>
          </a:xfrm>
        </p:spPr>
        <p:txBody>
          <a:bodyPr>
            <a:normAutofit/>
          </a:bodyPr>
          <a:lstStyle/>
          <a:p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</a:rPr>
              <a:t>Beispiel-</a:t>
            </a: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Trie</a:t>
            </a:r>
            <a:endParaRPr lang="de-DE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7336799-D3F0-400F-B4E1-1C40D20E8FC8}"/>
              </a:ext>
            </a:extLst>
          </p:cNvPr>
          <p:cNvSpPr/>
          <p:nvPr/>
        </p:nvSpPr>
        <p:spPr>
          <a:xfrm>
            <a:off x="0" y="863312"/>
            <a:ext cx="90424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4327F1-B4F9-4445-948B-8C317EE00EF6}"/>
              </a:ext>
            </a:extLst>
          </p:cNvPr>
          <p:cNvSpPr/>
          <p:nvPr/>
        </p:nvSpPr>
        <p:spPr>
          <a:xfrm>
            <a:off x="0" y="6497874"/>
            <a:ext cx="12192000" cy="83127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ADA287-DCBF-477B-9D7B-E6F63BDB18CA}"/>
              </a:ext>
            </a:extLst>
          </p:cNvPr>
          <p:cNvSpPr txBox="1"/>
          <p:nvPr/>
        </p:nvSpPr>
        <p:spPr>
          <a:xfrm>
            <a:off x="0" y="6581001"/>
            <a:ext cx="2281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Hönes, Daniel – 19.03.2025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0660F17-DEF9-4959-ADDE-E1AED8328852}"/>
              </a:ext>
            </a:extLst>
          </p:cNvPr>
          <p:cNvSpPr txBox="1"/>
          <p:nvPr/>
        </p:nvSpPr>
        <p:spPr>
          <a:xfrm>
            <a:off x="11730182" y="6581000"/>
            <a:ext cx="4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3D48DEC-2ADC-4606-9E0B-8BD98CACC2B9}"/>
              </a:ext>
            </a:extLst>
          </p:cNvPr>
          <p:cNvSpPr/>
          <p:nvPr/>
        </p:nvSpPr>
        <p:spPr>
          <a:xfrm>
            <a:off x="6768000" y="2196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fik 29" descr="Hierarchie">
            <a:extLst>
              <a:ext uri="{FF2B5EF4-FFF2-40B4-BE49-F238E27FC236}">
                <a16:creationId xmlns:a16="http://schemas.microsoft.com/office/drawing/2014/main" id="{9E12EFA6-3E03-4685-97F9-BFA94E210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4982" y="5698233"/>
            <a:ext cx="770400" cy="7704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70C8DF-1523-407C-ADF0-C6F8F1E9E2CE}"/>
              </a:ext>
            </a:extLst>
          </p:cNvPr>
          <p:cNvSpPr txBox="1"/>
          <p:nvPr/>
        </p:nvSpPr>
        <p:spPr>
          <a:xfrm>
            <a:off x="232239" y="1162299"/>
            <a:ext cx="5269494" cy="163121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Einfügen von: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Auto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62C21BAE-19F2-4506-9C37-CE1AAC2A7BA3}"/>
              </a:ext>
            </a:extLst>
          </p:cNvPr>
          <p:cNvSpPr/>
          <p:nvPr/>
        </p:nvSpPr>
        <p:spPr>
          <a:xfrm>
            <a:off x="5760000" y="1080000"/>
            <a:ext cx="828000" cy="82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2C7E426-15AC-48B3-B316-68432E974A80}"/>
              </a:ext>
            </a:extLst>
          </p:cNvPr>
          <p:cNvSpPr/>
          <p:nvPr/>
        </p:nvSpPr>
        <p:spPr>
          <a:xfrm>
            <a:off x="6660000" y="3312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93F59C7-B8EF-4714-B78C-A93B35E45B86}"/>
              </a:ext>
            </a:extLst>
          </p:cNvPr>
          <p:cNvCxnSpPr>
            <a:stCxn id="78" idx="4"/>
            <a:endCxn id="20" idx="0"/>
          </p:cNvCxnSpPr>
          <p:nvPr/>
        </p:nvCxnSpPr>
        <p:spPr>
          <a:xfrm>
            <a:off x="6174000" y="1908000"/>
            <a:ext cx="979200" cy="288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3E61E0-9344-484D-9A6F-8C8D64429E15}"/>
              </a:ext>
            </a:extLst>
          </p:cNvPr>
          <p:cNvCxnSpPr>
            <a:stCxn id="20" idx="4"/>
            <a:endCxn id="85" idx="0"/>
          </p:cNvCxnSpPr>
          <p:nvPr/>
        </p:nvCxnSpPr>
        <p:spPr>
          <a:xfrm flipH="1">
            <a:off x="7045200" y="2966400"/>
            <a:ext cx="108000" cy="345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F82A4B52-83FB-4AEE-B79F-2F8B758302A8}"/>
              </a:ext>
            </a:extLst>
          </p:cNvPr>
          <p:cNvSpPr/>
          <p:nvPr/>
        </p:nvSpPr>
        <p:spPr>
          <a:xfrm>
            <a:off x="6028200" y="4428000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07CCF72-2441-4A6C-8AEC-D34E6F18E05F}"/>
              </a:ext>
            </a:extLst>
          </p:cNvPr>
          <p:cNvSpPr/>
          <p:nvPr/>
        </p:nvSpPr>
        <p:spPr>
          <a:xfrm>
            <a:off x="6307500" y="5605117"/>
            <a:ext cx="770400" cy="770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EF5A234-6AC5-4C79-AB1A-3C957643E247}"/>
              </a:ext>
            </a:extLst>
          </p:cNvPr>
          <p:cNvCxnSpPr>
            <a:endCxn id="19" idx="0"/>
          </p:cNvCxnSpPr>
          <p:nvPr/>
        </p:nvCxnSpPr>
        <p:spPr>
          <a:xfrm flipH="1">
            <a:off x="6413400" y="4082400"/>
            <a:ext cx="631800" cy="345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90997C9-D6AC-43EF-AB6C-B9999834F0FC}"/>
              </a:ext>
            </a:extLst>
          </p:cNvPr>
          <p:cNvCxnSpPr>
            <a:stCxn id="19" idx="4"/>
            <a:endCxn id="21" idx="0"/>
          </p:cNvCxnSpPr>
          <p:nvPr/>
        </p:nvCxnSpPr>
        <p:spPr>
          <a:xfrm>
            <a:off x="6413400" y="5198400"/>
            <a:ext cx="279300" cy="406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30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Office PowerPoint</Application>
  <PresentationFormat>Breitbild</PresentationFormat>
  <Paragraphs>459</Paragraphs>
  <Slides>33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</vt:lpstr>
      <vt:lpstr>PowerPoint-Präsentation</vt:lpstr>
      <vt:lpstr>Aufgabenstellung</vt:lpstr>
      <vt:lpstr>Aufgabenstellung</vt:lpstr>
      <vt:lpstr>Aufgabenstellung</vt:lpstr>
      <vt:lpstr>Gliederung</vt:lpstr>
      <vt:lpstr>PowerPoint-Präsentation</vt:lpstr>
      <vt:lpstr>Datenstruktur - Trie</vt:lpstr>
      <vt:lpstr>Beispiel-Trie</vt:lpstr>
      <vt:lpstr>Beispiel-Trie</vt:lpstr>
      <vt:lpstr>Beispiel-Trie</vt:lpstr>
      <vt:lpstr>Beispiel-Trie</vt:lpstr>
      <vt:lpstr>Beispiel-Trie</vt:lpstr>
      <vt:lpstr>PowerPoint-Präsentation</vt:lpstr>
      <vt:lpstr>Schritt 1 – Präfix-Suche</vt:lpstr>
      <vt:lpstr>Schritt 1 – Präfix-Suche</vt:lpstr>
      <vt:lpstr>Schritt 2 – Wortsuche</vt:lpstr>
      <vt:lpstr>Schritt 2 – Wortsuche</vt:lpstr>
      <vt:lpstr>Schritt 2 – Wortsuche</vt:lpstr>
      <vt:lpstr>Schritt 2 – Wortsuche</vt:lpstr>
      <vt:lpstr>Schritt 2 – Wortsuche</vt:lpstr>
      <vt:lpstr>Schritt 2 – Wortsuche</vt:lpstr>
      <vt:lpstr>Zusammenfassung</vt:lpstr>
      <vt:lpstr>Zusammenfassung</vt:lpstr>
      <vt:lpstr>PowerPoint-Präsentation</vt:lpstr>
      <vt:lpstr>Code Struktur</vt:lpstr>
      <vt:lpstr>Wortliste.cpp</vt:lpstr>
      <vt:lpstr>Trie.cpp</vt:lpstr>
      <vt:lpstr>Wortsuche.cpp</vt:lpstr>
      <vt:lpstr>Wortsuche.cpp</vt:lpstr>
      <vt:lpstr>Testclient.cpp</vt:lpstr>
      <vt:lpstr>Main.cpp</vt:lpstr>
      <vt:lpstr>Ergebnis</vt:lpstr>
      <vt:lpstr>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Hönes</dc:creator>
  <cp:lastModifiedBy>Daniel Hönes</cp:lastModifiedBy>
  <cp:revision>23</cp:revision>
  <dcterms:created xsi:type="dcterms:W3CDTF">2025-03-15T16:36:13Z</dcterms:created>
  <dcterms:modified xsi:type="dcterms:W3CDTF">2025-03-18T17:15:47Z</dcterms:modified>
</cp:coreProperties>
</file>