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Share Tech" panose="020B0604020202020204" charset="0"/>
      <p:regular r:id="rId28"/>
    </p:embeddedFont>
    <p:embeddedFont>
      <p:font typeface="Nunito Light" pitchFamily="2" charset="0"/>
      <p:regular r:id="rId29"/>
    </p:embeddedFont>
    <p:embeddedFont>
      <p:font typeface="Maven Pro" panose="020B0604020202020204" charset="0"/>
      <p:regular r:id="rId30"/>
      <p:bold r:id="rId31"/>
    </p:embeddedFont>
    <p:embeddedFont>
      <p:font typeface="Livvic Light" pitchFamily="2"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D64755-FBFB-491F-AF10-0B7E77BBA29F}">
  <a:tblStyle styleId="{D5D64755-FBFB-491F-AF10-0B7E77BBA2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18331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435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124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744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452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881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523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860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572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765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205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590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42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990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827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777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511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323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986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41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75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45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743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056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570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49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6"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ANALISIS DATA ANGKA DENGAN EXCEL</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dirty="0" smtClean="0"/>
              <a:t>	</a:t>
            </a:r>
            <a:r>
              <a:rPr lang="id-ID" dirty="0" smtClean="0"/>
              <a:t>T</a:t>
            </a:r>
            <a:r>
              <a:rPr lang="en" dirty="0" smtClean="0"/>
              <a:t>elah dijelaskan sebelumnya, salah satu hal yang membuat Excel banyak dipakai adalah fitur Rumus Excel dan Fungsi Excel, keduanya ini dipakai untuk mempermudah mengerjakan beragam proses perhitungan dan pengolahan data di Excel. </a:t>
            </a:r>
            <a:r>
              <a:rPr lang="id-ID" dirty="0" smtClean="0"/>
              <a:t>L</a:t>
            </a:r>
            <a:r>
              <a:rPr lang="en" dirty="0" smtClean="0"/>
              <a:t>alu apa yang dimaksud dengan formula dan fungsi Microsoft Excel, dan apa perbedaan antara keduanya?</a:t>
            </a:r>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B. </a:t>
            </a:r>
            <a:r>
              <a:rPr lang="en-US" sz="2800" dirty="0" err="1" smtClean="0"/>
              <a:t>Mengenal</a:t>
            </a:r>
            <a:r>
              <a:rPr lang="en-US" sz="2800" dirty="0" smtClean="0"/>
              <a:t> </a:t>
            </a:r>
            <a:r>
              <a:rPr lang="en-US" sz="2800" dirty="0" err="1" smtClean="0"/>
              <a:t>Rumus</a:t>
            </a:r>
            <a:r>
              <a:rPr lang="en-US" sz="2800" dirty="0" smtClean="0"/>
              <a:t> </a:t>
            </a:r>
            <a:r>
              <a:rPr lang="en-US" sz="2800" dirty="0" err="1" smtClean="0"/>
              <a:t>dan</a:t>
            </a:r>
            <a:r>
              <a:rPr lang="en-US" sz="2800" dirty="0" smtClean="0"/>
              <a:t> </a:t>
            </a:r>
            <a:r>
              <a:rPr lang="en-US" sz="2800" dirty="0" err="1" smtClean="0"/>
              <a:t>Fungsi</a:t>
            </a:r>
            <a:r>
              <a:rPr lang="en-US" sz="2800" dirty="0" smtClean="0"/>
              <a:t> Excel</a:t>
            </a:r>
            <a:endParaRPr sz="2800" dirty="0"/>
          </a:p>
        </p:txBody>
      </p:sp>
    </p:spTree>
    <p:extLst>
      <p:ext uri="{BB962C8B-B14F-4D97-AF65-F5344CB8AC3E}">
        <p14:creationId xmlns:p14="http://schemas.microsoft.com/office/powerpoint/2010/main" val="373347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AutoNum type="arabicPeriod"/>
            </a:pPr>
            <a:r>
              <a:rPr lang="en" dirty="0" smtClean="0"/>
              <a:t>PENGERTIAN </a:t>
            </a:r>
            <a:r>
              <a:rPr lang="en" dirty="0"/>
              <a:t>RUMUS DAN FUNGSI EXCEL</a:t>
            </a:r>
          </a:p>
          <a:p>
            <a:pPr marL="0" lvl="0" indent="0" algn="just">
              <a:lnSpc>
                <a:spcPct val="150000"/>
              </a:lnSpc>
              <a:buNone/>
            </a:pPr>
            <a:r>
              <a:rPr lang="en-US" dirty="0"/>
              <a:t>	</a:t>
            </a:r>
            <a:r>
              <a:rPr lang="id-ID" dirty="0"/>
              <a:t>S</a:t>
            </a:r>
            <a:r>
              <a:rPr lang="en" dirty="0"/>
              <a:t>ecara garis besar rumus atau formula pada Excel adalah persamaan matematika untuk menghitung nilai – nilai tertentu dengan tujuan mendapatkan hasil yang diharapkan pada Excel. </a:t>
            </a:r>
            <a:r>
              <a:rPr lang="id-ID" dirty="0"/>
              <a:t>R</a:t>
            </a:r>
            <a:r>
              <a:rPr lang="en" dirty="0"/>
              <a:t>umus Excel ini bisa dipakai untuk menghitung perhitungan sederhana hingga yang super kompleks, baik untuk data berupa angka, teks, tanggal, waktu, atau kombinasi dari jenis – jenis data tertentu.</a:t>
            </a:r>
          </a:p>
          <a:p>
            <a:pPr marL="0" lvl="0" indent="0" algn="just">
              <a:lnSpc>
                <a:spcPct val="150000"/>
              </a:lnSpc>
              <a:buNone/>
            </a:pPr>
            <a:r>
              <a:rPr lang="en-US" dirty="0"/>
              <a:t>	</a:t>
            </a:r>
            <a:r>
              <a:rPr lang="id-ID" dirty="0"/>
              <a:t>Y</a:t>
            </a:r>
            <a:r>
              <a:rPr lang="en" dirty="0"/>
              <a:t>ang perlu diperhatikan dan diingat bahwa cara menggunakan rumus Excel selalu diawali dengan tanda (=). </a:t>
            </a:r>
            <a:r>
              <a:rPr lang="id-ID" dirty="0"/>
              <a:t>S</a:t>
            </a:r>
            <a:r>
              <a:rPr lang="en" dirty="0"/>
              <a:t>elain itu dalam sebuah rumus </a:t>
            </a:r>
            <a:r>
              <a:rPr lang="en" dirty="0" smtClean="0"/>
              <a:t>Excel </a:t>
            </a:r>
            <a:r>
              <a:rPr lang="en" dirty="0"/>
              <a:t>bisa melibatkan fungsi Excel, referensi, konstanta, dan umumnya juga melibatkan operator dasar pada Excel</a:t>
            </a:r>
            <a:r>
              <a:rPr lang="en" dirty="0" smtClean="0"/>
              <a:t>.</a:t>
            </a:r>
          </a:p>
          <a:p>
            <a:pPr marL="0" lvl="0" indent="0" algn="just">
              <a:lnSpc>
                <a:spcPct val="150000"/>
              </a:lnSpc>
              <a:buNone/>
            </a:pPr>
            <a:r>
              <a:rPr lang="id-ID" dirty="0" smtClean="0"/>
              <a:t>C</a:t>
            </a:r>
            <a:r>
              <a:rPr lang="en" dirty="0" smtClean="0"/>
              <a:t>ontoh misalkan kita akan menjumlahkan angka 10, 20, 30 maka formula Excelnya adalah:</a:t>
            </a:r>
          </a:p>
          <a:p>
            <a:pPr marL="0" lvl="0" indent="0" algn="ctr">
              <a:lnSpc>
                <a:spcPct val="150000"/>
              </a:lnSpc>
              <a:buNone/>
            </a:pPr>
            <a:r>
              <a:rPr lang="en" dirty="0" smtClean="0"/>
              <a:t>Rumus Excel: </a:t>
            </a:r>
            <a:r>
              <a:rPr lang="en" b="1" dirty="0" smtClean="0"/>
              <a:t>=10+20+30</a:t>
            </a:r>
          </a:p>
          <a:p>
            <a:pPr marL="0" lvl="0" indent="0" algn="just">
              <a:lnSpc>
                <a:spcPct val="150000"/>
              </a:lnSpc>
              <a:buNone/>
            </a:pPr>
            <a:r>
              <a:rPr lang="id-ID" dirty="0" smtClean="0"/>
              <a:t>C</a:t>
            </a:r>
            <a:r>
              <a:rPr lang="en" dirty="0" smtClean="0"/>
              <a:t>ontoh lain saat kita akan mencari rata – rata dari ketiga bilangan tadi maka formula Excelnya adalah:</a:t>
            </a:r>
          </a:p>
          <a:p>
            <a:pPr marL="0" lvl="0" indent="0" algn="ctr">
              <a:lnSpc>
                <a:spcPct val="150000"/>
              </a:lnSpc>
              <a:buNone/>
            </a:pPr>
            <a:r>
              <a:rPr lang="en" dirty="0" smtClean="0"/>
              <a:t>Rumus Excel: </a:t>
            </a:r>
            <a:r>
              <a:rPr lang="en" b="1" dirty="0" smtClean="0"/>
              <a:t>=(10+20+30)/3</a:t>
            </a:r>
            <a:endParaRPr lang="en" b="1" dirty="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B. </a:t>
            </a:r>
            <a:r>
              <a:rPr lang="en-US" sz="2800" dirty="0" err="1" smtClean="0"/>
              <a:t>Mengenal</a:t>
            </a:r>
            <a:r>
              <a:rPr lang="en-US" sz="2800" dirty="0" smtClean="0"/>
              <a:t> </a:t>
            </a:r>
            <a:r>
              <a:rPr lang="en-US" sz="2800" dirty="0" err="1" smtClean="0"/>
              <a:t>Rumus</a:t>
            </a:r>
            <a:r>
              <a:rPr lang="en-US" sz="2800" dirty="0" smtClean="0"/>
              <a:t> </a:t>
            </a:r>
            <a:r>
              <a:rPr lang="en-US" sz="2800" dirty="0" err="1" smtClean="0"/>
              <a:t>dan</a:t>
            </a:r>
            <a:r>
              <a:rPr lang="en-US" sz="2800" dirty="0" smtClean="0"/>
              <a:t> </a:t>
            </a:r>
            <a:r>
              <a:rPr lang="en-US" sz="2800" dirty="0" err="1" smtClean="0"/>
              <a:t>Fungsi</a:t>
            </a:r>
            <a:r>
              <a:rPr lang="en-US" sz="2800" dirty="0" smtClean="0"/>
              <a:t> Excel</a:t>
            </a:r>
            <a:endParaRPr sz="2800" dirty="0"/>
          </a:p>
        </p:txBody>
      </p:sp>
    </p:spTree>
    <p:extLst>
      <p:ext uri="{BB962C8B-B14F-4D97-AF65-F5344CB8AC3E}">
        <p14:creationId xmlns:p14="http://schemas.microsoft.com/office/powerpoint/2010/main" val="67715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AutoNum type="arabicPeriod"/>
            </a:pPr>
            <a:r>
              <a:rPr lang="en" dirty="0" smtClean="0"/>
              <a:t>PENGERTIAN </a:t>
            </a:r>
            <a:r>
              <a:rPr lang="en" dirty="0"/>
              <a:t>RUMUS DAN FUNGSI EXCEL</a:t>
            </a:r>
          </a:p>
          <a:p>
            <a:pPr marL="0" lvl="0" indent="0" algn="just">
              <a:lnSpc>
                <a:spcPct val="150000"/>
              </a:lnSpc>
              <a:buNone/>
            </a:pPr>
            <a:r>
              <a:rPr lang="en-US" dirty="0"/>
              <a:t>	</a:t>
            </a:r>
            <a:r>
              <a:rPr lang="en-US" dirty="0" err="1"/>
              <a:t>A</a:t>
            </a:r>
            <a:r>
              <a:rPr lang="en-US" dirty="0" err="1" smtClean="0"/>
              <a:t>dapun</a:t>
            </a:r>
            <a:r>
              <a:rPr lang="en-US" dirty="0" smtClean="0"/>
              <a:t> </a:t>
            </a:r>
            <a:r>
              <a:rPr lang="en-US" dirty="0" err="1" smtClean="0"/>
              <a:t>secara</a:t>
            </a:r>
            <a:r>
              <a:rPr lang="en-US" dirty="0" smtClean="0"/>
              <a:t> </a:t>
            </a:r>
            <a:r>
              <a:rPr lang="en-US" dirty="0" err="1" smtClean="0"/>
              <a:t>garis</a:t>
            </a:r>
            <a:r>
              <a:rPr lang="en-US" dirty="0" smtClean="0"/>
              <a:t> </a:t>
            </a:r>
            <a:r>
              <a:rPr lang="en-US" dirty="0" err="1" smtClean="0"/>
              <a:t>besar</a:t>
            </a:r>
            <a:r>
              <a:rPr lang="en-US" dirty="0" smtClean="0"/>
              <a:t> </a:t>
            </a:r>
            <a:r>
              <a:rPr lang="en-US" dirty="0" err="1" smtClean="0"/>
              <a:t>fungsi</a:t>
            </a:r>
            <a:r>
              <a:rPr lang="en-US" dirty="0" smtClean="0"/>
              <a:t> Excel </a:t>
            </a:r>
            <a:r>
              <a:rPr lang="en-US" dirty="0" err="1" smtClean="0"/>
              <a:t>merupakan</a:t>
            </a:r>
            <a:r>
              <a:rPr lang="en-US" dirty="0" smtClean="0"/>
              <a:t> preset </a:t>
            </a:r>
            <a:r>
              <a:rPr lang="en-US" dirty="0" err="1" smtClean="0"/>
              <a:t>dari</a:t>
            </a:r>
            <a:r>
              <a:rPr lang="en-US" dirty="0" smtClean="0"/>
              <a:t> formula yang </a:t>
            </a:r>
            <a:r>
              <a:rPr lang="en-US" dirty="0" err="1" smtClean="0"/>
              <a:t>bertujuan</a:t>
            </a:r>
            <a:r>
              <a:rPr lang="en-US" dirty="0" smtClean="0"/>
              <a:t> </a:t>
            </a:r>
            <a:r>
              <a:rPr lang="en-US" dirty="0" err="1" smtClean="0"/>
              <a:t>menyederhanakan</a:t>
            </a:r>
            <a:r>
              <a:rPr lang="en-US" dirty="0" smtClean="0"/>
              <a:t> formula </a:t>
            </a:r>
            <a:r>
              <a:rPr lang="en-US" dirty="0" err="1" smtClean="0"/>
              <a:t>hinggamembuat</a:t>
            </a:r>
            <a:r>
              <a:rPr lang="en-US" dirty="0" smtClean="0"/>
              <a:t> proses </a:t>
            </a:r>
            <a:r>
              <a:rPr lang="en-US" dirty="0" err="1" smtClean="0"/>
              <a:t>perhitungan</a:t>
            </a:r>
            <a:r>
              <a:rPr lang="en-US" dirty="0" smtClean="0"/>
              <a:t> data </a:t>
            </a:r>
            <a:r>
              <a:rPr lang="en-US" dirty="0" err="1" smtClean="0"/>
              <a:t>menjadi</a:t>
            </a:r>
            <a:r>
              <a:rPr lang="en-US" dirty="0" smtClean="0"/>
              <a:t> </a:t>
            </a:r>
            <a:r>
              <a:rPr lang="en-US" dirty="0" err="1" smtClean="0"/>
              <a:t>lebih</a:t>
            </a:r>
            <a:r>
              <a:rPr lang="en-US" dirty="0" smtClean="0"/>
              <a:t> </a:t>
            </a:r>
            <a:r>
              <a:rPr lang="en-US" dirty="0" err="1" smtClean="0"/>
              <a:t>singkat</a:t>
            </a:r>
            <a:r>
              <a:rPr lang="en-US" dirty="0" smtClean="0"/>
              <a:t> </a:t>
            </a:r>
            <a:r>
              <a:rPr lang="en-US" dirty="0" err="1" smtClean="0"/>
              <a:t>dan</a:t>
            </a:r>
            <a:r>
              <a:rPr lang="en-US" dirty="0" smtClean="0"/>
              <a:t> </a:t>
            </a:r>
            <a:r>
              <a:rPr lang="en-US" dirty="0" err="1" smtClean="0"/>
              <a:t>tentunya</a:t>
            </a:r>
            <a:r>
              <a:rPr lang="en-US" dirty="0" smtClean="0"/>
              <a:t> relative </a:t>
            </a:r>
            <a:r>
              <a:rPr lang="en-US" dirty="0" err="1" smtClean="0"/>
              <a:t>lebih</a:t>
            </a:r>
            <a:r>
              <a:rPr lang="en-US" dirty="0" smtClean="0"/>
              <a:t> </a:t>
            </a:r>
            <a:r>
              <a:rPr lang="en-US" dirty="0" err="1" smtClean="0"/>
              <a:t>mudah</a:t>
            </a:r>
            <a:r>
              <a:rPr lang="en-US" dirty="0" smtClean="0"/>
              <a:t> </a:t>
            </a:r>
            <a:r>
              <a:rPr lang="en-US" dirty="0" err="1" smtClean="0"/>
              <a:t>dikerjakan</a:t>
            </a:r>
            <a:r>
              <a:rPr lang="en-US" dirty="0" smtClean="0"/>
              <a:t>. </a:t>
            </a:r>
            <a:r>
              <a:rPr lang="en-US" dirty="0" err="1" smtClean="0"/>
              <a:t>Fungsi</a:t>
            </a:r>
            <a:r>
              <a:rPr lang="en-US" dirty="0" smtClean="0"/>
              <a:t> Excel </a:t>
            </a:r>
            <a:r>
              <a:rPr lang="en-US" dirty="0" err="1" smtClean="0"/>
              <a:t>adalah</a:t>
            </a:r>
            <a:r>
              <a:rPr lang="en-US" dirty="0" smtClean="0"/>
              <a:t> </a:t>
            </a:r>
            <a:r>
              <a:rPr lang="en-US" dirty="0" err="1" smtClean="0"/>
              <a:t>rumus</a:t>
            </a:r>
            <a:r>
              <a:rPr lang="en-US" dirty="0" smtClean="0"/>
              <a:t> – </a:t>
            </a:r>
            <a:r>
              <a:rPr lang="en-US" dirty="0" err="1" smtClean="0"/>
              <a:t>rumus</a:t>
            </a:r>
            <a:r>
              <a:rPr lang="en-US" dirty="0" smtClean="0"/>
              <a:t> yang </a:t>
            </a:r>
            <a:r>
              <a:rPr lang="en-US" dirty="0" err="1" smtClean="0"/>
              <a:t>telah</a:t>
            </a:r>
            <a:r>
              <a:rPr lang="en-US" dirty="0" smtClean="0"/>
              <a:t> </a:t>
            </a:r>
            <a:r>
              <a:rPr lang="en-US" dirty="0" err="1" smtClean="0"/>
              <a:t>didefinisikan</a:t>
            </a:r>
            <a:r>
              <a:rPr lang="en-US" dirty="0" smtClean="0"/>
              <a:t> </a:t>
            </a:r>
            <a:r>
              <a:rPr lang="en-US" dirty="0" err="1" smtClean="0"/>
              <a:t>oleh</a:t>
            </a:r>
            <a:r>
              <a:rPr lang="en-US" dirty="0" smtClean="0"/>
              <a:t> Excel </a:t>
            </a:r>
            <a:r>
              <a:rPr lang="en-US" dirty="0" err="1" smtClean="0"/>
              <a:t>atau</a:t>
            </a:r>
            <a:r>
              <a:rPr lang="en-US" dirty="0" smtClean="0"/>
              <a:t> </a:t>
            </a:r>
            <a:r>
              <a:rPr lang="en-US" dirty="0" err="1" smtClean="0"/>
              <a:t>dengan</a:t>
            </a:r>
            <a:r>
              <a:rPr lang="en-US" dirty="0" smtClean="0"/>
              <a:t> kata lain formula </a:t>
            </a:r>
            <a:r>
              <a:rPr lang="en-US" dirty="0" err="1" smtClean="0"/>
              <a:t>atau</a:t>
            </a:r>
            <a:r>
              <a:rPr lang="en-US" dirty="0" smtClean="0"/>
              <a:t> </a:t>
            </a:r>
            <a:r>
              <a:rPr lang="en-US" dirty="0" err="1" smtClean="0"/>
              <a:t>rumus</a:t>
            </a:r>
            <a:r>
              <a:rPr lang="en-US" dirty="0" smtClean="0"/>
              <a:t> </a:t>
            </a:r>
            <a:r>
              <a:rPr lang="en-US" dirty="0" err="1" smtClean="0"/>
              <a:t>siap</a:t>
            </a:r>
            <a:r>
              <a:rPr lang="en-US" dirty="0" smtClean="0"/>
              <a:t> </a:t>
            </a:r>
            <a:r>
              <a:rPr lang="en-US" dirty="0" err="1" smtClean="0"/>
              <a:t>pakai</a:t>
            </a:r>
            <a:r>
              <a:rPr lang="en-US" dirty="0" smtClean="0"/>
              <a:t> yang </a:t>
            </a:r>
            <a:r>
              <a:rPr lang="en-US" dirty="0" err="1" smtClean="0"/>
              <a:t>dibuat</a:t>
            </a:r>
            <a:r>
              <a:rPr lang="en-US" dirty="0" smtClean="0"/>
              <a:t> </a:t>
            </a:r>
            <a:r>
              <a:rPr lang="en-US" dirty="0" err="1" smtClean="0"/>
              <a:t>untuk</a:t>
            </a:r>
            <a:r>
              <a:rPr lang="en-US" dirty="0" smtClean="0"/>
              <a:t> </a:t>
            </a:r>
            <a:r>
              <a:rPr lang="en-US" dirty="0" err="1" smtClean="0"/>
              <a:t>menyederhanakan</a:t>
            </a:r>
            <a:r>
              <a:rPr lang="en-US" dirty="0" smtClean="0"/>
              <a:t> </a:t>
            </a:r>
            <a:r>
              <a:rPr lang="en-US" dirty="0" err="1" smtClean="0"/>
              <a:t>perhitungan</a:t>
            </a:r>
            <a:r>
              <a:rPr lang="en-US" dirty="0" smtClean="0"/>
              <a:t> </a:t>
            </a:r>
            <a:r>
              <a:rPr lang="en-US" dirty="0" err="1" smtClean="0"/>
              <a:t>panjang</a:t>
            </a:r>
            <a:r>
              <a:rPr lang="en-US" dirty="0" smtClean="0"/>
              <a:t> </a:t>
            </a:r>
            <a:r>
              <a:rPr lang="en-US" dirty="0" err="1" smtClean="0"/>
              <a:t>dan</a:t>
            </a:r>
            <a:r>
              <a:rPr lang="en-US" dirty="0" smtClean="0"/>
              <a:t> </a:t>
            </a:r>
            <a:r>
              <a:rPr lang="en-US" dirty="0" err="1" smtClean="0"/>
              <a:t>rumit</a:t>
            </a:r>
            <a:r>
              <a:rPr lang="en-US" dirty="0" smtClean="0"/>
              <a:t>.</a:t>
            </a:r>
            <a:endParaRPr lang="en" b="1" dirty="0" smtClean="0"/>
          </a:p>
          <a:p>
            <a:pPr marL="0" lvl="0" indent="0" algn="just">
              <a:lnSpc>
                <a:spcPct val="150000"/>
              </a:lnSpc>
              <a:buNone/>
            </a:pPr>
            <a:r>
              <a:rPr lang="en" dirty="0" smtClean="0"/>
              <a:t>Contoh saat ingin menjumlahkan data berupa angka 10, 20, 30 maka fungsi yang digunakan adalah SUM:</a:t>
            </a:r>
          </a:p>
          <a:p>
            <a:pPr marL="0" lvl="0" indent="0" algn="ctr">
              <a:lnSpc>
                <a:spcPct val="150000"/>
              </a:lnSpc>
              <a:buNone/>
            </a:pPr>
            <a:r>
              <a:rPr lang="en-US" dirty="0" err="1" smtClean="0"/>
              <a:t>Rumus</a:t>
            </a:r>
            <a:r>
              <a:rPr lang="en-US" dirty="0" smtClean="0"/>
              <a:t> Excel: </a:t>
            </a:r>
            <a:r>
              <a:rPr lang="en-US" b="1" dirty="0" smtClean="0"/>
              <a:t>=SUM(10;20;30)</a:t>
            </a:r>
            <a:endParaRPr lang="en-US" dirty="0" smtClean="0"/>
          </a:p>
          <a:p>
            <a:pPr marL="0" lvl="0" indent="0" algn="just">
              <a:lnSpc>
                <a:spcPct val="150000"/>
              </a:lnSpc>
              <a:buNone/>
            </a:pPr>
            <a:r>
              <a:rPr lang="en-US" dirty="0" err="1" smtClean="0"/>
              <a:t>Contoh</a:t>
            </a:r>
            <a:r>
              <a:rPr lang="en-US" dirty="0" smtClean="0"/>
              <a:t> lain </a:t>
            </a:r>
            <a:r>
              <a:rPr lang="en-US" dirty="0" err="1" smtClean="0"/>
              <a:t>saat</a:t>
            </a:r>
            <a:r>
              <a:rPr lang="en-US" dirty="0" smtClean="0"/>
              <a:t> </a:t>
            </a:r>
            <a:r>
              <a:rPr lang="en-US" dirty="0" err="1" smtClean="0"/>
              <a:t>ingin</a:t>
            </a:r>
            <a:r>
              <a:rPr lang="en-US" dirty="0" smtClean="0"/>
              <a:t> </a:t>
            </a:r>
            <a:r>
              <a:rPr lang="en-US" dirty="0" err="1" smtClean="0"/>
              <a:t>mencari</a:t>
            </a:r>
            <a:r>
              <a:rPr lang="en-US" dirty="0" smtClean="0"/>
              <a:t> rata – rata </a:t>
            </a:r>
            <a:r>
              <a:rPr lang="en-US" dirty="0" err="1" smtClean="0"/>
              <a:t>dari</a:t>
            </a:r>
            <a:r>
              <a:rPr lang="en-US" dirty="0" smtClean="0"/>
              <a:t> </a:t>
            </a:r>
            <a:r>
              <a:rPr lang="en-US" dirty="0" err="1" smtClean="0"/>
              <a:t>ketiga</a:t>
            </a:r>
            <a:r>
              <a:rPr lang="en-US" dirty="0" smtClean="0"/>
              <a:t> </a:t>
            </a:r>
            <a:r>
              <a:rPr lang="en-US" dirty="0" err="1" smtClean="0"/>
              <a:t>bilangan</a:t>
            </a:r>
            <a:r>
              <a:rPr lang="en-US" dirty="0" smtClean="0"/>
              <a:t> di </a:t>
            </a:r>
            <a:r>
              <a:rPr lang="en-US" dirty="0" err="1" smtClean="0"/>
              <a:t>atas</a:t>
            </a:r>
            <a:r>
              <a:rPr lang="en-US" dirty="0" smtClean="0"/>
              <a:t> </a:t>
            </a:r>
            <a:r>
              <a:rPr lang="en-US" dirty="0" err="1" smtClean="0"/>
              <a:t>maka</a:t>
            </a:r>
            <a:r>
              <a:rPr lang="en-US" dirty="0" smtClean="0"/>
              <a:t> </a:t>
            </a:r>
            <a:r>
              <a:rPr lang="en-US" dirty="0" err="1" smtClean="0"/>
              <a:t>fungsi</a:t>
            </a:r>
            <a:r>
              <a:rPr lang="en-US" dirty="0" smtClean="0"/>
              <a:t> yang </a:t>
            </a:r>
            <a:r>
              <a:rPr lang="en-US" dirty="0" err="1" smtClean="0"/>
              <a:t>dipakai</a:t>
            </a:r>
            <a:r>
              <a:rPr lang="en-US" dirty="0" smtClean="0"/>
              <a:t> </a:t>
            </a:r>
            <a:r>
              <a:rPr lang="en-US" dirty="0" err="1" smtClean="0"/>
              <a:t>adalah</a:t>
            </a:r>
            <a:r>
              <a:rPr lang="en-US" dirty="0" smtClean="0"/>
              <a:t> AVERAGE:</a:t>
            </a:r>
          </a:p>
          <a:p>
            <a:pPr marL="0" lvl="0" indent="0" algn="ctr">
              <a:lnSpc>
                <a:spcPct val="150000"/>
              </a:lnSpc>
              <a:buNone/>
            </a:pPr>
            <a:r>
              <a:rPr lang="en-US" dirty="0" err="1" smtClean="0"/>
              <a:t>Rumus</a:t>
            </a:r>
            <a:r>
              <a:rPr lang="en-US" dirty="0" smtClean="0"/>
              <a:t> Excel: </a:t>
            </a:r>
            <a:r>
              <a:rPr lang="en-US" b="1" dirty="0" smtClean="0"/>
              <a:t>=AVERAGE(10;20;30)</a:t>
            </a:r>
            <a:endParaRPr lang="en-US" dirty="0" smtClean="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B. </a:t>
            </a:r>
            <a:r>
              <a:rPr lang="en-US" sz="2800" dirty="0" err="1" smtClean="0"/>
              <a:t>Mengenal</a:t>
            </a:r>
            <a:r>
              <a:rPr lang="en-US" sz="2800" dirty="0" smtClean="0"/>
              <a:t> </a:t>
            </a:r>
            <a:r>
              <a:rPr lang="en-US" sz="2800" dirty="0" err="1" smtClean="0"/>
              <a:t>Rumus</a:t>
            </a:r>
            <a:r>
              <a:rPr lang="en-US" sz="2800" dirty="0" smtClean="0"/>
              <a:t> </a:t>
            </a:r>
            <a:r>
              <a:rPr lang="en-US" sz="2800" dirty="0" err="1" smtClean="0"/>
              <a:t>dan</a:t>
            </a:r>
            <a:r>
              <a:rPr lang="en-US" sz="2800" dirty="0" smtClean="0"/>
              <a:t> </a:t>
            </a:r>
            <a:r>
              <a:rPr lang="en-US" sz="2800" dirty="0" err="1" smtClean="0"/>
              <a:t>Fungsi</a:t>
            </a:r>
            <a:r>
              <a:rPr lang="en-US" sz="2800" dirty="0" smtClean="0"/>
              <a:t> Excel</a:t>
            </a:r>
            <a:endParaRPr sz="2800" dirty="0"/>
          </a:p>
        </p:txBody>
      </p:sp>
    </p:spTree>
    <p:extLst>
      <p:ext uri="{BB962C8B-B14F-4D97-AF65-F5344CB8AC3E}">
        <p14:creationId xmlns:p14="http://schemas.microsoft.com/office/powerpoint/2010/main" val="599345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Font typeface="+mj-lt"/>
              <a:buAutoNum type="arabicPeriod" startAt="2"/>
            </a:pPr>
            <a:r>
              <a:rPr lang="en-US" dirty="0" smtClean="0"/>
              <a:t>RUMUS PENJUMLAHAN, PENGURANGAN, PERKALIAN DAN PEMBAGIAN PADA EXCEL</a:t>
            </a:r>
          </a:p>
          <a:p>
            <a:pPr marL="0" lvl="0" indent="0" algn="just">
              <a:lnSpc>
                <a:spcPct val="150000"/>
              </a:lnSpc>
              <a:buNone/>
            </a:pPr>
            <a:r>
              <a:rPr lang="en-US" dirty="0" smtClean="0"/>
              <a:t>	</a:t>
            </a:r>
            <a:r>
              <a:rPr lang="en-US" dirty="0" err="1" smtClean="0"/>
              <a:t>Bagaimana</a:t>
            </a:r>
            <a:r>
              <a:rPr lang="en-US" dirty="0" smtClean="0"/>
              <a:t> </a:t>
            </a:r>
            <a:r>
              <a:rPr lang="en-US" dirty="0" err="1" smtClean="0"/>
              <a:t>cara</a:t>
            </a:r>
            <a:r>
              <a:rPr lang="en-US" dirty="0" smtClean="0"/>
              <a:t> </a:t>
            </a:r>
            <a:r>
              <a:rPr lang="en-US" dirty="0" err="1" smtClean="0"/>
              <a:t>melakukan</a:t>
            </a:r>
            <a:r>
              <a:rPr lang="en-US" dirty="0" smtClean="0"/>
              <a:t> </a:t>
            </a:r>
            <a:r>
              <a:rPr lang="en-US" dirty="0" err="1" smtClean="0"/>
              <a:t>perhitungan</a:t>
            </a:r>
            <a:r>
              <a:rPr lang="en-US" dirty="0" smtClean="0"/>
              <a:t> di Excel? Salah </a:t>
            </a:r>
            <a:r>
              <a:rPr lang="en-US" dirty="0" err="1" smtClean="0"/>
              <a:t>satu</a:t>
            </a:r>
            <a:r>
              <a:rPr lang="en-US" dirty="0" smtClean="0"/>
              <a:t> </a:t>
            </a:r>
            <a:r>
              <a:rPr lang="en-US" dirty="0" err="1" smtClean="0"/>
              <a:t>hal</a:t>
            </a:r>
            <a:r>
              <a:rPr lang="en-US" dirty="0" smtClean="0"/>
              <a:t> </a:t>
            </a:r>
            <a:r>
              <a:rPr lang="en-US" dirty="0" err="1" smtClean="0"/>
              <a:t>dasar</a:t>
            </a:r>
            <a:r>
              <a:rPr lang="en-US" dirty="0" smtClean="0"/>
              <a:t> yang </a:t>
            </a:r>
            <a:r>
              <a:rPr lang="en-US" dirty="0" err="1" smtClean="0"/>
              <a:t>perlu</a:t>
            </a:r>
            <a:r>
              <a:rPr lang="en-US" dirty="0" smtClean="0"/>
              <a:t> </a:t>
            </a:r>
            <a:r>
              <a:rPr lang="en-US" dirty="0" err="1" smtClean="0"/>
              <a:t>dikuasai</a:t>
            </a:r>
            <a:r>
              <a:rPr lang="en-US" dirty="0" smtClean="0"/>
              <a:t> </a:t>
            </a:r>
            <a:r>
              <a:rPr lang="en-US" dirty="0" err="1" smtClean="0"/>
              <a:t>saat</a:t>
            </a:r>
            <a:r>
              <a:rPr lang="en-US" dirty="0" smtClean="0"/>
              <a:t> </a:t>
            </a:r>
            <a:r>
              <a:rPr lang="en-US" dirty="0" err="1" smtClean="0"/>
              <a:t>belajar</a:t>
            </a:r>
            <a:r>
              <a:rPr lang="en-US" dirty="0" smtClean="0"/>
              <a:t> Excel </a:t>
            </a:r>
            <a:r>
              <a:rPr lang="en-US" dirty="0" err="1" smtClean="0"/>
              <a:t>adalah</a:t>
            </a:r>
            <a:r>
              <a:rPr lang="en-US" dirty="0" smtClean="0"/>
              <a:t> </a:t>
            </a:r>
            <a:r>
              <a:rPr lang="en-US" dirty="0" err="1" smtClean="0"/>
              <a:t>melakukan</a:t>
            </a:r>
            <a:r>
              <a:rPr lang="en-US" dirty="0" smtClean="0"/>
              <a:t> </a:t>
            </a:r>
            <a:r>
              <a:rPr lang="en-US" dirty="0" err="1" smtClean="0"/>
              <a:t>operasi</a:t>
            </a:r>
            <a:r>
              <a:rPr lang="en-US" dirty="0" smtClean="0"/>
              <a:t> </a:t>
            </a:r>
            <a:r>
              <a:rPr lang="en-US" dirty="0" err="1" smtClean="0"/>
              <a:t>matematika</a:t>
            </a:r>
            <a:r>
              <a:rPr lang="en-US" dirty="0" smtClean="0"/>
              <a:t> </a:t>
            </a:r>
            <a:r>
              <a:rPr lang="en-US" dirty="0" err="1" smtClean="0"/>
              <a:t>penjumlahan</a:t>
            </a:r>
            <a:r>
              <a:rPr lang="en-US" dirty="0" smtClean="0"/>
              <a:t>, </a:t>
            </a:r>
            <a:r>
              <a:rPr lang="en-US" dirty="0" err="1" smtClean="0"/>
              <a:t>pengurangan</a:t>
            </a:r>
            <a:r>
              <a:rPr lang="en-US" dirty="0" smtClean="0"/>
              <a:t>, </a:t>
            </a:r>
            <a:r>
              <a:rPr lang="en-US" dirty="0" err="1" smtClean="0"/>
              <a:t>perkalian</a:t>
            </a:r>
            <a:r>
              <a:rPr lang="en-US" dirty="0"/>
              <a:t> </a:t>
            </a:r>
            <a:r>
              <a:rPr lang="en-US" dirty="0" err="1" smtClean="0"/>
              <a:t>serta</a:t>
            </a:r>
            <a:r>
              <a:rPr lang="en-US" dirty="0" smtClean="0"/>
              <a:t> </a:t>
            </a:r>
            <a:r>
              <a:rPr lang="en-US" dirty="0" err="1" smtClean="0"/>
              <a:t>pembagian</a:t>
            </a:r>
            <a:r>
              <a:rPr lang="en-US" dirty="0" smtClean="0"/>
              <a:t>. </a:t>
            </a:r>
            <a:r>
              <a:rPr lang="en-US" dirty="0" err="1" smtClean="0"/>
              <a:t>Untuk</a:t>
            </a:r>
            <a:r>
              <a:rPr lang="en-US" dirty="0" smtClean="0"/>
              <a:t> </a:t>
            </a:r>
            <a:r>
              <a:rPr lang="en-US" dirty="0" err="1" smtClean="0"/>
              <a:t>pengurangan</a:t>
            </a:r>
            <a:r>
              <a:rPr lang="en-US" dirty="0" smtClean="0"/>
              <a:t> </a:t>
            </a:r>
            <a:r>
              <a:rPr lang="en-US" dirty="0" err="1" smtClean="0"/>
              <a:t>dan</a:t>
            </a:r>
            <a:r>
              <a:rPr lang="en-US" dirty="0" smtClean="0"/>
              <a:t> </a:t>
            </a:r>
            <a:r>
              <a:rPr lang="en-US" dirty="0" err="1" smtClean="0"/>
              <a:t>pembagian</a:t>
            </a:r>
            <a:r>
              <a:rPr lang="en-US" dirty="0" smtClean="0"/>
              <a:t>, Excel </a:t>
            </a:r>
            <a:r>
              <a:rPr lang="en-US" dirty="0" err="1" smtClean="0"/>
              <a:t>tidak</a:t>
            </a:r>
            <a:r>
              <a:rPr lang="en-US" dirty="0" smtClean="0"/>
              <a:t> </a:t>
            </a:r>
            <a:r>
              <a:rPr lang="en-US" dirty="0" err="1" smtClean="0"/>
              <a:t>menyediakan</a:t>
            </a:r>
            <a:r>
              <a:rPr lang="en-US" dirty="0" smtClean="0"/>
              <a:t> </a:t>
            </a:r>
            <a:r>
              <a:rPr lang="en-US" dirty="0" err="1" smtClean="0"/>
              <a:t>fungsi</a:t>
            </a:r>
            <a:r>
              <a:rPr lang="en-US" dirty="0" smtClean="0"/>
              <a:t> </a:t>
            </a:r>
            <a:r>
              <a:rPr lang="en-US" dirty="0" err="1" smtClean="0"/>
              <a:t>khusus</a:t>
            </a:r>
            <a:r>
              <a:rPr lang="en-US" dirty="0" smtClean="0"/>
              <a:t>. </a:t>
            </a:r>
            <a:r>
              <a:rPr lang="en-US" dirty="0" err="1" smtClean="0"/>
              <a:t>Berbeda</a:t>
            </a:r>
            <a:r>
              <a:rPr lang="en-US" dirty="0" smtClean="0"/>
              <a:t> </a:t>
            </a:r>
            <a:r>
              <a:rPr lang="en-US" dirty="0" err="1" smtClean="0"/>
              <a:t>dengan</a:t>
            </a:r>
            <a:r>
              <a:rPr lang="en-US" dirty="0" smtClean="0"/>
              <a:t> </a:t>
            </a:r>
            <a:r>
              <a:rPr lang="en-US" dirty="0" err="1" smtClean="0"/>
              <a:t>penjumlahan</a:t>
            </a:r>
            <a:r>
              <a:rPr lang="en-US" dirty="0" smtClean="0"/>
              <a:t> </a:t>
            </a:r>
            <a:r>
              <a:rPr lang="en-US" dirty="0" err="1" smtClean="0"/>
              <a:t>dan</a:t>
            </a:r>
            <a:r>
              <a:rPr lang="en-US" dirty="0" smtClean="0"/>
              <a:t> </a:t>
            </a:r>
            <a:r>
              <a:rPr lang="en-US" dirty="0" err="1" smtClean="0"/>
              <a:t>perkalian</a:t>
            </a:r>
            <a:r>
              <a:rPr lang="en-US" dirty="0" smtClean="0"/>
              <a:t> </a:t>
            </a:r>
            <a:r>
              <a:rPr lang="en-US" dirty="0" err="1" smtClean="0"/>
              <a:t>dimana</a:t>
            </a:r>
            <a:r>
              <a:rPr lang="en-US" dirty="0" smtClean="0"/>
              <a:t> Excel </a:t>
            </a:r>
            <a:r>
              <a:rPr lang="en-US" dirty="0" err="1" smtClean="0"/>
              <a:t>menyediakan</a:t>
            </a:r>
            <a:r>
              <a:rPr lang="en-US" dirty="0" smtClean="0"/>
              <a:t> </a:t>
            </a:r>
            <a:r>
              <a:rPr lang="en-US" dirty="0" err="1" smtClean="0"/>
              <a:t>fungsi</a:t>
            </a:r>
            <a:r>
              <a:rPr lang="en-US" dirty="0" smtClean="0"/>
              <a:t> SUM, SUMIF, SUMIFS, </a:t>
            </a:r>
            <a:r>
              <a:rPr lang="en-US" dirty="0" err="1" smtClean="0"/>
              <a:t>dll</a:t>
            </a:r>
            <a:r>
              <a:rPr lang="en-US" dirty="0" smtClean="0"/>
              <a:t>.</a:t>
            </a:r>
          </a:p>
          <a:p>
            <a:pPr marL="228600" lvl="0" indent="-228600" algn="just">
              <a:lnSpc>
                <a:spcPct val="150000"/>
              </a:lnSpc>
              <a:buFont typeface="+mj-lt"/>
              <a:buAutoNum type="alphaLcPeriod"/>
            </a:pPr>
            <a:r>
              <a:rPr lang="en-US" dirty="0" smtClean="0"/>
              <a:t>RUMUS PENJUMLAHAN PADA EXCEL</a:t>
            </a:r>
          </a:p>
          <a:p>
            <a:pPr marL="0" lvl="0" indent="0" algn="just">
              <a:lnSpc>
                <a:spcPct val="150000"/>
              </a:lnSpc>
              <a:buNone/>
            </a:pPr>
            <a:r>
              <a:rPr lang="en-US" dirty="0" smtClean="0"/>
              <a:t>	</a:t>
            </a:r>
            <a:r>
              <a:rPr lang="en-US" dirty="0" err="1" smtClean="0"/>
              <a:t>Bagaimana</a:t>
            </a:r>
            <a:r>
              <a:rPr lang="en-US" dirty="0" smtClean="0"/>
              <a:t> </a:t>
            </a:r>
            <a:r>
              <a:rPr lang="en-US" dirty="0" err="1" smtClean="0"/>
              <a:t>cara</a:t>
            </a:r>
            <a:r>
              <a:rPr lang="en-US" dirty="0" smtClean="0"/>
              <a:t> </a:t>
            </a:r>
            <a:r>
              <a:rPr lang="en-US" dirty="0" err="1" smtClean="0"/>
              <a:t>melakukan</a:t>
            </a:r>
            <a:r>
              <a:rPr lang="en-US" dirty="0" smtClean="0"/>
              <a:t> </a:t>
            </a:r>
            <a:r>
              <a:rPr lang="en-US" dirty="0" err="1" smtClean="0"/>
              <a:t>penjumlahan</a:t>
            </a:r>
            <a:r>
              <a:rPr lang="en-US" dirty="0" smtClean="0"/>
              <a:t> </a:t>
            </a:r>
            <a:r>
              <a:rPr lang="en-US" dirty="0" err="1" smtClean="0"/>
              <a:t>pada</a:t>
            </a:r>
            <a:r>
              <a:rPr lang="en-US" dirty="0" smtClean="0"/>
              <a:t> Excel? </a:t>
            </a:r>
            <a:r>
              <a:rPr lang="en-US" dirty="0" err="1" smtClean="0"/>
              <a:t>Berikut</a:t>
            </a:r>
            <a:r>
              <a:rPr lang="en-US" dirty="0" smtClean="0"/>
              <a:t> </a:t>
            </a:r>
            <a:r>
              <a:rPr lang="en-US" dirty="0" err="1" smtClean="0"/>
              <a:t>beberapa</a:t>
            </a:r>
            <a:r>
              <a:rPr lang="en-US" dirty="0" smtClean="0"/>
              <a:t> </a:t>
            </a:r>
            <a:r>
              <a:rPr lang="en-US" dirty="0" err="1" smtClean="0"/>
              <a:t>cara</a:t>
            </a:r>
            <a:r>
              <a:rPr lang="en-US" dirty="0" smtClean="0"/>
              <a:t> alternative yang </a:t>
            </a:r>
            <a:r>
              <a:rPr lang="en-US" dirty="0" err="1" smtClean="0"/>
              <a:t>bisa</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menjumlahkan</a:t>
            </a:r>
            <a:r>
              <a:rPr lang="en-US" dirty="0" smtClean="0"/>
              <a:t> data Excel.</a:t>
            </a:r>
          </a:p>
          <a:p>
            <a:pPr marL="228600" lvl="0" indent="-228600" algn="just">
              <a:lnSpc>
                <a:spcPct val="150000"/>
              </a:lnSpc>
              <a:buFont typeface="+mj-lt"/>
              <a:buAutoNum type="arabicParenR"/>
            </a:pPr>
            <a:r>
              <a:rPr lang="en-US" dirty="0" smtClean="0"/>
              <a:t>Cara </a:t>
            </a:r>
            <a:r>
              <a:rPr lang="en-US" dirty="0" err="1" smtClean="0"/>
              <a:t>Penjumlahan</a:t>
            </a:r>
            <a:r>
              <a:rPr lang="en-US" dirty="0" smtClean="0"/>
              <a:t> Excel </a:t>
            </a:r>
            <a:r>
              <a:rPr lang="en-US" dirty="0" err="1" smtClean="0"/>
              <a:t>Pertama</a:t>
            </a:r>
            <a:endParaRPr lang="en-US" dirty="0" smtClean="0"/>
          </a:p>
          <a:p>
            <a:pPr marL="0" lvl="0" indent="0" algn="just">
              <a:lnSpc>
                <a:spcPct val="150000"/>
              </a:lnSpc>
              <a:buNone/>
            </a:pPr>
            <a:r>
              <a:rPr lang="en-US" dirty="0" smtClean="0"/>
              <a:t>	</a:t>
            </a:r>
            <a:r>
              <a:rPr lang="en-US" dirty="0"/>
              <a:t>C</a:t>
            </a:r>
            <a:r>
              <a:rPr lang="en-US" dirty="0" smtClean="0"/>
              <a:t>ara paling </a:t>
            </a:r>
            <a:r>
              <a:rPr lang="en-US" dirty="0" err="1" smtClean="0"/>
              <a:t>dasar</a:t>
            </a:r>
            <a:r>
              <a:rPr lang="en-US" dirty="0" smtClean="0"/>
              <a:t> </a:t>
            </a:r>
            <a:r>
              <a:rPr lang="en-US" dirty="0" err="1" smtClean="0"/>
              <a:t>untuk</a:t>
            </a:r>
            <a:r>
              <a:rPr lang="en-US" dirty="0" smtClean="0"/>
              <a:t> </a:t>
            </a:r>
            <a:r>
              <a:rPr lang="en-US" dirty="0" err="1" smtClean="0"/>
              <a:t>melakukan</a:t>
            </a:r>
            <a:r>
              <a:rPr lang="en-US" dirty="0" smtClean="0"/>
              <a:t> </a:t>
            </a:r>
            <a:r>
              <a:rPr lang="en-US" dirty="0" err="1" smtClean="0"/>
              <a:t>penjumlahan</a:t>
            </a:r>
            <a:r>
              <a:rPr lang="en-US" dirty="0" smtClean="0"/>
              <a:t> </a:t>
            </a:r>
            <a:r>
              <a:rPr lang="en-US" dirty="0" err="1" smtClean="0"/>
              <a:t>pada</a:t>
            </a:r>
            <a:r>
              <a:rPr lang="en-US" dirty="0" smtClean="0"/>
              <a:t> Excel </a:t>
            </a:r>
            <a:r>
              <a:rPr lang="en-US" dirty="0" err="1" smtClean="0"/>
              <a:t>adalah</a:t>
            </a:r>
            <a:r>
              <a:rPr lang="en-US" dirty="0" smtClean="0"/>
              <a:t> </a:t>
            </a:r>
            <a:r>
              <a:rPr lang="en-US" dirty="0" err="1" smtClean="0"/>
              <a:t>dengan</a:t>
            </a:r>
            <a:r>
              <a:rPr lang="en-US" dirty="0" smtClean="0"/>
              <a:t> </a:t>
            </a:r>
            <a:r>
              <a:rPr lang="en-US" dirty="0" err="1" smtClean="0"/>
              <a:t>memakai</a:t>
            </a:r>
            <a:r>
              <a:rPr lang="en-US" dirty="0" smtClean="0"/>
              <a:t> operator (+). </a:t>
            </a:r>
            <a:r>
              <a:rPr lang="en-US" dirty="0" err="1" smtClean="0"/>
              <a:t>Contoh</a:t>
            </a:r>
            <a:r>
              <a:rPr lang="en-US" dirty="0" smtClean="0"/>
              <a:t> </a:t>
            </a:r>
            <a:r>
              <a:rPr lang="en-US" dirty="0" err="1" smtClean="0"/>
              <a:t>untuk</a:t>
            </a:r>
            <a:r>
              <a:rPr lang="en-US" dirty="0" smtClean="0"/>
              <a:t> </a:t>
            </a:r>
            <a:r>
              <a:rPr lang="en-US" dirty="0" err="1" smtClean="0"/>
              <a:t>menjumlahkan</a:t>
            </a:r>
            <a:r>
              <a:rPr lang="en-US" dirty="0" smtClean="0"/>
              <a:t> </a:t>
            </a:r>
            <a:r>
              <a:rPr lang="en-US" dirty="0" err="1" smtClean="0"/>
              <a:t>angka</a:t>
            </a:r>
            <a:r>
              <a:rPr lang="en-US" dirty="0" smtClean="0"/>
              <a:t> 130, 170, 110, 90, 180, </a:t>
            </a:r>
            <a:r>
              <a:rPr lang="en-US" dirty="0" err="1" smtClean="0"/>
              <a:t>dan</a:t>
            </a:r>
            <a:r>
              <a:rPr lang="en-US" dirty="0" smtClean="0"/>
              <a:t> 190, </a:t>
            </a:r>
            <a:r>
              <a:rPr lang="en-US" dirty="0" err="1" smtClean="0"/>
              <a:t>maka</a:t>
            </a:r>
            <a:r>
              <a:rPr lang="en-US" dirty="0" smtClean="0"/>
              <a:t> </a:t>
            </a:r>
            <a:r>
              <a:rPr lang="en-US" dirty="0" err="1" smtClean="0"/>
              <a:t>rumus</a:t>
            </a:r>
            <a:r>
              <a:rPr lang="en-US" dirty="0" smtClean="0"/>
              <a:t> </a:t>
            </a:r>
            <a:r>
              <a:rPr lang="en-US" dirty="0" err="1" smtClean="0"/>
              <a:t>Excelnya</a:t>
            </a:r>
            <a:r>
              <a:rPr lang="en-US" dirty="0" smtClean="0"/>
              <a:t> </a:t>
            </a:r>
            <a:r>
              <a:rPr lang="en-US" dirty="0" err="1" smtClean="0"/>
              <a:t>adalah</a:t>
            </a:r>
            <a:r>
              <a:rPr lang="en-US" dirty="0" smtClean="0"/>
              <a:t>:</a:t>
            </a:r>
          </a:p>
          <a:p>
            <a:pPr marL="0" lvl="0" indent="0" algn="ctr">
              <a:lnSpc>
                <a:spcPct val="150000"/>
              </a:lnSpc>
              <a:buNone/>
            </a:pPr>
            <a:r>
              <a:rPr lang="en-US" dirty="0" err="1" smtClean="0"/>
              <a:t>Rumus</a:t>
            </a:r>
            <a:r>
              <a:rPr lang="en-US" dirty="0" smtClean="0"/>
              <a:t> Excel: </a:t>
            </a:r>
            <a:r>
              <a:rPr lang="en-US" b="1" dirty="0" smtClean="0"/>
              <a:t>=130+170+110+90+180+190</a:t>
            </a:r>
            <a:endParaRPr lang="en-US" dirty="0" smtClean="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B. </a:t>
            </a:r>
            <a:r>
              <a:rPr lang="en-US" sz="2800" dirty="0" err="1" smtClean="0"/>
              <a:t>Mengenal</a:t>
            </a:r>
            <a:r>
              <a:rPr lang="en-US" sz="2800" dirty="0" smtClean="0"/>
              <a:t> </a:t>
            </a:r>
            <a:r>
              <a:rPr lang="en-US" sz="2800" dirty="0" err="1" smtClean="0"/>
              <a:t>Rumus</a:t>
            </a:r>
            <a:r>
              <a:rPr lang="en-US" sz="2800" dirty="0" smtClean="0"/>
              <a:t> </a:t>
            </a:r>
            <a:r>
              <a:rPr lang="en-US" sz="2800" dirty="0" err="1" smtClean="0"/>
              <a:t>dan</a:t>
            </a:r>
            <a:r>
              <a:rPr lang="en-US" sz="2800" dirty="0" smtClean="0"/>
              <a:t> </a:t>
            </a:r>
            <a:r>
              <a:rPr lang="en-US" sz="2800" dirty="0" err="1" smtClean="0"/>
              <a:t>Fungsi</a:t>
            </a:r>
            <a:r>
              <a:rPr lang="en-US" sz="2800" dirty="0" smtClean="0"/>
              <a:t> Excel</a:t>
            </a:r>
            <a:endParaRPr sz="2800" dirty="0"/>
          </a:p>
        </p:txBody>
      </p:sp>
    </p:spTree>
    <p:extLst>
      <p:ext uri="{BB962C8B-B14F-4D97-AF65-F5344CB8AC3E}">
        <p14:creationId xmlns:p14="http://schemas.microsoft.com/office/powerpoint/2010/main" val="2725760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0" lvl="0" indent="0" algn="just">
              <a:lnSpc>
                <a:spcPct val="150000"/>
              </a:lnSpc>
              <a:buNone/>
            </a:pPr>
            <a:r>
              <a:rPr lang="en-US" dirty="0" smtClean="0"/>
              <a:t>	</a:t>
            </a:r>
            <a:r>
              <a:rPr lang="en-US" dirty="0" err="1" smtClean="0"/>
              <a:t>Jika</a:t>
            </a:r>
            <a:r>
              <a:rPr lang="en-US" dirty="0" smtClean="0"/>
              <a:t> </a:t>
            </a:r>
            <a:r>
              <a:rPr lang="en-US" dirty="0" err="1" smtClean="0"/>
              <a:t>ingin</a:t>
            </a:r>
            <a:r>
              <a:rPr lang="en-US" dirty="0" smtClean="0"/>
              <a:t> </a:t>
            </a:r>
            <a:r>
              <a:rPr lang="en-US" dirty="0" err="1" smtClean="0"/>
              <a:t>menjumlahkan</a:t>
            </a:r>
            <a:r>
              <a:rPr lang="en-US" dirty="0" smtClean="0"/>
              <a:t> </a:t>
            </a:r>
            <a:r>
              <a:rPr lang="en-US" dirty="0" err="1" smtClean="0"/>
              <a:t>angka</a:t>
            </a:r>
            <a:r>
              <a:rPr lang="en-US" dirty="0" smtClean="0"/>
              <a:t> – </a:t>
            </a:r>
            <a:r>
              <a:rPr lang="en-US" dirty="0" err="1" smtClean="0"/>
              <a:t>angka</a:t>
            </a:r>
            <a:r>
              <a:rPr lang="en-US" dirty="0" smtClean="0"/>
              <a:t> </a:t>
            </a:r>
            <a:r>
              <a:rPr lang="en-US" dirty="0" err="1" smtClean="0"/>
              <a:t>pada</a:t>
            </a:r>
            <a:r>
              <a:rPr lang="en-US" dirty="0" smtClean="0"/>
              <a:t> </a:t>
            </a:r>
            <a:r>
              <a:rPr lang="en-US" dirty="0" err="1" smtClean="0"/>
              <a:t>sel</a:t>
            </a:r>
            <a:r>
              <a:rPr lang="en-US" dirty="0" smtClean="0"/>
              <a:t> </a:t>
            </a:r>
            <a:r>
              <a:rPr lang="en-US" dirty="0" err="1" smtClean="0"/>
              <a:t>atau</a:t>
            </a:r>
            <a:r>
              <a:rPr lang="en-US" dirty="0" smtClean="0"/>
              <a:t> range </a:t>
            </a:r>
            <a:r>
              <a:rPr lang="en-US" dirty="0" err="1" smtClean="0"/>
              <a:t>sel</a:t>
            </a:r>
            <a:r>
              <a:rPr lang="en-US" dirty="0" smtClean="0"/>
              <a:t> </a:t>
            </a:r>
            <a:r>
              <a:rPr lang="en-US" dirty="0" err="1" smtClean="0"/>
              <a:t>seperti</a:t>
            </a:r>
            <a:r>
              <a:rPr lang="en-US" dirty="0" smtClean="0"/>
              <a:t> </a:t>
            </a:r>
            <a:r>
              <a:rPr lang="en-US" dirty="0" err="1" smtClean="0"/>
              <a:t>sel</a:t>
            </a:r>
            <a:r>
              <a:rPr lang="en-US" dirty="0" smtClean="0"/>
              <a:t> C2 </a:t>
            </a:r>
            <a:r>
              <a:rPr lang="en-US" dirty="0" err="1" smtClean="0"/>
              <a:t>hingga</a:t>
            </a:r>
            <a:r>
              <a:rPr lang="en-US" dirty="0" smtClean="0"/>
              <a:t> C7, </a:t>
            </a:r>
            <a:r>
              <a:rPr lang="en-US" dirty="0" err="1" smtClean="0"/>
              <a:t>maka</a:t>
            </a:r>
            <a:r>
              <a:rPr lang="en-US" dirty="0" smtClean="0"/>
              <a:t> </a:t>
            </a:r>
            <a:r>
              <a:rPr lang="en-US" dirty="0" err="1" smtClean="0"/>
              <a:t>rumus</a:t>
            </a:r>
            <a:r>
              <a:rPr lang="en-US" dirty="0" smtClean="0"/>
              <a:t> </a:t>
            </a:r>
            <a:r>
              <a:rPr lang="en-US" dirty="0" err="1" smtClean="0"/>
              <a:t>penjumlahannya</a:t>
            </a:r>
            <a:r>
              <a:rPr lang="en-US" dirty="0" smtClean="0"/>
              <a:t> </a:t>
            </a:r>
            <a:r>
              <a:rPr lang="en-US" dirty="0" err="1" smtClean="0"/>
              <a:t>adalah</a:t>
            </a:r>
            <a:r>
              <a:rPr lang="en-US" dirty="0" smtClean="0"/>
              <a:t>:</a:t>
            </a:r>
          </a:p>
          <a:p>
            <a:pPr marL="0" lvl="0" indent="0" algn="ctr">
              <a:lnSpc>
                <a:spcPct val="150000"/>
              </a:lnSpc>
              <a:buNone/>
            </a:pPr>
            <a:r>
              <a:rPr lang="en-US" dirty="0" err="1" smtClean="0"/>
              <a:t>Rumus</a:t>
            </a:r>
            <a:r>
              <a:rPr lang="en-US" dirty="0" smtClean="0"/>
              <a:t> Excel: </a:t>
            </a:r>
            <a:r>
              <a:rPr lang="en-US" b="1" dirty="0" smtClean="0"/>
              <a:t>=C2+C3+C4+C5+C6+C7</a:t>
            </a:r>
            <a:endParaRPr lang="en-US" dirty="0" smtClean="0"/>
          </a:p>
          <a:p>
            <a:pPr marL="228600" lvl="0" indent="-228600" algn="just">
              <a:lnSpc>
                <a:spcPct val="150000"/>
              </a:lnSpc>
              <a:buFont typeface="+mj-lt"/>
              <a:buAutoNum type="arabicParenR" startAt="2"/>
            </a:pPr>
            <a:r>
              <a:rPr lang="en-US" dirty="0" smtClean="0"/>
              <a:t>Cara </a:t>
            </a:r>
            <a:r>
              <a:rPr lang="en-US" dirty="0" err="1" smtClean="0"/>
              <a:t>Penjumlahan</a:t>
            </a:r>
            <a:r>
              <a:rPr lang="en-US" dirty="0" smtClean="0"/>
              <a:t> Excel </a:t>
            </a:r>
            <a:r>
              <a:rPr lang="en-US" dirty="0" err="1" smtClean="0"/>
              <a:t>Kedua</a:t>
            </a:r>
            <a:endParaRPr lang="en-US" dirty="0" smtClean="0"/>
          </a:p>
          <a:p>
            <a:pPr marL="0" lvl="0" indent="0" algn="just">
              <a:lnSpc>
                <a:spcPct val="150000"/>
              </a:lnSpc>
              <a:buNone/>
            </a:pPr>
            <a:r>
              <a:rPr lang="en-US" dirty="0" smtClean="0"/>
              <a:t>	</a:t>
            </a:r>
            <a:r>
              <a:rPr lang="en-US" dirty="0" err="1" smtClean="0"/>
              <a:t>Selain</a:t>
            </a:r>
            <a:r>
              <a:rPr lang="en-US" dirty="0" smtClean="0"/>
              <a:t> </a:t>
            </a:r>
            <a:r>
              <a:rPr lang="en-US" dirty="0" err="1" smtClean="0"/>
              <a:t>menggunakan</a:t>
            </a:r>
            <a:r>
              <a:rPr lang="en-US" dirty="0" smtClean="0"/>
              <a:t> operator (+), </a:t>
            </a:r>
            <a:r>
              <a:rPr lang="en-US" dirty="0" err="1" smtClean="0"/>
              <a:t>penjumlahan</a:t>
            </a:r>
            <a:r>
              <a:rPr lang="en-US" dirty="0" smtClean="0"/>
              <a:t> Excel </a:t>
            </a:r>
            <a:r>
              <a:rPr lang="en-US" dirty="0" err="1" smtClean="0"/>
              <a:t>juga</a:t>
            </a:r>
            <a:r>
              <a:rPr lang="en-US" dirty="0" smtClean="0"/>
              <a:t> </a:t>
            </a:r>
            <a:r>
              <a:rPr lang="en-US" dirty="0" err="1" smtClean="0"/>
              <a:t>bisa</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fungsi</a:t>
            </a:r>
            <a:r>
              <a:rPr lang="en-US" dirty="0" smtClean="0"/>
              <a:t> SUM yang </a:t>
            </a:r>
            <a:r>
              <a:rPr lang="en-US" dirty="0" err="1" smtClean="0"/>
              <a:t>telah</a:t>
            </a:r>
            <a:r>
              <a:rPr lang="en-US" dirty="0" smtClean="0"/>
              <a:t> </a:t>
            </a:r>
            <a:r>
              <a:rPr lang="en-US" dirty="0" err="1" smtClean="0"/>
              <a:t>disediakan</a:t>
            </a:r>
            <a:r>
              <a:rPr lang="en-US" dirty="0" smtClean="0"/>
              <a:t> Excel. Cara </a:t>
            </a:r>
            <a:r>
              <a:rPr lang="en-US" dirty="0" err="1" smtClean="0"/>
              <a:t>ini</a:t>
            </a:r>
            <a:r>
              <a:rPr lang="en-US" dirty="0" smtClean="0"/>
              <a:t> </a:t>
            </a:r>
            <a:r>
              <a:rPr lang="en-US" dirty="0" err="1" smtClean="0"/>
              <a:t>lebih</a:t>
            </a:r>
            <a:r>
              <a:rPr lang="en-US" dirty="0" smtClean="0"/>
              <a:t> simple </a:t>
            </a:r>
            <a:r>
              <a:rPr lang="en-US" dirty="0" err="1" smtClean="0"/>
              <a:t>dan</a:t>
            </a:r>
            <a:r>
              <a:rPr lang="en-US" dirty="0" smtClean="0"/>
              <a:t> </a:t>
            </a:r>
            <a:r>
              <a:rPr lang="en-US" dirty="0" err="1" smtClean="0"/>
              <a:t>efisien</a:t>
            </a:r>
            <a:r>
              <a:rPr lang="en-US" dirty="0" smtClean="0"/>
              <a:t> </a:t>
            </a:r>
            <a:r>
              <a:rPr lang="en-US" dirty="0" err="1" smtClean="0"/>
              <a:t>jika</a:t>
            </a:r>
            <a:r>
              <a:rPr lang="en-US" dirty="0" smtClean="0"/>
              <a:t> </a:t>
            </a:r>
            <a:r>
              <a:rPr lang="en-US" dirty="0" err="1" smtClean="0"/>
              <a:t>sel</a:t>
            </a:r>
            <a:r>
              <a:rPr lang="en-US" dirty="0" smtClean="0"/>
              <a:t> – </a:t>
            </a:r>
            <a:r>
              <a:rPr lang="en-US" dirty="0" err="1" smtClean="0"/>
              <a:t>sel</a:t>
            </a:r>
            <a:r>
              <a:rPr lang="en-US" dirty="0" smtClean="0"/>
              <a:t> yang </a:t>
            </a:r>
            <a:r>
              <a:rPr lang="en-US" dirty="0" err="1" smtClean="0"/>
              <a:t>ingin</a:t>
            </a:r>
            <a:r>
              <a:rPr lang="en-US" dirty="0" smtClean="0"/>
              <a:t> </a:t>
            </a:r>
            <a:r>
              <a:rPr lang="en-US" dirty="0" err="1" smtClean="0"/>
              <a:t>dijumlah</a:t>
            </a:r>
            <a:r>
              <a:rPr lang="en-US" dirty="0" smtClean="0"/>
              <a:t> </a:t>
            </a:r>
            <a:r>
              <a:rPr lang="en-US" dirty="0" err="1" smtClean="0"/>
              <a:t>cukup</a:t>
            </a:r>
            <a:r>
              <a:rPr lang="en-US" dirty="0" smtClean="0"/>
              <a:t> </a:t>
            </a:r>
            <a:r>
              <a:rPr lang="en-US" dirty="0" err="1" smtClean="0"/>
              <a:t>banyak</a:t>
            </a:r>
            <a:r>
              <a:rPr lang="en-US" dirty="0" smtClean="0"/>
              <a:t>. </a:t>
            </a:r>
            <a:r>
              <a:rPr lang="en-US" dirty="0" err="1" smtClean="0"/>
              <a:t>Contoh</a:t>
            </a:r>
            <a:r>
              <a:rPr lang="en-US" dirty="0" smtClean="0"/>
              <a:t> </a:t>
            </a:r>
            <a:r>
              <a:rPr lang="en-US" dirty="0" err="1" smtClean="0"/>
              <a:t>untuk</a:t>
            </a:r>
            <a:r>
              <a:rPr lang="en-US" dirty="0" smtClean="0"/>
              <a:t> </a:t>
            </a:r>
            <a:r>
              <a:rPr lang="en-US" dirty="0" err="1" smtClean="0"/>
              <a:t>menjumlahkan</a:t>
            </a:r>
            <a:r>
              <a:rPr lang="en-US" dirty="0" smtClean="0"/>
              <a:t> data </a:t>
            </a:r>
            <a:r>
              <a:rPr lang="en-US" dirty="0" err="1" smtClean="0"/>
              <a:t>angka</a:t>
            </a:r>
            <a:r>
              <a:rPr lang="en-US" dirty="0" smtClean="0"/>
              <a:t> </a:t>
            </a:r>
            <a:r>
              <a:rPr lang="en-US" dirty="0" err="1" smtClean="0"/>
              <a:t>dari</a:t>
            </a:r>
            <a:r>
              <a:rPr lang="en-US" dirty="0" smtClean="0"/>
              <a:t> range </a:t>
            </a:r>
            <a:r>
              <a:rPr lang="en-US" dirty="0" err="1" smtClean="0"/>
              <a:t>sel</a:t>
            </a:r>
            <a:r>
              <a:rPr lang="en-US" dirty="0" smtClean="0"/>
              <a:t> D2 </a:t>
            </a:r>
            <a:r>
              <a:rPr lang="en-US" dirty="0" err="1" smtClean="0"/>
              <a:t>sampai</a:t>
            </a:r>
            <a:r>
              <a:rPr lang="en-US" dirty="0" smtClean="0"/>
              <a:t> D7 </a:t>
            </a:r>
            <a:r>
              <a:rPr lang="en-US" dirty="0" err="1" smtClean="0"/>
              <a:t>maka</a:t>
            </a:r>
            <a:r>
              <a:rPr lang="en-US" dirty="0" smtClean="0"/>
              <a:t> </a:t>
            </a:r>
            <a:r>
              <a:rPr lang="en-US" dirty="0" err="1" smtClean="0"/>
              <a:t>fungsinya</a:t>
            </a:r>
            <a:r>
              <a:rPr lang="en-US" dirty="0" smtClean="0"/>
              <a:t> </a:t>
            </a:r>
            <a:r>
              <a:rPr lang="en-US" dirty="0" err="1" smtClean="0"/>
              <a:t>adalah</a:t>
            </a:r>
            <a:r>
              <a:rPr lang="en-US" dirty="0" smtClean="0"/>
              <a:t>:</a:t>
            </a:r>
          </a:p>
          <a:p>
            <a:pPr marL="0" lvl="0" indent="0" algn="ctr">
              <a:lnSpc>
                <a:spcPct val="150000"/>
              </a:lnSpc>
              <a:buNone/>
            </a:pPr>
            <a:r>
              <a:rPr lang="en-US" dirty="0" err="1" smtClean="0"/>
              <a:t>Rumus</a:t>
            </a:r>
            <a:r>
              <a:rPr lang="en-US" dirty="0" smtClean="0"/>
              <a:t> Excel: </a:t>
            </a:r>
            <a:r>
              <a:rPr lang="en-US" b="1" dirty="0" smtClean="0"/>
              <a:t>=SUM(D2:D7)</a:t>
            </a:r>
            <a:endParaRPr lang="en-US" dirty="0" smtClean="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B. </a:t>
            </a:r>
            <a:r>
              <a:rPr lang="en-US" sz="2800" dirty="0" err="1" smtClean="0"/>
              <a:t>Mengenal</a:t>
            </a:r>
            <a:r>
              <a:rPr lang="en-US" sz="2800" dirty="0" smtClean="0"/>
              <a:t> </a:t>
            </a:r>
            <a:r>
              <a:rPr lang="en-US" sz="2800" dirty="0" err="1" smtClean="0"/>
              <a:t>Rumus</a:t>
            </a:r>
            <a:r>
              <a:rPr lang="en-US" sz="2800" dirty="0" smtClean="0"/>
              <a:t> </a:t>
            </a:r>
            <a:r>
              <a:rPr lang="en-US" sz="2800" dirty="0" err="1" smtClean="0"/>
              <a:t>dan</a:t>
            </a:r>
            <a:r>
              <a:rPr lang="en-US" sz="2800" dirty="0" smtClean="0"/>
              <a:t> </a:t>
            </a:r>
            <a:r>
              <a:rPr lang="en-US" sz="2800" dirty="0" err="1" smtClean="0"/>
              <a:t>Fungsi</a:t>
            </a:r>
            <a:r>
              <a:rPr lang="en-US" sz="2800" dirty="0" smtClean="0"/>
              <a:t> Excel</a:t>
            </a:r>
            <a:endParaRPr sz="2800" dirty="0"/>
          </a:p>
        </p:txBody>
      </p:sp>
    </p:spTree>
    <p:extLst>
      <p:ext uri="{BB962C8B-B14F-4D97-AF65-F5344CB8AC3E}">
        <p14:creationId xmlns:p14="http://schemas.microsoft.com/office/powerpoint/2010/main" val="159123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AutoNum type="alphaLcPeriod" startAt="2"/>
            </a:pPr>
            <a:r>
              <a:rPr lang="en-US" dirty="0" err="1" smtClean="0"/>
              <a:t>Rumus</a:t>
            </a:r>
            <a:r>
              <a:rPr lang="en-US" dirty="0" smtClean="0"/>
              <a:t> </a:t>
            </a:r>
            <a:r>
              <a:rPr lang="en-US" dirty="0" err="1" smtClean="0"/>
              <a:t>Pengurangan</a:t>
            </a:r>
            <a:r>
              <a:rPr lang="en-US" dirty="0" smtClean="0"/>
              <a:t> Excel</a:t>
            </a:r>
          </a:p>
          <a:p>
            <a:pPr marL="0" lvl="0" indent="0" algn="just">
              <a:lnSpc>
                <a:spcPct val="150000"/>
              </a:lnSpc>
              <a:buNone/>
            </a:pPr>
            <a:r>
              <a:rPr lang="en-US" dirty="0" smtClean="0"/>
              <a:t>	</a:t>
            </a:r>
            <a:r>
              <a:rPr lang="en-US" dirty="0" err="1" smtClean="0"/>
              <a:t>Bagaimana</a:t>
            </a:r>
            <a:r>
              <a:rPr lang="en-US" dirty="0" smtClean="0"/>
              <a:t> </a:t>
            </a:r>
            <a:r>
              <a:rPr lang="en-US" dirty="0" err="1" smtClean="0"/>
              <a:t>cara</a:t>
            </a:r>
            <a:r>
              <a:rPr lang="en-US" dirty="0" smtClean="0"/>
              <a:t> </a:t>
            </a:r>
            <a:r>
              <a:rPr lang="en-US" dirty="0" err="1" smtClean="0"/>
              <a:t>melakukan</a:t>
            </a:r>
            <a:r>
              <a:rPr lang="en-US" dirty="0" smtClean="0"/>
              <a:t> </a:t>
            </a:r>
            <a:r>
              <a:rPr lang="en-US" dirty="0" err="1" smtClean="0"/>
              <a:t>pengurangan</a:t>
            </a:r>
            <a:r>
              <a:rPr lang="en-US" dirty="0" smtClean="0"/>
              <a:t> di Excel? </a:t>
            </a:r>
            <a:r>
              <a:rPr lang="en-US" dirty="0" err="1" smtClean="0"/>
              <a:t>Caranya</a:t>
            </a:r>
            <a:r>
              <a:rPr lang="en-US" dirty="0" smtClean="0"/>
              <a:t> </a:t>
            </a:r>
            <a:r>
              <a:rPr lang="en-US" dirty="0" err="1" smtClean="0"/>
              <a:t>adalah</a:t>
            </a:r>
            <a:r>
              <a:rPr lang="en-US" dirty="0" smtClean="0"/>
              <a:t> </a:t>
            </a:r>
            <a:r>
              <a:rPr lang="en-US" dirty="0" err="1" smtClean="0"/>
              <a:t>dengan</a:t>
            </a:r>
            <a:r>
              <a:rPr lang="en-US" dirty="0" smtClean="0"/>
              <a:t> </a:t>
            </a:r>
            <a:r>
              <a:rPr lang="en-US" dirty="0" err="1" smtClean="0"/>
              <a:t>menggunakan</a:t>
            </a:r>
            <a:r>
              <a:rPr lang="en-US" dirty="0" smtClean="0"/>
              <a:t> operator (-). </a:t>
            </a:r>
            <a:r>
              <a:rPr lang="en-US" dirty="0" err="1" smtClean="0"/>
              <a:t>Caranya</a:t>
            </a:r>
            <a:r>
              <a:rPr lang="en-US" dirty="0" smtClean="0"/>
              <a:t> </a:t>
            </a:r>
            <a:r>
              <a:rPr lang="en-US" dirty="0" err="1" smtClean="0"/>
              <a:t>sederhana</a:t>
            </a:r>
            <a:r>
              <a:rPr lang="en-US" dirty="0" smtClean="0"/>
              <a:t>, </a:t>
            </a:r>
            <a:r>
              <a:rPr lang="en-US" dirty="0" err="1" smtClean="0"/>
              <a:t>cukup</a:t>
            </a:r>
            <a:r>
              <a:rPr lang="en-US" dirty="0"/>
              <a:t> </a:t>
            </a:r>
            <a:r>
              <a:rPr lang="en-US" dirty="0" err="1" smtClean="0"/>
              <a:t>seperti</a:t>
            </a:r>
            <a:r>
              <a:rPr lang="en-US" dirty="0" smtClean="0"/>
              <a:t> </a:t>
            </a:r>
            <a:r>
              <a:rPr lang="en-US" dirty="0" err="1" smtClean="0"/>
              <a:t>menulis</a:t>
            </a:r>
            <a:r>
              <a:rPr lang="en-US" dirty="0" smtClean="0"/>
              <a:t> </a:t>
            </a:r>
            <a:r>
              <a:rPr lang="en-US" dirty="0" err="1" smtClean="0"/>
              <a:t>soal</a:t>
            </a:r>
            <a:r>
              <a:rPr lang="en-US" dirty="0" smtClean="0"/>
              <a:t> </a:t>
            </a:r>
            <a:r>
              <a:rPr lang="en-US" dirty="0" err="1" smtClean="0"/>
              <a:t>pengurangan</a:t>
            </a:r>
            <a:r>
              <a:rPr lang="en-US" dirty="0" smtClean="0"/>
              <a:t>. </a:t>
            </a:r>
            <a:r>
              <a:rPr lang="en-US" dirty="0" err="1" smtClean="0"/>
              <a:t>Hanya</a:t>
            </a:r>
            <a:r>
              <a:rPr lang="en-US" dirty="0" smtClean="0"/>
              <a:t> </a:t>
            </a:r>
            <a:r>
              <a:rPr lang="en-US" dirty="0" err="1" smtClean="0"/>
              <a:t>saja</a:t>
            </a:r>
            <a:r>
              <a:rPr lang="en-US" dirty="0" smtClean="0"/>
              <a:t> </a:t>
            </a:r>
            <a:r>
              <a:rPr lang="en-US" dirty="0" err="1" smtClean="0"/>
              <a:t>pada</a:t>
            </a:r>
            <a:r>
              <a:rPr lang="en-US" dirty="0" smtClean="0"/>
              <a:t> </a:t>
            </a:r>
            <a:r>
              <a:rPr lang="en-US" dirty="0" err="1" smtClean="0"/>
              <a:t>awal</a:t>
            </a:r>
            <a:r>
              <a:rPr lang="en-US" dirty="0" smtClean="0"/>
              <a:t> </a:t>
            </a:r>
            <a:r>
              <a:rPr lang="en-US" dirty="0" err="1" smtClean="0"/>
              <a:t>rumus</a:t>
            </a:r>
            <a:r>
              <a:rPr lang="en-US" dirty="0" smtClean="0"/>
              <a:t> </a:t>
            </a:r>
            <a:r>
              <a:rPr lang="en-US" dirty="0" err="1" smtClean="0"/>
              <a:t>harus</a:t>
            </a:r>
            <a:r>
              <a:rPr lang="en-US" dirty="0" smtClean="0"/>
              <a:t> </a:t>
            </a:r>
            <a:r>
              <a:rPr lang="en-US" dirty="0" err="1" smtClean="0"/>
              <a:t>dikasih</a:t>
            </a:r>
            <a:r>
              <a:rPr lang="en-US" dirty="0" smtClean="0"/>
              <a:t> </a:t>
            </a:r>
            <a:r>
              <a:rPr lang="en-US" dirty="0" err="1" smtClean="0"/>
              <a:t>tanda</a:t>
            </a:r>
            <a:r>
              <a:rPr lang="en-US" dirty="0" smtClean="0"/>
              <a:t> (=).</a:t>
            </a:r>
          </a:p>
          <a:p>
            <a:pPr marL="0" lvl="0" indent="0" algn="just">
              <a:lnSpc>
                <a:spcPct val="150000"/>
              </a:lnSpc>
              <a:buNone/>
            </a:pPr>
            <a:r>
              <a:rPr lang="en-US" dirty="0" err="1" smtClean="0"/>
              <a:t>Contoh</a:t>
            </a:r>
            <a:r>
              <a:rPr lang="en-US" dirty="0" smtClean="0"/>
              <a:t> </a:t>
            </a:r>
            <a:r>
              <a:rPr lang="en-US" dirty="0" err="1" smtClean="0"/>
              <a:t>saat</a:t>
            </a:r>
            <a:r>
              <a:rPr lang="en-US" dirty="0" smtClean="0"/>
              <a:t> </a:t>
            </a:r>
            <a:r>
              <a:rPr lang="en-US" dirty="0" err="1" smtClean="0"/>
              <a:t>ingin</a:t>
            </a:r>
            <a:r>
              <a:rPr lang="en-US" dirty="0" smtClean="0"/>
              <a:t> </a:t>
            </a:r>
            <a:r>
              <a:rPr lang="en-US" dirty="0" err="1" smtClean="0"/>
              <a:t>mengurangi</a:t>
            </a:r>
            <a:r>
              <a:rPr lang="en-US" dirty="0" smtClean="0"/>
              <a:t> </a:t>
            </a:r>
            <a:r>
              <a:rPr lang="en-US" dirty="0" err="1" smtClean="0"/>
              <a:t>angka</a:t>
            </a:r>
            <a:r>
              <a:rPr lang="en-US" dirty="0" smtClean="0"/>
              <a:t> 130 </a:t>
            </a:r>
            <a:r>
              <a:rPr lang="en-US" dirty="0" err="1" smtClean="0"/>
              <a:t>dengan</a:t>
            </a:r>
            <a:r>
              <a:rPr lang="en-US" dirty="0" smtClean="0"/>
              <a:t> 70 </a:t>
            </a:r>
            <a:r>
              <a:rPr lang="en-US" dirty="0" err="1" smtClean="0"/>
              <a:t>rumus</a:t>
            </a:r>
            <a:r>
              <a:rPr lang="en-US" dirty="0" smtClean="0"/>
              <a:t> </a:t>
            </a:r>
            <a:r>
              <a:rPr lang="en-US" dirty="0" err="1" smtClean="0"/>
              <a:t>Excelnya</a:t>
            </a:r>
            <a:r>
              <a:rPr lang="en-US" dirty="0" smtClean="0"/>
              <a:t> </a:t>
            </a:r>
            <a:r>
              <a:rPr lang="en-US" dirty="0" err="1" smtClean="0"/>
              <a:t>adalah</a:t>
            </a:r>
            <a:r>
              <a:rPr lang="en-US" dirty="0" smtClean="0"/>
              <a:t>:</a:t>
            </a:r>
          </a:p>
          <a:p>
            <a:pPr marL="0" lvl="0" indent="0" algn="ctr">
              <a:lnSpc>
                <a:spcPct val="150000"/>
              </a:lnSpc>
              <a:buNone/>
            </a:pPr>
            <a:r>
              <a:rPr lang="en-US" dirty="0" err="1" smtClean="0"/>
              <a:t>Rumus</a:t>
            </a:r>
            <a:r>
              <a:rPr lang="en-US" dirty="0" smtClean="0"/>
              <a:t> Excel: </a:t>
            </a:r>
            <a:r>
              <a:rPr lang="en-US" b="1" dirty="0" smtClean="0"/>
              <a:t>=130-70</a:t>
            </a:r>
            <a:endParaRPr lang="en-US" dirty="0" smtClean="0"/>
          </a:p>
          <a:p>
            <a:pPr marL="0" lvl="0" indent="0" algn="just">
              <a:lnSpc>
                <a:spcPct val="150000"/>
              </a:lnSpc>
              <a:buNone/>
            </a:pPr>
            <a:r>
              <a:rPr lang="en-US" dirty="0" err="1" smtClean="0"/>
              <a:t>Untuk</a:t>
            </a:r>
            <a:r>
              <a:rPr lang="en-US" dirty="0" smtClean="0"/>
              <a:t> </a:t>
            </a:r>
            <a:r>
              <a:rPr lang="en-US" dirty="0" err="1" smtClean="0"/>
              <a:t>mengurangi</a:t>
            </a:r>
            <a:r>
              <a:rPr lang="en-US" dirty="0" smtClean="0"/>
              <a:t> </a:t>
            </a:r>
            <a:r>
              <a:rPr lang="en-US" dirty="0" err="1" smtClean="0"/>
              <a:t>angka</a:t>
            </a:r>
            <a:r>
              <a:rPr lang="en-US" dirty="0" smtClean="0"/>
              <a:t> di </a:t>
            </a:r>
            <a:r>
              <a:rPr lang="en-US" dirty="0" err="1" smtClean="0"/>
              <a:t>dalam</a:t>
            </a:r>
            <a:r>
              <a:rPr lang="en-US" dirty="0" smtClean="0"/>
              <a:t> </a:t>
            </a:r>
            <a:r>
              <a:rPr lang="en-US" dirty="0" err="1" smtClean="0"/>
              <a:t>sel</a:t>
            </a:r>
            <a:r>
              <a:rPr lang="en-US" dirty="0" smtClean="0"/>
              <a:t> </a:t>
            </a:r>
            <a:r>
              <a:rPr lang="en-US" dirty="0" err="1" smtClean="0"/>
              <a:t>tertentu</a:t>
            </a:r>
            <a:r>
              <a:rPr lang="en-US" dirty="0" smtClean="0"/>
              <a:t> </a:t>
            </a:r>
            <a:r>
              <a:rPr lang="en-US" dirty="0" err="1" smtClean="0"/>
              <a:t>misalnya</a:t>
            </a:r>
            <a:r>
              <a:rPr lang="en-US" dirty="0" smtClean="0"/>
              <a:t> A6 </a:t>
            </a:r>
            <a:r>
              <a:rPr lang="en-US" dirty="0" err="1" smtClean="0"/>
              <a:t>dikurangi</a:t>
            </a:r>
            <a:r>
              <a:rPr lang="en-US" dirty="0" smtClean="0"/>
              <a:t> </a:t>
            </a:r>
            <a:r>
              <a:rPr lang="en-US" dirty="0" err="1" smtClean="0"/>
              <a:t>angka</a:t>
            </a:r>
            <a:r>
              <a:rPr lang="en-US" dirty="0" smtClean="0"/>
              <a:t> di </a:t>
            </a:r>
            <a:r>
              <a:rPr lang="en-US" dirty="0" err="1" smtClean="0"/>
              <a:t>sel</a:t>
            </a:r>
            <a:r>
              <a:rPr lang="en-US" dirty="0" smtClean="0"/>
              <a:t> A2 </a:t>
            </a:r>
            <a:r>
              <a:rPr lang="en-US" dirty="0" err="1" smtClean="0"/>
              <a:t>maka</a:t>
            </a:r>
            <a:r>
              <a:rPr lang="en-US" dirty="0" smtClean="0"/>
              <a:t> </a:t>
            </a:r>
            <a:r>
              <a:rPr lang="en-US" dirty="0" err="1" smtClean="0"/>
              <a:t>rumus</a:t>
            </a:r>
            <a:r>
              <a:rPr lang="en-US" dirty="0" smtClean="0"/>
              <a:t> </a:t>
            </a:r>
            <a:r>
              <a:rPr lang="en-US" dirty="0" err="1" smtClean="0"/>
              <a:t>pengurangan</a:t>
            </a:r>
            <a:r>
              <a:rPr lang="en-US" dirty="0" smtClean="0"/>
              <a:t> </a:t>
            </a:r>
            <a:r>
              <a:rPr lang="en-US" dirty="0" err="1" smtClean="0"/>
              <a:t>Excelnya</a:t>
            </a:r>
            <a:r>
              <a:rPr lang="en-US" dirty="0" smtClean="0"/>
              <a:t> </a:t>
            </a:r>
            <a:r>
              <a:rPr lang="en-US" dirty="0" err="1" smtClean="0"/>
              <a:t>adalah</a:t>
            </a:r>
            <a:r>
              <a:rPr lang="en-US" dirty="0" smtClean="0"/>
              <a:t> </a:t>
            </a:r>
            <a:r>
              <a:rPr lang="en-US" dirty="0" err="1" smtClean="0"/>
              <a:t>sebagai</a:t>
            </a:r>
            <a:r>
              <a:rPr lang="en-US" dirty="0" smtClean="0"/>
              <a:t> </a:t>
            </a:r>
            <a:r>
              <a:rPr lang="en-US" dirty="0" err="1" smtClean="0"/>
              <a:t>berikut</a:t>
            </a:r>
            <a:r>
              <a:rPr lang="en-US" dirty="0" smtClean="0"/>
              <a:t>:</a:t>
            </a:r>
          </a:p>
          <a:p>
            <a:pPr marL="0" lvl="0" indent="0" algn="ctr">
              <a:lnSpc>
                <a:spcPct val="150000"/>
              </a:lnSpc>
              <a:buNone/>
            </a:pPr>
            <a:r>
              <a:rPr lang="en-US" dirty="0" err="1" smtClean="0"/>
              <a:t>Rumus</a:t>
            </a:r>
            <a:r>
              <a:rPr lang="en-US" dirty="0" smtClean="0"/>
              <a:t> Excel: </a:t>
            </a:r>
            <a:r>
              <a:rPr lang="en-US" b="1" dirty="0" smtClean="0"/>
              <a:t>=A6-A2</a:t>
            </a:r>
            <a:endParaRPr lang="en-US" dirty="0" smtClean="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B. </a:t>
            </a:r>
            <a:r>
              <a:rPr lang="en-US" sz="2800" dirty="0" err="1" smtClean="0"/>
              <a:t>Mengenal</a:t>
            </a:r>
            <a:r>
              <a:rPr lang="en-US" sz="2800" dirty="0" smtClean="0"/>
              <a:t> </a:t>
            </a:r>
            <a:r>
              <a:rPr lang="en-US" sz="2800" dirty="0" err="1" smtClean="0"/>
              <a:t>Rumus</a:t>
            </a:r>
            <a:r>
              <a:rPr lang="en-US" sz="2800" dirty="0" smtClean="0"/>
              <a:t> </a:t>
            </a:r>
            <a:r>
              <a:rPr lang="en-US" sz="2800" dirty="0" err="1" smtClean="0"/>
              <a:t>dan</a:t>
            </a:r>
            <a:r>
              <a:rPr lang="en-US" sz="2800" dirty="0" smtClean="0"/>
              <a:t> </a:t>
            </a:r>
            <a:r>
              <a:rPr lang="en-US" sz="2800" dirty="0" err="1" smtClean="0"/>
              <a:t>Fungsi</a:t>
            </a:r>
            <a:r>
              <a:rPr lang="en-US" sz="2800" dirty="0" smtClean="0"/>
              <a:t> Excel</a:t>
            </a:r>
            <a:endParaRPr sz="2800" dirty="0"/>
          </a:p>
        </p:txBody>
      </p:sp>
    </p:spTree>
    <p:extLst>
      <p:ext uri="{BB962C8B-B14F-4D97-AF65-F5344CB8AC3E}">
        <p14:creationId xmlns:p14="http://schemas.microsoft.com/office/powerpoint/2010/main" val="209993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Font typeface="+mj-lt"/>
              <a:buAutoNum type="alphaLcPeriod" startAt="3"/>
            </a:pPr>
            <a:r>
              <a:rPr lang="en-US" dirty="0" err="1" smtClean="0"/>
              <a:t>Rumus</a:t>
            </a:r>
            <a:r>
              <a:rPr lang="en-US" dirty="0" smtClean="0"/>
              <a:t> </a:t>
            </a:r>
            <a:r>
              <a:rPr lang="en-US" dirty="0" err="1" smtClean="0"/>
              <a:t>Perkalian</a:t>
            </a:r>
            <a:r>
              <a:rPr lang="en-US" dirty="0" smtClean="0"/>
              <a:t> Excel</a:t>
            </a:r>
          </a:p>
          <a:p>
            <a:pPr marL="0" lvl="0" indent="0" algn="just">
              <a:lnSpc>
                <a:spcPct val="150000"/>
              </a:lnSpc>
              <a:buNone/>
            </a:pPr>
            <a:r>
              <a:rPr lang="en-US" dirty="0" smtClean="0"/>
              <a:t>	</a:t>
            </a:r>
            <a:r>
              <a:rPr lang="en-US" dirty="0" err="1" smtClean="0"/>
              <a:t>Bagaimanakah</a:t>
            </a:r>
            <a:r>
              <a:rPr lang="en-US" dirty="0" smtClean="0"/>
              <a:t> </a:t>
            </a:r>
            <a:r>
              <a:rPr lang="en-US" dirty="0" err="1" smtClean="0"/>
              <a:t>rumus</a:t>
            </a:r>
            <a:r>
              <a:rPr lang="en-US" dirty="0" smtClean="0"/>
              <a:t> </a:t>
            </a:r>
            <a:r>
              <a:rPr lang="en-US" dirty="0" err="1" smtClean="0"/>
              <a:t>perkalian</a:t>
            </a:r>
            <a:r>
              <a:rPr lang="en-US" dirty="0" smtClean="0"/>
              <a:t> di Excel? </a:t>
            </a:r>
            <a:r>
              <a:rPr lang="en-US" dirty="0" err="1" smtClean="0"/>
              <a:t>Operasi</a:t>
            </a:r>
            <a:r>
              <a:rPr lang="en-US" dirty="0" smtClean="0"/>
              <a:t> </a:t>
            </a:r>
            <a:r>
              <a:rPr lang="en-US" dirty="0" err="1" smtClean="0"/>
              <a:t>perkalian</a:t>
            </a:r>
            <a:r>
              <a:rPr lang="en-US" dirty="0" smtClean="0"/>
              <a:t> </a:t>
            </a:r>
            <a:r>
              <a:rPr lang="en-US" dirty="0" err="1" smtClean="0"/>
              <a:t>dengan</a:t>
            </a:r>
            <a:r>
              <a:rPr lang="en-US" dirty="0" smtClean="0"/>
              <a:t> Excel </a:t>
            </a:r>
            <a:r>
              <a:rPr lang="en-US" dirty="0" err="1" smtClean="0"/>
              <a:t>dpaat</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beberapa</a:t>
            </a:r>
            <a:r>
              <a:rPr lang="en-US" dirty="0" smtClean="0"/>
              <a:t> </a:t>
            </a:r>
            <a:r>
              <a:rPr lang="en-US" dirty="0" err="1" smtClean="0"/>
              <a:t>cara</a:t>
            </a:r>
            <a:r>
              <a:rPr lang="en-US" dirty="0"/>
              <a:t> </a:t>
            </a:r>
            <a:r>
              <a:rPr lang="en-US" dirty="0" err="1" smtClean="0"/>
              <a:t>berikut</a:t>
            </a:r>
            <a:r>
              <a:rPr lang="en-US" dirty="0" smtClean="0"/>
              <a:t>.</a:t>
            </a:r>
          </a:p>
          <a:p>
            <a:pPr marL="228600" lvl="0" indent="-228600" algn="just">
              <a:lnSpc>
                <a:spcPct val="150000"/>
              </a:lnSpc>
              <a:buFont typeface="+mj-lt"/>
              <a:buAutoNum type="arabicParenR"/>
            </a:pPr>
            <a:r>
              <a:rPr lang="en-US" dirty="0" smtClean="0"/>
              <a:t>Cara </a:t>
            </a:r>
            <a:r>
              <a:rPr lang="en-US" dirty="0" err="1" smtClean="0"/>
              <a:t>Perkalian</a:t>
            </a:r>
            <a:r>
              <a:rPr lang="en-US" dirty="0" smtClean="0"/>
              <a:t> </a:t>
            </a:r>
            <a:r>
              <a:rPr lang="en-US" dirty="0" err="1" smtClean="0"/>
              <a:t>Pertama</a:t>
            </a:r>
            <a:endParaRPr lang="en-US" dirty="0" smtClean="0"/>
          </a:p>
          <a:p>
            <a:pPr marL="0" lvl="0" indent="0" algn="just">
              <a:lnSpc>
                <a:spcPct val="150000"/>
              </a:lnSpc>
              <a:buNone/>
            </a:pPr>
            <a:r>
              <a:rPr lang="en-US" dirty="0" smtClean="0"/>
              <a:t>	Cara </a:t>
            </a:r>
            <a:r>
              <a:rPr lang="en-US" dirty="0" err="1" smtClean="0"/>
              <a:t>pertama</a:t>
            </a:r>
            <a:r>
              <a:rPr lang="en-US" dirty="0" smtClean="0"/>
              <a:t> yang </a:t>
            </a:r>
            <a:r>
              <a:rPr lang="en-US" dirty="0" err="1" smtClean="0"/>
              <a:t>digunakan</a:t>
            </a:r>
            <a:r>
              <a:rPr lang="en-US" dirty="0" smtClean="0"/>
              <a:t> </a:t>
            </a:r>
            <a:r>
              <a:rPr lang="en-US" dirty="0" err="1" smtClean="0"/>
              <a:t>untuk</a:t>
            </a:r>
            <a:r>
              <a:rPr lang="en-US" dirty="0" smtClean="0"/>
              <a:t> </a:t>
            </a:r>
            <a:r>
              <a:rPr lang="en-US" dirty="0" err="1" smtClean="0"/>
              <a:t>melakukan</a:t>
            </a:r>
            <a:r>
              <a:rPr lang="en-US" dirty="0" smtClean="0"/>
              <a:t> </a:t>
            </a:r>
            <a:r>
              <a:rPr lang="en-US" dirty="0" err="1" smtClean="0"/>
              <a:t>perkalian</a:t>
            </a:r>
            <a:r>
              <a:rPr lang="en-US" dirty="0" smtClean="0"/>
              <a:t> di Excel </a:t>
            </a:r>
            <a:r>
              <a:rPr lang="en-US" dirty="0" err="1" smtClean="0"/>
              <a:t>adalah</a:t>
            </a:r>
            <a:r>
              <a:rPr lang="en-US" dirty="0" smtClean="0"/>
              <a:t> </a:t>
            </a:r>
            <a:r>
              <a:rPr lang="en-US" dirty="0" err="1" smtClean="0"/>
              <a:t>dengan</a:t>
            </a:r>
            <a:r>
              <a:rPr lang="en-US" dirty="0" smtClean="0"/>
              <a:t> </a:t>
            </a:r>
            <a:r>
              <a:rPr lang="en-US" dirty="0" err="1" smtClean="0"/>
              <a:t>menggunakan</a:t>
            </a:r>
            <a:r>
              <a:rPr lang="en-US" dirty="0" smtClean="0"/>
              <a:t> operator asterisk </a:t>
            </a:r>
            <a:r>
              <a:rPr lang="en-US" dirty="0" err="1" smtClean="0"/>
              <a:t>atau</a:t>
            </a:r>
            <a:r>
              <a:rPr lang="en-US" dirty="0" smtClean="0"/>
              <a:t> </a:t>
            </a:r>
            <a:r>
              <a:rPr lang="en-US" dirty="0" err="1" smtClean="0"/>
              <a:t>tanda</a:t>
            </a:r>
            <a:r>
              <a:rPr lang="en-US" dirty="0" smtClean="0"/>
              <a:t> (*).</a:t>
            </a:r>
          </a:p>
          <a:p>
            <a:pPr marL="0" lvl="0" indent="0" algn="just">
              <a:lnSpc>
                <a:spcPct val="150000"/>
              </a:lnSpc>
              <a:buNone/>
            </a:pPr>
            <a:r>
              <a:rPr lang="en-US" dirty="0" err="1" smtClean="0"/>
              <a:t>Misal</a:t>
            </a:r>
            <a:r>
              <a:rPr lang="en-US" dirty="0" smtClean="0"/>
              <a:t> </a:t>
            </a:r>
            <a:r>
              <a:rPr lang="en-US" dirty="0" err="1" smtClean="0"/>
              <a:t>untuk</a:t>
            </a:r>
            <a:r>
              <a:rPr lang="en-US" dirty="0" smtClean="0"/>
              <a:t> </a:t>
            </a:r>
            <a:r>
              <a:rPr lang="en-US" dirty="0" err="1" smtClean="0"/>
              <a:t>mengalikan</a:t>
            </a:r>
            <a:r>
              <a:rPr lang="en-US" dirty="0" smtClean="0"/>
              <a:t> </a:t>
            </a:r>
            <a:r>
              <a:rPr lang="en-US" dirty="0" err="1" smtClean="0"/>
              <a:t>angka</a:t>
            </a:r>
            <a:r>
              <a:rPr lang="en-US" dirty="0" smtClean="0"/>
              <a:t> 2 </a:t>
            </a:r>
            <a:r>
              <a:rPr lang="en-US" dirty="0" err="1" smtClean="0"/>
              <a:t>dan</a:t>
            </a:r>
            <a:r>
              <a:rPr lang="en-US" dirty="0" smtClean="0"/>
              <a:t> 3 </a:t>
            </a:r>
            <a:r>
              <a:rPr lang="en-US" dirty="0" err="1" smtClean="0"/>
              <a:t>maka</a:t>
            </a:r>
            <a:r>
              <a:rPr lang="en-US" dirty="0" smtClean="0"/>
              <a:t> </a:t>
            </a:r>
            <a:r>
              <a:rPr lang="en-US" dirty="0" err="1" smtClean="0"/>
              <a:t>rumus</a:t>
            </a:r>
            <a:r>
              <a:rPr lang="en-US" dirty="0" smtClean="0"/>
              <a:t> Excel yang </a:t>
            </a:r>
            <a:r>
              <a:rPr lang="en-US" dirty="0" err="1" smtClean="0"/>
              <a:t>dipakai</a:t>
            </a:r>
            <a:r>
              <a:rPr lang="en-US" dirty="0" smtClean="0"/>
              <a:t> </a:t>
            </a:r>
            <a:r>
              <a:rPr lang="en-US" dirty="0" err="1" smtClean="0"/>
              <a:t>adalah</a:t>
            </a:r>
            <a:r>
              <a:rPr lang="en-US" dirty="0" smtClean="0"/>
              <a:t>:</a:t>
            </a:r>
          </a:p>
          <a:p>
            <a:pPr marL="0" lvl="0" indent="0" algn="ctr">
              <a:lnSpc>
                <a:spcPct val="150000"/>
              </a:lnSpc>
              <a:buNone/>
            </a:pPr>
            <a:r>
              <a:rPr lang="en-US" dirty="0" err="1" smtClean="0"/>
              <a:t>Rumus</a:t>
            </a:r>
            <a:r>
              <a:rPr lang="en-US" dirty="0" smtClean="0"/>
              <a:t> Excel: </a:t>
            </a:r>
            <a:r>
              <a:rPr lang="en-US" b="1" dirty="0" smtClean="0"/>
              <a:t>=2*3</a:t>
            </a:r>
            <a:endParaRPr lang="en-US" dirty="0" smtClean="0"/>
          </a:p>
          <a:p>
            <a:pPr marL="0" lvl="0" indent="0" algn="just">
              <a:lnSpc>
                <a:spcPct val="150000"/>
              </a:lnSpc>
              <a:buNone/>
            </a:pPr>
            <a:r>
              <a:rPr lang="en-US" dirty="0" err="1" smtClean="0"/>
              <a:t>Contoh</a:t>
            </a:r>
            <a:r>
              <a:rPr lang="en-US" dirty="0" smtClean="0"/>
              <a:t> lain </a:t>
            </a:r>
            <a:r>
              <a:rPr lang="en-US" dirty="0" err="1" smtClean="0"/>
              <a:t>rumus</a:t>
            </a:r>
            <a:r>
              <a:rPr lang="en-US" dirty="0" smtClean="0"/>
              <a:t> </a:t>
            </a:r>
            <a:r>
              <a:rPr lang="en-US" dirty="0" err="1" smtClean="0"/>
              <a:t>perkalian</a:t>
            </a:r>
            <a:r>
              <a:rPr lang="en-US" dirty="0" smtClean="0"/>
              <a:t> Excel </a:t>
            </a:r>
            <a:r>
              <a:rPr lang="en-US" dirty="0" err="1" smtClean="0"/>
              <a:t>antar</a:t>
            </a:r>
            <a:r>
              <a:rPr lang="en-US" dirty="0" smtClean="0"/>
              <a:t> </a:t>
            </a:r>
            <a:r>
              <a:rPr lang="en-US" dirty="0" err="1" smtClean="0"/>
              <a:t>sel</a:t>
            </a:r>
            <a:r>
              <a:rPr lang="en-US" dirty="0" smtClean="0"/>
              <a:t> </a:t>
            </a:r>
            <a:r>
              <a:rPr lang="en-US" dirty="0" err="1" smtClean="0"/>
              <a:t>dengan</a:t>
            </a:r>
            <a:r>
              <a:rPr lang="en-US" dirty="0" smtClean="0"/>
              <a:t> </a:t>
            </a:r>
            <a:r>
              <a:rPr lang="en-US" dirty="0" err="1" smtClean="0"/>
              <a:t>tanda</a:t>
            </a:r>
            <a:r>
              <a:rPr lang="en-US" dirty="0" smtClean="0"/>
              <a:t> </a:t>
            </a:r>
            <a:r>
              <a:rPr lang="en-US" dirty="0" err="1" smtClean="0"/>
              <a:t>bintang</a:t>
            </a:r>
            <a:r>
              <a:rPr lang="en-US" dirty="0" smtClean="0"/>
              <a:t>, </a:t>
            </a:r>
            <a:r>
              <a:rPr lang="en-US" dirty="0" err="1" smtClean="0"/>
              <a:t>misalnya</a:t>
            </a:r>
            <a:r>
              <a:rPr lang="en-US" dirty="0" smtClean="0"/>
              <a:t> </a:t>
            </a:r>
            <a:r>
              <a:rPr lang="en-US" dirty="0" err="1" smtClean="0"/>
              <a:t>untuk</a:t>
            </a:r>
            <a:r>
              <a:rPr lang="en-US" dirty="0" smtClean="0"/>
              <a:t> </a:t>
            </a:r>
            <a:r>
              <a:rPr lang="en-US" dirty="0" err="1" smtClean="0"/>
              <a:t>mengalikan</a:t>
            </a:r>
            <a:r>
              <a:rPr lang="en-US" dirty="0" smtClean="0"/>
              <a:t> </a:t>
            </a:r>
            <a:r>
              <a:rPr lang="en-US" dirty="0" err="1" smtClean="0"/>
              <a:t>sel</a:t>
            </a:r>
            <a:r>
              <a:rPr lang="en-US" dirty="0" smtClean="0"/>
              <a:t> C2 </a:t>
            </a:r>
            <a:r>
              <a:rPr lang="en-US" dirty="0" err="1" smtClean="0"/>
              <a:t>dengan</a:t>
            </a:r>
            <a:r>
              <a:rPr lang="en-US" dirty="0" smtClean="0"/>
              <a:t> D2 </a:t>
            </a:r>
            <a:r>
              <a:rPr lang="en-US" dirty="0" err="1" smtClean="0"/>
              <a:t>rumus</a:t>
            </a:r>
            <a:r>
              <a:rPr lang="en-US" dirty="0" smtClean="0"/>
              <a:t> yang </a:t>
            </a:r>
            <a:r>
              <a:rPr lang="en-US" dirty="0" err="1" smtClean="0"/>
              <a:t>digunakan</a:t>
            </a:r>
            <a:r>
              <a:rPr lang="en-US" dirty="0" smtClean="0"/>
              <a:t> </a:t>
            </a:r>
            <a:r>
              <a:rPr lang="en-US" dirty="0" err="1" smtClean="0"/>
              <a:t>adalah</a:t>
            </a:r>
            <a:r>
              <a:rPr lang="en-US" dirty="0" smtClean="0"/>
              <a:t>:</a:t>
            </a:r>
          </a:p>
          <a:p>
            <a:pPr marL="0" lvl="0" indent="0" algn="ctr">
              <a:lnSpc>
                <a:spcPct val="150000"/>
              </a:lnSpc>
              <a:buNone/>
            </a:pPr>
            <a:r>
              <a:rPr lang="en-US" dirty="0" err="1" smtClean="0"/>
              <a:t>Rumus</a:t>
            </a:r>
            <a:r>
              <a:rPr lang="en-US" dirty="0" smtClean="0"/>
              <a:t> Excel: </a:t>
            </a:r>
            <a:r>
              <a:rPr lang="en-US" b="1" dirty="0" smtClean="0"/>
              <a:t>=C2*D2</a:t>
            </a:r>
            <a:endParaRPr lang="en-US" dirty="0" smtClean="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B. </a:t>
            </a:r>
            <a:r>
              <a:rPr lang="en-US" sz="2800" dirty="0" err="1" smtClean="0"/>
              <a:t>Mengenal</a:t>
            </a:r>
            <a:r>
              <a:rPr lang="en-US" sz="2800" dirty="0" smtClean="0"/>
              <a:t> </a:t>
            </a:r>
            <a:r>
              <a:rPr lang="en-US" sz="2800" dirty="0" err="1" smtClean="0"/>
              <a:t>Rumus</a:t>
            </a:r>
            <a:r>
              <a:rPr lang="en-US" sz="2800" dirty="0" smtClean="0"/>
              <a:t> </a:t>
            </a:r>
            <a:r>
              <a:rPr lang="en-US" sz="2800" dirty="0" err="1" smtClean="0"/>
              <a:t>dan</a:t>
            </a:r>
            <a:r>
              <a:rPr lang="en-US" sz="2800" dirty="0" smtClean="0"/>
              <a:t> </a:t>
            </a:r>
            <a:r>
              <a:rPr lang="en-US" sz="2800" dirty="0" err="1" smtClean="0"/>
              <a:t>Fungsi</a:t>
            </a:r>
            <a:r>
              <a:rPr lang="en-US" sz="2800" dirty="0" smtClean="0"/>
              <a:t> Excel</a:t>
            </a:r>
            <a:endParaRPr sz="2800" dirty="0"/>
          </a:p>
        </p:txBody>
      </p:sp>
    </p:spTree>
    <p:extLst>
      <p:ext uri="{BB962C8B-B14F-4D97-AF65-F5344CB8AC3E}">
        <p14:creationId xmlns:p14="http://schemas.microsoft.com/office/powerpoint/2010/main" val="376341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Font typeface="+mj-lt"/>
              <a:buAutoNum type="arabicPeriod" startAt="2"/>
            </a:pPr>
            <a:r>
              <a:rPr lang="en-US" dirty="0" smtClean="0"/>
              <a:t>Cara </a:t>
            </a:r>
            <a:r>
              <a:rPr lang="en-US" dirty="0" err="1" smtClean="0"/>
              <a:t>Perkalian</a:t>
            </a:r>
            <a:r>
              <a:rPr lang="en-US" dirty="0" smtClean="0"/>
              <a:t> Excel </a:t>
            </a:r>
            <a:r>
              <a:rPr lang="en-US" dirty="0" err="1" smtClean="0"/>
              <a:t>Kedua</a:t>
            </a:r>
            <a:endParaRPr lang="en-US" dirty="0" smtClean="0"/>
          </a:p>
          <a:p>
            <a:pPr marL="0" lvl="0" indent="0" algn="just">
              <a:lnSpc>
                <a:spcPct val="150000"/>
              </a:lnSpc>
              <a:buNone/>
            </a:pPr>
            <a:r>
              <a:rPr lang="en-US" dirty="0" smtClean="0"/>
              <a:t>Excel </a:t>
            </a:r>
            <a:r>
              <a:rPr lang="en-US" dirty="0" err="1" smtClean="0"/>
              <a:t>juga</a:t>
            </a:r>
            <a:r>
              <a:rPr lang="en-US" dirty="0" smtClean="0"/>
              <a:t> </a:t>
            </a:r>
            <a:r>
              <a:rPr lang="en-US" dirty="0" err="1" smtClean="0"/>
              <a:t>menyediakan</a:t>
            </a:r>
            <a:r>
              <a:rPr lang="en-US" dirty="0" smtClean="0"/>
              <a:t> </a:t>
            </a:r>
            <a:r>
              <a:rPr lang="en-US" dirty="0" err="1" smtClean="0"/>
              <a:t>fungsi</a:t>
            </a:r>
            <a:r>
              <a:rPr lang="en-US" dirty="0" smtClean="0"/>
              <a:t> </a:t>
            </a:r>
            <a:r>
              <a:rPr lang="en-US" dirty="0" err="1" smtClean="0"/>
              <a:t>khusus</a:t>
            </a:r>
            <a:r>
              <a:rPr lang="en-US" dirty="0" smtClean="0"/>
              <a:t> </a:t>
            </a:r>
            <a:r>
              <a:rPr lang="en-US" dirty="0" err="1" smtClean="0"/>
              <a:t>untuk</a:t>
            </a:r>
            <a:r>
              <a:rPr lang="en-US" dirty="0" smtClean="0"/>
              <a:t> </a:t>
            </a:r>
            <a:r>
              <a:rPr lang="en-US" dirty="0" err="1" smtClean="0"/>
              <a:t>mengalikan</a:t>
            </a:r>
            <a:r>
              <a:rPr lang="en-US" dirty="0" smtClean="0"/>
              <a:t> data, </a:t>
            </a:r>
            <a:r>
              <a:rPr lang="en-US" dirty="0" err="1" smtClean="0"/>
              <a:t>yakni</a:t>
            </a:r>
            <a:r>
              <a:rPr lang="en-US" dirty="0" smtClean="0"/>
              <a:t> </a:t>
            </a:r>
            <a:r>
              <a:rPr lang="en-US" dirty="0" err="1" smtClean="0"/>
              <a:t>dengan</a:t>
            </a:r>
            <a:r>
              <a:rPr lang="en-US" dirty="0" smtClean="0"/>
              <a:t> </a:t>
            </a:r>
            <a:r>
              <a:rPr lang="en-US" dirty="0" err="1" smtClean="0"/>
              <a:t>fungsi</a:t>
            </a:r>
            <a:r>
              <a:rPr lang="en-US" dirty="0" smtClean="0"/>
              <a:t> PRODUCT. </a:t>
            </a:r>
            <a:r>
              <a:rPr lang="en-US" dirty="0" err="1" smtClean="0"/>
              <a:t>Misal</a:t>
            </a:r>
            <a:r>
              <a:rPr lang="en-US" dirty="0" smtClean="0"/>
              <a:t> </a:t>
            </a:r>
            <a:r>
              <a:rPr lang="en-US" dirty="0" err="1" smtClean="0"/>
              <a:t>untuk</a:t>
            </a:r>
            <a:r>
              <a:rPr lang="en-US" dirty="0" smtClean="0"/>
              <a:t> </a:t>
            </a:r>
            <a:r>
              <a:rPr lang="en-US" dirty="0" err="1" smtClean="0"/>
              <a:t>mengalikan</a:t>
            </a:r>
            <a:r>
              <a:rPr lang="en-US" dirty="0" smtClean="0"/>
              <a:t> </a:t>
            </a:r>
            <a:r>
              <a:rPr lang="en-US" dirty="0" err="1" smtClean="0"/>
              <a:t>sel</a:t>
            </a:r>
            <a:r>
              <a:rPr lang="en-US" dirty="0" smtClean="0"/>
              <a:t> C2 </a:t>
            </a:r>
            <a:r>
              <a:rPr lang="en-US" dirty="0" err="1" smtClean="0"/>
              <a:t>dan</a:t>
            </a:r>
            <a:r>
              <a:rPr lang="en-US" dirty="0" smtClean="0"/>
              <a:t> D2 </a:t>
            </a:r>
            <a:r>
              <a:rPr lang="en-US" dirty="0" err="1" smtClean="0"/>
              <a:t>sebelumnya</a:t>
            </a:r>
            <a:r>
              <a:rPr lang="en-US" dirty="0" smtClean="0"/>
              <a:t>, </a:t>
            </a:r>
            <a:r>
              <a:rPr lang="en-US" dirty="0" err="1" smtClean="0"/>
              <a:t>kita</a:t>
            </a:r>
            <a:r>
              <a:rPr lang="en-US" dirty="0" smtClean="0"/>
              <a:t> </a:t>
            </a:r>
            <a:r>
              <a:rPr lang="en-US" dirty="0" err="1" smtClean="0"/>
              <a:t>juga</a:t>
            </a:r>
            <a:r>
              <a:rPr lang="en-US" dirty="0" smtClean="0"/>
              <a:t> </a:t>
            </a:r>
            <a:r>
              <a:rPr lang="en-US" dirty="0" err="1" smtClean="0"/>
              <a:t>bisa</a:t>
            </a:r>
            <a:r>
              <a:rPr lang="en-US" dirty="0" smtClean="0"/>
              <a:t> </a:t>
            </a:r>
            <a:r>
              <a:rPr lang="en-US" dirty="0" err="1" smtClean="0"/>
              <a:t>menggunakan</a:t>
            </a:r>
            <a:r>
              <a:rPr lang="en-US" dirty="0" smtClean="0"/>
              <a:t> </a:t>
            </a:r>
            <a:r>
              <a:rPr lang="en-US" dirty="0" err="1" smtClean="0"/>
              <a:t>rumus</a:t>
            </a:r>
            <a:r>
              <a:rPr lang="en-US" dirty="0" smtClean="0"/>
              <a:t> </a:t>
            </a:r>
            <a:r>
              <a:rPr lang="en-US" dirty="0" err="1" smtClean="0"/>
              <a:t>berikut</a:t>
            </a:r>
            <a:r>
              <a:rPr lang="en-US" dirty="0" smtClean="0"/>
              <a:t>:</a:t>
            </a:r>
          </a:p>
          <a:p>
            <a:pPr marL="0" lvl="0" indent="0" algn="ctr">
              <a:lnSpc>
                <a:spcPct val="150000"/>
              </a:lnSpc>
              <a:buNone/>
            </a:pPr>
            <a:r>
              <a:rPr lang="en-US" dirty="0" err="1" smtClean="0"/>
              <a:t>Rumus</a:t>
            </a:r>
            <a:r>
              <a:rPr lang="en-US" dirty="0" smtClean="0"/>
              <a:t> Excel: </a:t>
            </a:r>
            <a:r>
              <a:rPr lang="en-US" b="1" dirty="0" smtClean="0"/>
              <a:t>=PRODUCT(C2:D2)</a:t>
            </a:r>
            <a:endParaRPr lang="en-US" dirty="0" smtClean="0"/>
          </a:p>
          <a:p>
            <a:pPr marL="228600" lvl="0" indent="-228600" algn="just">
              <a:lnSpc>
                <a:spcPct val="150000"/>
              </a:lnSpc>
              <a:buFont typeface="+mj-lt"/>
              <a:buAutoNum type="alphaLcPeriod" startAt="4"/>
            </a:pPr>
            <a:r>
              <a:rPr lang="en-US" dirty="0" err="1" smtClean="0"/>
              <a:t>Rumus</a:t>
            </a:r>
            <a:r>
              <a:rPr lang="en-US" dirty="0" smtClean="0"/>
              <a:t> </a:t>
            </a:r>
            <a:r>
              <a:rPr lang="en-US" dirty="0" err="1" smtClean="0"/>
              <a:t>Pembagian</a:t>
            </a:r>
            <a:r>
              <a:rPr lang="en-US" dirty="0" smtClean="0"/>
              <a:t> Excel</a:t>
            </a:r>
          </a:p>
          <a:p>
            <a:pPr marL="0" lvl="0" indent="0" algn="just">
              <a:lnSpc>
                <a:spcPct val="150000"/>
              </a:lnSpc>
              <a:buNone/>
            </a:pPr>
            <a:r>
              <a:rPr lang="en-US" dirty="0" smtClean="0"/>
              <a:t>	</a:t>
            </a:r>
            <a:r>
              <a:rPr lang="en-US" dirty="0" err="1" smtClean="0"/>
              <a:t>Untuk</a:t>
            </a:r>
            <a:r>
              <a:rPr lang="en-US" dirty="0" smtClean="0"/>
              <a:t> </a:t>
            </a:r>
            <a:r>
              <a:rPr lang="en-US" dirty="0" err="1" smtClean="0"/>
              <a:t>melakukan</a:t>
            </a:r>
            <a:r>
              <a:rPr lang="en-US" dirty="0" smtClean="0"/>
              <a:t> </a:t>
            </a:r>
            <a:r>
              <a:rPr lang="en-US" dirty="0" err="1" smtClean="0"/>
              <a:t>pembagian</a:t>
            </a:r>
            <a:r>
              <a:rPr lang="en-US" dirty="0" smtClean="0"/>
              <a:t> </a:t>
            </a:r>
            <a:r>
              <a:rPr lang="en-US" dirty="0" err="1" smtClean="0"/>
              <a:t>sederhana</a:t>
            </a:r>
            <a:r>
              <a:rPr lang="en-US" dirty="0" smtClean="0"/>
              <a:t> di Excel, </a:t>
            </a:r>
            <a:r>
              <a:rPr lang="en-US" dirty="0" err="1" smtClean="0"/>
              <a:t>gunakanlah</a:t>
            </a:r>
            <a:r>
              <a:rPr lang="en-US" dirty="0" smtClean="0"/>
              <a:t> operator (/). Cara </a:t>
            </a:r>
            <a:r>
              <a:rPr lang="en-US" dirty="0" err="1" smtClean="0"/>
              <a:t>menggunakannya</a:t>
            </a:r>
            <a:r>
              <a:rPr lang="en-US" dirty="0" smtClean="0"/>
              <a:t> </a:t>
            </a:r>
            <a:r>
              <a:rPr lang="en-US" dirty="0" err="1" smtClean="0"/>
              <a:t>untuk</a:t>
            </a:r>
            <a:r>
              <a:rPr lang="en-US" dirty="0" smtClean="0"/>
              <a:t> </a:t>
            </a:r>
            <a:r>
              <a:rPr lang="en-US" dirty="0" err="1" smtClean="0"/>
              <a:t>membagi</a:t>
            </a:r>
            <a:r>
              <a:rPr lang="en-US" dirty="0" smtClean="0"/>
              <a:t> </a:t>
            </a:r>
            <a:r>
              <a:rPr lang="en-US" dirty="0" err="1" smtClean="0"/>
              <a:t>angka</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cara</a:t>
            </a:r>
            <a:r>
              <a:rPr lang="en-US" dirty="0" smtClean="0"/>
              <a:t> – </a:t>
            </a:r>
            <a:r>
              <a:rPr lang="en-US" dirty="0" err="1" smtClean="0"/>
              <a:t>cara</a:t>
            </a:r>
            <a:r>
              <a:rPr lang="en-US" dirty="0" smtClean="0"/>
              <a:t> </a:t>
            </a:r>
            <a:r>
              <a:rPr lang="en-US" dirty="0" err="1" smtClean="0"/>
              <a:t>sebelumnya</a:t>
            </a:r>
            <a:r>
              <a:rPr lang="en-US" dirty="0" smtClean="0"/>
              <a:t>.</a:t>
            </a:r>
          </a:p>
          <a:p>
            <a:pPr marL="0" lvl="0" indent="0" algn="just">
              <a:lnSpc>
                <a:spcPct val="150000"/>
              </a:lnSpc>
              <a:buNone/>
            </a:pPr>
            <a:r>
              <a:rPr lang="en-US" dirty="0" err="1" smtClean="0"/>
              <a:t>Misal</a:t>
            </a:r>
            <a:r>
              <a:rPr lang="en-US" dirty="0" smtClean="0"/>
              <a:t> </a:t>
            </a:r>
            <a:r>
              <a:rPr lang="en-US" dirty="0" err="1" smtClean="0"/>
              <a:t>untuk</a:t>
            </a:r>
            <a:r>
              <a:rPr lang="en-US" dirty="0" smtClean="0"/>
              <a:t> </a:t>
            </a:r>
            <a:r>
              <a:rPr lang="en-US" dirty="0" err="1" smtClean="0"/>
              <a:t>membagi</a:t>
            </a:r>
            <a:r>
              <a:rPr lang="en-US" dirty="0" smtClean="0"/>
              <a:t> </a:t>
            </a:r>
            <a:r>
              <a:rPr lang="en-US" dirty="0" err="1" smtClean="0"/>
              <a:t>sel</a:t>
            </a:r>
            <a:r>
              <a:rPr lang="en-US" dirty="0" smtClean="0"/>
              <a:t> A1 </a:t>
            </a:r>
            <a:r>
              <a:rPr lang="en-US" dirty="0" err="1" smtClean="0"/>
              <a:t>dengan</a:t>
            </a:r>
            <a:r>
              <a:rPr lang="en-US" dirty="0" smtClean="0"/>
              <a:t> A2, </a:t>
            </a:r>
            <a:r>
              <a:rPr lang="en-US" dirty="0" err="1" smtClean="0"/>
              <a:t>rumus</a:t>
            </a:r>
            <a:r>
              <a:rPr lang="en-US" dirty="0" smtClean="0"/>
              <a:t> </a:t>
            </a:r>
            <a:r>
              <a:rPr lang="en-US" dirty="0" err="1" smtClean="0"/>
              <a:t>bagi</a:t>
            </a:r>
            <a:r>
              <a:rPr lang="en-US" dirty="0" smtClean="0"/>
              <a:t> yang </a:t>
            </a:r>
            <a:r>
              <a:rPr lang="en-US" dirty="0" err="1" smtClean="0"/>
              <a:t>bisa</a:t>
            </a:r>
            <a:r>
              <a:rPr lang="en-US" dirty="0" smtClean="0"/>
              <a:t> </a:t>
            </a:r>
            <a:r>
              <a:rPr lang="en-US" dirty="0" err="1" smtClean="0"/>
              <a:t>dipakai</a:t>
            </a:r>
            <a:r>
              <a:rPr lang="en-US" dirty="0" smtClean="0"/>
              <a:t> </a:t>
            </a:r>
            <a:r>
              <a:rPr lang="en-US" dirty="0" err="1" smtClean="0"/>
              <a:t>adalah</a:t>
            </a:r>
            <a:r>
              <a:rPr lang="en-US" dirty="0" smtClean="0"/>
              <a:t>:</a:t>
            </a:r>
          </a:p>
          <a:p>
            <a:pPr marL="0" lvl="0" indent="0" algn="ctr">
              <a:lnSpc>
                <a:spcPct val="150000"/>
              </a:lnSpc>
              <a:buNone/>
            </a:pPr>
            <a:r>
              <a:rPr lang="en-US" dirty="0" err="1" smtClean="0"/>
              <a:t>Rumus</a:t>
            </a:r>
            <a:r>
              <a:rPr lang="en-US" dirty="0" smtClean="0"/>
              <a:t> Excel: =A1/A2</a:t>
            </a:r>
          </a:p>
          <a:p>
            <a:pPr marL="0" lvl="0" indent="0" algn="just">
              <a:lnSpc>
                <a:spcPct val="150000"/>
              </a:lnSpc>
              <a:buNone/>
            </a:pPr>
            <a:r>
              <a:rPr lang="en-US" dirty="0" smtClean="0"/>
              <a:t>	</a:t>
            </a:r>
            <a:r>
              <a:rPr lang="en-US" dirty="0" err="1" smtClean="0"/>
              <a:t>Perlu</a:t>
            </a:r>
            <a:r>
              <a:rPr lang="en-US" dirty="0" smtClean="0"/>
              <a:t> </a:t>
            </a:r>
            <a:r>
              <a:rPr lang="en-US" dirty="0" err="1" smtClean="0"/>
              <a:t>diingat</a:t>
            </a:r>
            <a:r>
              <a:rPr lang="en-US" dirty="0" smtClean="0"/>
              <a:t> </a:t>
            </a:r>
            <a:r>
              <a:rPr lang="en-US" dirty="0" err="1" smtClean="0"/>
              <a:t>bahwa</a:t>
            </a:r>
            <a:r>
              <a:rPr lang="en-US" dirty="0" smtClean="0"/>
              <a:t> </a:t>
            </a:r>
            <a:r>
              <a:rPr lang="en-US" dirty="0" err="1" smtClean="0"/>
              <a:t>sebuah</a:t>
            </a:r>
            <a:r>
              <a:rPr lang="en-US" dirty="0" smtClean="0"/>
              <a:t> </a:t>
            </a:r>
            <a:r>
              <a:rPr lang="en-US" dirty="0" err="1" smtClean="0"/>
              <a:t>angka</a:t>
            </a:r>
            <a:r>
              <a:rPr lang="en-US" dirty="0" smtClean="0"/>
              <a:t> </a:t>
            </a:r>
            <a:r>
              <a:rPr lang="en-US" dirty="0" err="1" smtClean="0"/>
              <a:t>atau</a:t>
            </a:r>
            <a:r>
              <a:rPr lang="en-US" dirty="0" smtClean="0"/>
              <a:t> </a:t>
            </a:r>
            <a:r>
              <a:rPr lang="en-US" dirty="0" err="1" smtClean="0"/>
              <a:t>sel</a:t>
            </a:r>
            <a:r>
              <a:rPr lang="en-US" dirty="0" smtClean="0"/>
              <a:t> </a:t>
            </a:r>
            <a:r>
              <a:rPr lang="en-US" dirty="0" err="1" smtClean="0"/>
              <a:t>tidak</a:t>
            </a:r>
            <a:r>
              <a:rPr lang="en-US" dirty="0" smtClean="0"/>
              <a:t> </a:t>
            </a:r>
            <a:r>
              <a:rPr lang="en-US" dirty="0" err="1" smtClean="0"/>
              <a:t>boleh</a:t>
            </a:r>
            <a:r>
              <a:rPr lang="en-US" dirty="0" smtClean="0"/>
              <a:t> </a:t>
            </a:r>
            <a:r>
              <a:rPr lang="en-US" dirty="0" err="1" smtClean="0"/>
              <a:t>dibagi</a:t>
            </a:r>
            <a:r>
              <a:rPr lang="en-US" dirty="0" smtClean="0"/>
              <a:t> </a:t>
            </a:r>
            <a:r>
              <a:rPr lang="en-US" dirty="0" err="1" smtClean="0"/>
              <a:t>dengan</a:t>
            </a:r>
            <a:r>
              <a:rPr lang="en-US" dirty="0" smtClean="0"/>
              <a:t> </a:t>
            </a:r>
            <a:r>
              <a:rPr lang="en-US" dirty="0" err="1" smtClean="0"/>
              <a:t>nol</a:t>
            </a:r>
            <a:r>
              <a:rPr lang="en-US" dirty="0" smtClean="0"/>
              <a:t> (0). </a:t>
            </a:r>
            <a:r>
              <a:rPr lang="en-US" dirty="0" err="1" smtClean="0"/>
              <a:t>Pada</a:t>
            </a:r>
            <a:r>
              <a:rPr lang="en-US" dirty="0" smtClean="0"/>
              <a:t> Excel, </a:t>
            </a:r>
            <a:r>
              <a:rPr lang="en-US" dirty="0" err="1" smtClean="0"/>
              <a:t>jika</a:t>
            </a:r>
            <a:r>
              <a:rPr lang="en-US" dirty="0" smtClean="0"/>
              <a:t> </a:t>
            </a:r>
            <a:r>
              <a:rPr lang="en-US" dirty="0" err="1" smtClean="0"/>
              <a:t>terjadi</a:t>
            </a:r>
            <a:r>
              <a:rPr lang="en-US" dirty="0" smtClean="0"/>
              <a:t> </a:t>
            </a:r>
            <a:r>
              <a:rPr lang="en-US" dirty="0" err="1" smtClean="0"/>
              <a:t>hal</a:t>
            </a:r>
            <a:r>
              <a:rPr lang="en-US" dirty="0" smtClean="0"/>
              <a:t> </a:t>
            </a:r>
            <a:r>
              <a:rPr lang="en-US" dirty="0" err="1" smtClean="0"/>
              <a:t>semacam</a:t>
            </a:r>
            <a:r>
              <a:rPr lang="en-US" dirty="0" smtClean="0"/>
              <a:t> </a:t>
            </a:r>
            <a:r>
              <a:rPr lang="en-US" dirty="0" err="1" smtClean="0"/>
              <a:t>ini</a:t>
            </a:r>
            <a:r>
              <a:rPr lang="en-US" dirty="0" smtClean="0"/>
              <a:t> </a:t>
            </a:r>
            <a:r>
              <a:rPr lang="en-US" dirty="0" err="1" smtClean="0"/>
              <a:t>akan</a:t>
            </a:r>
            <a:r>
              <a:rPr lang="en-US" dirty="0" smtClean="0"/>
              <a:t> </a:t>
            </a:r>
            <a:r>
              <a:rPr lang="en-US" dirty="0" err="1" smtClean="0"/>
              <a:t>menghasilkan</a:t>
            </a:r>
            <a:r>
              <a:rPr lang="en-US" dirty="0" smtClean="0"/>
              <a:t> </a:t>
            </a:r>
            <a:r>
              <a:rPr lang="en-US" dirty="0" err="1" smtClean="0"/>
              <a:t>nilai</a:t>
            </a:r>
            <a:r>
              <a:rPr lang="en-US" dirty="0" smtClean="0"/>
              <a:t> error #DIV/0.</a:t>
            </a:r>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B. </a:t>
            </a:r>
            <a:r>
              <a:rPr lang="en-US" sz="2800" dirty="0" err="1" smtClean="0"/>
              <a:t>Mengenal</a:t>
            </a:r>
            <a:r>
              <a:rPr lang="en-US" sz="2800" dirty="0" smtClean="0"/>
              <a:t> </a:t>
            </a:r>
            <a:r>
              <a:rPr lang="en-US" sz="2800" dirty="0" err="1" smtClean="0"/>
              <a:t>Rumus</a:t>
            </a:r>
            <a:r>
              <a:rPr lang="en-US" sz="2800" dirty="0" smtClean="0"/>
              <a:t> </a:t>
            </a:r>
            <a:r>
              <a:rPr lang="en-US" sz="2800" dirty="0" err="1" smtClean="0"/>
              <a:t>dan</a:t>
            </a:r>
            <a:r>
              <a:rPr lang="en-US" sz="2800" dirty="0" smtClean="0"/>
              <a:t> </a:t>
            </a:r>
            <a:r>
              <a:rPr lang="en-US" sz="2800" dirty="0" err="1" smtClean="0"/>
              <a:t>Fungsi</a:t>
            </a:r>
            <a:r>
              <a:rPr lang="en-US" sz="2800" dirty="0" smtClean="0"/>
              <a:t> Excel</a:t>
            </a:r>
            <a:endParaRPr sz="2800" dirty="0"/>
          </a:p>
        </p:txBody>
      </p:sp>
    </p:spTree>
    <p:extLst>
      <p:ext uri="{BB962C8B-B14F-4D97-AF65-F5344CB8AC3E}">
        <p14:creationId xmlns:p14="http://schemas.microsoft.com/office/powerpoint/2010/main" val="148397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0" lvl="0" indent="0" algn="just">
              <a:lnSpc>
                <a:spcPct val="150000"/>
              </a:lnSpc>
              <a:buNone/>
            </a:pPr>
            <a:r>
              <a:rPr lang="en-US" dirty="0" smtClean="0"/>
              <a:t>	</a:t>
            </a:r>
            <a:r>
              <a:rPr lang="en-US" dirty="0" err="1" smtClean="0"/>
              <a:t>Sebagaimana</a:t>
            </a:r>
            <a:r>
              <a:rPr lang="en-US" dirty="0" smtClean="0"/>
              <a:t> yang </a:t>
            </a:r>
            <a:r>
              <a:rPr lang="en-US" dirty="0" err="1" smtClean="0"/>
              <a:t>kita</a:t>
            </a:r>
            <a:r>
              <a:rPr lang="en-US" dirty="0" smtClean="0"/>
              <a:t> </a:t>
            </a:r>
            <a:r>
              <a:rPr lang="en-US" dirty="0" err="1" smtClean="0"/>
              <a:t>ketahui</a:t>
            </a:r>
            <a:r>
              <a:rPr lang="en-US" dirty="0" smtClean="0"/>
              <a:t>, </a:t>
            </a:r>
            <a:r>
              <a:rPr lang="en-US" dirty="0" err="1" smtClean="0"/>
              <a:t>setiap</a:t>
            </a:r>
            <a:r>
              <a:rPr lang="en-US" dirty="0" smtClean="0"/>
              <a:t> kali program Excel </a:t>
            </a:r>
            <a:r>
              <a:rPr lang="en-US" dirty="0" err="1" smtClean="0"/>
              <a:t>diaktifkan</a:t>
            </a:r>
            <a:r>
              <a:rPr lang="en-US" dirty="0" smtClean="0"/>
              <a:t>, </a:t>
            </a:r>
            <a:r>
              <a:rPr lang="en-US" dirty="0" err="1" smtClean="0"/>
              <a:t>sebuah</a:t>
            </a:r>
            <a:r>
              <a:rPr lang="en-US" dirty="0" smtClean="0"/>
              <a:t> </a:t>
            </a:r>
            <a:r>
              <a:rPr lang="en-US" dirty="0" err="1" smtClean="0"/>
              <a:t>buku</a:t>
            </a:r>
            <a:r>
              <a:rPr lang="en-US" dirty="0" smtClean="0"/>
              <a:t> </a:t>
            </a:r>
            <a:r>
              <a:rPr lang="en-US" dirty="0" err="1" smtClean="0"/>
              <a:t>kerja</a:t>
            </a:r>
            <a:r>
              <a:rPr lang="en-US" dirty="0" smtClean="0"/>
              <a:t> (</a:t>
            </a:r>
            <a:r>
              <a:rPr lang="en-US" i="1" dirty="0" smtClean="0"/>
              <a:t>workbook</a:t>
            </a:r>
            <a:r>
              <a:rPr lang="en-US" dirty="0" smtClean="0"/>
              <a:t>) </a:t>
            </a:r>
            <a:r>
              <a:rPr lang="en-US" dirty="0" err="1" smtClean="0"/>
              <a:t>kosong</a:t>
            </a:r>
            <a:r>
              <a:rPr lang="en-US" dirty="0" smtClean="0"/>
              <a:t> </a:t>
            </a:r>
            <a:r>
              <a:rPr lang="en-US" dirty="0" err="1" smtClean="0"/>
              <a:t>dengan</a:t>
            </a:r>
            <a:r>
              <a:rPr lang="en-US" dirty="0" smtClean="0"/>
              <a:t> 3 </a:t>
            </a:r>
            <a:r>
              <a:rPr lang="en-US" dirty="0" err="1" smtClean="0"/>
              <a:t>lembar</a:t>
            </a:r>
            <a:r>
              <a:rPr lang="en-US" dirty="0" smtClean="0"/>
              <a:t> </a:t>
            </a:r>
            <a:r>
              <a:rPr lang="en-US" dirty="0" err="1" smtClean="0"/>
              <a:t>kerja</a:t>
            </a:r>
            <a:r>
              <a:rPr lang="en-US" dirty="0" smtClean="0"/>
              <a:t> (</a:t>
            </a:r>
            <a:r>
              <a:rPr lang="en-US" i="1" dirty="0" smtClean="0"/>
              <a:t>sheet</a:t>
            </a:r>
            <a:r>
              <a:rPr lang="en-US" dirty="0" smtClean="0"/>
              <a:t>) </a:t>
            </a:r>
            <a:r>
              <a:rPr lang="en-US" dirty="0" err="1" smtClean="0"/>
              <a:t>telah</a:t>
            </a:r>
            <a:r>
              <a:rPr lang="en-US" dirty="0" smtClean="0"/>
              <a:t> </a:t>
            </a:r>
            <a:r>
              <a:rPr lang="en-US" dirty="0" err="1" smtClean="0"/>
              <a:t>tersedia</a:t>
            </a:r>
            <a:r>
              <a:rPr lang="en-US" dirty="0" smtClean="0"/>
              <a:t>, </a:t>
            </a:r>
            <a:r>
              <a:rPr lang="en-US" dirty="0" err="1" smtClean="0"/>
              <a:t>dengan</a:t>
            </a:r>
            <a:r>
              <a:rPr lang="en-US" dirty="0" smtClean="0"/>
              <a:t> </a:t>
            </a:r>
            <a:r>
              <a:rPr lang="en-US" dirty="0" err="1" smtClean="0"/>
              <a:t>demikian</a:t>
            </a:r>
            <a:r>
              <a:rPr lang="en-US" dirty="0" smtClean="0"/>
              <a:t> </a:t>
            </a:r>
            <a:r>
              <a:rPr lang="en-US" dirty="0" err="1" smtClean="0"/>
              <a:t>kita</a:t>
            </a:r>
            <a:r>
              <a:rPr lang="en-US" dirty="0" smtClean="0"/>
              <a:t> </a:t>
            </a:r>
            <a:r>
              <a:rPr lang="en-US" dirty="0" err="1" smtClean="0"/>
              <a:t>dapat</a:t>
            </a:r>
            <a:r>
              <a:rPr lang="en-US" dirty="0" smtClean="0"/>
              <a:t> </a:t>
            </a:r>
            <a:r>
              <a:rPr lang="en-US" dirty="0" err="1" smtClean="0"/>
              <a:t>langsung</a:t>
            </a:r>
            <a:r>
              <a:rPr lang="en-US" dirty="0" smtClean="0"/>
              <a:t> </a:t>
            </a:r>
            <a:r>
              <a:rPr lang="en-US" dirty="0" err="1" smtClean="0"/>
              <a:t>menggunakannya</a:t>
            </a:r>
            <a:r>
              <a:rPr lang="en-US" dirty="0" smtClean="0"/>
              <a:t>. </a:t>
            </a:r>
            <a:r>
              <a:rPr lang="en-US" dirty="0" err="1" smtClean="0"/>
              <a:t>Dengan</a:t>
            </a:r>
            <a:r>
              <a:rPr lang="en-US" dirty="0" smtClean="0"/>
              <a:t> </a:t>
            </a:r>
            <a:r>
              <a:rPr lang="en-US" dirty="0" err="1" smtClean="0"/>
              <a:t>adanya</a:t>
            </a:r>
            <a:r>
              <a:rPr lang="en-US" dirty="0" smtClean="0"/>
              <a:t> </a:t>
            </a:r>
            <a:r>
              <a:rPr lang="en-US" i="1" dirty="0" smtClean="0"/>
              <a:t>worksheet </a:t>
            </a:r>
            <a:r>
              <a:rPr lang="en-US" dirty="0" err="1" smtClean="0"/>
              <a:t>maka</a:t>
            </a:r>
            <a:r>
              <a:rPr lang="en-US" dirty="0" smtClean="0"/>
              <a:t> </a:t>
            </a:r>
            <a:r>
              <a:rPr lang="en-US" dirty="0" err="1" smtClean="0"/>
              <a:t>kita</a:t>
            </a:r>
            <a:r>
              <a:rPr lang="en-US" dirty="0" smtClean="0"/>
              <a:t> </a:t>
            </a:r>
            <a:r>
              <a:rPr lang="en-US" dirty="0" err="1" smtClean="0"/>
              <a:t>akan</a:t>
            </a:r>
            <a:r>
              <a:rPr lang="en-US" dirty="0" smtClean="0"/>
              <a:t> </a:t>
            </a:r>
            <a:r>
              <a:rPr lang="en-US" dirty="0" err="1" smtClean="0"/>
              <a:t>lebih</a:t>
            </a:r>
            <a:r>
              <a:rPr lang="en-US" dirty="0" smtClean="0"/>
              <a:t> </a:t>
            </a:r>
            <a:r>
              <a:rPr lang="en-US" dirty="0" err="1" smtClean="0"/>
              <a:t>mudah</a:t>
            </a:r>
            <a:r>
              <a:rPr lang="en-US" dirty="0" smtClean="0"/>
              <a:t> </a:t>
            </a:r>
            <a:r>
              <a:rPr lang="en-US" dirty="0" err="1" smtClean="0"/>
              <a:t>melakukan</a:t>
            </a:r>
            <a:r>
              <a:rPr lang="en-US" dirty="0" smtClean="0"/>
              <a:t> </a:t>
            </a:r>
            <a:r>
              <a:rPr lang="en-US" dirty="0" err="1" smtClean="0"/>
              <a:t>manajemen</a:t>
            </a:r>
            <a:r>
              <a:rPr lang="en-US" dirty="0" smtClean="0"/>
              <a:t> set data </a:t>
            </a:r>
            <a:r>
              <a:rPr lang="en-US" dirty="0" err="1" smtClean="0"/>
              <a:t>pada</a:t>
            </a:r>
            <a:r>
              <a:rPr lang="en-US" dirty="0" smtClean="0"/>
              <a:t> file Excel yang </a:t>
            </a:r>
            <a:r>
              <a:rPr lang="en-US" dirty="0" err="1" smtClean="0"/>
              <a:t>kita</a:t>
            </a:r>
            <a:r>
              <a:rPr lang="en-US" dirty="0" smtClean="0"/>
              <a:t> </a:t>
            </a:r>
            <a:r>
              <a:rPr lang="en-US" dirty="0" err="1" smtClean="0"/>
              <a:t>buat</a:t>
            </a:r>
            <a:r>
              <a:rPr lang="en-US" dirty="0" smtClean="0"/>
              <a:t>. Di </a:t>
            </a:r>
            <a:r>
              <a:rPr lang="en-US" dirty="0" err="1" smtClean="0"/>
              <a:t>sini</a:t>
            </a:r>
            <a:r>
              <a:rPr lang="en-US" dirty="0" smtClean="0"/>
              <a:t> </a:t>
            </a:r>
            <a:r>
              <a:rPr lang="en-US" dirty="0" err="1" smtClean="0"/>
              <a:t>kita</a:t>
            </a:r>
            <a:r>
              <a:rPr lang="en-US" dirty="0" smtClean="0"/>
              <a:t> </a:t>
            </a:r>
            <a:r>
              <a:rPr lang="en-US" dirty="0" err="1" smtClean="0"/>
              <a:t>akan</a:t>
            </a:r>
            <a:r>
              <a:rPr lang="en-US" dirty="0" smtClean="0"/>
              <a:t> </a:t>
            </a:r>
            <a:r>
              <a:rPr lang="en-US" dirty="0" err="1" smtClean="0"/>
              <a:t>belajar</a:t>
            </a:r>
            <a:r>
              <a:rPr lang="en-US" dirty="0" smtClean="0"/>
              <a:t> </a:t>
            </a:r>
            <a:r>
              <a:rPr lang="en-US" dirty="0" err="1" smtClean="0"/>
              <a:t>tentang</a:t>
            </a:r>
            <a:r>
              <a:rPr lang="en-US" dirty="0" smtClean="0"/>
              <a:t> </a:t>
            </a:r>
            <a:r>
              <a:rPr lang="en-US" dirty="0" err="1" smtClean="0"/>
              <a:t>hal</a:t>
            </a:r>
            <a:r>
              <a:rPr lang="en-US" dirty="0" smtClean="0"/>
              <a:t> – </a:t>
            </a:r>
            <a:r>
              <a:rPr lang="en-US" dirty="0" err="1" smtClean="0"/>
              <a:t>hal</a:t>
            </a:r>
            <a:r>
              <a:rPr lang="en-US" dirty="0" smtClean="0"/>
              <a:t> yang </a:t>
            </a:r>
            <a:r>
              <a:rPr lang="en-US" dirty="0" err="1" smtClean="0"/>
              <a:t>bisa</a:t>
            </a:r>
            <a:r>
              <a:rPr lang="en-US" dirty="0" smtClean="0"/>
              <a:t> </a:t>
            </a:r>
            <a:r>
              <a:rPr lang="en-US" dirty="0" err="1" smtClean="0"/>
              <a:t>kita</a:t>
            </a:r>
            <a:r>
              <a:rPr lang="en-US" dirty="0" smtClean="0"/>
              <a:t> </a:t>
            </a:r>
            <a:r>
              <a:rPr lang="en-US" dirty="0" err="1" smtClean="0"/>
              <a:t>lakukan</a:t>
            </a:r>
            <a:r>
              <a:rPr lang="en-US" dirty="0" smtClean="0"/>
              <a:t> </a:t>
            </a:r>
            <a:r>
              <a:rPr lang="en-US" dirty="0" err="1" smtClean="0"/>
              <a:t>dengan</a:t>
            </a:r>
            <a:r>
              <a:rPr lang="en-US" dirty="0" smtClean="0"/>
              <a:t> </a:t>
            </a:r>
            <a:r>
              <a:rPr lang="en-US" i="1" dirty="0" smtClean="0"/>
              <a:t>worksheet</a:t>
            </a:r>
            <a:r>
              <a:rPr lang="en-US" dirty="0" smtClean="0"/>
              <a:t> </a:t>
            </a:r>
            <a:r>
              <a:rPr lang="en-US" dirty="0" err="1" smtClean="0"/>
              <a:t>ini</a:t>
            </a:r>
            <a:r>
              <a:rPr lang="en-US" dirty="0" smtClean="0"/>
              <a:t>.</a:t>
            </a:r>
          </a:p>
          <a:p>
            <a:pPr marL="228600" lvl="0" indent="-228600" algn="just">
              <a:lnSpc>
                <a:spcPct val="150000"/>
              </a:lnSpc>
              <a:buFont typeface="+mj-lt"/>
              <a:buAutoNum type="arabicPeriod"/>
            </a:pPr>
            <a:r>
              <a:rPr lang="en-US" dirty="0" smtClean="0"/>
              <a:t>BEKERJA DENGAN WORKSHEET EXCEL</a:t>
            </a:r>
          </a:p>
          <a:p>
            <a:pPr marL="228600" lvl="0" indent="-228600" algn="just">
              <a:lnSpc>
                <a:spcPct val="150000"/>
              </a:lnSpc>
              <a:buAutoNum type="alphaLcPeriod"/>
            </a:pPr>
            <a:r>
              <a:rPr lang="en-US" dirty="0" err="1" smtClean="0"/>
              <a:t>Menambah</a:t>
            </a:r>
            <a:r>
              <a:rPr lang="en-US" dirty="0" smtClean="0"/>
              <a:t> Worksheet </a:t>
            </a:r>
            <a:r>
              <a:rPr lang="en-US" dirty="0" err="1" smtClean="0"/>
              <a:t>Baru</a:t>
            </a:r>
            <a:endParaRPr lang="en-US" dirty="0" smtClean="0"/>
          </a:p>
          <a:p>
            <a:pPr marL="0" lvl="0" indent="0" algn="just">
              <a:lnSpc>
                <a:spcPct val="150000"/>
              </a:lnSpc>
              <a:buNone/>
            </a:pPr>
            <a:r>
              <a:rPr lang="en-US" dirty="0" smtClean="0"/>
              <a:t>	</a:t>
            </a:r>
            <a:r>
              <a:rPr lang="en-US" dirty="0" err="1" smtClean="0"/>
              <a:t>Untuk</a:t>
            </a:r>
            <a:r>
              <a:rPr lang="en-US" dirty="0" smtClean="0"/>
              <a:t> </a:t>
            </a:r>
            <a:r>
              <a:rPr lang="en-US" dirty="0" err="1" smtClean="0"/>
              <a:t>menambah</a:t>
            </a:r>
            <a:r>
              <a:rPr lang="en-US" dirty="0" smtClean="0"/>
              <a:t> </a:t>
            </a:r>
            <a:r>
              <a:rPr lang="en-US" dirty="0" err="1" smtClean="0"/>
              <a:t>sebuah</a:t>
            </a:r>
            <a:r>
              <a:rPr lang="en-US" dirty="0" smtClean="0"/>
              <a:t> </a:t>
            </a:r>
            <a:r>
              <a:rPr lang="en-US" i="1" dirty="0" smtClean="0"/>
              <a:t>worksheet </a:t>
            </a:r>
            <a:r>
              <a:rPr lang="en-US" dirty="0" err="1" smtClean="0"/>
              <a:t>bisa</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mengetik</a:t>
            </a:r>
            <a:r>
              <a:rPr lang="en-US" dirty="0" smtClean="0"/>
              <a:t> </a:t>
            </a:r>
            <a:r>
              <a:rPr lang="en-US" dirty="0" err="1" smtClean="0"/>
              <a:t>tanda</a:t>
            </a:r>
            <a:r>
              <a:rPr lang="en-US" dirty="0" smtClean="0"/>
              <a:t> (+) yang </a:t>
            </a:r>
            <a:r>
              <a:rPr lang="en-US" dirty="0" err="1" smtClean="0"/>
              <a:t>ada</a:t>
            </a:r>
            <a:r>
              <a:rPr lang="en-US" dirty="0" smtClean="0"/>
              <a:t> di </a:t>
            </a:r>
            <a:r>
              <a:rPr lang="en-US" dirty="0" err="1" smtClean="0"/>
              <a:t>sebelah</a:t>
            </a:r>
            <a:r>
              <a:rPr lang="en-US" dirty="0"/>
              <a:t> </a:t>
            </a:r>
            <a:r>
              <a:rPr lang="en-US" dirty="0" smtClean="0"/>
              <a:t>Tab Worksheet. Cara lain </a:t>
            </a:r>
            <a:r>
              <a:rPr lang="en-US" dirty="0" err="1" smtClean="0"/>
              <a:t>adalah</a:t>
            </a:r>
            <a:r>
              <a:rPr lang="en-US" dirty="0" smtClean="0"/>
              <a:t> </a:t>
            </a:r>
            <a:r>
              <a:rPr lang="en-US" dirty="0" err="1" smtClean="0"/>
              <a:t>dengan</a:t>
            </a:r>
            <a:r>
              <a:rPr lang="en-US" dirty="0" smtClean="0"/>
              <a:t> </a:t>
            </a:r>
            <a:r>
              <a:rPr lang="en-US" dirty="0" err="1" smtClean="0"/>
              <a:t>menuju</a:t>
            </a:r>
            <a:r>
              <a:rPr lang="en-US" dirty="0" smtClean="0"/>
              <a:t> Tab Home—Group Cells—Insert </a:t>
            </a:r>
            <a:r>
              <a:rPr lang="en-US" dirty="0" err="1" smtClean="0"/>
              <a:t>lalu</a:t>
            </a:r>
            <a:r>
              <a:rPr lang="en-US" dirty="0" smtClean="0"/>
              <a:t> </a:t>
            </a:r>
            <a:r>
              <a:rPr lang="en-US" dirty="0" err="1" smtClean="0"/>
              <a:t>pilih</a:t>
            </a:r>
            <a:r>
              <a:rPr lang="en-US" dirty="0" smtClean="0"/>
              <a:t> Insert Sheet.</a:t>
            </a:r>
          </a:p>
          <a:p>
            <a:pPr marL="0" lvl="0" indent="0" algn="just">
              <a:lnSpc>
                <a:spcPct val="150000"/>
              </a:lnSpc>
              <a:buNone/>
            </a:pPr>
            <a:r>
              <a:rPr lang="en-US" dirty="0" smtClean="0"/>
              <a:t>	</a:t>
            </a:r>
            <a:r>
              <a:rPr lang="en-US" dirty="0" err="1" smtClean="0"/>
              <a:t>Jumlah</a:t>
            </a:r>
            <a:r>
              <a:rPr lang="en-US" dirty="0" smtClean="0"/>
              <a:t> worksheet yang </a:t>
            </a:r>
            <a:r>
              <a:rPr lang="en-US" dirty="0" err="1" smtClean="0"/>
              <a:t>bisa</a:t>
            </a:r>
            <a:r>
              <a:rPr lang="en-US" dirty="0" smtClean="0"/>
              <a:t> </a:t>
            </a:r>
            <a:r>
              <a:rPr lang="en-US" dirty="0" err="1" smtClean="0"/>
              <a:t>ditambahkan</a:t>
            </a:r>
            <a:r>
              <a:rPr lang="en-US" dirty="0" smtClean="0"/>
              <a:t> </a:t>
            </a:r>
            <a:r>
              <a:rPr lang="en-US" dirty="0" err="1" smtClean="0"/>
              <a:t>dibatasi</a:t>
            </a:r>
            <a:r>
              <a:rPr lang="en-US" dirty="0" smtClean="0"/>
              <a:t> </a:t>
            </a:r>
            <a:r>
              <a:rPr lang="en-US" dirty="0" err="1" smtClean="0"/>
              <a:t>oleh</a:t>
            </a:r>
            <a:r>
              <a:rPr lang="en-US" dirty="0" smtClean="0"/>
              <a:t> </a:t>
            </a:r>
            <a:r>
              <a:rPr lang="en-US" dirty="0" err="1" smtClean="0"/>
              <a:t>memori</a:t>
            </a:r>
            <a:r>
              <a:rPr lang="en-US" dirty="0" smtClean="0"/>
              <a:t> </a:t>
            </a:r>
            <a:r>
              <a:rPr lang="en-US" dirty="0" err="1" smtClean="0"/>
              <a:t>komputer</a:t>
            </a:r>
            <a:r>
              <a:rPr lang="en-US" dirty="0" smtClean="0"/>
              <a:t> yang </a:t>
            </a:r>
            <a:r>
              <a:rPr lang="en-US" dirty="0" err="1" smtClean="0"/>
              <a:t>tersedia</a:t>
            </a:r>
            <a:r>
              <a:rPr lang="en-US" dirty="0" smtClean="0"/>
              <a:t>. </a:t>
            </a:r>
            <a:r>
              <a:rPr lang="en-US" dirty="0" err="1" smtClean="0"/>
              <a:t>Jadi</a:t>
            </a:r>
            <a:r>
              <a:rPr lang="en-US" dirty="0" smtClean="0"/>
              <a:t> </a:t>
            </a:r>
            <a:r>
              <a:rPr lang="en-US" dirty="0" err="1" smtClean="0"/>
              <a:t>kita</a:t>
            </a:r>
            <a:r>
              <a:rPr lang="en-US" dirty="0" smtClean="0"/>
              <a:t> </a:t>
            </a:r>
            <a:r>
              <a:rPr lang="en-US" dirty="0" err="1" smtClean="0"/>
              <a:t>bisa</a:t>
            </a:r>
            <a:r>
              <a:rPr lang="en-US" dirty="0" smtClean="0"/>
              <a:t> </a:t>
            </a:r>
            <a:r>
              <a:rPr lang="en-US" dirty="0" err="1" smtClean="0"/>
              <a:t>menambahkan</a:t>
            </a:r>
            <a:r>
              <a:rPr lang="en-US" dirty="0" smtClean="0"/>
              <a:t> </a:t>
            </a:r>
            <a:r>
              <a:rPr lang="en-US" i="1" dirty="0" smtClean="0"/>
              <a:t>worksheet </a:t>
            </a:r>
            <a:r>
              <a:rPr lang="en-US" dirty="0" err="1" smtClean="0"/>
              <a:t>sebanyak</a:t>
            </a:r>
            <a:r>
              <a:rPr lang="en-US" dirty="0" smtClean="0"/>
              <a:t> </a:t>
            </a:r>
            <a:r>
              <a:rPr lang="en-US" dirty="0" err="1" smtClean="0"/>
              <a:t>apapun</a:t>
            </a:r>
            <a:r>
              <a:rPr lang="en-US" dirty="0" smtClean="0"/>
              <a:t> </a:t>
            </a:r>
            <a:r>
              <a:rPr lang="en-US" dirty="0" err="1" smtClean="0"/>
              <a:t>asal</a:t>
            </a:r>
            <a:r>
              <a:rPr lang="en-US" dirty="0" smtClean="0"/>
              <a:t> </a:t>
            </a:r>
            <a:r>
              <a:rPr lang="en-US" dirty="0" err="1" smtClean="0"/>
              <a:t>komputer</a:t>
            </a:r>
            <a:r>
              <a:rPr lang="en-US" dirty="0" smtClean="0"/>
              <a:t> </a:t>
            </a:r>
            <a:r>
              <a:rPr lang="en-US" dirty="0" err="1" smtClean="0"/>
              <a:t>kita</a:t>
            </a:r>
            <a:r>
              <a:rPr lang="en-US" dirty="0" smtClean="0"/>
              <a:t> </a:t>
            </a:r>
            <a:r>
              <a:rPr lang="en-US" dirty="0" err="1" smtClean="0"/>
              <a:t>mampu</a:t>
            </a:r>
            <a:r>
              <a:rPr lang="en-US" dirty="0" smtClean="0"/>
              <a:t> </a:t>
            </a:r>
            <a:r>
              <a:rPr lang="en-US" dirty="0" err="1" smtClean="0"/>
              <a:t>menanganinya</a:t>
            </a:r>
            <a:r>
              <a:rPr lang="en-US" dirty="0" smtClean="0"/>
              <a:t>.</a:t>
            </a:r>
            <a:endParaRPr lang="en-US" dirty="0" smtClean="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C. MEMBUAT DOKUMEN DAN LEMBAR KERJA EXCEL</a:t>
            </a:r>
            <a:endParaRPr sz="2800" dirty="0"/>
          </a:p>
        </p:txBody>
      </p:sp>
    </p:spTree>
    <p:extLst>
      <p:ext uri="{BB962C8B-B14F-4D97-AF65-F5344CB8AC3E}">
        <p14:creationId xmlns:p14="http://schemas.microsoft.com/office/powerpoint/2010/main" val="131230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AutoNum type="alphaLcPeriod" startAt="2"/>
            </a:pPr>
            <a:r>
              <a:rPr lang="en-US" dirty="0" err="1" smtClean="0"/>
              <a:t>Menghapus</a:t>
            </a:r>
            <a:r>
              <a:rPr lang="en-US" dirty="0" smtClean="0"/>
              <a:t> Worksheet</a:t>
            </a:r>
          </a:p>
          <a:p>
            <a:pPr marL="0" lvl="0" indent="0" algn="just">
              <a:lnSpc>
                <a:spcPct val="150000"/>
              </a:lnSpc>
              <a:buNone/>
            </a:pPr>
            <a:r>
              <a:rPr lang="en-US" dirty="0" smtClean="0"/>
              <a:t>	</a:t>
            </a:r>
            <a:r>
              <a:rPr lang="en-US" dirty="0" err="1" smtClean="0"/>
              <a:t>Jumlah</a:t>
            </a:r>
            <a:r>
              <a:rPr lang="en-US" dirty="0" smtClean="0"/>
              <a:t> </a:t>
            </a:r>
            <a:r>
              <a:rPr lang="en-US" i="1" dirty="0" smtClean="0"/>
              <a:t>worksheet</a:t>
            </a:r>
            <a:r>
              <a:rPr lang="en-US" dirty="0" smtClean="0"/>
              <a:t> yang </a:t>
            </a:r>
            <a:r>
              <a:rPr lang="en-US" dirty="0" err="1" smtClean="0"/>
              <a:t>tersedia</a:t>
            </a:r>
            <a:r>
              <a:rPr lang="en-US" dirty="0" smtClean="0"/>
              <a:t> di </a:t>
            </a:r>
            <a:r>
              <a:rPr lang="en-US" dirty="0" err="1" smtClean="0"/>
              <a:t>awal</a:t>
            </a:r>
            <a:r>
              <a:rPr lang="en-US" dirty="0" smtClean="0"/>
              <a:t> </a:t>
            </a:r>
            <a:r>
              <a:rPr lang="en-US" dirty="0" err="1" smtClean="0"/>
              <a:t>adalah</a:t>
            </a:r>
            <a:r>
              <a:rPr lang="en-US" dirty="0" smtClean="0"/>
              <a:t> </a:t>
            </a:r>
            <a:r>
              <a:rPr lang="en-US" dirty="0" err="1" smtClean="0"/>
              <a:t>tiga</a:t>
            </a:r>
            <a:r>
              <a:rPr lang="en-US" dirty="0" smtClean="0"/>
              <a:t>, </a:t>
            </a:r>
            <a:r>
              <a:rPr lang="en-US" dirty="0" err="1" smtClean="0"/>
              <a:t>tetapi</a:t>
            </a:r>
            <a:r>
              <a:rPr lang="en-US" dirty="0" smtClean="0"/>
              <a:t> </a:t>
            </a:r>
            <a:r>
              <a:rPr lang="en-US" dirty="0" err="1" smtClean="0"/>
              <a:t>kita</a:t>
            </a:r>
            <a:r>
              <a:rPr lang="en-US" dirty="0" smtClean="0"/>
              <a:t> </a:t>
            </a:r>
            <a:r>
              <a:rPr lang="en-US" dirty="0" err="1" smtClean="0"/>
              <a:t>bisa</a:t>
            </a:r>
            <a:r>
              <a:rPr lang="en-US" dirty="0" smtClean="0"/>
              <a:t> </a:t>
            </a:r>
            <a:r>
              <a:rPr lang="en-US" dirty="0" err="1" smtClean="0"/>
              <a:t>menghapus</a:t>
            </a:r>
            <a:r>
              <a:rPr lang="en-US" dirty="0" smtClean="0"/>
              <a:t> yang </a:t>
            </a:r>
            <a:r>
              <a:rPr lang="en-US" dirty="0" err="1" smtClean="0"/>
              <a:t>tidak</a:t>
            </a:r>
            <a:r>
              <a:rPr lang="en-US" dirty="0" smtClean="0"/>
              <a:t> </a:t>
            </a:r>
            <a:r>
              <a:rPr lang="en-US" dirty="0" err="1" smtClean="0"/>
              <a:t>diperlukan</a:t>
            </a:r>
            <a:r>
              <a:rPr lang="en-US" dirty="0" smtClean="0"/>
              <a:t>. Cara </a:t>
            </a:r>
            <a:r>
              <a:rPr lang="en-US" dirty="0" err="1" smtClean="0"/>
              <a:t>menghapus</a:t>
            </a:r>
            <a:r>
              <a:rPr lang="en-US" dirty="0" smtClean="0"/>
              <a:t> </a:t>
            </a:r>
            <a:r>
              <a:rPr lang="en-US" i="1" dirty="0" smtClean="0"/>
              <a:t>worksheet </a:t>
            </a:r>
            <a:r>
              <a:rPr lang="en-US" dirty="0" err="1" smtClean="0"/>
              <a:t>adalah</a:t>
            </a:r>
            <a:r>
              <a:rPr lang="en-US" dirty="0" smtClean="0"/>
              <a:t> </a:t>
            </a:r>
            <a:r>
              <a:rPr lang="en-US" dirty="0" err="1" smtClean="0"/>
              <a:t>klik</a:t>
            </a:r>
            <a:r>
              <a:rPr lang="en-US" dirty="0" smtClean="0"/>
              <a:t> </a:t>
            </a:r>
            <a:r>
              <a:rPr lang="en-US" dirty="0" err="1" smtClean="0"/>
              <a:t>kanan</a:t>
            </a:r>
            <a:r>
              <a:rPr lang="en-US" dirty="0" smtClean="0"/>
              <a:t> </a:t>
            </a:r>
            <a:r>
              <a:rPr lang="en-US" dirty="0" err="1" smtClean="0"/>
              <a:t>pada</a:t>
            </a:r>
            <a:r>
              <a:rPr lang="en-US" dirty="0" smtClean="0"/>
              <a:t> tab </a:t>
            </a:r>
            <a:r>
              <a:rPr lang="en-US" i="1" dirty="0" smtClean="0"/>
              <a:t>worksheet </a:t>
            </a:r>
            <a:r>
              <a:rPr lang="en-US" dirty="0" smtClean="0"/>
              <a:t>yang </a:t>
            </a:r>
            <a:r>
              <a:rPr lang="en-US" dirty="0" err="1" smtClean="0"/>
              <a:t>akan</a:t>
            </a:r>
            <a:r>
              <a:rPr lang="en-US" dirty="0" smtClean="0"/>
              <a:t> </a:t>
            </a:r>
            <a:r>
              <a:rPr lang="en-US" dirty="0" err="1" smtClean="0"/>
              <a:t>dihapus</a:t>
            </a:r>
            <a:r>
              <a:rPr lang="en-US" dirty="0" smtClean="0"/>
              <a:t> </a:t>
            </a:r>
            <a:r>
              <a:rPr lang="en-US" dirty="0" err="1" smtClean="0"/>
              <a:t>kemudian</a:t>
            </a:r>
            <a:r>
              <a:rPr lang="en-US" dirty="0" smtClean="0"/>
              <a:t> </a:t>
            </a:r>
            <a:r>
              <a:rPr lang="en-US" dirty="0" err="1" smtClean="0"/>
              <a:t>pilih</a:t>
            </a:r>
            <a:r>
              <a:rPr lang="en-US" dirty="0" smtClean="0"/>
              <a:t> menu </a:t>
            </a:r>
            <a:r>
              <a:rPr lang="en-US" b="1" dirty="0" smtClean="0"/>
              <a:t>Delete.</a:t>
            </a:r>
            <a:endParaRPr lang="en-US" dirty="0" smtClean="0"/>
          </a:p>
          <a:p>
            <a:pPr marL="0" lvl="0" indent="0" algn="just">
              <a:lnSpc>
                <a:spcPct val="150000"/>
              </a:lnSpc>
              <a:buNone/>
            </a:pPr>
            <a:r>
              <a:rPr lang="en-US" dirty="0" smtClean="0"/>
              <a:t>	Cara </a:t>
            </a:r>
            <a:r>
              <a:rPr lang="en-US" dirty="0" err="1" smtClean="0"/>
              <a:t>kedua</a:t>
            </a:r>
            <a:r>
              <a:rPr lang="en-US" dirty="0" smtClean="0"/>
              <a:t> </a:t>
            </a:r>
            <a:r>
              <a:rPr lang="en-US" dirty="0" err="1" smtClean="0"/>
              <a:t>adalah</a:t>
            </a:r>
            <a:r>
              <a:rPr lang="en-US" dirty="0" smtClean="0"/>
              <a:t> </a:t>
            </a:r>
            <a:r>
              <a:rPr lang="en-US" dirty="0" err="1" smtClean="0"/>
              <a:t>menghapus</a:t>
            </a:r>
            <a:r>
              <a:rPr lang="en-US" dirty="0" smtClean="0"/>
              <a:t> </a:t>
            </a:r>
            <a:r>
              <a:rPr lang="en-US" dirty="0" err="1" smtClean="0"/>
              <a:t>melalui</a:t>
            </a:r>
            <a:r>
              <a:rPr lang="en-US" dirty="0" smtClean="0"/>
              <a:t> menu </a:t>
            </a:r>
            <a:r>
              <a:rPr lang="en-US" b="1" dirty="0" smtClean="0"/>
              <a:t>Delete Sheet </a:t>
            </a:r>
            <a:r>
              <a:rPr lang="en-US" dirty="0" smtClean="0"/>
              <a:t> yang </a:t>
            </a:r>
            <a:r>
              <a:rPr lang="en-US" dirty="0" err="1" smtClean="0"/>
              <a:t>berada</a:t>
            </a:r>
            <a:r>
              <a:rPr lang="en-US" dirty="0" smtClean="0"/>
              <a:t> di </a:t>
            </a:r>
            <a:r>
              <a:rPr lang="en-US" b="1" dirty="0" smtClean="0"/>
              <a:t>Tab Home--Group Cells--Delete. </a:t>
            </a:r>
            <a:r>
              <a:rPr lang="en-US" dirty="0" err="1" smtClean="0"/>
              <a:t>Jika</a:t>
            </a:r>
            <a:r>
              <a:rPr lang="en-US" dirty="0" smtClean="0"/>
              <a:t> </a:t>
            </a:r>
            <a:r>
              <a:rPr lang="en-US" dirty="0" err="1" smtClean="0"/>
              <a:t>dalam</a:t>
            </a:r>
            <a:r>
              <a:rPr lang="en-US" dirty="0" smtClean="0"/>
              <a:t> sheet </a:t>
            </a:r>
            <a:r>
              <a:rPr lang="en-US" dirty="0" err="1" smtClean="0"/>
              <a:t>tersebut</a:t>
            </a:r>
            <a:r>
              <a:rPr lang="en-US" dirty="0" smtClean="0"/>
              <a:t> </a:t>
            </a:r>
            <a:r>
              <a:rPr lang="en-US" dirty="0" err="1" smtClean="0"/>
              <a:t>ada</a:t>
            </a:r>
            <a:r>
              <a:rPr lang="en-US" dirty="0" smtClean="0"/>
              <a:t> data </a:t>
            </a:r>
            <a:r>
              <a:rPr lang="en-US" dirty="0" err="1" smtClean="0"/>
              <a:t>tertentu</a:t>
            </a:r>
            <a:r>
              <a:rPr lang="en-US" dirty="0" smtClean="0"/>
              <a:t> Excel </a:t>
            </a:r>
            <a:r>
              <a:rPr lang="en-US" dirty="0" err="1" smtClean="0"/>
              <a:t>akan</a:t>
            </a:r>
            <a:r>
              <a:rPr lang="en-US" dirty="0" smtClean="0"/>
              <a:t> </a:t>
            </a:r>
            <a:r>
              <a:rPr lang="en-US" dirty="0" err="1" smtClean="0"/>
              <a:t>menampilkan</a:t>
            </a:r>
            <a:r>
              <a:rPr lang="en-US" dirty="0" smtClean="0"/>
              <a:t> </a:t>
            </a:r>
            <a:r>
              <a:rPr lang="en-US" dirty="0" err="1" smtClean="0"/>
              <a:t>sebuah</a:t>
            </a:r>
            <a:r>
              <a:rPr lang="en-US" dirty="0" smtClean="0"/>
              <a:t> </a:t>
            </a:r>
            <a:r>
              <a:rPr lang="en-US" dirty="0" err="1" smtClean="0"/>
              <a:t>pesan</a:t>
            </a:r>
            <a:r>
              <a:rPr lang="en-US" dirty="0" smtClean="0"/>
              <a:t> </a:t>
            </a:r>
            <a:r>
              <a:rPr lang="en-US" dirty="0" err="1" smtClean="0"/>
              <a:t>peringatan</a:t>
            </a:r>
            <a:r>
              <a:rPr lang="en-US" dirty="0" smtClean="0"/>
              <a:t> yang </a:t>
            </a:r>
            <a:r>
              <a:rPr lang="en-US" dirty="0" err="1" smtClean="0"/>
              <a:t>mengatakan</a:t>
            </a:r>
            <a:r>
              <a:rPr lang="en-US" dirty="0" smtClean="0"/>
              <a:t> </a:t>
            </a:r>
            <a:r>
              <a:rPr lang="en-US" dirty="0" err="1" smtClean="0"/>
              <a:t>bahwa</a:t>
            </a:r>
            <a:r>
              <a:rPr lang="en-US" dirty="0" smtClean="0"/>
              <a:t> </a:t>
            </a:r>
            <a:r>
              <a:rPr lang="en-US" i="1" dirty="0" smtClean="0"/>
              <a:t>sheet </a:t>
            </a:r>
            <a:r>
              <a:rPr lang="en-US" dirty="0" err="1" smtClean="0"/>
              <a:t>akan</a:t>
            </a:r>
            <a:r>
              <a:rPr lang="en-US" dirty="0" smtClean="0"/>
              <a:t> </a:t>
            </a:r>
            <a:r>
              <a:rPr lang="en-US" dirty="0" err="1" smtClean="0"/>
              <a:t>dihapus</a:t>
            </a:r>
            <a:r>
              <a:rPr lang="en-US" dirty="0" smtClean="0"/>
              <a:t> </a:t>
            </a:r>
            <a:r>
              <a:rPr lang="en-US" dirty="0" err="1" smtClean="0"/>
              <a:t>secara</a:t>
            </a:r>
            <a:r>
              <a:rPr lang="en-US" dirty="0" smtClean="0"/>
              <a:t> </a:t>
            </a:r>
            <a:r>
              <a:rPr lang="en-US" dirty="0" err="1" smtClean="0"/>
              <a:t>permanen</a:t>
            </a:r>
            <a:r>
              <a:rPr lang="en-US" dirty="0" smtClean="0"/>
              <a:t>, </a:t>
            </a:r>
            <a:r>
              <a:rPr lang="en-US" dirty="0" err="1" smtClean="0"/>
              <a:t>jadi</a:t>
            </a:r>
            <a:r>
              <a:rPr lang="en-US" dirty="0" smtClean="0"/>
              <a:t> </a:t>
            </a:r>
            <a:r>
              <a:rPr lang="en-US" dirty="0" err="1" smtClean="0"/>
              <a:t>berhati</a:t>
            </a:r>
            <a:r>
              <a:rPr lang="en-US" dirty="0" smtClean="0"/>
              <a:t> – </a:t>
            </a:r>
            <a:r>
              <a:rPr lang="en-US" dirty="0" err="1" smtClean="0"/>
              <a:t>hatilah</a:t>
            </a:r>
            <a:r>
              <a:rPr lang="en-US" dirty="0" smtClean="0"/>
              <a:t> </a:t>
            </a:r>
            <a:r>
              <a:rPr lang="en-US" dirty="0" err="1" smtClean="0"/>
              <a:t>saat</a:t>
            </a:r>
            <a:r>
              <a:rPr lang="en-US" dirty="0" smtClean="0"/>
              <a:t> </a:t>
            </a:r>
            <a:r>
              <a:rPr lang="en-US" dirty="0" err="1" smtClean="0"/>
              <a:t>ingin</a:t>
            </a:r>
            <a:r>
              <a:rPr lang="en-US" dirty="0" smtClean="0"/>
              <a:t> </a:t>
            </a:r>
            <a:r>
              <a:rPr lang="en-US" dirty="0" err="1" smtClean="0"/>
              <a:t>menghapus</a:t>
            </a:r>
            <a:r>
              <a:rPr lang="en-US" dirty="0" smtClean="0"/>
              <a:t> Sheet, </a:t>
            </a:r>
            <a:r>
              <a:rPr lang="en-US" dirty="0" err="1" smtClean="0"/>
              <a:t>pastikan</a:t>
            </a:r>
            <a:r>
              <a:rPr lang="en-US" dirty="0" smtClean="0"/>
              <a:t> data – data </a:t>
            </a:r>
            <a:r>
              <a:rPr lang="en-US" dirty="0" err="1" smtClean="0"/>
              <a:t>sungguh</a:t>
            </a:r>
            <a:r>
              <a:rPr lang="en-US" dirty="0" smtClean="0"/>
              <a:t> </a:t>
            </a:r>
            <a:r>
              <a:rPr lang="en-US" dirty="0" err="1" smtClean="0"/>
              <a:t>tidak</a:t>
            </a:r>
            <a:r>
              <a:rPr lang="en-US" dirty="0" smtClean="0"/>
              <a:t> </a:t>
            </a:r>
            <a:r>
              <a:rPr lang="en-US" dirty="0" err="1" smtClean="0"/>
              <a:t>diperlukan</a:t>
            </a:r>
            <a:r>
              <a:rPr lang="en-US" dirty="0" smtClean="0"/>
              <a:t> </a:t>
            </a:r>
            <a:r>
              <a:rPr lang="en-US" dirty="0" err="1" smtClean="0"/>
              <a:t>lagi</a:t>
            </a:r>
            <a:r>
              <a:rPr lang="en-US" dirty="0" smtClean="0"/>
              <a:t>, </a:t>
            </a:r>
            <a:r>
              <a:rPr lang="en-US" dirty="0" err="1" smtClean="0"/>
              <a:t>karena</a:t>
            </a:r>
            <a:r>
              <a:rPr lang="en-US" dirty="0" smtClean="0"/>
              <a:t> </a:t>
            </a:r>
            <a:r>
              <a:rPr lang="en-US" dirty="0" err="1" smtClean="0"/>
              <a:t>sekali</a:t>
            </a:r>
            <a:r>
              <a:rPr lang="en-US" dirty="0" smtClean="0"/>
              <a:t> </a:t>
            </a:r>
            <a:r>
              <a:rPr lang="en-US" dirty="0" err="1" smtClean="0"/>
              <a:t>dihapus</a:t>
            </a:r>
            <a:r>
              <a:rPr lang="en-US" dirty="0" smtClean="0"/>
              <a:t> </a:t>
            </a:r>
            <a:r>
              <a:rPr lang="en-US" dirty="0" err="1" smtClean="0"/>
              <a:t>tidak</a:t>
            </a:r>
            <a:r>
              <a:rPr lang="en-US" dirty="0" smtClean="0"/>
              <a:t> </a:t>
            </a:r>
            <a:r>
              <a:rPr lang="en-US" dirty="0" err="1" smtClean="0"/>
              <a:t>bisa</a:t>
            </a:r>
            <a:r>
              <a:rPr lang="en-US" dirty="0" smtClean="0"/>
              <a:t> </a:t>
            </a:r>
            <a:r>
              <a:rPr lang="en-US" dirty="0" err="1" smtClean="0"/>
              <a:t>dikembalikan</a:t>
            </a:r>
            <a:r>
              <a:rPr lang="en-US" dirty="0" smtClean="0"/>
              <a:t> </a:t>
            </a:r>
            <a:r>
              <a:rPr lang="en-US" dirty="0" err="1" smtClean="0"/>
              <a:t>lagi</a:t>
            </a:r>
            <a:r>
              <a:rPr lang="en-US" dirty="0" smtClean="0"/>
              <a:t> (</a:t>
            </a:r>
            <a:r>
              <a:rPr lang="en-US" i="1" dirty="0" smtClean="0"/>
              <a:t>undo</a:t>
            </a:r>
            <a:r>
              <a:rPr lang="en-US" dirty="0" smtClean="0"/>
              <a:t>).</a:t>
            </a:r>
            <a:endParaRPr lang="en-US" dirty="0" smtClean="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C. MEMBUAT DOKUMEN DAN LEMBAR KERJA EXCEL</a:t>
            </a:r>
            <a:endParaRPr sz="2800" dirty="0"/>
          </a:p>
        </p:txBody>
      </p:sp>
    </p:spTree>
    <p:extLst>
      <p:ext uri="{BB962C8B-B14F-4D97-AF65-F5344CB8AC3E}">
        <p14:creationId xmlns:p14="http://schemas.microsoft.com/office/powerpoint/2010/main" val="119753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dirty="0" smtClean="0"/>
              <a:t>	</a:t>
            </a:r>
            <a:r>
              <a:rPr lang="id-ID" dirty="0" smtClean="0"/>
              <a:t>D</a:t>
            </a:r>
            <a:r>
              <a:rPr lang="en" dirty="0" smtClean="0"/>
              <a:t>alam keseharian, tentunya kita sudah sangat akrab dengan angka – angka dan data. </a:t>
            </a:r>
            <a:r>
              <a:rPr lang="id-ID" dirty="0" smtClean="0"/>
              <a:t>N</a:t>
            </a:r>
            <a:r>
              <a:rPr lang="en" dirty="0" smtClean="0"/>
              <a:t>ilai hasil belajar yang ada pada sebuah rapot merupakan contoh angka dan data yang diolah sedemikian rupa sehingga menghasilkan data hasil belajar kalian. </a:t>
            </a:r>
            <a:r>
              <a:rPr lang="id-ID" dirty="0" smtClean="0"/>
              <a:t>N</a:t>
            </a:r>
            <a:r>
              <a:rPr lang="en" dirty="0" smtClean="0"/>
              <a:t>ah, pernahkah kalian berpikir bagaimana angka dan data tersebut diolah menjadi angka dan data yang baik dan benar? </a:t>
            </a:r>
            <a:r>
              <a:rPr lang="id-ID" dirty="0" smtClean="0"/>
              <a:t>S</a:t>
            </a:r>
            <a:r>
              <a:rPr lang="en" dirty="0" smtClean="0"/>
              <a:t>alah satu caranya adalah dengan aplikasi Microsoft Excel.</a:t>
            </a:r>
          </a:p>
          <a:p>
            <a:pPr marL="0" lvl="0" indent="0" algn="just" rtl="0">
              <a:lnSpc>
                <a:spcPct val="150000"/>
              </a:lnSpc>
              <a:spcBef>
                <a:spcPts val="0"/>
              </a:spcBef>
              <a:spcAft>
                <a:spcPts val="0"/>
              </a:spcAft>
              <a:buNone/>
            </a:pPr>
            <a:r>
              <a:rPr lang="en" dirty="0"/>
              <a:t>	</a:t>
            </a:r>
            <a:r>
              <a:rPr lang="en" dirty="0" smtClean="0"/>
              <a:t>pada bab ini, kita akan belajar mengenal data berupa angka dan rumus, cara menyimpan dan mengaksesnya. </a:t>
            </a:r>
            <a:r>
              <a:rPr lang="id-ID" dirty="0" smtClean="0"/>
              <a:t>K</a:t>
            </a:r>
            <a:r>
              <a:rPr lang="en" dirty="0" smtClean="0"/>
              <a:t>alian juga akan belajar mengenal antarmuka lingkungan kerja aplikasi Excel dan mengenal fungsi menu dan icon pada Excel</a:t>
            </a:r>
            <a:r>
              <a:rPr lang="en" dirty="0"/>
              <a:t>.</a:t>
            </a:r>
            <a:endParaRPr lang="en" dirty="0" smtClean="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PENGANTAR PEMBELAJARAN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Font typeface="+mj-lt"/>
              <a:buAutoNum type="alphaLcPeriod" startAt="3"/>
            </a:pPr>
            <a:r>
              <a:rPr lang="en-US" dirty="0" err="1" smtClean="0"/>
              <a:t>Berpindah</a:t>
            </a:r>
            <a:r>
              <a:rPr lang="en-US" dirty="0" smtClean="0"/>
              <a:t> </a:t>
            </a:r>
            <a:r>
              <a:rPr lang="en-US" dirty="0" err="1" smtClean="0"/>
              <a:t>dan</a:t>
            </a:r>
            <a:r>
              <a:rPr lang="en-US" dirty="0" smtClean="0"/>
              <a:t> </a:t>
            </a:r>
            <a:r>
              <a:rPr lang="en-US" dirty="0" err="1" smtClean="0"/>
              <a:t>Mengurutkan</a:t>
            </a:r>
            <a:r>
              <a:rPr lang="en-US" dirty="0" smtClean="0"/>
              <a:t> Worksheet</a:t>
            </a:r>
          </a:p>
          <a:p>
            <a:pPr marL="0" lvl="0" indent="0" algn="just">
              <a:lnSpc>
                <a:spcPct val="150000"/>
              </a:lnSpc>
              <a:buNone/>
            </a:pPr>
            <a:r>
              <a:rPr lang="en-US" dirty="0" smtClean="0"/>
              <a:t>	Cara </a:t>
            </a:r>
            <a:r>
              <a:rPr lang="en-US" dirty="0" err="1" smtClean="0"/>
              <a:t>kita</a:t>
            </a:r>
            <a:r>
              <a:rPr lang="en-US" dirty="0" smtClean="0"/>
              <a:t> </a:t>
            </a:r>
            <a:r>
              <a:rPr lang="en-US" dirty="0" err="1" smtClean="0"/>
              <a:t>berpindah</a:t>
            </a:r>
            <a:r>
              <a:rPr lang="en-US" dirty="0" smtClean="0"/>
              <a:t> </a:t>
            </a:r>
            <a:r>
              <a:rPr lang="en-US" dirty="0" err="1" smtClean="0"/>
              <a:t>dari</a:t>
            </a:r>
            <a:r>
              <a:rPr lang="en-US" dirty="0" smtClean="0"/>
              <a:t> sheet yang </a:t>
            </a:r>
            <a:r>
              <a:rPr lang="en-US" dirty="0" err="1" smtClean="0"/>
              <a:t>satu</a:t>
            </a:r>
            <a:r>
              <a:rPr lang="en-US" dirty="0" smtClean="0"/>
              <a:t> </a:t>
            </a:r>
            <a:r>
              <a:rPr lang="en-US" dirty="0" err="1" smtClean="0"/>
              <a:t>ke</a:t>
            </a:r>
            <a:r>
              <a:rPr lang="en-US" dirty="0" smtClean="0"/>
              <a:t> sheet yang </a:t>
            </a:r>
            <a:r>
              <a:rPr lang="en-US" dirty="0" err="1" smtClean="0"/>
              <a:t>lainnya</a:t>
            </a:r>
            <a:r>
              <a:rPr lang="en-US" dirty="0" smtClean="0"/>
              <a:t> </a:t>
            </a:r>
            <a:r>
              <a:rPr lang="en-US" dirty="0" err="1" smtClean="0"/>
              <a:t>adalah</a:t>
            </a:r>
            <a:r>
              <a:rPr lang="en-US" dirty="0" smtClean="0"/>
              <a:t> </a:t>
            </a:r>
            <a:r>
              <a:rPr lang="en-US" dirty="0" err="1" smtClean="0"/>
              <a:t>dengan</a:t>
            </a:r>
            <a:r>
              <a:rPr lang="en-US" dirty="0" smtClean="0"/>
              <a:t> </a:t>
            </a:r>
            <a:r>
              <a:rPr lang="en-US" dirty="0" err="1" smtClean="0"/>
              <a:t>meng-klik</a:t>
            </a:r>
            <a:r>
              <a:rPr lang="en-US" dirty="0" smtClean="0"/>
              <a:t> </a:t>
            </a:r>
            <a:r>
              <a:rPr lang="en-US" dirty="0" err="1" smtClean="0"/>
              <a:t>nama</a:t>
            </a:r>
            <a:r>
              <a:rPr lang="en-US" dirty="0" smtClean="0"/>
              <a:t> sheet yang </a:t>
            </a:r>
            <a:r>
              <a:rPr lang="en-US" dirty="0" err="1" smtClean="0"/>
              <a:t>ada</a:t>
            </a:r>
            <a:r>
              <a:rPr lang="en-US" dirty="0" smtClean="0"/>
              <a:t> di Tab Worksheet, </a:t>
            </a:r>
            <a:r>
              <a:rPr lang="en-US" dirty="0" err="1" smtClean="0"/>
              <a:t>kita</a:t>
            </a:r>
            <a:r>
              <a:rPr lang="en-US" dirty="0" smtClean="0"/>
              <a:t> </a:t>
            </a:r>
            <a:r>
              <a:rPr lang="en-US" dirty="0" err="1" smtClean="0"/>
              <a:t>juga</a:t>
            </a:r>
            <a:r>
              <a:rPr lang="en-US" dirty="0" smtClean="0"/>
              <a:t> </a:t>
            </a:r>
            <a:r>
              <a:rPr lang="en-US" dirty="0" err="1" smtClean="0"/>
              <a:t>bisa</a:t>
            </a:r>
            <a:r>
              <a:rPr lang="en-US" dirty="0" smtClean="0"/>
              <a:t> </a:t>
            </a:r>
            <a:r>
              <a:rPr lang="en-US" dirty="0" err="1" smtClean="0"/>
              <a:t>berpindah</a:t>
            </a:r>
            <a:r>
              <a:rPr lang="en-US" dirty="0" smtClean="0"/>
              <a:t> </a:t>
            </a:r>
            <a:r>
              <a:rPr lang="en-US" dirty="0" err="1" smtClean="0"/>
              <a:t>tanpa</a:t>
            </a:r>
            <a:r>
              <a:rPr lang="en-US" dirty="0" smtClean="0"/>
              <a:t> mouse. Cara </a:t>
            </a:r>
            <a:r>
              <a:rPr lang="en-US" dirty="0" err="1" smtClean="0"/>
              <a:t>cepat</a:t>
            </a:r>
            <a:r>
              <a:rPr lang="en-US" dirty="0" smtClean="0"/>
              <a:t> </a:t>
            </a:r>
            <a:r>
              <a:rPr lang="en-US" dirty="0" err="1" smtClean="0"/>
              <a:t>pindah</a:t>
            </a:r>
            <a:r>
              <a:rPr lang="en-US" dirty="0" smtClean="0"/>
              <a:t> </a:t>
            </a:r>
            <a:r>
              <a:rPr lang="en-US" dirty="0" err="1" smtClean="0"/>
              <a:t>ke</a:t>
            </a:r>
            <a:r>
              <a:rPr lang="en-US" dirty="0" smtClean="0"/>
              <a:t> sheet </a:t>
            </a:r>
            <a:r>
              <a:rPr lang="en-US" dirty="0" err="1" smtClean="0"/>
              <a:t>adalah</a:t>
            </a:r>
            <a:r>
              <a:rPr lang="en-US" dirty="0" smtClean="0"/>
              <a:t> </a:t>
            </a:r>
            <a:r>
              <a:rPr lang="en-US" dirty="0" err="1" smtClean="0"/>
              <a:t>dengan</a:t>
            </a:r>
            <a:r>
              <a:rPr lang="en-US" dirty="0" smtClean="0"/>
              <a:t> </a:t>
            </a:r>
            <a:r>
              <a:rPr lang="en-US" dirty="0" err="1" smtClean="0"/>
              <a:t>tombol</a:t>
            </a:r>
            <a:r>
              <a:rPr lang="en-US" dirty="0" smtClean="0"/>
              <a:t> keyboard shortcut </a:t>
            </a:r>
            <a:r>
              <a:rPr lang="en-US" b="1" dirty="0" smtClean="0"/>
              <a:t>Ctrl + Page Up </a:t>
            </a:r>
            <a:r>
              <a:rPr lang="en-US" dirty="0" err="1" smtClean="0"/>
              <a:t>untuk</a:t>
            </a:r>
            <a:r>
              <a:rPr lang="en-US" dirty="0" smtClean="0"/>
              <a:t> </a:t>
            </a:r>
            <a:r>
              <a:rPr lang="en-US" dirty="0" err="1" smtClean="0"/>
              <a:t>pindah</a:t>
            </a:r>
            <a:r>
              <a:rPr lang="en-US" dirty="0" smtClean="0"/>
              <a:t> </a:t>
            </a:r>
            <a:r>
              <a:rPr lang="en-US" dirty="0" err="1" smtClean="0"/>
              <a:t>ke</a:t>
            </a:r>
            <a:r>
              <a:rPr lang="en-US" dirty="0" smtClean="0"/>
              <a:t> sheet </a:t>
            </a:r>
            <a:r>
              <a:rPr lang="en-US" dirty="0" err="1" smtClean="0"/>
              <a:t>berikutnya</a:t>
            </a:r>
            <a:r>
              <a:rPr lang="en-US" dirty="0" smtClean="0"/>
              <a:t> </a:t>
            </a:r>
            <a:r>
              <a:rPr lang="en-US" dirty="0" err="1" smtClean="0"/>
              <a:t>atau</a:t>
            </a:r>
            <a:r>
              <a:rPr lang="en-US" dirty="0" smtClean="0"/>
              <a:t> </a:t>
            </a:r>
            <a:r>
              <a:rPr lang="en-US" b="1" dirty="0" smtClean="0"/>
              <a:t>Ctrl + Page Down</a:t>
            </a:r>
            <a:r>
              <a:rPr lang="en-US" dirty="0" smtClean="0"/>
              <a:t> </a:t>
            </a:r>
            <a:r>
              <a:rPr lang="en-US" dirty="0" err="1" smtClean="0"/>
              <a:t>untuk</a:t>
            </a:r>
            <a:r>
              <a:rPr lang="en-US" dirty="0" smtClean="0"/>
              <a:t> </a:t>
            </a:r>
            <a:r>
              <a:rPr lang="en-US" dirty="0" err="1" smtClean="0"/>
              <a:t>pindah</a:t>
            </a:r>
            <a:r>
              <a:rPr lang="en-US" dirty="0" smtClean="0"/>
              <a:t> </a:t>
            </a:r>
            <a:r>
              <a:rPr lang="en-US" dirty="0" err="1" smtClean="0"/>
              <a:t>ke</a:t>
            </a:r>
            <a:r>
              <a:rPr lang="en-US" dirty="0" smtClean="0"/>
              <a:t> sheet </a:t>
            </a:r>
            <a:r>
              <a:rPr lang="en-US" dirty="0" err="1" smtClean="0"/>
              <a:t>sebelumnya</a:t>
            </a:r>
            <a:r>
              <a:rPr lang="en-US" dirty="0" smtClean="0"/>
              <a:t>.</a:t>
            </a:r>
          </a:p>
          <a:p>
            <a:pPr marL="0" lvl="0" indent="0" algn="just">
              <a:lnSpc>
                <a:spcPct val="150000"/>
              </a:lnSpc>
              <a:buNone/>
            </a:pPr>
            <a:r>
              <a:rPr lang="en-US" dirty="0" smtClean="0"/>
              <a:t>	</a:t>
            </a:r>
            <a:r>
              <a:rPr lang="en-US" dirty="0" err="1" smtClean="0"/>
              <a:t>Sedangkan</a:t>
            </a:r>
            <a:r>
              <a:rPr lang="en-US" dirty="0" smtClean="0"/>
              <a:t> </a:t>
            </a:r>
            <a:r>
              <a:rPr lang="en-US" dirty="0" err="1" smtClean="0"/>
              <a:t>untuk</a:t>
            </a:r>
            <a:r>
              <a:rPr lang="en-US" dirty="0" smtClean="0"/>
              <a:t> </a:t>
            </a:r>
            <a:r>
              <a:rPr lang="en-US" dirty="0" err="1" smtClean="0"/>
              <a:t>mengurutkan</a:t>
            </a:r>
            <a:r>
              <a:rPr lang="en-US" dirty="0" smtClean="0"/>
              <a:t> </a:t>
            </a:r>
            <a:r>
              <a:rPr lang="en-US" i="1" dirty="0" smtClean="0"/>
              <a:t>worksheet</a:t>
            </a:r>
            <a:r>
              <a:rPr lang="en-US" dirty="0" smtClean="0"/>
              <a:t> </a:t>
            </a:r>
            <a:r>
              <a:rPr lang="en-US" dirty="0" err="1" smtClean="0"/>
              <a:t>bisa</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klik</a:t>
            </a:r>
            <a:r>
              <a:rPr lang="en-US" dirty="0" smtClean="0"/>
              <a:t> </a:t>
            </a:r>
            <a:r>
              <a:rPr lang="en-US" dirty="0" err="1" smtClean="0"/>
              <a:t>dan</a:t>
            </a:r>
            <a:r>
              <a:rPr lang="en-US" dirty="0" smtClean="0"/>
              <a:t> </a:t>
            </a:r>
            <a:r>
              <a:rPr lang="en-US" dirty="0" err="1" smtClean="0"/>
              <a:t>tahan</a:t>
            </a:r>
            <a:r>
              <a:rPr lang="en-US" dirty="0" smtClean="0"/>
              <a:t> </a:t>
            </a:r>
            <a:r>
              <a:rPr lang="en-US" i="1" dirty="0" smtClean="0"/>
              <a:t>worksheet </a:t>
            </a:r>
            <a:r>
              <a:rPr lang="en-US" dirty="0" smtClean="0"/>
              <a:t>yang </a:t>
            </a:r>
            <a:r>
              <a:rPr lang="en-US" dirty="0" err="1" smtClean="0"/>
              <a:t>akan</a:t>
            </a:r>
            <a:r>
              <a:rPr lang="en-US" dirty="0" smtClean="0"/>
              <a:t> </a:t>
            </a:r>
            <a:r>
              <a:rPr lang="en-US" dirty="0" err="1" smtClean="0"/>
              <a:t>dipindah</a:t>
            </a:r>
            <a:r>
              <a:rPr lang="en-US" dirty="0" smtClean="0"/>
              <a:t>, </a:t>
            </a:r>
            <a:r>
              <a:rPr lang="en-US" dirty="0" err="1" smtClean="0"/>
              <a:t>lalu</a:t>
            </a:r>
            <a:r>
              <a:rPr lang="en-US" dirty="0" smtClean="0"/>
              <a:t> Tarik </a:t>
            </a:r>
            <a:r>
              <a:rPr lang="en-US" dirty="0" err="1" smtClean="0"/>
              <a:t>dan</a:t>
            </a:r>
            <a:r>
              <a:rPr lang="en-US" dirty="0" smtClean="0"/>
              <a:t> </a:t>
            </a:r>
            <a:r>
              <a:rPr lang="en-US" dirty="0" err="1" smtClean="0"/>
              <a:t>posisikan</a:t>
            </a:r>
            <a:r>
              <a:rPr lang="en-US" dirty="0" smtClean="0"/>
              <a:t> </a:t>
            </a:r>
            <a:r>
              <a:rPr lang="en-US" dirty="0" err="1" smtClean="0"/>
              <a:t>pada</a:t>
            </a:r>
            <a:r>
              <a:rPr lang="en-US" dirty="0" smtClean="0"/>
              <a:t> </a:t>
            </a:r>
            <a:r>
              <a:rPr lang="en-US" dirty="0" err="1" smtClean="0"/>
              <a:t>urutan</a:t>
            </a:r>
            <a:r>
              <a:rPr lang="en-US" dirty="0" smtClean="0"/>
              <a:t> yang </a:t>
            </a:r>
            <a:r>
              <a:rPr lang="en-US" dirty="0" err="1" smtClean="0"/>
              <a:t>dikehendaki</a:t>
            </a:r>
            <a:r>
              <a:rPr lang="en-US" dirty="0" smtClean="0"/>
              <a:t> </a:t>
            </a:r>
            <a:r>
              <a:rPr lang="en-US" dirty="0" err="1" smtClean="0"/>
              <a:t>pada</a:t>
            </a:r>
            <a:r>
              <a:rPr lang="en-US" dirty="0" smtClean="0"/>
              <a:t> Tab Worksheet. Cara lain </a:t>
            </a:r>
            <a:r>
              <a:rPr lang="en-US" dirty="0" err="1" smtClean="0"/>
              <a:t>adalah</a:t>
            </a:r>
            <a:r>
              <a:rPr lang="en-US" dirty="0" smtClean="0"/>
              <a:t> </a:t>
            </a:r>
            <a:r>
              <a:rPr lang="en-US" dirty="0" err="1" smtClean="0"/>
              <a:t>dengan</a:t>
            </a:r>
            <a:r>
              <a:rPr lang="en-US" dirty="0" smtClean="0"/>
              <a:t> </a:t>
            </a:r>
            <a:r>
              <a:rPr lang="en-US" dirty="0" err="1" smtClean="0"/>
              <a:t>klik</a:t>
            </a:r>
            <a:r>
              <a:rPr lang="en-US" dirty="0" smtClean="0"/>
              <a:t> </a:t>
            </a:r>
            <a:r>
              <a:rPr lang="en-US" dirty="0" err="1" smtClean="0"/>
              <a:t>kanan</a:t>
            </a:r>
            <a:r>
              <a:rPr lang="en-US" dirty="0" smtClean="0"/>
              <a:t> </a:t>
            </a:r>
            <a:r>
              <a:rPr lang="en-US" dirty="0" err="1" smtClean="0"/>
              <a:t>pada</a:t>
            </a:r>
            <a:r>
              <a:rPr lang="en-US" dirty="0" smtClean="0"/>
              <a:t> </a:t>
            </a:r>
            <a:r>
              <a:rPr lang="en-US" i="1" dirty="0" smtClean="0"/>
              <a:t>Sheet</a:t>
            </a:r>
            <a:r>
              <a:rPr lang="en-US" dirty="0" smtClean="0"/>
              <a:t> </a:t>
            </a:r>
            <a:r>
              <a:rPr lang="en-US" dirty="0" err="1" smtClean="0"/>
              <a:t>dan</a:t>
            </a:r>
            <a:r>
              <a:rPr lang="en-US" dirty="0" smtClean="0"/>
              <a:t> </a:t>
            </a:r>
            <a:r>
              <a:rPr lang="en-US" dirty="0" err="1" smtClean="0"/>
              <a:t>pilih</a:t>
            </a:r>
            <a:r>
              <a:rPr lang="en-US" dirty="0" smtClean="0"/>
              <a:t> </a:t>
            </a:r>
            <a:r>
              <a:rPr lang="en-US" b="1" dirty="0" smtClean="0"/>
              <a:t>Move or Copy</a:t>
            </a:r>
            <a:r>
              <a:rPr lang="en-US" dirty="0" smtClean="0"/>
              <a:t>.</a:t>
            </a:r>
            <a:endParaRPr lang="en-US" dirty="0" smtClean="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C. MEMBUAT DOKUMEN DAN LEMBAR KERJA EXCEL</a:t>
            </a:r>
            <a:endParaRPr sz="2800" dirty="0"/>
          </a:p>
        </p:txBody>
      </p:sp>
    </p:spTree>
    <p:extLst>
      <p:ext uri="{BB962C8B-B14F-4D97-AF65-F5344CB8AC3E}">
        <p14:creationId xmlns:p14="http://schemas.microsoft.com/office/powerpoint/2010/main" val="159684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Font typeface="+mj-lt"/>
              <a:buAutoNum type="arabicPeriod" startAt="2"/>
            </a:pPr>
            <a:r>
              <a:rPr lang="en-US" dirty="0" smtClean="0"/>
              <a:t>MEMASUKKAN DATA KE LEMBAR KERJA (WORKSHEET)</a:t>
            </a:r>
          </a:p>
          <a:p>
            <a:pPr marL="0" lvl="0" indent="0" algn="just">
              <a:lnSpc>
                <a:spcPct val="150000"/>
              </a:lnSpc>
              <a:buNone/>
            </a:pPr>
            <a:r>
              <a:rPr lang="en-US" dirty="0" smtClean="0"/>
              <a:t>	</a:t>
            </a:r>
            <a:r>
              <a:rPr lang="en-US" dirty="0" err="1" smtClean="0"/>
              <a:t>Bagian</a:t>
            </a:r>
            <a:r>
              <a:rPr lang="en-US" dirty="0" smtClean="0"/>
              <a:t> yang </a:t>
            </a:r>
            <a:r>
              <a:rPr lang="en-US" dirty="0" err="1" smtClean="0"/>
              <a:t>tidak</a:t>
            </a:r>
            <a:r>
              <a:rPr lang="en-US" dirty="0" smtClean="0"/>
              <a:t> </a:t>
            </a:r>
            <a:r>
              <a:rPr lang="en-US" dirty="0" err="1" smtClean="0"/>
              <a:t>akalh</a:t>
            </a:r>
            <a:r>
              <a:rPr lang="en-US" dirty="0" smtClean="0"/>
              <a:t> </a:t>
            </a:r>
            <a:r>
              <a:rPr lang="en-US" dirty="0" err="1" smtClean="0"/>
              <a:t>penting</a:t>
            </a:r>
            <a:r>
              <a:rPr lang="en-US" dirty="0" smtClean="0"/>
              <a:t> </a:t>
            </a:r>
            <a:r>
              <a:rPr lang="en-US" dirty="0" err="1" smtClean="0"/>
              <a:t>dalam</a:t>
            </a:r>
            <a:r>
              <a:rPr lang="en-US" dirty="0" smtClean="0"/>
              <a:t> </a:t>
            </a:r>
            <a:r>
              <a:rPr lang="en-US" dirty="0" err="1" smtClean="0"/>
              <a:t>belajar</a:t>
            </a:r>
            <a:r>
              <a:rPr lang="en-US" dirty="0" smtClean="0"/>
              <a:t> </a:t>
            </a:r>
            <a:r>
              <a:rPr lang="en-US" dirty="0" err="1" smtClean="0"/>
              <a:t>menggunakan</a:t>
            </a:r>
            <a:r>
              <a:rPr lang="en-US" dirty="0" smtClean="0"/>
              <a:t> Excel </a:t>
            </a:r>
            <a:r>
              <a:rPr lang="en-US" dirty="0" err="1" smtClean="0"/>
              <a:t>adalah</a:t>
            </a:r>
            <a:r>
              <a:rPr lang="en-US" dirty="0" smtClean="0"/>
              <a:t> </a:t>
            </a:r>
            <a:r>
              <a:rPr lang="en-US" dirty="0" err="1" smtClean="0"/>
              <a:t>mengetahui</a:t>
            </a:r>
            <a:r>
              <a:rPr lang="en-US" dirty="0" smtClean="0"/>
              <a:t> </a:t>
            </a:r>
            <a:r>
              <a:rPr lang="en-US" dirty="0" err="1" smtClean="0"/>
              <a:t>cara</a:t>
            </a:r>
            <a:r>
              <a:rPr lang="en-US" dirty="0" smtClean="0"/>
              <a:t> </a:t>
            </a:r>
            <a:r>
              <a:rPr lang="en-US" dirty="0" err="1" smtClean="0"/>
              <a:t>memasukkan</a:t>
            </a:r>
            <a:r>
              <a:rPr lang="en-US" dirty="0" smtClean="0"/>
              <a:t> data </a:t>
            </a:r>
            <a:r>
              <a:rPr lang="en-US" dirty="0" err="1" smtClean="0"/>
              <a:t>ke</a:t>
            </a:r>
            <a:r>
              <a:rPr lang="en-US" dirty="0" smtClean="0"/>
              <a:t> </a:t>
            </a:r>
            <a:r>
              <a:rPr lang="en-US" dirty="0" err="1" smtClean="0"/>
              <a:t>dalam</a:t>
            </a:r>
            <a:r>
              <a:rPr lang="en-US" dirty="0" smtClean="0"/>
              <a:t> </a:t>
            </a:r>
            <a:r>
              <a:rPr lang="en-US" dirty="0" err="1" smtClean="0"/>
              <a:t>sel</a:t>
            </a:r>
            <a:r>
              <a:rPr lang="en-US" dirty="0" smtClean="0"/>
              <a:t> – </a:t>
            </a:r>
            <a:r>
              <a:rPr lang="en-US" dirty="0" err="1" smtClean="0"/>
              <a:t>sel</a:t>
            </a:r>
            <a:r>
              <a:rPr lang="en-US" dirty="0" smtClean="0"/>
              <a:t> </a:t>
            </a:r>
            <a:r>
              <a:rPr lang="en-US" dirty="0" err="1" smtClean="0"/>
              <a:t>pada</a:t>
            </a:r>
            <a:r>
              <a:rPr lang="en-US" dirty="0" smtClean="0"/>
              <a:t> </a:t>
            </a:r>
            <a:r>
              <a:rPr lang="en-US" dirty="0" err="1" smtClean="0"/>
              <a:t>lembar</a:t>
            </a:r>
            <a:r>
              <a:rPr lang="en-US" dirty="0" smtClean="0"/>
              <a:t> </a:t>
            </a:r>
            <a:r>
              <a:rPr lang="en-US" dirty="0" err="1" smtClean="0"/>
              <a:t>kerja</a:t>
            </a:r>
            <a:r>
              <a:rPr lang="en-US" dirty="0" smtClean="0"/>
              <a:t> Excel.</a:t>
            </a:r>
          </a:p>
          <a:p>
            <a:pPr marL="228600" lvl="0" indent="-228600" algn="just">
              <a:lnSpc>
                <a:spcPct val="150000"/>
              </a:lnSpc>
              <a:buAutoNum type="alphaLcPeriod"/>
            </a:pPr>
            <a:r>
              <a:rPr lang="en-US" dirty="0" smtClean="0"/>
              <a:t>Cara </a:t>
            </a:r>
            <a:r>
              <a:rPr lang="en-US" dirty="0" err="1" smtClean="0"/>
              <a:t>Memasukan</a:t>
            </a:r>
            <a:r>
              <a:rPr lang="en-US" dirty="0" smtClean="0"/>
              <a:t> Data di Excel</a:t>
            </a:r>
          </a:p>
          <a:p>
            <a:pPr marL="0" lvl="0" indent="0" algn="just">
              <a:lnSpc>
                <a:spcPct val="150000"/>
              </a:lnSpc>
              <a:buNone/>
            </a:pPr>
            <a:r>
              <a:rPr lang="en-US" dirty="0" err="1" smtClean="0"/>
              <a:t>Untuk</a:t>
            </a:r>
            <a:r>
              <a:rPr lang="en-US" dirty="0" smtClean="0"/>
              <a:t> </a:t>
            </a:r>
            <a:r>
              <a:rPr lang="en-US" dirty="0" err="1" smtClean="0"/>
              <a:t>menginput</a:t>
            </a:r>
            <a:r>
              <a:rPr lang="en-US" dirty="0" smtClean="0"/>
              <a:t> data </a:t>
            </a:r>
            <a:r>
              <a:rPr lang="en-US" dirty="0" err="1" smtClean="0"/>
              <a:t>secara</a:t>
            </a:r>
            <a:r>
              <a:rPr lang="en-US" dirty="0" smtClean="0"/>
              <a:t> manual </a:t>
            </a:r>
            <a:r>
              <a:rPr lang="en-US" dirty="0" err="1" smtClean="0"/>
              <a:t>ke</a:t>
            </a:r>
            <a:r>
              <a:rPr lang="en-US" dirty="0" smtClean="0"/>
              <a:t> </a:t>
            </a:r>
            <a:r>
              <a:rPr lang="en-US" dirty="0" err="1" smtClean="0"/>
              <a:t>dalam</a:t>
            </a:r>
            <a:r>
              <a:rPr lang="en-US" dirty="0" smtClean="0"/>
              <a:t> </a:t>
            </a:r>
            <a:r>
              <a:rPr lang="en-US" dirty="0" err="1" smtClean="0"/>
              <a:t>sel</a:t>
            </a:r>
            <a:r>
              <a:rPr lang="en-US" dirty="0" smtClean="0"/>
              <a:t> Excel, </a:t>
            </a:r>
            <a:r>
              <a:rPr lang="en-US" dirty="0" err="1" smtClean="0"/>
              <a:t>ada</a:t>
            </a:r>
            <a:r>
              <a:rPr lang="en-US" dirty="0" smtClean="0"/>
              <a:t> </a:t>
            </a:r>
            <a:r>
              <a:rPr lang="en-US" dirty="0" err="1" smtClean="0"/>
              <a:t>beberapa</a:t>
            </a:r>
            <a:r>
              <a:rPr lang="en-US" dirty="0" smtClean="0"/>
              <a:t> </a:t>
            </a:r>
            <a:r>
              <a:rPr lang="en-US" dirty="0" err="1" smtClean="0"/>
              <a:t>cara</a:t>
            </a:r>
            <a:r>
              <a:rPr lang="en-US" dirty="0" smtClean="0"/>
              <a:t> yang </a:t>
            </a:r>
            <a:r>
              <a:rPr lang="en-US" dirty="0" err="1" smtClean="0"/>
              <a:t>dapat</a:t>
            </a:r>
            <a:r>
              <a:rPr lang="en-US" dirty="0" smtClean="0"/>
              <a:t> </a:t>
            </a:r>
            <a:r>
              <a:rPr lang="en-US" dirty="0" err="1" smtClean="0"/>
              <a:t>dilakukan</a:t>
            </a:r>
            <a:r>
              <a:rPr lang="en-US" dirty="0" smtClean="0"/>
              <a:t>:</a:t>
            </a:r>
          </a:p>
          <a:p>
            <a:pPr marL="228600" lvl="0" indent="-228600" algn="just">
              <a:lnSpc>
                <a:spcPct val="150000"/>
              </a:lnSpc>
              <a:buFont typeface="+mj-lt"/>
              <a:buAutoNum type="arabicParenR"/>
            </a:pPr>
            <a:r>
              <a:rPr lang="en-US" dirty="0" smtClean="0"/>
              <a:t>Input Data </a:t>
            </a:r>
            <a:r>
              <a:rPr lang="en-US" dirty="0" err="1" smtClean="0"/>
              <a:t>Melalui</a:t>
            </a:r>
            <a:r>
              <a:rPr lang="en-US" dirty="0" smtClean="0"/>
              <a:t> </a:t>
            </a:r>
            <a:r>
              <a:rPr lang="en-US" dirty="0" err="1" smtClean="0"/>
              <a:t>Sel</a:t>
            </a:r>
            <a:r>
              <a:rPr lang="en-US" dirty="0" smtClean="0"/>
              <a:t> Excel</a:t>
            </a:r>
          </a:p>
          <a:p>
            <a:pPr marL="0" lvl="0" indent="0" algn="just">
              <a:lnSpc>
                <a:spcPct val="150000"/>
              </a:lnSpc>
              <a:buNone/>
            </a:pPr>
            <a:r>
              <a:rPr lang="en-US" dirty="0" err="1" smtClean="0"/>
              <a:t>Untuk</a:t>
            </a:r>
            <a:r>
              <a:rPr lang="en-US" dirty="0" smtClean="0"/>
              <a:t> </a:t>
            </a:r>
            <a:r>
              <a:rPr lang="en-US" dirty="0" err="1" smtClean="0"/>
              <a:t>menginput</a:t>
            </a:r>
            <a:r>
              <a:rPr lang="en-US" dirty="0" smtClean="0"/>
              <a:t> data </a:t>
            </a:r>
            <a:r>
              <a:rPr lang="en-US" dirty="0" err="1" smtClean="0"/>
              <a:t>ke</a:t>
            </a:r>
            <a:r>
              <a:rPr lang="en-US" dirty="0" smtClean="0"/>
              <a:t> </a:t>
            </a:r>
            <a:r>
              <a:rPr lang="en-US" dirty="0" err="1" smtClean="0"/>
              <a:t>sel</a:t>
            </a:r>
            <a:r>
              <a:rPr lang="en-US" dirty="0" smtClean="0"/>
              <a:t> Excel </a:t>
            </a:r>
            <a:r>
              <a:rPr lang="en-US" dirty="0" err="1" smtClean="0"/>
              <a:t>itu</a:t>
            </a:r>
            <a:r>
              <a:rPr lang="en-US" dirty="0" smtClean="0"/>
              <a:t> </a:t>
            </a:r>
            <a:r>
              <a:rPr lang="en-US" dirty="0" err="1" smtClean="0"/>
              <a:t>sendiri</a:t>
            </a:r>
            <a:r>
              <a:rPr lang="en-US" dirty="0" smtClean="0"/>
              <a:t> </a:t>
            </a:r>
            <a:r>
              <a:rPr lang="en-US" dirty="0" err="1" smtClean="0"/>
              <a:t>langkah</a:t>
            </a:r>
            <a:r>
              <a:rPr lang="en-US" dirty="0" smtClean="0"/>
              <a:t> – </a:t>
            </a:r>
            <a:r>
              <a:rPr lang="en-US" dirty="0" err="1" smtClean="0"/>
              <a:t>langkah</a:t>
            </a:r>
            <a:r>
              <a:rPr lang="en-US" dirty="0" smtClean="0"/>
              <a:t> yang </a:t>
            </a:r>
            <a:r>
              <a:rPr lang="en-US" dirty="0" err="1" smtClean="0"/>
              <a:t>dapat</a:t>
            </a:r>
            <a:r>
              <a:rPr lang="en-US" dirty="0" smtClean="0"/>
              <a:t> </a:t>
            </a:r>
            <a:r>
              <a:rPr lang="en-US" dirty="0" err="1" smtClean="0"/>
              <a:t>dilakukan</a:t>
            </a:r>
            <a:r>
              <a:rPr lang="en-US" dirty="0" smtClean="0"/>
              <a:t> </a:t>
            </a:r>
            <a:r>
              <a:rPr lang="en-US" dirty="0" err="1" smtClean="0"/>
              <a:t>adalah</a:t>
            </a:r>
            <a:r>
              <a:rPr lang="en-US" dirty="0" smtClean="0"/>
              <a:t>:</a:t>
            </a:r>
          </a:p>
          <a:p>
            <a:pPr marL="0" lvl="0" indent="0" algn="just">
              <a:lnSpc>
                <a:spcPct val="150000"/>
              </a:lnSpc>
              <a:buNone/>
            </a:pPr>
            <a:r>
              <a:rPr lang="en-US" dirty="0" smtClean="0"/>
              <a:t>	a.  </a:t>
            </a:r>
            <a:r>
              <a:rPr lang="en-US" dirty="0" err="1" smtClean="0"/>
              <a:t>Pilih</a:t>
            </a:r>
            <a:r>
              <a:rPr lang="en-US" dirty="0" smtClean="0"/>
              <a:t>/</a:t>
            </a:r>
            <a:r>
              <a:rPr lang="en-US" dirty="0" err="1" smtClean="0"/>
              <a:t>aktifkan</a:t>
            </a:r>
            <a:r>
              <a:rPr lang="en-US" dirty="0" smtClean="0"/>
              <a:t> </a:t>
            </a:r>
            <a:r>
              <a:rPr lang="en-US" dirty="0" err="1" smtClean="0"/>
              <a:t>sel</a:t>
            </a:r>
            <a:r>
              <a:rPr lang="en-US" dirty="0" smtClean="0"/>
              <a:t> </a:t>
            </a:r>
            <a:r>
              <a:rPr lang="en-US" dirty="0" err="1" smtClean="0"/>
              <a:t>mana</a:t>
            </a:r>
            <a:r>
              <a:rPr lang="en-US" dirty="0" smtClean="0"/>
              <a:t> yang </a:t>
            </a:r>
            <a:r>
              <a:rPr lang="en-US" dirty="0" err="1" smtClean="0"/>
              <a:t>akan</a:t>
            </a:r>
            <a:r>
              <a:rPr lang="en-US" dirty="0" smtClean="0"/>
              <a:t> </a:t>
            </a:r>
            <a:r>
              <a:rPr lang="en-US" dirty="0" err="1" smtClean="0"/>
              <a:t>dimasukkan</a:t>
            </a:r>
            <a:r>
              <a:rPr lang="en-US" dirty="0" smtClean="0"/>
              <a:t>.</a:t>
            </a:r>
          </a:p>
          <a:p>
            <a:pPr marL="0" lvl="0" indent="0" algn="just">
              <a:lnSpc>
                <a:spcPct val="150000"/>
              </a:lnSpc>
              <a:buNone/>
            </a:pPr>
            <a:r>
              <a:rPr lang="en-US" dirty="0"/>
              <a:t>	</a:t>
            </a:r>
            <a:r>
              <a:rPr lang="en-US" dirty="0" smtClean="0"/>
              <a:t>b.  </a:t>
            </a:r>
            <a:r>
              <a:rPr lang="en-US" dirty="0" err="1" smtClean="0"/>
              <a:t>Ketik</a:t>
            </a:r>
            <a:r>
              <a:rPr lang="en-US" dirty="0" smtClean="0"/>
              <a:t>/</a:t>
            </a:r>
            <a:r>
              <a:rPr lang="en-US" dirty="0" err="1" smtClean="0"/>
              <a:t>tulis</a:t>
            </a:r>
            <a:r>
              <a:rPr lang="en-US" dirty="0" smtClean="0"/>
              <a:t> data yang </a:t>
            </a:r>
            <a:r>
              <a:rPr lang="en-US" dirty="0" err="1" smtClean="0"/>
              <a:t>akan</a:t>
            </a:r>
            <a:r>
              <a:rPr lang="en-US" dirty="0" smtClean="0"/>
              <a:t> </a:t>
            </a:r>
            <a:r>
              <a:rPr lang="en-US" dirty="0" err="1" smtClean="0"/>
              <a:t>diinput</a:t>
            </a:r>
            <a:r>
              <a:rPr lang="en-US" dirty="0" smtClean="0"/>
              <a:t> </a:t>
            </a:r>
            <a:r>
              <a:rPr lang="en-US" dirty="0" err="1" smtClean="0"/>
              <a:t>ke</a:t>
            </a:r>
            <a:r>
              <a:rPr lang="en-US" dirty="0" smtClean="0"/>
              <a:t> </a:t>
            </a:r>
            <a:r>
              <a:rPr lang="en-US" dirty="0" err="1" smtClean="0"/>
              <a:t>dalam</a:t>
            </a:r>
            <a:r>
              <a:rPr lang="en-US" dirty="0" smtClean="0"/>
              <a:t> </a:t>
            </a:r>
            <a:r>
              <a:rPr lang="en-US" dirty="0" err="1" smtClean="0"/>
              <a:t>sel</a:t>
            </a:r>
            <a:r>
              <a:rPr lang="en-US" dirty="0" smtClean="0"/>
              <a:t> </a:t>
            </a:r>
            <a:r>
              <a:rPr lang="en-US" dirty="0" err="1" smtClean="0"/>
              <a:t>tersebut</a:t>
            </a:r>
            <a:endParaRPr lang="en-US" dirty="0" smtClean="0"/>
          </a:p>
          <a:p>
            <a:pPr marL="0" lvl="0" indent="0" algn="just">
              <a:lnSpc>
                <a:spcPct val="150000"/>
              </a:lnSpc>
              <a:buNone/>
            </a:pPr>
            <a:r>
              <a:rPr lang="en-US" dirty="0"/>
              <a:t>	</a:t>
            </a:r>
            <a:r>
              <a:rPr lang="en-US" dirty="0" smtClean="0"/>
              <a:t>c.  </a:t>
            </a:r>
            <a:r>
              <a:rPr lang="en-US" dirty="0" err="1" smtClean="0"/>
              <a:t>Tekan</a:t>
            </a:r>
            <a:r>
              <a:rPr lang="en-US" dirty="0" smtClean="0"/>
              <a:t> Enter </a:t>
            </a:r>
            <a:r>
              <a:rPr lang="en-US" dirty="0" err="1" smtClean="0"/>
              <a:t>untuk</a:t>
            </a:r>
            <a:r>
              <a:rPr lang="en-US" dirty="0" smtClean="0"/>
              <a:t> </a:t>
            </a:r>
            <a:r>
              <a:rPr lang="en-US" dirty="0" err="1" smtClean="0"/>
              <a:t>konfirmasi</a:t>
            </a:r>
            <a:r>
              <a:rPr lang="en-US" dirty="0" smtClean="0"/>
              <a:t> input data</a:t>
            </a:r>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C. MEMBUAT DOKUMEN DAN LEMBAR KERJA EXCEL</a:t>
            </a:r>
            <a:endParaRPr sz="2800" dirty="0"/>
          </a:p>
        </p:txBody>
      </p:sp>
    </p:spTree>
    <p:extLst>
      <p:ext uri="{BB962C8B-B14F-4D97-AF65-F5344CB8AC3E}">
        <p14:creationId xmlns:p14="http://schemas.microsoft.com/office/powerpoint/2010/main" val="1704341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Font typeface="+mj-lt"/>
              <a:buAutoNum type="arabicParenR" startAt="2"/>
            </a:pPr>
            <a:r>
              <a:rPr lang="en-US" dirty="0" smtClean="0"/>
              <a:t>Input Data </a:t>
            </a:r>
            <a:r>
              <a:rPr lang="en-US" dirty="0" err="1" smtClean="0"/>
              <a:t>Melalui</a:t>
            </a:r>
            <a:r>
              <a:rPr lang="en-US" dirty="0" smtClean="0"/>
              <a:t> Formula Bar Excel</a:t>
            </a:r>
          </a:p>
          <a:p>
            <a:pPr marL="0" lvl="0" indent="0" algn="just">
              <a:lnSpc>
                <a:spcPct val="150000"/>
              </a:lnSpc>
              <a:buNone/>
            </a:pPr>
            <a:r>
              <a:rPr lang="en-US" dirty="0" err="1" smtClean="0"/>
              <a:t>Jika</a:t>
            </a:r>
            <a:r>
              <a:rPr lang="en-US" dirty="0" smtClean="0"/>
              <a:t> </a:t>
            </a:r>
            <a:r>
              <a:rPr lang="en-US" dirty="0" err="1" smtClean="0"/>
              <a:t>hendak</a:t>
            </a:r>
            <a:r>
              <a:rPr lang="en-US" dirty="0" smtClean="0"/>
              <a:t> </a:t>
            </a:r>
            <a:r>
              <a:rPr lang="en-US" dirty="0" err="1" smtClean="0"/>
              <a:t>menginput</a:t>
            </a:r>
            <a:r>
              <a:rPr lang="en-US" dirty="0" smtClean="0"/>
              <a:t> data </a:t>
            </a:r>
            <a:r>
              <a:rPr lang="en-US" dirty="0" err="1" smtClean="0"/>
              <a:t>dari</a:t>
            </a:r>
            <a:r>
              <a:rPr lang="en-US" dirty="0" smtClean="0"/>
              <a:t> </a:t>
            </a:r>
            <a:r>
              <a:rPr lang="en-US" i="1" dirty="0" smtClean="0"/>
              <a:t>formula bar </a:t>
            </a:r>
            <a:r>
              <a:rPr lang="en-US" dirty="0" err="1" smtClean="0"/>
              <a:t>langkah</a:t>
            </a:r>
            <a:r>
              <a:rPr lang="en-US" dirty="0" smtClean="0"/>
              <a:t> – </a:t>
            </a:r>
            <a:r>
              <a:rPr lang="en-US" dirty="0" err="1" smtClean="0"/>
              <a:t>langkah</a:t>
            </a:r>
            <a:r>
              <a:rPr lang="en-US" dirty="0" smtClean="0"/>
              <a:t> yang </a:t>
            </a:r>
            <a:r>
              <a:rPr lang="en-US" dirty="0" err="1" smtClean="0"/>
              <a:t>diperlukan</a:t>
            </a:r>
            <a:r>
              <a:rPr lang="en-US" dirty="0" smtClean="0"/>
              <a:t> </a:t>
            </a:r>
            <a:r>
              <a:rPr lang="en-US" dirty="0" err="1" smtClean="0"/>
              <a:t>adalah</a:t>
            </a:r>
            <a:r>
              <a:rPr lang="en-US" dirty="0" smtClean="0"/>
              <a:t> </a:t>
            </a:r>
            <a:r>
              <a:rPr lang="en-US" dirty="0" err="1" smtClean="0"/>
              <a:t>sebagai</a:t>
            </a:r>
            <a:r>
              <a:rPr lang="en-US" dirty="0" smtClean="0"/>
              <a:t> </a:t>
            </a:r>
            <a:r>
              <a:rPr lang="en-US" dirty="0" err="1" smtClean="0"/>
              <a:t>berikut</a:t>
            </a:r>
            <a:r>
              <a:rPr lang="en-US" dirty="0" smtClean="0"/>
              <a:t>:</a:t>
            </a:r>
          </a:p>
          <a:p>
            <a:pPr marL="0" lvl="0" indent="0" algn="just">
              <a:lnSpc>
                <a:spcPct val="150000"/>
              </a:lnSpc>
              <a:buNone/>
            </a:pPr>
            <a:r>
              <a:rPr lang="en-US" dirty="0" smtClean="0"/>
              <a:t>	a.  </a:t>
            </a:r>
            <a:r>
              <a:rPr lang="en-US" dirty="0" err="1" smtClean="0"/>
              <a:t>pilih</a:t>
            </a:r>
            <a:r>
              <a:rPr lang="en-US" dirty="0" smtClean="0"/>
              <a:t>/</a:t>
            </a:r>
            <a:r>
              <a:rPr lang="en-US" dirty="0" err="1" smtClean="0"/>
              <a:t>aktifkan</a:t>
            </a:r>
            <a:r>
              <a:rPr lang="en-US" dirty="0" smtClean="0"/>
              <a:t> </a:t>
            </a:r>
            <a:r>
              <a:rPr lang="en-US" dirty="0" err="1" smtClean="0"/>
              <a:t>sel</a:t>
            </a:r>
            <a:r>
              <a:rPr lang="en-US" dirty="0" smtClean="0"/>
              <a:t> </a:t>
            </a:r>
            <a:r>
              <a:rPr lang="en-US" dirty="0" err="1" smtClean="0"/>
              <a:t>mana</a:t>
            </a:r>
            <a:r>
              <a:rPr lang="en-US" dirty="0" smtClean="0"/>
              <a:t> yang </a:t>
            </a:r>
            <a:r>
              <a:rPr lang="en-US" dirty="0" err="1" smtClean="0"/>
              <a:t>akan</a:t>
            </a:r>
            <a:r>
              <a:rPr lang="en-US" dirty="0" smtClean="0"/>
              <a:t> </a:t>
            </a:r>
            <a:r>
              <a:rPr lang="en-US" dirty="0" err="1" smtClean="0"/>
              <a:t>dimasukkan</a:t>
            </a:r>
            <a:endParaRPr lang="en-US" dirty="0" smtClean="0"/>
          </a:p>
          <a:p>
            <a:pPr marL="0" lvl="0" indent="0" algn="just">
              <a:lnSpc>
                <a:spcPct val="150000"/>
              </a:lnSpc>
              <a:buNone/>
            </a:pPr>
            <a:r>
              <a:rPr lang="en-US" dirty="0"/>
              <a:t>	</a:t>
            </a:r>
            <a:r>
              <a:rPr lang="en-US" dirty="0" smtClean="0"/>
              <a:t>b.  </a:t>
            </a:r>
            <a:r>
              <a:rPr lang="en-US" dirty="0" err="1" smtClean="0"/>
              <a:t>letakkan</a:t>
            </a:r>
            <a:r>
              <a:rPr lang="en-US" dirty="0" smtClean="0"/>
              <a:t> </a:t>
            </a:r>
            <a:r>
              <a:rPr lang="en-US" dirty="0" err="1" smtClean="0"/>
              <a:t>kursor</a:t>
            </a:r>
            <a:r>
              <a:rPr lang="en-US" dirty="0" smtClean="0"/>
              <a:t> </a:t>
            </a:r>
            <a:r>
              <a:rPr lang="en-US" dirty="0" err="1" smtClean="0"/>
              <a:t>pada</a:t>
            </a:r>
            <a:r>
              <a:rPr lang="en-US" dirty="0" smtClean="0"/>
              <a:t> formula bar</a:t>
            </a:r>
          </a:p>
          <a:p>
            <a:pPr marL="0" lvl="0" indent="0" algn="just">
              <a:lnSpc>
                <a:spcPct val="150000"/>
              </a:lnSpc>
              <a:buNone/>
            </a:pPr>
            <a:r>
              <a:rPr lang="en-US" dirty="0"/>
              <a:t>	</a:t>
            </a:r>
            <a:r>
              <a:rPr lang="en-US" dirty="0" smtClean="0"/>
              <a:t>c.  </a:t>
            </a:r>
            <a:r>
              <a:rPr lang="en-US" dirty="0" err="1" smtClean="0"/>
              <a:t>Ketik</a:t>
            </a:r>
            <a:r>
              <a:rPr lang="en-US" dirty="0" smtClean="0"/>
              <a:t>/</a:t>
            </a:r>
            <a:r>
              <a:rPr lang="en-US" dirty="0" err="1" smtClean="0"/>
              <a:t>tulis</a:t>
            </a:r>
            <a:r>
              <a:rPr lang="en-US" dirty="0" smtClean="0"/>
              <a:t> data yang </a:t>
            </a:r>
            <a:r>
              <a:rPr lang="en-US" dirty="0" err="1" smtClean="0"/>
              <a:t>akan</a:t>
            </a:r>
            <a:r>
              <a:rPr lang="en-US" dirty="0" smtClean="0"/>
              <a:t> </a:t>
            </a:r>
            <a:r>
              <a:rPr lang="en-US" dirty="0" err="1" smtClean="0"/>
              <a:t>diinput</a:t>
            </a:r>
            <a:r>
              <a:rPr lang="en-US" dirty="0" smtClean="0"/>
              <a:t> </a:t>
            </a:r>
            <a:r>
              <a:rPr lang="en-US" dirty="0" err="1" smtClean="0"/>
              <a:t>ke</a:t>
            </a:r>
            <a:r>
              <a:rPr lang="en-US" dirty="0" smtClean="0"/>
              <a:t> </a:t>
            </a:r>
            <a:r>
              <a:rPr lang="en-US" dirty="0" err="1" smtClean="0"/>
              <a:t>dalam</a:t>
            </a:r>
            <a:r>
              <a:rPr lang="en-US" dirty="0" smtClean="0"/>
              <a:t> </a:t>
            </a:r>
            <a:r>
              <a:rPr lang="en-US" dirty="0" err="1" smtClean="0"/>
              <a:t>sel</a:t>
            </a:r>
            <a:r>
              <a:rPr lang="en-US" dirty="0" smtClean="0"/>
              <a:t> </a:t>
            </a:r>
            <a:r>
              <a:rPr lang="en-US" dirty="0" err="1" smtClean="0"/>
              <a:t>pada</a:t>
            </a:r>
            <a:r>
              <a:rPr lang="en-US" dirty="0" smtClean="0"/>
              <a:t> formula bar</a:t>
            </a:r>
          </a:p>
          <a:p>
            <a:pPr marL="0" lvl="0" indent="0" algn="just">
              <a:lnSpc>
                <a:spcPct val="150000"/>
              </a:lnSpc>
              <a:buNone/>
            </a:pPr>
            <a:r>
              <a:rPr lang="en-US" dirty="0"/>
              <a:t>	</a:t>
            </a:r>
            <a:r>
              <a:rPr lang="en-US" dirty="0" smtClean="0"/>
              <a:t>d.  </a:t>
            </a:r>
            <a:r>
              <a:rPr lang="en-US" dirty="0" err="1" smtClean="0"/>
              <a:t>Tekan</a:t>
            </a:r>
            <a:r>
              <a:rPr lang="en-US" dirty="0"/>
              <a:t> </a:t>
            </a:r>
            <a:r>
              <a:rPr lang="en-US" dirty="0" smtClean="0"/>
              <a:t>Enter </a:t>
            </a:r>
            <a:r>
              <a:rPr lang="en-US" dirty="0" err="1" smtClean="0"/>
              <a:t>untuk</a:t>
            </a:r>
            <a:r>
              <a:rPr lang="en-US" dirty="0" smtClean="0"/>
              <a:t> </a:t>
            </a:r>
            <a:r>
              <a:rPr lang="en-US" dirty="0" err="1" smtClean="0"/>
              <a:t>mengkonfirmasi</a:t>
            </a:r>
            <a:r>
              <a:rPr lang="en-US" dirty="0" smtClean="0"/>
              <a:t> input data </a:t>
            </a:r>
            <a:r>
              <a:rPr lang="en-US" dirty="0" err="1" smtClean="0"/>
              <a:t>tersebut</a:t>
            </a:r>
            <a:endParaRPr lang="en-US" dirty="0" smtClean="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C. MEMBUAT DOKUMEN DAN LEMBAR KERJA EXCEL</a:t>
            </a:r>
            <a:endParaRPr sz="2800" dirty="0"/>
          </a:p>
        </p:txBody>
      </p:sp>
    </p:spTree>
    <p:extLst>
      <p:ext uri="{BB962C8B-B14F-4D97-AF65-F5344CB8AC3E}">
        <p14:creationId xmlns:p14="http://schemas.microsoft.com/office/powerpoint/2010/main" val="29208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AutoNum type="alphaLcPeriod" startAt="2"/>
            </a:pPr>
            <a:r>
              <a:rPr lang="en-US" dirty="0" smtClean="0"/>
              <a:t>Cara </a:t>
            </a:r>
            <a:r>
              <a:rPr lang="en-US" dirty="0" err="1" smtClean="0"/>
              <a:t>Mengubah</a:t>
            </a:r>
            <a:r>
              <a:rPr lang="en-US" dirty="0" smtClean="0"/>
              <a:t>/</a:t>
            </a:r>
            <a:r>
              <a:rPr lang="en-US" dirty="0" err="1" smtClean="0"/>
              <a:t>Mengedit</a:t>
            </a:r>
            <a:r>
              <a:rPr lang="en-US" dirty="0" smtClean="0"/>
              <a:t> </a:t>
            </a:r>
            <a:r>
              <a:rPr lang="en-US" dirty="0" err="1" smtClean="0"/>
              <a:t>dan</a:t>
            </a:r>
            <a:r>
              <a:rPr lang="en-US" dirty="0" smtClean="0"/>
              <a:t> </a:t>
            </a:r>
            <a:r>
              <a:rPr lang="en-US" dirty="0" err="1" smtClean="0"/>
              <a:t>Menghapus</a:t>
            </a:r>
            <a:r>
              <a:rPr lang="en-US" dirty="0" smtClean="0"/>
              <a:t> Isi </a:t>
            </a:r>
            <a:r>
              <a:rPr lang="en-US" dirty="0" err="1" smtClean="0"/>
              <a:t>Sel</a:t>
            </a:r>
            <a:r>
              <a:rPr lang="en-US" dirty="0" smtClean="0"/>
              <a:t> </a:t>
            </a:r>
            <a:r>
              <a:rPr lang="en-US" dirty="0" err="1" smtClean="0"/>
              <a:t>pada</a:t>
            </a:r>
            <a:r>
              <a:rPr lang="en-US" dirty="0" smtClean="0"/>
              <a:t> </a:t>
            </a:r>
            <a:r>
              <a:rPr lang="en-US" dirty="0" err="1" smtClean="0"/>
              <a:t>Sel</a:t>
            </a:r>
            <a:endParaRPr lang="en-US" dirty="0" smtClean="0"/>
          </a:p>
          <a:p>
            <a:pPr marL="0" lvl="0" indent="0" algn="just">
              <a:lnSpc>
                <a:spcPct val="150000"/>
              </a:lnSpc>
              <a:buNone/>
            </a:pPr>
            <a:r>
              <a:rPr lang="en-US" dirty="0" err="1" smtClean="0"/>
              <a:t>Jika</a:t>
            </a:r>
            <a:r>
              <a:rPr lang="en-US" dirty="0" smtClean="0"/>
              <a:t> </a:t>
            </a:r>
            <a:r>
              <a:rPr lang="en-US" dirty="0" err="1" smtClean="0"/>
              <a:t>kita</a:t>
            </a:r>
            <a:r>
              <a:rPr lang="en-US" dirty="0" smtClean="0"/>
              <a:t> </a:t>
            </a:r>
            <a:r>
              <a:rPr lang="en-US" dirty="0" err="1" smtClean="0"/>
              <a:t>menemukan</a:t>
            </a:r>
            <a:r>
              <a:rPr lang="en-US" dirty="0" smtClean="0"/>
              <a:t> </a:t>
            </a:r>
            <a:r>
              <a:rPr lang="en-US" dirty="0" err="1" smtClean="0"/>
              <a:t>kesalahan</a:t>
            </a:r>
            <a:r>
              <a:rPr lang="en-US" dirty="0" smtClean="0"/>
              <a:t> </a:t>
            </a:r>
            <a:r>
              <a:rPr lang="en-US" dirty="0" err="1" smtClean="0"/>
              <a:t>tertentu</a:t>
            </a:r>
            <a:r>
              <a:rPr lang="en-US" dirty="0" smtClean="0"/>
              <a:t> </a:t>
            </a:r>
            <a:r>
              <a:rPr lang="en-US" dirty="0" err="1" smtClean="0"/>
              <a:t>dan</a:t>
            </a:r>
            <a:r>
              <a:rPr lang="en-US" dirty="0" smtClean="0"/>
              <a:t> </a:t>
            </a:r>
            <a:r>
              <a:rPr lang="en-US" dirty="0" err="1" smtClean="0"/>
              <a:t>ingin</a:t>
            </a:r>
            <a:r>
              <a:rPr lang="en-US" dirty="0" smtClean="0"/>
              <a:t> </a:t>
            </a:r>
            <a:r>
              <a:rPr lang="en-US" dirty="0" err="1" smtClean="0"/>
              <a:t>merubah</a:t>
            </a:r>
            <a:r>
              <a:rPr lang="en-US" dirty="0" smtClean="0"/>
              <a:t> </a:t>
            </a:r>
            <a:r>
              <a:rPr lang="en-US" dirty="0" err="1" smtClean="0"/>
              <a:t>isi</a:t>
            </a:r>
            <a:r>
              <a:rPr lang="en-US" dirty="0" smtClean="0"/>
              <a:t> </a:t>
            </a:r>
            <a:r>
              <a:rPr lang="en-US" dirty="0" err="1" smtClean="0"/>
              <a:t>sel</a:t>
            </a:r>
            <a:r>
              <a:rPr lang="en-US" dirty="0" smtClean="0"/>
              <a:t> </a:t>
            </a:r>
            <a:r>
              <a:rPr lang="en-US" dirty="0" err="1" smtClean="0"/>
              <a:t>tersebut</a:t>
            </a:r>
            <a:r>
              <a:rPr lang="en-US" dirty="0" smtClean="0"/>
              <a:t> </a:t>
            </a:r>
            <a:r>
              <a:rPr lang="en-US" dirty="0" err="1" smtClean="0"/>
              <a:t>caranya</a:t>
            </a:r>
            <a:r>
              <a:rPr lang="en-US" dirty="0" smtClean="0"/>
              <a:t> </a:t>
            </a:r>
            <a:r>
              <a:rPr lang="en-US" dirty="0" err="1" smtClean="0"/>
              <a:t>adalah</a:t>
            </a:r>
            <a:r>
              <a:rPr lang="en-US" dirty="0" smtClean="0"/>
              <a:t> </a:t>
            </a:r>
            <a:r>
              <a:rPr lang="en-US" dirty="0" err="1" smtClean="0"/>
              <a:t>sebagai</a:t>
            </a:r>
            <a:r>
              <a:rPr lang="en-US" dirty="0" smtClean="0"/>
              <a:t> </a:t>
            </a:r>
            <a:r>
              <a:rPr lang="en-US" dirty="0" err="1" smtClean="0"/>
              <a:t>berikut</a:t>
            </a:r>
            <a:r>
              <a:rPr lang="en-US" dirty="0" smtClean="0"/>
              <a:t>:</a:t>
            </a:r>
          </a:p>
          <a:p>
            <a:pPr marL="228600" lvl="0" indent="-228600" algn="just">
              <a:lnSpc>
                <a:spcPct val="150000"/>
              </a:lnSpc>
              <a:buFont typeface="+mj-lt"/>
              <a:buAutoNum type="arabicParenR"/>
            </a:pPr>
            <a:r>
              <a:rPr lang="en-US" dirty="0" smtClean="0"/>
              <a:t>Cara </a:t>
            </a:r>
            <a:r>
              <a:rPr lang="en-US" dirty="0" err="1" smtClean="0"/>
              <a:t>Pertama</a:t>
            </a:r>
            <a:endParaRPr lang="en-US" dirty="0" smtClean="0"/>
          </a:p>
          <a:p>
            <a:pPr marL="0" lvl="0" indent="0" algn="just">
              <a:lnSpc>
                <a:spcPct val="150000"/>
              </a:lnSpc>
              <a:buNone/>
            </a:pPr>
            <a:r>
              <a:rPr lang="en-US" dirty="0" smtClean="0"/>
              <a:t>Cara </a:t>
            </a:r>
            <a:r>
              <a:rPr lang="en-US" dirty="0" err="1" smtClean="0"/>
              <a:t>pertama</a:t>
            </a:r>
            <a:r>
              <a:rPr lang="en-US" dirty="0" smtClean="0"/>
              <a:t> </a:t>
            </a:r>
            <a:r>
              <a:rPr lang="en-US" dirty="0" err="1" smtClean="0"/>
              <a:t>adalah</a:t>
            </a:r>
            <a:r>
              <a:rPr lang="en-US" dirty="0" smtClean="0"/>
              <a:t> </a:t>
            </a:r>
            <a:r>
              <a:rPr lang="en-US" dirty="0" err="1" smtClean="0"/>
              <a:t>mengedit</a:t>
            </a:r>
            <a:r>
              <a:rPr lang="en-US" dirty="0" smtClean="0"/>
              <a:t> </a:t>
            </a:r>
            <a:r>
              <a:rPr lang="en-US" dirty="0" err="1" smtClean="0"/>
              <a:t>sel</a:t>
            </a:r>
            <a:r>
              <a:rPr lang="en-US" dirty="0" smtClean="0"/>
              <a:t> </a:t>
            </a:r>
            <a:r>
              <a:rPr lang="en-US" dirty="0" err="1" smtClean="0"/>
              <a:t>melalui</a:t>
            </a:r>
            <a:r>
              <a:rPr lang="en-US" dirty="0" smtClean="0"/>
              <a:t> formula bar:</a:t>
            </a:r>
          </a:p>
          <a:p>
            <a:pPr marL="0" lvl="0" indent="0" algn="just">
              <a:lnSpc>
                <a:spcPct val="150000"/>
              </a:lnSpc>
              <a:buNone/>
            </a:pPr>
            <a:r>
              <a:rPr lang="en-US" dirty="0"/>
              <a:t>	</a:t>
            </a:r>
            <a:r>
              <a:rPr lang="en-US" dirty="0" smtClean="0"/>
              <a:t>a.  </a:t>
            </a:r>
            <a:r>
              <a:rPr lang="en-US" dirty="0" err="1" smtClean="0"/>
              <a:t>Pilih</a:t>
            </a:r>
            <a:r>
              <a:rPr lang="en-US" dirty="0" smtClean="0"/>
              <a:t> </a:t>
            </a:r>
            <a:r>
              <a:rPr lang="en-US" dirty="0" err="1" smtClean="0"/>
              <a:t>dan</a:t>
            </a:r>
            <a:r>
              <a:rPr lang="en-US" dirty="0" smtClean="0"/>
              <a:t> </a:t>
            </a:r>
            <a:r>
              <a:rPr lang="en-US" dirty="0" err="1" smtClean="0"/>
              <a:t>aktifkan</a:t>
            </a:r>
            <a:r>
              <a:rPr lang="en-US" dirty="0" smtClean="0"/>
              <a:t> </a:t>
            </a:r>
            <a:r>
              <a:rPr lang="en-US" dirty="0" err="1" smtClean="0"/>
              <a:t>sel</a:t>
            </a:r>
            <a:r>
              <a:rPr lang="en-US" dirty="0" smtClean="0"/>
              <a:t> yang </a:t>
            </a:r>
            <a:r>
              <a:rPr lang="en-US" dirty="0" err="1" smtClean="0"/>
              <a:t>akan</a:t>
            </a:r>
            <a:r>
              <a:rPr lang="en-US" dirty="0" smtClean="0"/>
              <a:t> </a:t>
            </a:r>
            <a:r>
              <a:rPr lang="en-US" dirty="0" err="1" smtClean="0"/>
              <a:t>dirubah</a:t>
            </a:r>
            <a:r>
              <a:rPr lang="en-US" dirty="0" smtClean="0"/>
              <a:t> </a:t>
            </a:r>
            <a:r>
              <a:rPr lang="en-US" dirty="0" err="1" smtClean="0"/>
              <a:t>atau</a:t>
            </a:r>
            <a:r>
              <a:rPr lang="en-US" dirty="0" smtClean="0"/>
              <a:t> </a:t>
            </a:r>
            <a:r>
              <a:rPr lang="en-US" dirty="0" err="1" smtClean="0"/>
              <a:t>diedit</a:t>
            </a:r>
            <a:r>
              <a:rPr lang="en-US" dirty="0" smtClean="0"/>
              <a:t>.</a:t>
            </a:r>
          </a:p>
          <a:p>
            <a:pPr marL="0" lvl="0" indent="0" algn="just">
              <a:lnSpc>
                <a:spcPct val="150000"/>
              </a:lnSpc>
              <a:buNone/>
            </a:pPr>
            <a:r>
              <a:rPr lang="en-US" dirty="0"/>
              <a:t>	</a:t>
            </a:r>
            <a:r>
              <a:rPr lang="en-US" dirty="0" smtClean="0"/>
              <a:t>b.  </a:t>
            </a:r>
            <a:r>
              <a:rPr lang="en-US" dirty="0" err="1" smtClean="0"/>
              <a:t>Aktifkan</a:t>
            </a:r>
            <a:r>
              <a:rPr lang="en-US" dirty="0" smtClean="0"/>
              <a:t> </a:t>
            </a:r>
            <a:r>
              <a:rPr lang="en-US" dirty="0" err="1" smtClean="0"/>
              <a:t>lalu</a:t>
            </a:r>
            <a:r>
              <a:rPr lang="en-US" dirty="0" smtClean="0"/>
              <a:t> </a:t>
            </a:r>
            <a:r>
              <a:rPr lang="en-US" dirty="0" err="1" smtClean="0"/>
              <a:t>pindahkan</a:t>
            </a:r>
            <a:r>
              <a:rPr lang="en-US" dirty="0" smtClean="0"/>
              <a:t> </a:t>
            </a:r>
            <a:r>
              <a:rPr lang="en-US" dirty="0" err="1" smtClean="0"/>
              <a:t>kursor</a:t>
            </a:r>
            <a:r>
              <a:rPr lang="en-US" dirty="0" smtClean="0"/>
              <a:t> </a:t>
            </a:r>
            <a:r>
              <a:rPr lang="en-US" dirty="0" err="1" smtClean="0"/>
              <a:t>pada</a:t>
            </a:r>
            <a:r>
              <a:rPr lang="en-US" dirty="0" smtClean="0"/>
              <a:t> </a:t>
            </a:r>
            <a:r>
              <a:rPr lang="en-US" i="1" dirty="0" smtClean="0"/>
              <a:t>formula bar.</a:t>
            </a:r>
            <a:endParaRPr lang="en-US" dirty="0" smtClean="0"/>
          </a:p>
          <a:p>
            <a:pPr marL="0" lvl="0" indent="0" algn="just">
              <a:lnSpc>
                <a:spcPct val="150000"/>
              </a:lnSpc>
              <a:buNone/>
            </a:pPr>
            <a:r>
              <a:rPr lang="en-US" dirty="0" smtClean="0"/>
              <a:t>	c.  </a:t>
            </a:r>
            <a:r>
              <a:rPr lang="en-US" dirty="0" err="1" smtClean="0"/>
              <a:t>Lakukan</a:t>
            </a:r>
            <a:r>
              <a:rPr lang="en-US" dirty="0" smtClean="0"/>
              <a:t> Editing </a:t>
            </a:r>
            <a:r>
              <a:rPr lang="en-US" dirty="0" err="1" smtClean="0"/>
              <a:t>seperlunya</a:t>
            </a:r>
            <a:endParaRPr lang="en-US" dirty="0" smtClean="0"/>
          </a:p>
          <a:p>
            <a:pPr marL="228600" lvl="0" indent="-228600" algn="just">
              <a:lnSpc>
                <a:spcPct val="150000"/>
              </a:lnSpc>
              <a:buFont typeface="+mj-lt"/>
              <a:buAutoNum type="arabicParenR" startAt="2"/>
            </a:pPr>
            <a:r>
              <a:rPr lang="en-US" dirty="0" smtClean="0"/>
              <a:t>Cara </a:t>
            </a:r>
            <a:r>
              <a:rPr lang="en-US" dirty="0" err="1" smtClean="0"/>
              <a:t>Kedua</a:t>
            </a:r>
            <a:endParaRPr lang="en-US" dirty="0" smtClean="0"/>
          </a:p>
          <a:p>
            <a:pPr marL="0" lvl="0" indent="0" algn="just">
              <a:lnSpc>
                <a:spcPct val="150000"/>
              </a:lnSpc>
              <a:buNone/>
            </a:pPr>
            <a:r>
              <a:rPr lang="en-US" dirty="0" smtClean="0"/>
              <a:t>Cara </a:t>
            </a:r>
            <a:r>
              <a:rPr lang="en-US" dirty="0" err="1" smtClean="0"/>
              <a:t>kedua</a:t>
            </a:r>
            <a:r>
              <a:rPr lang="en-US" dirty="0" smtClean="0"/>
              <a:t> </a:t>
            </a:r>
            <a:r>
              <a:rPr lang="en-US" dirty="0" err="1" smtClean="0"/>
              <a:t>bisa</a:t>
            </a:r>
            <a:r>
              <a:rPr lang="en-US" dirty="0" smtClean="0"/>
              <a:t> </a:t>
            </a:r>
            <a:r>
              <a:rPr lang="en-US" dirty="0" err="1" smtClean="0"/>
              <a:t>mengubah</a:t>
            </a:r>
            <a:r>
              <a:rPr lang="en-US" dirty="0" smtClean="0"/>
              <a:t> </a:t>
            </a:r>
            <a:r>
              <a:rPr lang="en-US" dirty="0" err="1" smtClean="0"/>
              <a:t>isi</a:t>
            </a:r>
            <a:r>
              <a:rPr lang="en-US" dirty="0" smtClean="0"/>
              <a:t> </a:t>
            </a:r>
            <a:r>
              <a:rPr lang="en-US" dirty="0" err="1" smtClean="0"/>
              <a:t>sel</a:t>
            </a:r>
            <a:r>
              <a:rPr lang="en-US" dirty="0" smtClean="0"/>
              <a:t> </a:t>
            </a:r>
            <a:r>
              <a:rPr lang="en-US" dirty="0" err="1" smtClean="0"/>
              <a:t>secara</a:t>
            </a:r>
            <a:r>
              <a:rPr lang="en-US" dirty="0" smtClean="0"/>
              <a:t> </a:t>
            </a:r>
            <a:r>
              <a:rPr lang="en-US" dirty="0" err="1" smtClean="0"/>
              <a:t>langsung</a:t>
            </a:r>
            <a:r>
              <a:rPr lang="en-US" dirty="0" smtClean="0"/>
              <a:t>:</a:t>
            </a:r>
          </a:p>
          <a:p>
            <a:pPr marL="0" lvl="0" indent="0" algn="just">
              <a:lnSpc>
                <a:spcPct val="150000"/>
              </a:lnSpc>
              <a:buNone/>
            </a:pPr>
            <a:r>
              <a:rPr lang="en-US" dirty="0"/>
              <a:t>	</a:t>
            </a:r>
            <a:r>
              <a:rPr lang="en-US" dirty="0" smtClean="0"/>
              <a:t>a.  </a:t>
            </a:r>
            <a:r>
              <a:rPr lang="en-US" dirty="0" err="1" smtClean="0"/>
              <a:t>Pilih</a:t>
            </a:r>
            <a:r>
              <a:rPr lang="en-US" dirty="0" smtClean="0"/>
              <a:t> </a:t>
            </a:r>
            <a:r>
              <a:rPr lang="en-US" dirty="0" err="1" smtClean="0"/>
              <a:t>dan</a:t>
            </a:r>
            <a:r>
              <a:rPr lang="en-US" dirty="0" smtClean="0"/>
              <a:t> </a:t>
            </a:r>
            <a:r>
              <a:rPr lang="en-US" dirty="0" err="1" smtClean="0"/>
              <a:t>aktifkan</a:t>
            </a:r>
            <a:r>
              <a:rPr lang="en-US" dirty="0" smtClean="0"/>
              <a:t> </a:t>
            </a:r>
            <a:r>
              <a:rPr lang="en-US" dirty="0" err="1" smtClean="0"/>
              <a:t>sel</a:t>
            </a:r>
            <a:r>
              <a:rPr lang="en-US" dirty="0" smtClean="0"/>
              <a:t> yang </a:t>
            </a:r>
            <a:r>
              <a:rPr lang="en-US" dirty="0" err="1" smtClean="0"/>
              <a:t>akan</a:t>
            </a:r>
            <a:r>
              <a:rPr lang="en-US" dirty="0" smtClean="0"/>
              <a:t> </a:t>
            </a:r>
            <a:r>
              <a:rPr lang="en-US" dirty="0" err="1" smtClean="0"/>
              <a:t>kita</a:t>
            </a:r>
            <a:r>
              <a:rPr lang="en-US" dirty="0" smtClean="0"/>
              <a:t> </a:t>
            </a:r>
            <a:r>
              <a:rPr lang="en-US" dirty="0" err="1" smtClean="0"/>
              <a:t>ubah</a:t>
            </a:r>
            <a:r>
              <a:rPr lang="en-US" dirty="0" smtClean="0"/>
              <a:t> </a:t>
            </a:r>
            <a:r>
              <a:rPr lang="en-US" dirty="0" err="1" smtClean="0"/>
              <a:t>isinya</a:t>
            </a:r>
            <a:endParaRPr lang="en-US" dirty="0"/>
          </a:p>
          <a:p>
            <a:pPr marL="0" lvl="0" indent="0" algn="just">
              <a:lnSpc>
                <a:spcPct val="150000"/>
              </a:lnSpc>
              <a:buNone/>
            </a:pPr>
            <a:r>
              <a:rPr lang="en-US" dirty="0" smtClean="0"/>
              <a:t>	b.  </a:t>
            </a:r>
            <a:r>
              <a:rPr lang="en-US" dirty="0" err="1" smtClean="0"/>
              <a:t>Tekan</a:t>
            </a:r>
            <a:r>
              <a:rPr lang="en-US" dirty="0" smtClean="0"/>
              <a:t> </a:t>
            </a:r>
            <a:r>
              <a:rPr lang="en-US" dirty="0" err="1" smtClean="0"/>
              <a:t>tombol</a:t>
            </a:r>
            <a:r>
              <a:rPr lang="en-US" dirty="0" smtClean="0"/>
              <a:t> F2 </a:t>
            </a:r>
            <a:r>
              <a:rPr lang="en-US" dirty="0" err="1" smtClean="0"/>
              <a:t>pada</a:t>
            </a:r>
            <a:r>
              <a:rPr lang="en-US" dirty="0" smtClean="0"/>
              <a:t> keyboard</a:t>
            </a:r>
          </a:p>
          <a:p>
            <a:pPr marL="0" lvl="0" indent="0" algn="just">
              <a:lnSpc>
                <a:spcPct val="150000"/>
              </a:lnSpc>
              <a:buNone/>
            </a:pPr>
            <a:r>
              <a:rPr lang="en-US" dirty="0"/>
              <a:t>	</a:t>
            </a:r>
            <a:r>
              <a:rPr lang="en-US" dirty="0" smtClean="0"/>
              <a:t>c.  </a:t>
            </a:r>
            <a:r>
              <a:rPr lang="en-US" dirty="0" err="1" smtClean="0"/>
              <a:t>Lakukan</a:t>
            </a:r>
            <a:r>
              <a:rPr lang="en-US" dirty="0" smtClean="0"/>
              <a:t> editing </a:t>
            </a:r>
            <a:r>
              <a:rPr lang="en-US" dirty="0" err="1" smtClean="0"/>
              <a:t>seperlunya</a:t>
            </a:r>
            <a:endParaRPr lang="en-US" dirty="0" smtClean="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C. MEMBUAT DOKUMEN DAN LEMBAR KERJA EXCEL</a:t>
            </a:r>
            <a:endParaRPr sz="2800" dirty="0"/>
          </a:p>
        </p:txBody>
      </p:sp>
    </p:spTree>
    <p:extLst>
      <p:ext uri="{BB962C8B-B14F-4D97-AF65-F5344CB8AC3E}">
        <p14:creationId xmlns:p14="http://schemas.microsoft.com/office/powerpoint/2010/main" val="2452379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Font typeface="+mj-lt"/>
              <a:buAutoNum type="arabicPeriod" startAt="3"/>
            </a:pPr>
            <a:r>
              <a:rPr lang="en-US" dirty="0" smtClean="0"/>
              <a:t>CARA MENYIMPAN DATA PADA EXCEL</a:t>
            </a:r>
          </a:p>
          <a:p>
            <a:pPr marL="0" lvl="0" indent="0" algn="just">
              <a:lnSpc>
                <a:spcPct val="150000"/>
              </a:lnSpc>
              <a:buNone/>
            </a:pPr>
            <a:r>
              <a:rPr lang="en-US" dirty="0" smtClean="0"/>
              <a:t>	</a:t>
            </a:r>
            <a:r>
              <a:rPr lang="en-US" dirty="0" err="1" smtClean="0"/>
              <a:t>Setelah</a:t>
            </a:r>
            <a:r>
              <a:rPr lang="en-US" dirty="0" smtClean="0"/>
              <a:t> </a:t>
            </a:r>
            <a:r>
              <a:rPr lang="en-US" dirty="0" err="1" smtClean="0"/>
              <a:t>selesai</a:t>
            </a:r>
            <a:r>
              <a:rPr lang="en-US" dirty="0" smtClean="0"/>
              <a:t> </a:t>
            </a:r>
            <a:r>
              <a:rPr lang="en-US" dirty="0" err="1" smtClean="0"/>
              <a:t>bekerja</a:t>
            </a:r>
            <a:r>
              <a:rPr lang="en-US" dirty="0" smtClean="0"/>
              <a:t> </a:t>
            </a:r>
            <a:r>
              <a:rPr lang="en-US" dirty="0" err="1" smtClean="0"/>
              <a:t>dengan</a:t>
            </a:r>
            <a:r>
              <a:rPr lang="en-US" dirty="0" smtClean="0"/>
              <a:t> Excel, </a:t>
            </a:r>
            <a:r>
              <a:rPr lang="en-US" dirty="0" err="1" smtClean="0"/>
              <a:t>kita</a:t>
            </a:r>
            <a:r>
              <a:rPr lang="en-US" dirty="0" smtClean="0"/>
              <a:t> </a:t>
            </a:r>
            <a:r>
              <a:rPr lang="en-US" dirty="0" err="1" smtClean="0"/>
              <a:t>dapat</a:t>
            </a:r>
            <a:r>
              <a:rPr lang="en-US" dirty="0" smtClean="0"/>
              <a:t> </a:t>
            </a:r>
            <a:r>
              <a:rPr lang="en-US" dirty="0" err="1" smtClean="0"/>
              <a:t>menyimpan</a:t>
            </a:r>
            <a:r>
              <a:rPr lang="en-US" dirty="0" smtClean="0"/>
              <a:t> file Excel di </a:t>
            </a:r>
            <a:r>
              <a:rPr lang="en-US" dirty="0" err="1" smtClean="0"/>
              <a:t>dalam</a:t>
            </a:r>
            <a:r>
              <a:rPr lang="en-US" dirty="0" smtClean="0"/>
              <a:t> folder </a:t>
            </a:r>
            <a:r>
              <a:rPr lang="en-US" dirty="0" err="1" smtClean="0"/>
              <a:t>dengan</a:t>
            </a:r>
            <a:r>
              <a:rPr lang="en-US" dirty="0" smtClean="0"/>
              <a:t> 2 </a:t>
            </a:r>
            <a:r>
              <a:rPr lang="en-US" dirty="0" err="1" smtClean="0"/>
              <a:t>cara</a:t>
            </a:r>
            <a:r>
              <a:rPr lang="en-US" dirty="0" smtClean="0"/>
              <a:t> </a:t>
            </a:r>
            <a:r>
              <a:rPr lang="en-US" dirty="0" err="1" smtClean="0"/>
              <a:t>yaitu</a:t>
            </a:r>
            <a:r>
              <a:rPr lang="en-US" dirty="0" smtClean="0"/>
              <a:t> </a:t>
            </a:r>
            <a:r>
              <a:rPr lang="en-US" dirty="0" err="1" smtClean="0"/>
              <a:t>pada</a:t>
            </a:r>
            <a:r>
              <a:rPr lang="en-US" dirty="0" smtClean="0"/>
              <a:t> </a:t>
            </a:r>
            <a:r>
              <a:rPr lang="en-US" dirty="0" err="1" smtClean="0"/>
              <a:t>versi</a:t>
            </a:r>
            <a:r>
              <a:rPr lang="en-US" dirty="0" smtClean="0"/>
              <a:t> 2013, di </a:t>
            </a:r>
            <a:r>
              <a:rPr lang="en-US" dirty="0" err="1" smtClean="0"/>
              <a:t>onedrive</a:t>
            </a:r>
            <a:r>
              <a:rPr lang="en-US" dirty="0" smtClean="0"/>
              <a:t> </a:t>
            </a:r>
            <a:r>
              <a:rPr lang="en-US" dirty="0" err="1" smtClean="0"/>
              <a:t>atau</a:t>
            </a:r>
            <a:r>
              <a:rPr lang="en-US" dirty="0" smtClean="0"/>
              <a:t> di local </a:t>
            </a:r>
            <a:r>
              <a:rPr lang="en-US" dirty="0" err="1" smtClean="0"/>
              <a:t>harddisk</a:t>
            </a:r>
            <a:r>
              <a:rPr lang="en-US" dirty="0" smtClean="0"/>
              <a:t> </a:t>
            </a:r>
            <a:r>
              <a:rPr lang="en-US" dirty="0" err="1" smtClean="0"/>
              <a:t>komputer</a:t>
            </a:r>
            <a:r>
              <a:rPr lang="en-US" dirty="0" smtClean="0"/>
              <a:t> </a:t>
            </a:r>
            <a:r>
              <a:rPr lang="en-US" dirty="0" err="1" smtClean="0"/>
              <a:t>kita</a:t>
            </a:r>
            <a:r>
              <a:rPr lang="en-US" dirty="0" smtClean="0"/>
              <a:t>.</a:t>
            </a:r>
          </a:p>
          <a:p>
            <a:pPr marL="171450" indent="-171450" algn="just">
              <a:lnSpc>
                <a:spcPct val="150000"/>
              </a:lnSpc>
            </a:pPr>
            <a:r>
              <a:rPr lang="en-US" dirty="0" err="1" smtClean="0"/>
              <a:t>Dengan</a:t>
            </a:r>
            <a:r>
              <a:rPr lang="en-US" dirty="0" smtClean="0"/>
              <a:t> </a:t>
            </a:r>
            <a:r>
              <a:rPr lang="en-US" dirty="0" err="1" smtClean="0"/>
              <a:t>menekan</a:t>
            </a:r>
            <a:r>
              <a:rPr lang="en-US" dirty="0" smtClean="0"/>
              <a:t> </a:t>
            </a:r>
            <a:r>
              <a:rPr lang="en-US" dirty="0" err="1" smtClean="0"/>
              <a:t>tombol</a:t>
            </a:r>
            <a:r>
              <a:rPr lang="en-US" dirty="0" smtClean="0"/>
              <a:t> </a:t>
            </a:r>
            <a:r>
              <a:rPr lang="en-US" b="1" dirty="0" smtClean="0"/>
              <a:t>Save </a:t>
            </a:r>
            <a:r>
              <a:rPr lang="en-US" dirty="0" err="1" smtClean="0"/>
              <a:t>pada</a:t>
            </a:r>
            <a:r>
              <a:rPr lang="en-US" dirty="0" smtClean="0"/>
              <a:t> Quick Access Toolbar</a:t>
            </a:r>
          </a:p>
          <a:p>
            <a:pPr marL="171450" indent="-171450" algn="just">
              <a:lnSpc>
                <a:spcPct val="150000"/>
              </a:lnSpc>
            </a:pPr>
            <a:r>
              <a:rPr lang="en-US" dirty="0" err="1" smtClean="0"/>
              <a:t>Menggunakan</a:t>
            </a:r>
            <a:r>
              <a:rPr lang="en-US" dirty="0" smtClean="0"/>
              <a:t> </a:t>
            </a:r>
            <a:r>
              <a:rPr lang="en-US" i="1" dirty="0" smtClean="0"/>
              <a:t>shortcut </a:t>
            </a:r>
            <a:r>
              <a:rPr lang="en-US" dirty="0" smtClean="0"/>
              <a:t>keyboard </a:t>
            </a:r>
            <a:r>
              <a:rPr lang="en-US" b="1" dirty="0" smtClean="0"/>
              <a:t>CTRL+S</a:t>
            </a:r>
            <a:endParaRPr lang="en-US" dirty="0" smtClean="0"/>
          </a:p>
          <a:p>
            <a:pPr marL="0" indent="0" algn="just">
              <a:lnSpc>
                <a:spcPct val="150000"/>
              </a:lnSpc>
              <a:buNone/>
            </a:pPr>
            <a:r>
              <a:rPr lang="en-US" dirty="0" err="1" smtClean="0"/>
              <a:t>Ketika</a:t>
            </a:r>
            <a:r>
              <a:rPr lang="en-US" dirty="0" smtClean="0"/>
              <a:t> </a:t>
            </a:r>
            <a:r>
              <a:rPr lang="en-US" dirty="0" err="1" smtClean="0"/>
              <a:t>sedang</a:t>
            </a:r>
            <a:r>
              <a:rPr lang="en-US" dirty="0" smtClean="0"/>
              <a:t> </a:t>
            </a:r>
            <a:r>
              <a:rPr lang="en-US" dirty="0" err="1" smtClean="0"/>
              <a:t>bekerja</a:t>
            </a:r>
            <a:r>
              <a:rPr lang="en-US" dirty="0" smtClean="0"/>
              <a:t> </a:t>
            </a:r>
            <a:r>
              <a:rPr lang="en-US" dirty="0" err="1" smtClean="0"/>
              <a:t>dan</a:t>
            </a:r>
            <a:r>
              <a:rPr lang="en-US" dirty="0" smtClean="0"/>
              <a:t> </a:t>
            </a:r>
            <a:r>
              <a:rPr lang="en-US" dirty="0" err="1" smtClean="0"/>
              <a:t>lupa</a:t>
            </a:r>
            <a:r>
              <a:rPr lang="en-US" dirty="0" smtClean="0"/>
              <a:t> </a:t>
            </a:r>
            <a:r>
              <a:rPr lang="en-US" dirty="0" err="1" smtClean="0"/>
              <a:t>menyimpan</a:t>
            </a:r>
            <a:r>
              <a:rPr lang="en-US" dirty="0" smtClean="0"/>
              <a:t>, Excel </a:t>
            </a:r>
            <a:r>
              <a:rPr lang="en-US" dirty="0" err="1" smtClean="0"/>
              <a:t>memberi</a:t>
            </a:r>
            <a:r>
              <a:rPr lang="en-US" dirty="0" smtClean="0"/>
              <a:t> </a:t>
            </a:r>
            <a:r>
              <a:rPr lang="en-US" dirty="0" err="1" smtClean="0"/>
              <a:t>peringatan</a:t>
            </a:r>
            <a:r>
              <a:rPr lang="en-US" dirty="0" smtClean="0"/>
              <a:t> </a:t>
            </a:r>
            <a:r>
              <a:rPr lang="en-US" dirty="0" err="1" smtClean="0"/>
              <a:t>berupa</a:t>
            </a:r>
            <a:r>
              <a:rPr lang="en-US" dirty="0" smtClean="0"/>
              <a:t> dialog box “</a:t>
            </a:r>
            <a:r>
              <a:rPr lang="en-US" dirty="0" err="1" smtClean="0"/>
              <a:t>Apakah</a:t>
            </a:r>
            <a:r>
              <a:rPr lang="en-US" dirty="0" smtClean="0"/>
              <a:t> </a:t>
            </a:r>
            <a:r>
              <a:rPr lang="en-US" dirty="0" err="1" smtClean="0"/>
              <a:t>perubahan</a:t>
            </a:r>
            <a:r>
              <a:rPr lang="en-US" dirty="0" smtClean="0"/>
              <a:t> data </a:t>
            </a:r>
            <a:r>
              <a:rPr lang="en-US" dirty="0" err="1" smtClean="0"/>
              <a:t>akan</a:t>
            </a:r>
            <a:r>
              <a:rPr lang="en-US" dirty="0" smtClean="0"/>
              <a:t> </a:t>
            </a:r>
            <a:r>
              <a:rPr lang="en-US" dirty="0" err="1" smtClean="0"/>
              <a:t>disimpan</a:t>
            </a:r>
            <a:r>
              <a:rPr lang="en-US" dirty="0" smtClean="0"/>
              <a:t>?” Kita </a:t>
            </a:r>
            <a:r>
              <a:rPr lang="en-US" dirty="0" err="1" smtClean="0"/>
              <a:t>dapat</a:t>
            </a:r>
            <a:r>
              <a:rPr lang="en-US" dirty="0" smtClean="0"/>
              <a:t> </a:t>
            </a:r>
            <a:r>
              <a:rPr lang="en-US" dirty="0" err="1" smtClean="0"/>
              <a:t>memilih</a:t>
            </a:r>
            <a:r>
              <a:rPr lang="en-US" dirty="0" smtClean="0"/>
              <a:t> </a:t>
            </a:r>
            <a:r>
              <a:rPr lang="en-US" i="1" dirty="0" smtClean="0"/>
              <a:t>Save, Don’t Save, </a:t>
            </a:r>
            <a:r>
              <a:rPr lang="en-US" dirty="0" err="1" smtClean="0"/>
              <a:t>atau</a:t>
            </a:r>
            <a:r>
              <a:rPr lang="en-US" dirty="0" smtClean="0"/>
              <a:t> </a:t>
            </a:r>
            <a:r>
              <a:rPr lang="en-US" i="1" dirty="0" smtClean="0"/>
              <a:t>Cancel.</a:t>
            </a:r>
            <a:endParaRPr lang="en-US" dirty="0" smtClean="0"/>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C. MEMBUAT DOKUMEN DAN LEMBAR KERJA EXCEL</a:t>
            </a:r>
            <a:endParaRPr sz="2800" dirty="0"/>
          </a:p>
        </p:txBody>
      </p:sp>
    </p:spTree>
    <p:extLst>
      <p:ext uri="{BB962C8B-B14F-4D97-AF65-F5344CB8AC3E}">
        <p14:creationId xmlns:p14="http://schemas.microsoft.com/office/powerpoint/2010/main" val="2279027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3" y="1063525"/>
            <a:ext cx="7895255" cy="3786900"/>
          </a:xfrm>
          <a:prstGeom prst="rect">
            <a:avLst/>
          </a:prstGeom>
        </p:spPr>
        <p:txBody>
          <a:bodyPr spcFirstLastPara="1" wrap="square" lIns="91425" tIns="91425" rIns="91425" bIns="91425" anchor="t" anchorCtr="0">
            <a:noAutofit/>
          </a:bodyPr>
          <a:lstStyle/>
          <a:p>
            <a:pPr marL="228600" lvl="0" indent="-228600" algn="just">
              <a:lnSpc>
                <a:spcPct val="150000"/>
              </a:lnSpc>
              <a:buFont typeface="+mj-lt"/>
              <a:buAutoNum type="arabicPeriod" startAt="4"/>
            </a:pPr>
            <a:r>
              <a:rPr lang="en-US" dirty="0" smtClean="0"/>
              <a:t>CARA MENGAKSES DATA PADA EXCEL</a:t>
            </a:r>
          </a:p>
          <a:p>
            <a:pPr marL="0" lvl="0" indent="0" algn="just">
              <a:lnSpc>
                <a:spcPct val="150000"/>
              </a:lnSpc>
              <a:buNone/>
            </a:pPr>
            <a:r>
              <a:rPr lang="en-US" dirty="0" smtClean="0"/>
              <a:t>	</a:t>
            </a:r>
            <a:r>
              <a:rPr lang="en-US" dirty="0" err="1" smtClean="0"/>
              <a:t>Buku</a:t>
            </a:r>
            <a:r>
              <a:rPr lang="en-US" dirty="0" smtClean="0"/>
              <a:t> </a:t>
            </a:r>
            <a:r>
              <a:rPr lang="en-US" dirty="0" err="1" smtClean="0"/>
              <a:t>kerja</a:t>
            </a:r>
            <a:r>
              <a:rPr lang="en-US" dirty="0" smtClean="0"/>
              <a:t> yang </a:t>
            </a:r>
            <a:r>
              <a:rPr lang="en-US" dirty="0" err="1" smtClean="0"/>
              <a:t>telah</a:t>
            </a:r>
            <a:r>
              <a:rPr lang="en-US" dirty="0" smtClean="0"/>
              <a:t> </a:t>
            </a:r>
            <a:r>
              <a:rPr lang="en-US" dirty="0" err="1" smtClean="0"/>
              <a:t>tersimpan</a:t>
            </a:r>
            <a:r>
              <a:rPr lang="en-US" dirty="0" smtClean="0"/>
              <a:t> </a:t>
            </a:r>
            <a:r>
              <a:rPr lang="en-US" dirty="0" err="1" smtClean="0"/>
              <a:t>dapat</a:t>
            </a:r>
            <a:r>
              <a:rPr lang="en-US" dirty="0" smtClean="0"/>
              <a:t> </a:t>
            </a:r>
            <a:r>
              <a:rPr lang="en-US" dirty="0" err="1" smtClean="0"/>
              <a:t>kita</a:t>
            </a:r>
            <a:r>
              <a:rPr lang="en-US" dirty="0" smtClean="0"/>
              <a:t> </a:t>
            </a:r>
            <a:r>
              <a:rPr lang="en-US" dirty="0" err="1" smtClean="0"/>
              <a:t>buka</a:t>
            </a:r>
            <a:r>
              <a:rPr lang="en-US" dirty="0" smtClean="0"/>
              <a:t> </a:t>
            </a:r>
            <a:r>
              <a:rPr lang="en-US" dirty="0" err="1" smtClean="0"/>
              <a:t>kembali</a:t>
            </a:r>
            <a:r>
              <a:rPr lang="en-US" dirty="0" smtClean="0"/>
              <a:t> </a:t>
            </a:r>
            <a:r>
              <a:rPr lang="en-US" dirty="0" err="1" smtClean="0"/>
              <a:t>untuk</a:t>
            </a:r>
            <a:r>
              <a:rPr lang="en-US" dirty="0" smtClean="0"/>
              <a:t> </a:t>
            </a:r>
            <a:r>
              <a:rPr lang="en-US" dirty="0" err="1" smtClean="0"/>
              <a:t>berbagai</a:t>
            </a:r>
            <a:r>
              <a:rPr lang="en-US" dirty="0" smtClean="0"/>
              <a:t> </a:t>
            </a:r>
            <a:r>
              <a:rPr lang="en-US" dirty="0" err="1" smtClean="0"/>
              <a:t>keperluan</a:t>
            </a:r>
            <a:r>
              <a:rPr lang="en-US" dirty="0" smtClean="0"/>
              <a:t>. </a:t>
            </a:r>
            <a:r>
              <a:rPr lang="en-US" dirty="0" err="1" smtClean="0"/>
              <a:t>Membuka</a:t>
            </a:r>
            <a:r>
              <a:rPr lang="en-US" dirty="0" smtClean="0"/>
              <a:t> </a:t>
            </a:r>
            <a:r>
              <a:rPr lang="en-US" dirty="0" err="1" smtClean="0"/>
              <a:t>kembali</a:t>
            </a:r>
            <a:r>
              <a:rPr lang="en-US" dirty="0" smtClean="0"/>
              <a:t> file Excel yang </a:t>
            </a:r>
            <a:r>
              <a:rPr lang="en-US" dirty="0" err="1" smtClean="0"/>
              <a:t>telah</a:t>
            </a:r>
            <a:r>
              <a:rPr lang="en-US" dirty="0" smtClean="0"/>
              <a:t> </a:t>
            </a:r>
            <a:r>
              <a:rPr lang="en-US" dirty="0" err="1" smtClean="0"/>
              <a:t>disimpan</a:t>
            </a:r>
            <a:r>
              <a:rPr lang="en-US" dirty="0" smtClean="0"/>
              <a:t> </a:t>
            </a:r>
            <a:r>
              <a:rPr lang="en-US" dirty="0" err="1" smtClean="0"/>
              <a:t>dan</a:t>
            </a:r>
            <a:r>
              <a:rPr lang="en-US" dirty="0" smtClean="0"/>
              <a:t> </a:t>
            </a:r>
            <a:r>
              <a:rPr lang="en-US" dirty="0" err="1" smtClean="0"/>
              <a:t>ditutup</a:t>
            </a:r>
            <a:r>
              <a:rPr lang="en-US" dirty="0" smtClean="0"/>
              <a:t> </a:t>
            </a:r>
            <a:r>
              <a:rPr lang="en-US" dirty="0" err="1" smtClean="0"/>
              <a:t>ada</a:t>
            </a:r>
            <a:r>
              <a:rPr lang="en-US" dirty="0" smtClean="0"/>
              <a:t> </a:t>
            </a:r>
            <a:r>
              <a:rPr lang="en-US" dirty="0" err="1" smtClean="0"/>
              <a:t>berbagai</a:t>
            </a:r>
            <a:r>
              <a:rPr lang="en-US" dirty="0" smtClean="0"/>
              <a:t> </a:t>
            </a:r>
            <a:r>
              <a:rPr lang="en-US" dirty="0" err="1" smtClean="0"/>
              <a:t>cara</a:t>
            </a:r>
            <a:r>
              <a:rPr lang="en-US" dirty="0" smtClean="0"/>
              <a:t> </a:t>
            </a:r>
            <a:r>
              <a:rPr lang="en-US" dirty="0" err="1" smtClean="0"/>
              <a:t>yaitu</a:t>
            </a:r>
            <a:r>
              <a:rPr lang="en-US" dirty="0" smtClean="0"/>
              <a:t>:</a:t>
            </a:r>
          </a:p>
          <a:p>
            <a:pPr marL="171450" indent="-171450" algn="just">
              <a:lnSpc>
                <a:spcPct val="150000"/>
              </a:lnSpc>
            </a:pPr>
            <a:r>
              <a:rPr lang="en-US" dirty="0" err="1" smtClean="0"/>
              <a:t>Membuka</a:t>
            </a:r>
            <a:r>
              <a:rPr lang="en-US" dirty="0" smtClean="0"/>
              <a:t> file </a:t>
            </a:r>
            <a:r>
              <a:rPr lang="en-US" dirty="0" err="1" smtClean="0"/>
              <a:t>langsung</a:t>
            </a:r>
            <a:r>
              <a:rPr lang="en-US" dirty="0" smtClean="0"/>
              <a:t> </a:t>
            </a:r>
            <a:r>
              <a:rPr lang="en-US" dirty="0" err="1" smtClean="0"/>
              <a:t>dari</a:t>
            </a:r>
            <a:r>
              <a:rPr lang="en-US" dirty="0" smtClean="0"/>
              <a:t> folder </a:t>
            </a:r>
            <a:r>
              <a:rPr lang="en-US" dirty="0" err="1" smtClean="0"/>
              <a:t>penyimpanan</a:t>
            </a:r>
            <a:r>
              <a:rPr lang="en-US" dirty="0" smtClean="0"/>
              <a:t>,</a:t>
            </a:r>
          </a:p>
          <a:p>
            <a:pPr marL="171450" indent="-171450" algn="just">
              <a:lnSpc>
                <a:spcPct val="150000"/>
              </a:lnSpc>
            </a:pPr>
            <a:r>
              <a:rPr lang="en-US" dirty="0" err="1" smtClean="0"/>
              <a:t>Membuka</a:t>
            </a:r>
            <a:r>
              <a:rPr lang="en-US" dirty="0" smtClean="0"/>
              <a:t> </a:t>
            </a:r>
            <a:r>
              <a:rPr lang="en-US" dirty="0" err="1" smtClean="0"/>
              <a:t>lewat</a:t>
            </a:r>
            <a:r>
              <a:rPr lang="en-US" dirty="0" smtClean="0"/>
              <a:t> program Excel </a:t>
            </a:r>
            <a:r>
              <a:rPr lang="en-US" dirty="0" err="1" smtClean="0"/>
              <a:t>dengan</a:t>
            </a:r>
            <a:r>
              <a:rPr lang="en-US" dirty="0" smtClean="0"/>
              <a:t> shortcut </a:t>
            </a:r>
            <a:r>
              <a:rPr lang="en-US" dirty="0" err="1" smtClean="0"/>
              <a:t>ctrl+O</a:t>
            </a:r>
            <a:endParaRPr lang="en-US" dirty="0" smtClean="0"/>
          </a:p>
          <a:p>
            <a:pPr marL="171450" indent="-171450" algn="just">
              <a:lnSpc>
                <a:spcPct val="150000"/>
              </a:lnSpc>
            </a:pPr>
            <a:r>
              <a:rPr lang="en-US" dirty="0" err="1" smtClean="0"/>
              <a:t>Menggunakan</a:t>
            </a:r>
            <a:r>
              <a:rPr lang="en-US" dirty="0" smtClean="0"/>
              <a:t> Recent Workbook</a:t>
            </a:r>
          </a:p>
          <a:p>
            <a:pPr marL="0" indent="0" algn="just">
              <a:lnSpc>
                <a:spcPct val="150000"/>
              </a:lnSpc>
              <a:buNone/>
            </a:pPr>
            <a:r>
              <a:rPr lang="en-US" smtClean="0"/>
              <a:t>	Fasilitas</a:t>
            </a:r>
            <a:r>
              <a:rPr lang="en-US" dirty="0" smtClean="0"/>
              <a:t> Recent Workbook </a:t>
            </a:r>
            <a:r>
              <a:rPr lang="en-US" dirty="0" err="1" smtClean="0"/>
              <a:t>menampilkan</a:t>
            </a:r>
            <a:r>
              <a:rPr lang="en-US" dirty="0" smtClean="0"/>
              <a:t> </a:t>
            </a:r>
            <a:r>
              <a:rPr lang="en-US" i="1" dirty="0" smtClean="0"/>
              <a:t>history file </a:t>
            </a:r>
            <a:r>
              <a:rPr lang="en-US" dirty="0" smtClean="0"/>
              <a:t>yang </a:t>
            </a:r>
            <a:r>
              <a:rPr lang="en-US" dirty="0" err="1" smtClean="0"/>
              <a:t>sudah</a:t>
            </a:r>
            <a:r>
              <a:rPr lang="en-US" dirty="0" smtClean="0"/>
              <a:t> </a:t>
            </a:r>
            <a:r>
              <a:rPr lang="en-US" dirty="0" err="1" smtClean="0"/>
              <a:t>pernah</a:t>
            </a:r>
            <a:r>
              <a:rPr lang="en-US" dirty="0" smtClean="0"/>
              <a:t> </a:t>
            </a:r>
            <a:r>
              <a:rPr lang="en-US" dirty="0" err="1" smtClean="0"/>
              <a:t>dibuka</a:t>
            </a:r>
            <a:r>
              <a:rPr lang="en-US" dirty="0" smtClean="0"/>
              <a:t> </a:t>
            </a:r>
            <a:r>
              <a:rPr lang="en-US" dirty="0" err="1" smtClean="0"/>
              <a:t>sebelumnya</a:t>
            </a:r>
            <a:r>
              <a:rPr lang="en-US" dirty="0" smtClean="0"/>
              <a:t> </a:t>
            </a:r>
            <a:r>
              <a:rPr lang="en-US" dirty="0" err="1" smtClean="0"/>
              <a:t>oleh</a:t>
            </a:r>
            <a:r>
              <a:rPr lang="en-US" dirty="0" smtClean="0"/>
              <a:t> program Excel. </a:t>
            </a:r>
            <a:r>
              <a:rPr lang="en-US" dirty="0" err="1" smtClean="0"/>
              <a:t>Dengan</a:t>
            </a:r>
            <a:r>
              <a:rPr lang="en-US" dirty="0" smtClean="0"/>
              <a:t> </a:t>
            </a:r>
            <a:r>
              <a:rPr lang="en-US" dirty="0" err="1" smtClean="0"/>
              <a:t>fitur</a:t>
            </a:r>
            <a:r>
              <a:rPr lang="en-US" dirty="0" smtClean="0"/>
              <a:t> </a:t>
            </a:r>
            <a:r>
              <a:rPr lang="en-US" dirty="0" err="1" smtClean="0"/>
              <a:t>ini</a:t>
            </a:r>
            <a:r>
              <a:rPr lang="en-US" dirty="0" smtClean="0"/>
              <a:t>, </a:t>
            </a:r>
            <a:r>
              <a:rPr lang="en-US" i="1" dirty="0" smtClean="0"/>
              <a:t>user </a:t>
            </a:r>
            <a:r>
              <a:rPr lang="en-US" dirty="0" err="1" smtClean="0"/>
              <a:t>dipermudah</a:t>
            </a:r>
            <a:r>
              <a:rPr lang="en-US" dirty="0" smtClean="0"/>
              <a:t> </a:t>
            </a:r>
            <a:r>
              <a:rPr lang="en-US" dirty="0" err="1" smtClean="0"/>
              <a:t>saat</a:t>
            </a:r>
            <a:r>
              <a:rPr lang="en-US" dirty="0" smtClean="0"/>
              <a:t> </a:t>
            </a:r>
            <a:r>
              <a:rPr lang="en-US" dirty="0" err="1" smtClean="0"/>
              <a:t>akan</a:t>
            </a:r>
            <a:r>
              <a:rPr lang="en-US" dirty="0" smtClean="0"/>
              <a:t> </a:t>
            </a:r>
            <a:r>
              <a:rPr lang="en-US" dirty="0" err="1" smtClean="0"/>
              <a:t>membuka</a:t>
            </a:r>
            <a:r>
              <a:rPr lang="en-US" dirty="0" smtClean="0"/>
              <a:t> </a:t>
            </a:r>
            <a:r>
              <a:rPr lang="en-US" dirty="0" err="1" smtClean="0"/>
              <a:t>kembali</a:t>
            </a:r>
            <a:r>
              <a:rPr lang="en-US" dirty="0" smtClean="0"/>
              <a:t> data yang </a:t>
            </a:r>
            <a:r>
              <a:rPr lang="en-US" dirty="0" err="1" smtClean="0"/>
              <a:t>akan</a:t>
            </a:r>
            <a:r>
              <a:rPr lang="en-US" dirty="0" smtClean="0"/>
              <a:t> </a:t>
            </a:r>
            <a:r>
              <a:rPr lang="en-US" dirty="0" err="1" smtClean="0"/>
              <a:t>dipakai</a:t>
            </a:r>
            <a:r>
              <a:rPr lang="en-US" dirty="0" smtClean="0"/>
              <a:t>.</a:t>
            </a:r>
          </a:p>
        </p:txBody>
      </p:sp>
      <p:sp>
        <p:nvSpPr>
          <p:cNvPr id="466" name="Google Shape;466;p26"/>
          <p:cNvSpPr txBox="1">
            <a:spLocks noGrp="1"/>
          </p:cNvSpPr>
          <p:nvPr>
            <p:ph type="ctrTitle"/>
          </p:nvPr>
        </p:nvSpPr>
        <p:spPr>
          <a:xfrm>
            <a:off x="618824" y="411675"/>
            <a:ext cx="789525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smtClean="0"/>
              <a:t>C. MEMBUAT DOKUMEN DAN LEMBAR KERJA EXCEL</a:t>
            </a:r>
            <a:endParaRPr sz="2800" dirty="0"/>
          </a:p>
        </p:txBody>
      </p:sp>
    </p:spTree>
    <p:extLst>
      <p:ext uri="{BB962C8B-B14F-4D97-AF65-F5344CB8AC3E}">
        <p14:creationId xmlns:p14="http://schemas.microsoft.com/office/powerpoint/2010/main" val="244378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dirty="0" smtClean="0"/>
              <a:t>	Microsoft Excel, </a:t>
            </a:r>
            <a:r>
              <a:rPr lang="en-US" dirty="0" err="1" smtClean="0"/>
              <a:t>untuk</a:t>
            </a:r>
            <a:r>
              <a:rPr lang="en-US" dirty="0" smtClean="0"/>
              <a:t> </a:t>
            </a:r>
            <a:r>
              <a:rPr lang="en-US" dirty="0" err="1" smtClean="0"/>
              <a:t>nantinya</a:t>
            </a:r>
            <a:r>
              <a:rPr lang="en-US" dirty="0" smtClean="0"/>
              <a:t> </a:t>
            </a:r>
            <a:r>
              <a:rPr lang="en-US" dirty="0" err="1" smtClean="0"/>
              <a:t>disingkat</a:t>
            </a:r>
            <a:r>
              <a:rPr lang="en-US" dirty="0" smtClean="0"/>
              <a:t> Excel, </a:t>
            </a:r>
            <a:r>
              <a:rPr lang="en-US" dirty="0" err="1" smtClean="0"/>
              <a:t>adalah</a:t>
            </a:r>
            <a:r>
              <a:rPr lang="en-US" dirty="0" smtClean="0"/>
              <a:t> program </a:t>
            </a:r>
            <a:r>
              <a:rPr lang="en-US" dirty="0" err="1" smtClean="0"/>
              <a:t>aplikasi</a:t>
            </a:r>
            <a:r>
              <a:rPr lang="en-US" dirty="0" smtClean="0"/>
              <a:t> yang </a:t>
            </a:r>
            <a:r>
              <a:rPr lang="en-US" dirty="0" err="1" smtClean="0"/>
              <a:t>banyak</a:t>
            </a:r>
            <a:r>
              <a:rPr lang="en-US" dirty="0" smtClean="0"/>
              <a:t> </a:t>
            </a:r>
            <a:r>
              <a:rPr lang="en-US" dirty="0" err="1" smtClean="0"/>
              <a:t>dipakai</a:t>
            </a:r>
            <a:r>
              <a:rPr lang="en-US" dirty="0" smtClean="0"/>
              <a:t> </a:t>
            </a:r>
            <a:r>
              <a:rPr lang="en-US" dirty="0" err="1" smtClean="0"/>
              <a:t>untuk</a:t>
            </a:r>
            <a:r>
              <a:rPr lang="en-US" dirty="0" smtClean="0"/>
              <a:t> </a:t>
            </a:r>
            <a:r>
              <a:rPr lang="en-US" dirty="0" err="1" smtClean="0"/>
              <a:t>membantu</a:t>
            </a:r>
            <a:r>
              <a:rPr lang="en-US" dirty="0" smtClean="0"/>
              <a:t> </a:t>
            </a:r>
            <a:r>
              <a:rPr lang="en-US" dirty="0" err="1" smtClean="0"/>
              <a:t>menghitung</a:t>
            </a:r>
            <a:r>
              <a:rPr lang="en-US" dirty="0" smtClean="0"/>
              <a:t>, </a:t>
            </a:r>
            <a:r>
              <a:rPr lang="en-US" dirty="0" err="1" smtClean="0"/>
              <a:t>memproyeksikan</a:t>
            </a:r>
            <a:r>
              <a:rPr lang="en-US" dirty="0" smtClean="0"/>
              <a:t>, </a:t>
            </a:r>
            <a:r>
              <a:rPr lang="en-US" dirty="0" err="1" smtClean="0"/>
              <a:t>menganalisa</a:t>
            </a:r>
            <a:r>
              <a:rPr lang="en-US" dirty="0" smtClean="0"/>
              <a:t>, </a:t>
            </a:r>
            <a:r>
              <a:rPr lang="en-US" dirty="0" err="1" smtClean="0"/>
              <a:t>dan</a:t>
            </a:r>
            <a:r>
              <a:rPr lang="en-US" dirty="0" smtClean="0"/>
              <a:t> </a:t>
            </a:r>
            <a:r>
              <a:rPr lang="en-US" dirty="0" err="1" smtClean="0"/>
              <a:t>mempresentasikan</a:t>
            </a:r>
            <a:r>
              <a:rPr lang="en-US" dirty="0" smtClean="0"/>
              <a:t> data. Microsoft Excel </a:t>
            </a:r>
            <a:r>
              <a:rPr lang="en-US" dirty="0" err="1" smtClean="0"/>
              <a:t>dapat</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mengorganisir</a:t>
            </a:r>
            <a:r>
              <a:rPr lang="en-US" dirty="0" smtClean="0"/>
              <a:t>, </a:t>
            </a:r>
            <a:r>
              <a:rPr lang="en-US" dirty="0" err="1" smtClean="0"/>
              <a:t>menghitung</a:t>
            </a:r>
            <a:r>
              <a:rPr lang="en-US" dirty="0" smtClean="0"/>
              <a:t>, </a:t>
            </a:r>
            <a:r>
              <a:rPr lang="en-US" dirty="0" err="1" smtClean="0"/>
              <a:t>menyediakan</a:t>
            </a:r>
            <a:r>
              <a:rPr lang="en-US" dirty="0" smtClean="0"/>
              <a:t>, </a:t>
            </a:r>
            <a:r>
              <a:rPr lang="en-US" dirty="0" err="1" smtClean="0"/>
              <a:t>maupun</a:t>
            </a:r>
            <a:r>
              <a:rPr lang="en-US" dirty="0" smtClean="0"/>
              <a:t> </a:t>
            </a:r>
            <a:r>
              <a:rPr lang="en-US" dirty="0" err="1" smtClean="0"/>
              <a:t>menganalisa</a:t>
            </a:r>
            <a:r>
              <a:rPr lang="en-US" dirty="0" smtClean="0"/>
              <a:t> data – data </a:t>
            </a:r>
            <a:r>
              <a:rPr lang="en-US" dirty="0" err="1" smtClean="0"/>
              <a:t>dan</a:t>
            </a:r>
            <a:r>
              <a:rPr lang="en-US" dirty="0" smtClean="0"/>
              <a:t> </a:t>
            </a:r>
            <a:r>
              <a:rPr lang="en-US" dirty="0" err="1" smtClean="0"/>
              <a:t>mempresentasikannya</a:t>
            </a:r>
            <a:r>
              <a:rPr lang="en-US" dirty="0" smtClean="0"/>
              <a:t> </a:t>
            </a:r>
            <a:r>
              <a:rPr lang="en-US" dirty="0" err="1" smtClean="0"/>
              <a:t>ke</a:t>
            </a:r>
            <a:r>
              <a:rPr lang="en-US" dirty="0" smtClean="0"/>
              <a:t> </a:t>
            </a:r>
            <a:r>
              <a:rPr lang="en-US" dirty="0" err="1" smtClean="0"/>
              <a:t>dalam</a:t>
            </a:r>
            <a:r>
              <a:rPr lang="en-US" dirty="0" smtClean="0"/>
              <a:t> </a:t>
            </a:r>
            <a:r>
              <a:rPr lang="en-US" dirty="0" err="1" smtClean="0"/>
              <a:t>grafik</a:t>
            </a:r>
            <a:r>
              <a:rPr lang="en-US" dirty="0" smtClean="0"/>
              <a:t> </a:t>
            </a:r>
            <a:r>
              <a:rPr lang="en-US" dirty="0" err="1" smtClean="0"/>
              <a:t>atau</a:t>
            </a:r>
            <a:r>
              <a:rPr lang="en-US" dirty="0" smtClean="0"/>
              <a:t> diagram. Di </a:t>
            </a:r>
            <a:r>
              <a:rPr lang="en-US" dirty="0" err="1" smtClean="0"/>
              <a:t>dalamnya</a:t>
            </a:r>
            <a:r>
              <a:rPr lang="en-US" dirty="0" smtClean="0"/>
              <a:t> kalian </a:t>
            </a:r>
            <a:r>
              <a:rPr lang="en-US" dirty="0" err="1" smtClean="0"/>
              <a:t>akan</a:t>
            </a:r>
            <a:r>
              <a:rPr lang="en-US" dirty="0" smtClean="0"/>
              <a:t> </a:t>
            </a:r>
            <a:r>
              <a:rPr lang="en-US" dirty="0" err="1" smtClean="0"/>
              <a:t>banyak</a:t>
            </a:r>
            <a:r>
              <a:rPr lang="en-US" dirty="0" smtClean="0"/>
              <a:t> </a:t>
            </a:r>
            <a:r>
              <a:rPr lang="en-US" dirty="0" err="1" smtClean="0"/>
              <a:t>bersinggungan</a:t>
            </a:r>
            <a:r>
              <a:rPr lang="en-US" dirty="0" smtClean="0"/>
              <a:t> </a:t>
            </a:r>
            <a:r>
              <a:rPr lang="en-US" dirty="0" err="1" smtClean="0"/>
              <a:t>dengan</a:t>
            </a:r>
            <a:r>
              <a:rPr lang="en-US" dirty="0" smtClean="0"/>
              <a:t> </a:t>
            </a:r>
            <a:r>
              <a:rPr lang="en-US" dirty="0" err="1" smtClean="0"/>
              <a:t>metode</a:t>
            </a:r>
            <a:r>
              <a:rPr lang="en-US" dirty="0" smtClean="0"/>
              <a:t> – </a:t>
            </a:r>
            <a:r>
              <a:rPr lang="en-US" dirty="0" err="1" smtClean="0"/>
              <a:t>metode</a:t>
            </a:r>
            <a:r>
              <a:rPr lang="en-US" dirty="0" smtClean="0"/>
              <a:t> </a:t>
            </a:r>
            <a:r>
              <a:rPr lang="en-US" dirty="0" err="1" smtClean="0"/>
              <a:t>pembuatan</a:t>
            </a:r>
            <a:r>
              <a:rPr lang="en-US" dirty="0" smtClean="0"/>
              <a:t> table </a:t>
            </a:r>
            <a:r>
              <a:rPr lang="en-US" dirty="0" err="1" smtClean="0"/>
              <a:t>dan</a:t>
            </a:r>
            <a:r>
              <a:rPr lang="en-US" dirty="0" smtClean="0"/>
              <a:t> </a:t>
            </a:r>
            <a:r>
              <a:rPr lang="en-US" dirty="0" err="1" smtClean="0"/>
              <a:t>grafik</a:t>
            </a:r>
            <a:r>
              <a:rPr lang="en-US" dirty="0" smtClean="0"/>
              <a:t> yang </a:t>
            </a:r>
            <a:r>
              <a:rPr lang="en-US" dirty="0" err="1" smtClean="0"/>
              <a:t>sangat</a:t>
            </a:r>
            <a:r>
              <a:rPr lang="en-US" dirty="0" smtClean="0"/>
              <a:t> </a:t>
            </a:r>
            <a:r>
              <a:rPr lang="en-US" dirty="0" err="1" smtClean="0"/>
              <a:t>dibutuhkan</a:t>
            </a:r>
            <a:r>
              <a:rPr lang="en-US" dirty="0" smtClean="0"/>
              <a:t>.</a:t>
            </a:r>
          </a:p>
          <a:p>
            <a:pPr marL="0" lvl="0" indent="0" algn="just" rtl="0">
              <a:lnSpc>
                <a:spcPct val="150000"/>
              </a:lnSpc>
              <a:spcBef>
                <a:spcPts val="0"/>
              </a:spcBef>
              <a:spcAft>
                <a:spcPts val="0"/>
              </a:spcAft>
              <a:buNone/>
            </a:pPr>
            <a:endParaRPr lang="en-US" dirty="0"/>
          </a:p>
          <a:p>
            <a:pPr marL="228600" lvl="0" indent="-228600" algn="just" rtl="0">
              <a:lnSpc>
                <a:spcPct val="150000"/>
              </a:lnSpc>
              <a:spcBef>
                <a:spcPts val="0"/>
              </a:spcBef>
              <a:spcAft>
                <a:spcPts val="0"/>
              </a:spcAft>
              <a:buAutoNum type="arabicPeriod"/>
            </a:pPr>
            <a:r>
              <a:rPr lang="en-US" dirty="0" smtClean="0"/>
              <a:t>TIPE DATA MICROSOFT EXCEL</a:t>
            </a:r>
          </a:p>
          <a:p>
            <a:pPr marL="0" lvl="0" indent="0" algn="just" rtl="0">
              <a:lnSpc>
                <a:spcPct val="150000"/>
              </a:lnSpc>
              <a:spcBef>
                <a:spcPts val="0"/>
              </a:spcBef>
              <a:spcAft>
                <a:spcPts val="0"/>
              </a:spcAft>
              <a:buNone/>
            </a:pPr>
            <a:r>
              <a:rPr lang="en-US" dirty="0" smtClean="0"/>
              <a:t>	</a:t>
            </a:r>
            <a:r>
              <a:rPr lang="en-US" dirty="0" err="1" smtClean="0"/>
              <a:t>Setiap</a:t>
            </a:r>
            <a:r>
              <a:rPr lang="en-US" dirty="0" smtClean="0"/>
              <a:t> </a:t>
            </a:r>
            <a:r>
              <a:rPr lang="en-US" dirty="0" err="1" smtClean="0"/>
              <a:t>sel</a:t>
            </a:r>
            <a:r>
              <a:rPr lang="en-US" dirty="0" smtClean="0"/>
              <a:t> </a:t>
            </a:r>
            <a:r>
              <a:rPr lang="en-US" dirty="0" err="1" smtClean="0"/>
              <a:t>pada</a:t>
            </a:r>
            <a:r>
              <a:rPr lang="en-US" dirty="0" smtClean="0"/>
              <a:t> Excel </a:t>
            </a:r>
            <a:r>
              <a:rPr lang="en-US" dirty="0" err="1" smtClean="0"/>
              <a:t>berisikan</a:t>
            </a:r>
            <a:r>
              <a:rPr lang="en-US" dirty="0" smtClean="0"/>
              <a:t> data – data yang </a:t>
            </a:r>
            <a:r>
              <a:rPr lang="en-US" dirty="0" err="1" smtClean="0"/>
              <a:t>memiliki</a:t>
            </a:r>
            <a:r>
              <a:rPr lang="en-US" dirty="0" smtClean="0"/>
              <a:t> </a:t>
            </a:r>
            <a:r>
              <a:rPr lang="en-US" dirty="0" err="1" smtClean="0"/>
              <a:t>jenis</a:t>
            </a:r>
            <a:r>
              <a:rPr lang="en-US" dirty="0" smtClean="0"/>
              <a:t> </a:t>
            </a:r>
            <a:r>
              <a:rPr lang="en-US" dirty="0" err="1" smtClean="0"/>
              <a:t>tipe</a:t>
            </a:r>
            <a:r>
              <a:rPr lang="en-US" dirty="0" smtClean="0"/>
              <a:t> </a:t>
            </a:r>
            <a:r>
              <a:rPr lang="en-US" dirty="0" err="1" smtClean="0"/>
              <a:t>berbeda</a:t>
            </a:r>
            <a:r>
              <a:rPr lang="en-US" dirty="0" smtClean="0"/>
              <a:t> – </a:t>
            </a:r>
            <a:r>
              <a:rPr lang="en-US" dirty="0" err="1" smtClean="0"/>
              <a:t>beda</a:t>
            </a:r>
            <a:r>
              <a:rPr lang="en-US" dirty="0" smtClean="0"/>
              <a:t> </a:t>
            </a:r>
            <a:r>
              <a:rPr lang="en-US" dirty="0" err="1" smtClean="0"/>
              <a:t>pada</a:t>
            </a:r>
            <a:r>
              <a:rPr lang="en-US" dirty="0" smtClean="0"/>
              <a:t> </a:t>
            </a:r>
            <a:r>
              <a:rPr lang="en-US" dirty="0" err="1" smtClean="0"/>
              <a:t>setiap</a:t>
            </a:r>
            <a:r>
              <a:rPr lang="en-US" dirty="0" smtClean="0"/>
              <a:t> sel. </a:t>
            </a:r>
            <a:r>
              <a:rPr lang="en-US" dirty="0" err="1" smtClean="0"/>
              <a:t>Untuk</a:t>
            </a:r>
            <a:r>
              <a:rPr lang="en-US" dirty="0" smtClean="0"/>
              <a:t> </a:t>
            </a:r>
            <a:r>
              <a:rPr lang="en-US" dirty="0" err="1" smtClean="0"/>
              <a:t>mengisi</a:t>
            </a:r>
            <a:r>
              <a:rPr lang="en-US" dirty="0" smtClean="0"/>
              <a:t> </a:t>
            </a:r>
            <a:r>
              <a:rPr lang="en-US" dirty="0" err="1" smtClean="0"/>
              <a:t>sel</a:t>
            </a:r>
            <a:r>
              <a:rPr lang="en-US" dirty="0" smtClean="0"/>
              <a:t> </a:t>
            </a:r>
            <a:r>
              <a:rPr lang="en-US" dirty="0" err="1" smtClean="0"/>
              <a:t>dengan</a:t>
            </a:r>
            <a:r>
              <a:rPr lang="en-US" dirty="0" smtClean="0"/>
              <a:t> data kalian </a:t>
            </a:r>
            <a:r>
              <a:rPr lang="en-US" dirty="0" err="1" smtClean="0"/>
              <a:t>dapat</a:t>
            </a:r>
            <a:r>
              <a:rPr lang="en-US" dirty="0" smtClean="0"/>
              <a:t> </a:t>
            </a:r>
            <a:r>
              <a:rPr lang="en-US" dirty="0" err="1" smtClean="0"/>
              <a:t>menggunakan</a:t>
            </a:r>
            <a:r>
              <a:rPr lang="en-US" dirty="0" smtClean="0"/>
              <a:t> pointer </a:t>
            </a:r>
            <a:r>
              <a:rPr lang="en-US" dirty="0" err="1" smtClean="0"/>
              <a:t>dengan</a:t>
            </a:r>
            <a:r>
              <a:rPr lang="en-US" dirty="0" smtClean="0"/>
              <a:t> </a:t>
            </a:r>
            <a:r>
              <a:rPr lang="en-US" dirty="0" err="1" smtClean="0"/>
              <a:t>mengklik</a:t>
            </a:r>
            <a:r>
              <a:rPr lang="en-US" dirty="0" smtClean="0"/>
              <a:t> </a:t>
            </a:r>
            <a:r>
              <a:rPr lang="en-US" dirty="0" err="1" smtClean="0"/>
              <a:t>sel</a:t>
            </a:r>
            <a:r>
              <a:rPr lang="en-US" dirty="0" smtClean="0"/>
              <a:t> yang </a:t>
            </a:r>
            <a:r>
              <a:rPr lang="en-US" dirty="0" err="1" smtClean="0"/>
              <a:t>diinginkan</a:t>
            </a:r>
            <a:r>
              <a:rPr lang="en-US" dirty="0" smtClean="0"/>
              <a:t> </a:t>
            </a:r>
            <a:r>
              <a:rPr lang="en-US" dirty="0" err="1" smtClean="0"/>
              <a:t>dengan</a:t>
            </a:r>
            <a:r>
              <a:rPr lang="en-US" dirty="0" smtClean="0"/>
              <a:t> </a:t>
            </a:r>
            <a:r>
              <a:rPr lang="en-US" i="1" dirty="0" smtClean="0"/>
              <a:t>mouse</a:t>
            </a:r>
            <a:r>
              <a:rPr lang="en-US" dirty="0" smtClean="0"/>
              <a:t>. </a:t>
            </a:r>
            <a:r>
              <a:rPr lang="en-US" dirty="0" err="1" smtClean="0"/>
              <a:t>Setelah</a:t>
            </a:r>
            <a:r>
              <a:rPr lang="en-US" dirty="0" smtClean="0"/>
              <a:t> </a:t>
            </a:r>
            <a:r>
              <a:rPr lang="en-US" dirty="0" err="1" smtClean="0"/>
              <a:t>sel</a:t>
            </a:r>
            <a:r>
              <a:rPr lang="en-US" dirty="0" smtClean="0"/>
              <a:t> yang </a:t>
            </a:r>
            <a:r>
              <a:rPr lang="en-US" dirty="0" err="1" smtClean="0"/>
              <a:t>diinginkan</a:t>
            </a:r>
            <a:r>
              <a:rPr lang="en-US" dirty="0" smtClean="0"/>
              <a:t> </a:t>
            </a:r>
            <a:r>
              <a:rPr lang="en-US" dirty="0" err="1" smtClean="0"/>
              <a:t>telah</a:t>
            </a:r>
            <a:r>
              <a:rPr lang="en-US" dirty="0" smtClean="0"/>
              <a:t> di </a:t>
            </a:r>
            <a:r>
              <a:rPr lang="en-US" i="1" dirty="0" smtClean="0"/>
              <a:t>point</a:t>
            </a:r>
            <a:r>
              <a:rPr lang="en-US" dirty="0" smtClean="0"/>
              <a:t>, </a:t>
            </a:r>
            <a:r>
              <a:rPr lang="en-US" dirty="0" err="1" smtClean="0"/>
              <a:t>maka</a:t>
            </a:r>
            <a:r>
              <a:rPr lang="en-US" dirty="0" smtClean="0"/>
              <a:t> kalian </a:t>
            </a:r>
            <a:r>
              <a:rPr lang="en-US" dirty="0" err="1" smtClean="0"/>
              <a:t>dapat</a:t>
            </a:r>
            <a:r>
              <a:rPr lang="en-US" dirty="0" smtClean="0"/>
              <a:t> </a:t>
            </a:r>
            <a:r>
              <a:rPr lang="en-US" dirty="0" err="1" smtClean="0"/>
              <a:t>langsung</a:t>
            </a:r>
            <a:r>
              <a:rPr lang="en-US" dirty="0" smtClean="0"/>
              <a:t> </a:t>
            </a:r>
            <a:r>
              <a:rPr lang="en-US" dirty="0" err="1" smtClean="0"/>
              <a:t>mengetikkan</a:t>
            </a:r>
            <a:r>
              <a:rPr lang="en-US" dirty="0" smtClean="0"/>
              <a:t> data. </a:t>
            </a:r>
            <a:r>
              <a:rPr lang="en-US" dirty="0" err="1" smtClean="0"/>
              <a:t>Dalam</a:t>
            </a:r>
            <a:r>
              <a:rPr lang="en-US" dirty="0" smtClean="0"/>
              <a:t> Excel, data </a:t>
            </a:r>
            <a:r>
              <a:rPr lang="en-US" dirty="0" err="1" smtClean="0"/>
              <a:t>dibagi</a:t>
            </a:r>
            <a:r>
              <a:rPr lang="en-US" dirty="0" smtClean="0"/>
              <a:t> </a:t>
            </a:r>
            <a:r>
              <a:rPr lang="en-US" dirty="0" err="1" smtClean="0"/>
              <a:t>menjadi</a:t>
            </a:r>
            <a:r>
              <a:rPr lang="en-US" dirty="0" smtClean="0"/>
              <a:t> </a:t>
            </a:r>
            <a:r>
              <a:rPr lang="en-US" dirty="0" err="1" smtClean="0"/>
              <a:t>beberapa</a:t>
            </a:r>
            <a:r>
              <a:rPr lang="en-US" dirty="0" smtClean="0"/>
              <a:t> </a:t>
            </a:r>
            <a:r>
              <a:rPr lang="en-US" dirty="0" err="1" smtClean="0"/>
              <a:t>jenis</a:t>
            </a:r>
            <a:r>
              <a:rPr lang="en-US" dirty="0" smtClean="0"/>
              <a:t>, </a:t>
            </a:r>
            <a:r>
              <a:rPr lang="en-US" dirty="0" err="1" smtClean="0"/>
              <a:t>yaitu</a:t>
            </a:r>
            <a:r>
              <a:rPr lang="en-US" dirty="0" smtClean="0"/>
              <a:t> </a:t>
            </a:r>
            <a:r>
              <a:rPr lang="en-US" dirty="0" err="1" smtClean="0"/>
              <a:t>sebagai</a:t>
            </a:r>
            <a:r>
              <a:rPr lang="en-US" dirty="0" smtClean="0"/>
              <a:t> </a:t>
            </a:r>
            <a:r>
              <a:rPr lang="en-US" dirty="0" err="1" smtClean="0"/>
              <a:t>berikut</a:t>
            </a:r>
            <a:r>
              <a:rPr lang="en-US" dirty="0"/>
              <a:t> </a:t>
            </a:r>
            <a:r>
              <a:rPr lang="en-US" dirty="0" err="1" smtClean="0"/>
              <a:t>pada</a:t>
            </a:r>
            <a:r>
              <a:rPr lang="en-US" dirty="0" smtClean="0"/>
              <a:t> </a:t>
            </a:r>
            <a:r>
              <a:rPr lang="en-US" dirty="0" err="1" smtClean="0"/>
              <a:t>halaman</a:t>
            </a:r>
            <a:r>
              <a:rPr lang="en-US" dirty="0" smtClean="0"/>
              <a:t> </a:t>
            </a:r>
            <a:r>
              <a:rPr lang="en-US" dirty="0" err="1" smtClean="0"/>
              <a:t>selanjutnya</a:t>
            </a:r>
            <a:r>
              <a:rPr lang="en-US" dirty="0" smtClean="0"/>
              <a:t>.</a:t>
            </a:r>
            <a:endParaRPr lang="en" dirty="0" smtClean="0"/>
          </a:p>
        </p:txBody>
      </p:sp>
      <p:sp>
        <p:nvSpPr>
          <p:cNvPr id="466" name="Google Shape;466;p26"/>
          <p:cNvSpPr txBox="1">
            <a:spLocks noGrp="1"/>
          </p:cNvSpPr>
          <p:nvPr>
            <p:ph type="ctrTitle"/>
          </p:nvPr>
        </p:nvSpPr>
        <p:spPr>
          <a:xfrm>
            <a:off x="618825" y="411675"/>
            <a:ext cx="784545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 </a:t>
            </a:r>
            <a:r>
              <a:rPr lang="en" sz="2800" dirty="0" smtClean="0"/>
              <a:t>Mengenal Program Pengolah Angka Microsoft Excel</a:t>
            </a:r>
            <a:endParaRPr sz="2800" dirty="0"/>
          </a:p>
        </p:txBody>
      </p:sp>
    </p:spTree>
    <p:extLst>
      <p:ext uri="{BB962C8B-B14F-4D97-AF65-F5344CB8AC3E}">
        <p14:creationId xmlns:p14="http://schemas.microsoft.com/office/powerpoint/2010/main" val="38870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228600" lvl="0" indent="-228600" algn="just" rtl="0">
              <a:lnSpc>
                <a:spcPct val="150000"/>
              </a:lnSpc>
              <a:spcBef>
                <a:spcPts val="0"/>
              </a:spcBef>
              <a:spcAft>
                <a:spcPts val="0"/>
              </a:spcAft>
              <a:buAutoNum type="alphaLcPeriod"/>
            </a:pPr>
            <a:r>
              <a:rPr lang="en-US" dirty="0" smtClean="0"/>
              <a:t>DATA ANGKA</a:t>
            </a:r>
          </a:p>
          <a:p>
            <a:pPr marL="0" lvl="0" indent="0" algn="just">
              <a:lnSpc>
                <a:spcPct val="150000"/>
              </a:lnSpc>
              <a:buNone/>
            </a:pPr>
            <a:r>
              <a:rPr lang="en-US" dirty="0" smtClean="0"/>
              <a:t>	</a:t>
            </a:r>
            <a:r>
              <a:rPr lang="en-US" dirty="0" err="1" smtClean="0"/>
              <a:t>Disebut</a:t>
            </a:r>
            <a:r>
              <a:rPr lang="en-US" dirty="0" smtClean="0"/>
              <a:t> </a:t>
            </a:r>
            <a:r>
              <a:rPr lang="en-US" dirty="0" err="1" smtClean="0"/>
              <a:t>juga</a:t>
            </a:r>
            <a:r>
              <a:rPr lang="en-US" dirty="0" smtClean="0"/>
              <a:t> data </a:t>
            </a:r>
            <a:r>
              <a:rPr lang="en-US" i="1" dirty="0" smtClean="0"/>
              <a:t>value </a:t>
            </a:r>
            <a:r>
              <a:rPr lang="en-US" dirty="0" err="1" smtClean="0"/>
              <a:t>atau</a:t>
            </a:r>
            <a:r>
              <a:rPr lang="en-US" dirty="0" smtClean="0"/>
              <a:t> data numeric, </a:t>
            </a:r>
            <a:r>
              <a:rPr lang="en-US" dirty="0" err="1" smtClean="0"/>
              <a:t>yakni</a:t>
            </a:r>
            <a:r>
              <a:rPr lang="en-US" dirty="0" smtClean="0"/>
              <a:t> data </a:t>
            </a:r>
            <a:r>
              <a:rPr lang="en-US" dirty="0" err="1" smtClean="0"/>
              <a:t>pada</a:t>
            </a:r>
            <a:r>
              <a:rPr lang="en-US" dirty="0" smtClean="0"/>
              <a:t> </a:t>
            </a:r>
            <a:r>
              <a:rPr lang="en-US" dirty="0" err="1" smtClean="0"/>
              <a:t>sel</a:t>
            </a:r>
            <a:r>
              <a:rPr lang="en-US" dirty="0" smtClean="0"/>
              <a:t> Excel yang </a:t>
            </a:r>
            <a:r>
              <a:rPr lang="en-US" dirty="0" err="1" smtClean="0"/>
              <a:t>karakter</a:t>
            </a:r>
            <a:r>
              <a:rPr lang="en-US" dirty="0" smtClean="0"/>
              <a:t> </a:t>
            </a:r>
            <a:r>
              <a:rPr lang="en-US" dirty="0" err="1" smtClean="0"/>
              <a:t>penyusun</a:t>
            </a:r>
            <a:r>
              <a:rPr lang="en-US" dirty="0" smtClean="0"/>
              <a:t> </a:t>
            </a:r>
            <a:r>
              <a:rPr lang="en-US" dirty="0" err="1" smtClean="0"/>
              <a:t>utamanya</a:t>
            </a:r>
            <a:r>
              <a:rPr lang="en-US" dirty="0" smtClean="0"/>
              <a:t> </a:t>
            </a:r>
            <a:r>
              <a:rPr lang="en-US" dirty="0" err="1" smtClean="0"/>
              <a:t>berupa</a:t>
            </a:r>
            <a:r>
              <a:rPr lang="en-US" dirty="0" smtClean="0"/>
              <a:t> </a:t>
            </a:r>
            <a:r>
              <a:rPr lang="en-US" dirty="0" err="1" smtClean="0"/>
              <a:t>nilai</a:t>
            </a:r>
            <a:r>
              <a:rPr lang="en-US" dirty="0" smtClean="0"/>
              <a:t> </a:t>
            </a:r>
            <a:r>
              <a:rPr lang="en-US" dirty="0" err="1" smtClean="0"/>
              <a:t>angka</a:t>
            </a:r>
            <a:r>
              <a:rPr lang="en-US" dirty="0" smtClean="0"/>
              <a:t> 0-9. </a:t>
            </a:r>
            <a:r>
              <a:rPr lang="en-US" dirty="0" err="1" smtClean="0"/>
              <a:t>ciri</a:t>
            </a:r>
            <a:r>
              <a:rPr lang="en-US" dirty="0" smtClean="0"/>
              <a:t> </a:t>
            </a:r>
            <a:r>
              <a:rPr lang="en-US" dirty="0" err="1" smtClean="0"/>
              <a:t>utama</a:t>
            </a:r>
            <a:r>
              <a:rPr lang="en-US" dirty="0" smtClean="0"/>
              <a:t> data </a:t>
            </a:r>
            <a:r>
              <a:rPr lang="en-US" i="1" dirty="0" smtClean="0"/>
              <a:t>value </a:t>
            </a:r>
            <a:r>
              <a:rPr lang="en-US" dirty="0" err="1" smtClean="0"/>
              <a:t>adalah</a:t>
            </a:r>
            <a:r>
              <a:rPr lang="en-US" dirty="0" smtClean="0"/>
              <a:t> </a:t>
            </a:r>
            <a:r>
              <a:rPr lang="en-US" dirty="0" err="1" smtClean="0"/>
              <a:t>dapat</a:t>
            </a:r>
            <a:r>
              <a:rPr lang="en-US" dirty="0" smtClean="0"/>
              <a:t> </a:t>
            </a:r>
            <a:r>
              <a:rPr lang="en-US" dirty="0" err="1" smtClean="0"/>
              <a:t>dipakai</a:t>
            </a:r>
            <a:r>
              <a:rPr lang="en-US" dirty="0" smtClean="0"/>
              <a:t> di </a:t>
            </a:r>
            <a:r>
              <a:rPr lang="en-US" dirty="0" err="1" smtClean="0"/>
              <a:t>operasi</a:t>
            </a:r>
            <a:r>
              <a:rPr lang="en-US" dirty="0" smtClean="0"/>
              <a:t> </a:t>
            </a:r>
            <a:r>
              <a:rPr lang="en-US" dirty="0" err="1" smtClean="0"/>
              <a:t>perhitungan</a:t>
            </a:r>
            <a:r>
              <a:rPr lang="en-US" dirty="0" smtClean="0"/>
              <a:t> </a:t>
            </a:r>
            <a:r>
              <a:rPr lang="en-US" dirty="0" err="1" smtClean="0"/>
              <a:t>aritmatika</a:t>
            </a:r>
            <a:r>
              <a:rPr lang="en-US" dirty="0" smtClean="0"/>
              <a:t> </a:t>
            </a:r>
            <a:r>
              <a:rPr lang="en-US" dirty="0" err="1" smtClean="0"/>
              <a:t>seperti</a:t>
            </a:r>
            <a:r>
              <a:rPr lang="en-US" dirty="0" smtClean="0"/>
              <a:t> </a:t>
            </a:r>
            <a:r>
              <a:rPr lang="en-US" dirty="0" err="1" smtClean="0"/>
              <a:t>penjumlahan</a:t>
            </a:r>
            <a:r>
              <a:rPr lang="en-US" dirty="0" smtClean="0"/>
              <a:t>, </a:t>
            </a:r>
            <a:r>
              <a:rPr lang="en-US" dirty="0" err="1" smtClean="0"/>
              <a:t>pengurangan</a:t>
            </a:r>
            <a:r>
              <a:rPr lang="en-US" dirty="0" smtClean="0"/>
              <a:t>, </a:t>
            </a:r>
            <a:r>
              <a:rPr lang="en-US" dirty="0" err="1" smtClean="0"/>
              <a:t>perkalian</a:t>
            </a:r>
            <a:r>
              <a:rPr lang="en-US" dirty="0" smtClean="0"/>
              <a:t>, </a:t>
            </a:r>
            <a:r>
              <a:rPr lang="en-US" dirty="0" err="1" smtClean="0"/>
              <a:t>dan</a:t>
            </a:r>
            <a:r>
              <a:rPr lang="en-US" dirty="0" smtClean="0"/>
              <a:t> </a:t>
            </a:r>
            <a:r>
              <a:rPr lang="en-US" dirty="0" err="1" smtClean="0"/>
              <a:t>pembagian</a:t>
            </a:r>
            <a:r>
              <a:rPr lang="en-US" dirty="0" smtClean="0"/>
              <a:t>. </a:t>
            </a:r>
            <a:r>
              <a:rPr lang="en-US" dirty="0" err="1" smtClean="0"/>
              <a:t>Dengan</a:t>
            </a:r>
            <a:r>
              <a:rPr lang="en-US" dirty="0" smtClean="0"/>
              <a:t> kata lain, </a:t>
            </a:r>
            <a:r>
              <a:rPr lang="en-US" dirty="0"/>
              <a:t>Data </a:t>
            </a:r>
            <a:r>
              <a:rPr lang="en-US" dirty="0" err="1"/>
              <a:t>angka</a:t>
            </a:r>
            <a:r>
              <a:rPr lang="en-US" dirty="0"/>
              <a:t> </a:t>
            </a:r>
            <a:r>
              <a:rPr lang="en-US" dirty="0" err="1"/>
              <a:t>adalah</a:t>
            </a:r>
            <a:r>
              <a:rPr lang="en-US" dirty="0"/>
              <a:t> data yang </a:t>
            </a:r>
            <a:r>
              <a:rPr lang="en-US" dirty="0" err="1"/>
              <a:t>biasa</a:t>
            </a:r>
            <a:r>
              <a:rPr lang="en-US" dirty="0"/>
              <a:t> </a:t>
            </a:r>
            <a:r>
              <a:rPr lang="en-US" dirty="0" err="1"/>
              <a:t>dipakai</a:t>
            </a:r>
            <a:r>
              <a:rPr lang="en-US" dirty="0"/>
              <a:t> </a:t>
            </a:r>
            <a:r>
              <a:rPr lang="en-US" dirty="0" err="1"/>
              <a:t>untuk</a:t>
            </a:r>
            <a:r>
              <a:rPr lang="en-US" dirty="0"/>
              <a:t> </a:t>
            </a:r>
            <a:r>
              <a:rPr lang="en-US" dirty="0" err="1"/>
              <a:t>operasi</a:t>
            </a:r>
            <a:r>
              <a:rPr lang="en-US" dirty="0"/>
              <a:t> </a:t>
            </a:r>
            <a:r>
              <a:rPr lang="en-US" dirty="0" err="1" smtClean="0"/>
              <a:t>perhitungan</a:t>
            </a:r>
            <a:r>
              <a:rPr lang="en-US" dirty="0" smtClean="0"/>
              <a:t>. Data </a:t>
            </a:r>
            <a:r>
              <a:rPr lang="en-US" dirty="0" err="1" smtClean="0"/>
              <a:t>angka</a:t>
            </a:r>
            <a:r>
              <a:rPr lang="en-US" dirty="0" smtClean="0"/>
              <a:t> </a:t>
            </a:r>
            <a:r>
              <a:rPr lang="en-US" dirty="0" err="1" smtClean="0"/>
              <a:t>dapat</a:t>
            </a:r>
            <a:r>
              <a:rPr lang="en-US" dirty="0" smtClean="0"/>
              <a:t> </a:t>
            </a:r>
            <a:r>
              <a:rPr lang="en-US" dirty="0" err="1" smtClean="0"/>
              <a:t>berupa</a:t>
            </a:r>
            <a:r>
              <a:rPr lang="en-US" dirty="0" smtClean="0"/>
              <a:t> </a:t>
            </a:r>
            <a:r>
              <a:rPr lang="en-US" dirty="0" err="1" smtClean="0"/>
              <a:t>angka</a:t>
            </a:r>
            <a:r>
              <a:rPr lang="en-US" dirty="0" smtClean="0"/>
              <a:t> 0 – 9, +, -, =, $, </a:t>
            </a:r>
            <a:r>
              <a:rPr lang="en-US" dirty="0" err="1" smtClean="0"/>
              <a:t>dan</a:t>
            </a:r>
            <a:r>
              <a:rPr lang="en-US" dirty="0" smtClean="0"/>
              <a:t> (…). </a:t>
            </a:r>
            <a:r>
              <a:rPr lang="en-US" dirty="0" err="1" smtClean="0"/>
              <a:t>Contoh</a:t>
            </a:r>
            <a:r>
              <a:rPr lang="en-US" dirty="0" smtClean="0"/>
              <a:t>: 2000, +2000, -2000, =2000, $2000.</a:t>
            </a:r>
          </a:p>
          <a:p>
            <a:pPr marL="0" lvl="0" indent="0" algn="just">
              <a:lnSpc>
                <a:spcPct val="150000"/>
              </a:lnSpc>
              <a:buNone/>
            </a:pPr>
            <a:r>
              <a:rPr lang="en-US" dirty="0" smtClean="0"/>
              <a:t>	</a:t>
            </a:r>
            <a:r>
              <a:rPr lang="en-US" dirty="0" err="1" smtClean="0"/>
              <a:t>Jenis</a:t>
            </a:r>
            <a:r>
              <a:rPr lang="en-US" dirty="0" smtClean="0"/>
              <a:t> data </a:t>
            </a:r>
            <a:r>
              <a:rPr lang="en-US" i="1" dirty="0" smtClean="0"/>
              <a:t>value </a:t>
            </a:r>
            <a:r>
              <a:rPr lang="en-US" dirty="0" err="1" smtClean="0"/>
              <a:t>pada</a:t>
            </a:r>
            <a:r>
              <a:rPr lang="en-US" dirty="0" smtClean="0"/>
              <a:t> Excel </a:t>
            </a:r>
            <a:r>
              <a:rPr lang="en-US" dirty="0" err="1" smtClean="0"/>
              <a:t>bisa</a:t>
            </a:r>
            <a:r>
              <a:rPr lang="en-US" dirty="0" smtClean="0"/>
              <a:t> </a:t>
            </a:r>
            <a:r>
              <a:rPr lang="en-US" dirty="0" err="1" smtClean="0"/>
              <a:t>dibagi</a:t>
            </a:r>
            <a:r>
              <a:rPr lang="en-US" dirty="0" smtClean="0"/>
              <a:t> </a:t>
            </a:r>
            <a:r>
              <a:rPr lang="en-US" dirty="0" err="1" smtClean="0"/>
              <a:t>lagi</a:t>
            </a:r>
            <a:r>
              <a:rPr lang="en-US" dirty="0" smtClean="0"/>
              <a:t> </a:t>
            </a:r>
            <a:r>
              <a:rPr lang="en-US" dirty="0" err="1" smtClean="0"/>
              <a:t>dalam</a:t>
            </a:r>
            <a:r>
              <a:rPr lang="en-US" dirty="0" smtClean="0"/>
              <a:t> </a:t>
            </a:r>
            <a:r>
              <a:rPr lang="en-US" dirty="0" err="1" smtClean="0"/>
              <a:t>beberapa</a:t>
            </a:r>
            <a:r>
              <a:rPr lang="en-US" dirty="0" smtClean="0"/>
              <a:t> </a:t>
            </a:r>
            <a:r>
              <a:rPr lang="en-US" dirty="0" err="1" smtClean="0"/>
              <a:t>jenis</a:t>
            </a:r>
            <a:r>
              <a:rPr lang="en-US" dirty="0" smtClean="0"/>
              <a:t>, </a:t>
            </a:r>
            <a:r>
              <a:rPr lang="en-US" dirty="0" err="1" smtClean="0"/>
              <a:t>antara</a:t>
            </a:r>
            <a:r>
              <a:rPr lang="en-US" dirty="0" smtClean="0"/>
              <a:t> lain </a:t>
            </a:r>
            <a:r>
              <a:rPr lang="en-US" dirty="0" err="1" smtClean="0"/>
              <a:t>Bilangan</a:t>
            </a:r>
            <a:r>
              <a:rPr lang="en-US" dirty="0" smtClean="0"/>
              <a:t> </a:t>
            </a:r>
            <a:r>
              <a:rPr lang="en-US" dirty="0" err="1" smtClean="0"/>
              <a:t>Bulat</a:t>
            </a:r>
            <a:r>
              <a:rPr lang="en-US" dirty="0" smtClean="0"/>
              <a:t> (</a:t>
            </a:r>
            <a:r>
              <a:rPr lang="en-US" i="1" dirty="0" smtClean="0"/>
              <a:t>Integer</a:t>
            </a:r>
            <a:r>
              <a:rPr lang="en-US" dirty="0" smtClean="0"/>
              <a:t>), </a:t>
            </a:r>
            <a:r>
              <a:rPr lang="en-US" dirty="0" err="1" smtClean="0"/>
              <a:t>Bilangan</a:t>
            </a:r>
            <a:r>
              <a:rPr lang="en-US" dirty="0" smtClean="0"/>
              <a:t> </a:t>
            </a:r>
            <a:r>
              <a:rPr lang="en-US" dirty="0" err="1" smtClean="0"/>
              <a:t>Desimal</a:t>
            </a:r>
            <a:r>
              <a:rPr lang="en-US" dirty="0" smtClean="0"/>
              <a:t> (</a:t>
            </a:r>
            <a:r>
              <a:rPr lang="en-US" i="1" dirty="0" smtClean="0"/>
              <a:t>Decimal</a:t>
            </a:r>
            <a:r>
              <a:rPr lang="en-US" dirty="0" smtClean="0"/>
              <a:t>), </a:t>
            </a:r>
            <a:r>
              <a:rPr lang="en-US" dirty="0" err="1" smtClean="0"/>
              <a:t>Bilangan</a:t>
            </a:r>
            <a:r>
              <a:rPr lang="en-US" dirty="0" smtClean="0"/>
              <a:t> </a:t>
            </a:r>
            <a:r>
              <a:rPr lang="en-US" dirty="0" err="1" smtClean="0"/>
              <a:t>Pecahan</a:t>
            </a:r>
            <a:r>
              <a:rPr lang="en-US" dirty="0" smtClean="0"/>
              <a:t> (</a:t>
            </a:r>
            <a:r>
              <a:rPr lang="en-US" i="1" dirty="0" smtClean="0"/>
              <a:t>Fraction</a:t>
            </a:r>
            <a:r>
              <a:rPr lang="en-US" dirty="0" smtClean="0"/>
              <a:t>), </a:t>
            </a:r>
            <a:r>
              <a:rPr lang="en-US" dirty="0" err="1" smtClean="0"/>
              <a:t>Notasi</a:t>
            </a:r>
            <a:r>
              <a:rPr lang="en-US" dirty="0" smtClean="0"/>
              <a:t> </a:t>
            </a:r>
            <a:r>
              <a:rPr lang="en-US" dirty="0" err="1" smtClean="0"/>
              <a:t>Ilmiah</a:t>
            </a:r>
            <a:r>
              <a:rPr lang="en-US" dirty="0" smtClean="0"/>
              <a:t> (</a:t>
            </a:r>
            <a:r>
              <a:rPr lang="en-US" i="1" dirty="0" smtClean="0"/>
              <a:t>Scientific Notation</a:t>
            </a:r>
            <a:r>
              <a:rPr lang="en-US" dirty="0" smtClean="0"/>
              <a:t>), </a:t>
            </a:r>
            <a:r>
              <a:rPr lang="en-US" dirty="0" err="1" smtClean="0"/>
              <a:t>Tipe</a:t>
            </a:r>
            <a:r>
              <a:rPr lang="en-US" dirty="0" smtClean="0"/>
              <a:t> data </a:t>
            </a:r>
            <a:r>
              <a:rPr lang="en-US" dirty="0" err="1" smtClean="0"/>
              <a:t>Persen</a:t>
            </a:r>
            <a:r>
              <a:rPr lang="en-US" dirty="0" smtClean="0"/>
              <a:t> (</a:t>
            </a:r>
            <a:r>
              <a:rPr lang="en-US" i="1" dirty="0" smtClean="0"/>
              <a:t>Percent</a:t>
            </a:r>
            <a:r>
              <a:rPr lang="en-US" dirty="0" smtClean="0"/>
              <a:t>), </a:t>
            </a:r>
            <a:r>
              <a:rPr lang="en-US" dirty="0" err="1" smtClean="0"/>
              <a:t>Tipe</a:t>
            </a:r>
            <a:r>
              <a:rPr lang="en-US" dirty="0" smtClean="0"/>
              <a:t> data Mata </a:t>
            </a:r>
            <a:r>
              <a:rPr lang="en-US" dirty="0" err="1" smtClean="0"/>
              <a:t>Uang</a:t>
            </a:r>
            <a:r>
              <a:rPr lang="en-US" dirty="0" smtClean="0"/>
              <a:t> (</a:t>
            </a:r>
            <a:r>
              <a:rPr lang="en-US" i="1" dirty="0" smtClean="0"/>
              <a:t>Currency</a:t>
            </a:r>
            <a:r>
              <a:rPr lang="en-US" dirty="0" smtClean="0"/>
              <a:t>), </a:t>
            </a:r>
            <a:r>
              <a:rPr lang="en-US" dirty="0" err="1" smtClean="0"/>
              <a:t>Nilai</a:t>
            </a:r>
            <a:r>
              <a:rPr lang="en-US" dirty="0" smtClean="0"/>
              <a:t> </a:t>
            </a:r>
            <a:r>
              <a:rPr lang="en-US" dirty="0" err="1" smtClean="0"/>
              <a:t>Logika</a:t>
            </a:r>
            <a:r>
              <a:rPr lang="en-US" dirty="0" smtClean="0"/>
              <a:t> TRUE FALSE (</a:t>
            </a:r>
            <a:r>
              <a:rPr lang="en-US" i="1" dirty="0" smtClean="0"/>
              <a:t>Logical</a:t>
            </a:r>
            <a:r>
              <a:rPr lang="en-US" dirty="0" smtClean="0"/>
              <a:t>), </a:t>
            </a:r>
            <a:r>
              <a:rPr lang="en-US" dirty="0" err="1" smtClean="0"/>
              <a:t>dan</a:t>
            </a:r>
            <a:r>
              <a:rPr lang="en-US" dirty="0" smtClean="0"/>
              <a:t> </a:t>
            </a:r>
            <a:r>
              <a:rPr lang="en-US" dirty="0" err="1" smtClean="0"/>
              <a:t>Tanggal</a:t>
            </a:r>
            <a:r>
              <a:rPr lang="en-US" dirty="0" smtClean="0"/>
              <a:t> </a:t>
            </a:r>
            <a:r>
              <a:rPr lang="en-US" dirty="0" err="1" smtClean="0"/>
              <a:t>dan</a:t>
            </a:r>
            <a:r>
              <a:rPr lang="en-US" dirty="0" smtClean="0"/>
              <a:t> </a:t>
            </a:r>
            <a:r>
              <a:rPr lang="en-US" dirty="0" err="1" smtClean="0"/>
              <a:t>Waktu</a:t>
            </a:r>
            <a:r>
              <a:rPr lang="en-US" dirty="0" smtClean="0"/>
              <a:t> (</a:t>
            </a:r>
            <a:r>
              <a:rPr lang="en-US" i="1" dirty="0" smtClean="0"/>
              <a:t>Date and Time</a:t>
            </a:r>
            <a:r>
              <a:rPr lang="en-US" dirty="0" smtClean="0"/>
              <a:t>).</a:t>
            </a:r>
            <a:endParaRPr lang="en" dirty="0" smtClean="0"/>
          </a:p>
        </p:txBody>
      </p:sp>
      <p:sp>
        <p:nvSpPr>
          <p:cNvPr id="466" name="Google Shape;466;p26"/>
          <p:cNvSpPr txBox="1">
            <a:spLocks noGrp="1"/>
          </p:cNvSpPr>
          <p:nvPr>
            <p:ph type="ctrTitle"/>
          </p:nvPr>
        </p:nvSpPr>
        <p:spPr>
          <a:xfrm>
            <a:off x="618825" y="411675"/>
            <a:ext cx="784545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 </a:t>
            </a:r>
            <a:r>
              <a:rPr lang="en" sz="2800" dirty="0" smtClean="0"/>
              <a:t>Mengenal Program Pengolah Angka Microsoft Excel</a:t>
            </a:r>
            <a:endParaRPr sz="2800" dirty="0"/>
          </a:p>
        </p:txBody>
      </p:sp>
    </p:spTree>
    <p:extLst>
      <p:ext uri="{BB962C8B-B14F-4D97-AF65-F5344CB8AC3E}">
        <p14:creationId xmlns:p14="http://schemas.microsoft.com/office/powerpoint/2010/main" val="252873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228600" lvl="0" indent="-228600" algn="just" rtl="0">
              <a:lnSpc>
                <a:spcPct val="150000"/>
              </a:lnSpc>
              <a:spcBef>
                <a:spcPts val="0"/>
              </a:spcBef>
              <a:spcAft>
                <a:spcPts val="0"/>
              </a:spcAft>
              <a:buFont typeface="+mj-lt"/>
              <a:buAutoNum type="arabicParenR"/>
            </a:pPr>
            <a:r>
              <a:rPr lang="en" dirty="0" smtClean="0"/>
              <a:t>BILANGAN BULAT</a:t>
            </a:r>
          </a:p>
          <a:p>
            <a:pPr marL="0" lvl="0" indent="0" algn="just" rtl="0">
              <a:lnSpc>
                <a:spcPct val="150000"/>
              </a:lnSpc>
              <a:spcBef>
                <a:spcPts val="0"/>
              </a:spcBef>
              <a:spcAft>
                <a:spcPts val="0"/>
              </a:spcAft>
              <a:buNone/>
            </a:pPr>
            <a:r>
              <a:rPr lang="en-US" dirty="0" smtClean="0"/>
              <a:t>	</a:t>
            </a:r>
            <a:r>
              <a:rPr lang="id-ID" dirty="0" smtClean="0"/>
              <a:t>S</a:t>
            </a:r>
            <a:r>
              <a:rPr lang="en" dirty="0" smtClean="0"/>
              <a:t>aat memasukkan susunan angka 0-9 ke dalam sel Excel maka secara otomatis Excel akan mengenal input data tersebut sebagai data </a:t>
            </a:r>
            <a:r>
              <a:rPr lang="en" i="1" dirty="0" smtClean="0"/>
              <a:t>value </a:t>
            </a:r>
            <a:r>
              <a:rPr lang="en" dirty="0" smtClean="0"/>
              <a:t>atau format number. </a:t>
            </a:r>
            <a:r>
              <a:rPr lang="id-ID" dirty="0" smtClean="0"/>
              <a:t>C</a:t>
            </a:r>
            <a:r>
              <a:rPr lang="en" dirty="0" smtClean="0"/>
              <a:t>ontoh: 250, 3456, 10000, dsb.</a:t>
            </a:r>
          </a:p>
          <a:p>
            <a:pPr marL="228600" lvl="0" indent="-228600" algn="just" rtl="0">
              <a:lnSpc>
                <a:spcPct val="150000"/>
              </a:lnSpc>
              <a:spcBef>
                <a:spcPts val="0"/>
              </a:spcBef>
              <a:spcAft>
                <a:spcPts val="0"/>
              </a:spcAft>
              <a:buFont typeface="+mj-lt"/>
              <a:buAutoNum type="arabicParenR" startAt="2"/>
            </a:pPr>
            <a:r>
              <a:rPr lang="en" dirty="0" smtClean="0"/>
              <a:t>BILANGAN DESIMAL</a:t>
            </a:r>
          </a:p>
          <a:p>
            <a:pPr marL="0" lvl="0" indent="0" algn="just" rtl="0">
              <a:lnSpc>
                <a:spcPct val="150000"/>
              </a:lnSpc>
              <a:spcBef>
                <a:spcPts val="0"/>
              </a:spcBef>
              <a:spcAft>
                <a:spcPts val="0"/>
              </a:spcAft>
              <a:buNone/>
            </a:pPr>
            <a:r>
              <a:rPr lang="en-US" dirty="0" smtClean="0"/>
              <a:t>	</a:t>
            </a:r>
            <a:r>
              <a:rPr lang="id-ID" dirty="0" smtClean="0"/>
              <a:t>S</a:t>
            </a:r>
            <a:r>
              <a:rPr lang="en" dirty="0" smtClean="0"/>
              <a:t>ecara sederhana bilangan desimal pada Excel adalah bilangan numerik yang mengandung karakter pemisah desimal. </a:t>
            </a:r>
            <a:r>
              <a:rPr lang="id-ID" dirty="0" smtClean="0"/>
              <a:t>D</a:t>
            </a:r>
            <a:r>
              <a:rPr lang="en" dirty="0" smtClean="0"/>
              <a:t>alam format Indonesia pemisah desimal adalah koma (,) sedangkan format English adalah titik (.) jadi perlu diperhatikan baik – baik dan diperiksa format </a:t>
            </a:r>
            <a:r>
              <a:rPr lang="en" i="1" dirty="0" smtClean="0"/>
              <a:t>regional</a:t>
            </a:r>
            <a:r>
              <a:rPr lang="en" dirty="0" smtClean="0"/>
              <a:t>-nya apakah Indonesia atau English.</a:t>
            </a:r>
          </a:p>
          <a:p>
            <a:pPr marL="228600" lvl="0" indent="-228600" algn="just" rtl="0">
              <a:lnSpc>
                <a:spcPct val="150000"/>
              </a:lnSpc>
              <a:spcBef>
                <a:spcPts val="0"/>
              </a:spcBef>
              <a:spcAft>
                <a:spcPts val="0"/>
              </a:spcAft>
              <a:buFont typeface="+mj-lt"/>
              <a:buAutoNum type="arabicParenR" startAt="3"/>
            </a:pPr>
            <a:r>
              <a:rPr lang="en" dirty="0" smtClean="0"/>
              <a:t>BILANGAN PECAHAN</a:t>
            </a:r>
          </a:p>
          <a:p>
            <a:pPr marL="0" lvl="0" indent="0" algn="just" rtl="0">
              <a:lnSpc>
                <a:spcPct val="150000"/>
              </a:lnSpc>
              <a:spcBef>
                <a:spcPts val="0"/>
              </a:spcBef>
              <a:spcAft>
                <a:spcPts val="0"/>
              </a:spcAft>
              <a:buNone/>
            </a:pPr>
            <a:r>
              <a:rPr lang="en-US" dirty="0" smtClean="0"/>
              <a:t>	</a:t>
            </a:r>
            <a:r>
              <a:rPr lang="id-ID" dirty="0" smtClean="0"/>
              <a:t>B</a:t>
            </a:r>
            <a:r>
              <a:rPr lang="en" dirty="0" smtClean="0"/>
              <a:t>ilangan pecahan (</a:t>
            </a:r>
            <a:r>
              <a:rPr lang="en" i="1" dirty="0" smtClean="0"/>
              <a:t>fraction</a:t>
            </a:r>
            <a:r>
              <a:rPr lang="en" dirty="0" smtClean="0"/>
              <a:t>) adalah bilangan yang memiliki pembilang dan penyebut. </a:t>
            </a:r>
            <a:r>
              <a:rPr lang="id-ID" dirty="0" smtClean="0"/>
              <a:t>P</a:t>
            </a:r>
            <a:r>
              <a:rPr lang="en" dirty="0" smtClean="0"/>
              <a:t>ada Excel bilangan pecahan pembilang dan penyebut dipisah dengan tanda (/). </a:t>
            </a:r>
            <a:r>
              <a:rPr lang="id-ID" dirty="0" smtClean="0"/>
              <a:t>C</a:t>
            </a:r>
            <a:r>
              <a:rPr lang="en" dirty="0" smtClean="0"/>
              <a:t>ontoh: ½, 2/3, 1 3/5, dsb. </a:t>
            </a:r>
            <a:r>
              <a:rPr lang="id-ID" dirty="0" smtClean="0"/>
              <a:t>U</a:t>
            </a:r>
            <a:r>
              <a:rPr lang="en" dirty="0" smtClean="0"/>
              <a:t>ntuk menginput bilangan pecahan, cukup ketikkan saja ke dalam sel Excel-nya.</a:t>
            </a:r>
          </a:p>
          <a:p>
            <a:pPr marL="0" lvl="0" indent="0" algn="just" rtl="0">
              <a:lnSpc>
                <a:spcPct val="150000"/>
              </a:lnSpc>
              <a:spcBef>
                <a:spcPts val="0"/>
              </a:spcBef>
              <a:spcAft>
                <a:spcPts val="0"/>
              </a:spcAft>
              <a:buNone/>
            </a:pPr>
            <a:endParaRPr lang="en" dirty="0" smtClean="0"/>
          </a:p>
        </p:txBody>
      </p:sp>
      <p:sp>
        <p:nvSpPr>
          <p:cNvPr id="466" name="Google Shape;466;p26"/>
          <p:cNvSpPr txBox="1">
            <a:spLocks noGrp="1"/>
          </p:cNvSpPr>
          <p:nvPr>
            <p:ph type="ctrTitle"/>
          </p:nvPr>
        </p:nvSpPr>
        <p:spPr>
          <a:xfrm>
            <a:off x="618825" y="411675"/>
            <a:ext cx="784545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 </a:t>
            </a:r>
            <a:r>
              <a:rPr lang="en" sz="2800" dirty="0" smtClean="0"/>
              <a:t>Mengenal Program Pengolah Angka Microsoft Excel</a:t>
            </a:r>
            <a:endParaRPr sz="2800" dirty="0"/>
          </a:p>
        </p:txBody>
      </p:sp>
    </p:spTree>
    <p:extLst>
      <p:ext uri="{BB962C8B-B14F-4D97-AF65-F5344CB8AC3E}">
        <p14:creationId xmlns:p14="http://schemas.microsoft.com/office/powerpoint/2010/main" val="113267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228600" lvl="0" indent="-228600" algn="just" rtl="0">
              <a:lnSpc>
                <a:spcPct val="150000"/>
              </a:lnSpc>
              <a:spcBef>
                <a:spcPts val="0"/>
              </a:spcBef>
              <a:spcAft>
                <a:spcPts val="0"/>
              </a:spcAft>
              <a:buFont typeface="+mj-lt"/>
              <a:buAutoNum type="arabicParenR" startAt="4"/>
            </a:pPr>
            <a:r>
              <a:rPr lang="en" dirty="0" smtClean="0"/>
              <a:t>BILANGAN PERSEN</a:t>
            </a:r>
          </a:p>
          <a:p>
            <a:pPr marL="0" lvl="0" indent="0" algn="just" rtl="0">
              <a:lnSpc>
                <a:spcPct val="150000"/>
              </a:lnSpc>
              <a:spcBef>
                <a:spcPts val="0"/>
              </a:spcBef>
              <a:spcAft>
                <a:spcPts val="0"/>
              </a:spcAft>
              <a:buNone/>
            </a:pPr>
            <a:r>
              <a:rPr lang="en-US" dirty="0" smtClean="0"/>
              <a:t>	</a:t>
            </a:r>
            <a:r>
              <a:rPr lang="id-ID" dirty="0" smtClean="0"/>
              <a:t>P</a:t>
            </a:r>
            <a:r>
              <a:rPr lang="en" dirty="0" smtClean="0"/>
              <a:t>ersentase atau perseratus adalah sebuah angka atau perbandingan (rasio) untuk menyatakan pecahan dari seratus. </a:t>
            </a:r>
            <a:r>
              <a:rPr lang="id-ID" dirty="0" smtClean="0"/>
              <a:t>P</a:t>
            </a:r>
            <a:r>
              <a:rPr lang="en" dirty="0" smtClean="0"/>
              <a:t>ersentase sering ditunjukkan dengan tanda “%”. </a:t>
            </a:r>
            <a:r>
              <a:rPr lang="id-ID" dirty="0" smtClean="0"/>
              <a:t>P</a:t>
            </a:r>
            <a:r>
              <a:rPr lang="en" dirty="0" smtClean="0"/>
              <a:t>ersentase juga dipakai meskipun bukan unsur ratusan. </a:t>
            </a:r>
            <a:r>
              <a:rPr lang="id-ID" dirty="0" smtClean="0"/>
              <a:t>B</a:t>
            </a:r>
            <a:r>
              <a:rPr lang="en" dirty="0" smtClean="0"/>
              <a:t>ilangan itu lalu diskalakan agar dapat dibandingkan dengan seratus. </a:t>
            </a:r>
            <a:r>
              <a:rPr lang="id-ID" dirty="0" smtClean="0"/>
              <a:t>C</a:t>
            </a:r>
            <a:r>
              <a:rPr lang="en" dirty="0" smtClean="0"/>
              <a:t>ontoh: 100%, 75%, 50%, dsb.</a:t>
            </a:r>
          </a:p>
          <a:p>
            <a:pPr marL="228600" lvl="0" indent="-228600" algn="just" rtl="0">
              <a:lnSpc>
                <a:spcPct val="150000"/>
              </a:lnSpc>
              <a:spcBef>
                <a:spcPts val="0"/>
              </a:spcBef>
              <a:spcAft>
                <a:spcPts val="0"/>
              </a:spcAft>
              <a:buFont typeface="+mj-lt"/>
              <a:buAutoNum type="arabicParenR" startAt="5"/>
            </a:pPr>
            <a:r>
              <a:rPr lang="en" dirty="0" smtClean="0"/>
              <a:t>BILANGAN MATA UANG</a:t>
            </a:r>
          </a:p>
          <a:p>
            <a:pPr marL="0" lvl="0" indent="0" algn="just" rtl="0">
              <a:lnSpc>
                <a:spcPct val="150000"/>
              </a:lnSpc>
              <a:spcBef>
                <a:spcPts val="0"/>
              </a:spcBef>
              <a:spcAft>
                <a:spcPts val="0"/>
              </a:spcAft>
              <a:buNone/>
            </a:pPr>
            <a:r>
              <a:rPr lang="id-ID" dirty="0" smtClean="0"/>
              <a:t>B</a:t>
            </a:r>
            <a:r>
              <a:rPr lang="en" dirty="0" smtClean="0"/>
              <a:t>ilangan mata uang ditandai dengan adanya simbol mata uang atau pemisah ribuan. </a:t>
            </a:r>
            <a:r>
              <a:rPr lang="id-ID" dirty="0" smtClean="0"/>
              <a:t>P</a:t>
            </a:r>
            <a:r>
              <a:rPr lang="en" dirty="0" smtClean="0"/>
              <a:t>ada </a:t>
            </a:r>
            <a:r>
              <a:rPr lang="en" i="1" dirty="0" smtClean="0"/>
              <a:t>setting </a:t>
            </a:r>
            <a:r>
              <a:rPr lang="en" dirty="0" smtClean="0"/>
              <a:t>regional Indonesia pemisah ribuan adalah titik (.). </a:t>
            </a:r>
            <a:r>
              <a:rPr lang="id-ID" dirty="0" smtClean="0"/>
              <a:t>S</a:t>
            </a:r>
            <a:r>
              <a:rPr lang="en" dirty="0" smtClean="0"/>
              <a:t>edangkan regional English ditandai dengan koma (,). </a:t>
            </a:r>
            <a:r>
              <a:rPr lang="id-ID" dirty="0" smtClean="0"/>
              <a:t>C</a:t>
            </a:r>
            <a:r>
              <a:rPr lang="en" dirty="0" smtClean="0"/>
              <a:t>ontoh: Rp1.000.000,00</a:t>
            </a:r>
          </a:p>
        </p:txBody>
      </p:sp>
      <p:sp>
        <p:nvSpPr>
          <p:cNvPr id="466" name="Google Shape;466;p26"/>
          <p:cNvSpPr txBox="1">
            <a:spLocks noGrp="1"/>
          </p:cNvSpPr>
          <p:nvPr>
            <p:ph type="ctrTitle"/>
          </p:nvPr>
        </p:nvSpPr>
        <p:spPr>
          <a:xfrm>
            <a:off x="618825" y="411675"/>
            <a:ext cx="784545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 </a:t>
            </a:r>
            <a:r>
              <a:rPr lang="en" sz="2800" dirty="0" smtClean="0"/>
              <a:t>Mengenal Program Pengolah Angka Microsoft Excel</a:t>
            </a:r>
            <a:endParaRPr sz="2800" dirty="0"/>
          </a:p>
        </p:txBody>
      </p:sp>
    </p:spTree>
    <p:extLst>
      <p:ext uri="{BB962C8B-B14F-4D97-AF65-F5344CB8AC3E}">
        <p14:creationId xmlns:p14="http://schemas.microsoft.com/office/powerpoint/2010/main" val="4147092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228600" lvl="0" indent="-228600" algn="just" rtl="0">
              <a:lnSpc>
                <a:spcPct val="150000"/>
              </a:lnSpc>
              <a:spcBef>
                <a:spcPts val="0"/>
              </a:spcBef>
              <a:spcAft>
                <a:spcPts val="0"/>
              </a:spcAft>
              <a:buAutoNum type="alphaLcPeriod" startAt="2"/>
            </a:pPr>
            <a:r>
              <a:rPr lang="en" dirty="0" smtClean="0"/>
              <a:t>DATA TEKS/LABEL</a:t>
            </a:r>
          </a:p>
          <a:p>
            <a:pPr marL="0" lvl="0" indent="0" algn="just" rtl="0">
              <a:lnSpc>
                <a:spcPct val="150000"/>
              </a:lnSpc>
              <a:spcBef>
                <a:spcPts val="0"/>
              </a:spcBef>
              <a:spcAft>
                <a:spcPts val="0"/>
              </a:spcAft>
              <a:buNone/>
            </a:pPr>
            <a:r>
              <a:rPr lang="en-US" dirty="0" smtClean="0"/>
              <a:t>	</a:t>
            </a:r>
            <a:r>
              <a:rPr lang="id-ID" dirty="0" smtClean="0"/>
              <a:t>J</a:t>
            </a:r>
            <a:r>
              <a:rPr lang="en" dirty="0" smtClean="0"/>
              <a:t>enis data label sering disebut juga data </a:t>
            </a:r>
            <a:r>
              <a:rPr lang="en" i="1" dirty="0" smtClean="0"/>
              <a:t>Character</a:t>
            </a:r>
            <a:r>
              <a:rPr lang="en" dirty="0" smtClean="0"/>
              <a:t>, </a:t>
            </a:r>
            <a:r>
              <a:rPr lang="en" i="1" dirty="0" smtClean="0"/>
              <a:t>String</a:t>
            </a:r>
            <a:r>
              <a:rPr lang="en" dirty="0" smtClean="0"/>
              <a:t>, atau teks. </a:t>
            </a:r>
            <a:r>
              <a:rPr lang="id-ID" dirty="0" smtClean="0"/>
              <a:t>T</a:t>
            </a:r>
            <a:r>
              <a:rPr lang="en" dirty="0" smtClean="0"/>
              <a:t>ipe data label tersusun oleh kumpulan karakter huruf (A-Z/a-z), angka(0-9) atau karakter simbol (!, @, #, dll.) jenis data label ini tidak dapat dioperasikan oleh operator matematika dalam Excel. </a:t>
            </a:r>
            <a:r>
              <a:rPr lang="id-ID" dirty="0" smtClean="0"/>
              <a:t>P</a:t>
            </a:r>
            <a:r>
              <a:rPr lang="en" dirty="0" smtClean="0"/>
              <a:t>erbedaan antara data teks dan angka terletak pada perataan teksnya. </a:t>
            </a:r>
            <a:r>
              <a:rPr lang="id-ID" dirty="0" smtClean="0"/>
              <a:t>P</a:t>
            </a:r>
            <a:r>
              <a:rPr lang="en" dirty="0" smtClean="0"/>
              <a:t>ada teks akan merapat ke kiri, sedangkan numerik akan merapat ke kanan.</a:t>
            </a:r>
          </a:p>
          <a:p>
            <a:pPr marL="228600" lvl="0" indent="-228600" algn="just" rtl="0">
              <a:lnSpc>
                <a:spcPct val="150000"/>
              </a:lnSpc>
              <a:spcBef>
                <a:spcPts val="0"/>
              </a:spcBef>
              <a:spcAft>
                <a:spcPts val="0"/>
              </a:spcAft>
              <a:buAutoNum type="alphaLcPeriod" startAt="3"/>
            </a:pPr>
            <a:r>
              <a:rPr lang="en" dirty="0" smtClean="0"/>
              <a:t>DATA TANGGAL (</a:t>
            </a:r>
            <a:r>
              <a:rPr lang="en" i="1" dirty="0" smtClean="0"/>
              <a:t>DATE</a:t>
            </a:r>
            <a:r>
              <a:rPr lang="en" dirty="0" smtClean="0"/>
              <a:t>)</a:t>
            </a:r>
          </a:p>
          <a:p>
            <a:pPr marL="0" lvl="0" indent="0" algn="just" rtl="0">
              <a:lnSpc>
                <a:spcPct val="150000"/>
              </a:lnSpc>
              <a:spcBef>
                <a:spcPts val="0"/>
              </a:spcBef>
              <a:spcAft>
                <a:spcPts val="0"/>
              </a:spcAft>
              <a:buNone/>
            </a:pPr>
            <a:r>
              <a:rPr lang="en-US" dirty="0" smtClean="0"/>
              <a:t>	</a:t>
            </a:r>
            <a:r>
              <a:rPr lang="id-ID" dirty="0" smtClean="0"/>
              <a:t>D</a:t>
            </a:r>
            <a:r>
              <a:rPr lang="en" dirty="0" smtClean="0"/>
              <a:t>ata tanggal hanya berlaku untuk jenis tanggal yang memakai pemisah garis miring (/) atau tanda (-) sebagai pemisah tanggal, bulan, dan tahun. </a:t>
            </a:r>
            <a:r>
              <a:rPr lang="id-ID" dirty="0" smtClean="0"/>
              <a:t>M</a:t>
            </a:r>
            <a:r>
              <a:rPr lang="en" dirty="0" smtClean="0"/>
              <a:t>isal, 5/4/1974 dalam regional Indonesia dibaca 5 April 1974, sedangkan regional English dibaca 4 May 1974.</a:t>
            </a:r>
          </a:p>
        </p:txBody>
      </p:sp>
      <p:sp>
        <p:nvSpPr>
          <p:cNvPr id="466" name="Google Shape;466;p26"/>
          <p:cNvSpPr txBox="1">
            <a:spLocks noGrp="1"/>
          </p:cNvSpPr>
          <p:nvPr>
            <p:ph type="ctrTitle"/>
          </p:nvPr>
        </p:nvSpPr>
        <p:spPr>
          <a:xfrm>
            <a:off x="618825" y="411675"/>
            <a:ext cx="784545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 </a:t>
            </a:r>
            <a:r>
              <a:rPr lang="en" sz="2800" dirty="0" smtClean="0"/>
              <a:t>Mengenal Program Pengolah Angka Microsoft Excel</a:t>
            </a:r>
            <a:endParaRPr sz="2800" dirty="0"/>
          </a:p>
        </p:txBody>
      </p:sp>
    </p:spTree>
    <p:extLst>
      <p:ext uri="{BB962C8B-B14F-4D97-AF65-F5344CB8AC3E}">
        <p14:creationId xmlns:p14="http://schemas.microsoft.com/office/powerpoint/2010/main" val="246225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228600" lvl="0" indent="-228600" algn="just" rtl="0">
              <a:lnSpc>
                <a:spcPct val="150000"/>
              </a:lnSpc>
              <a:spcBef>
                <a:spcPts val="0"/>
              </a:spcBef>
              <a:spcAft>
                <a:spcPts val="0"/>
              </a:spcAft>
              <a:buAutoNum type="alphaLcPeriod" startAt="4"/>
            </a:pPr>
            <a:r>
              <a:rPr lang="en" dirty="0" smtClean="0"/>
              <a:t>DATA WAKTU (</a:t>
            </a:r>
            <a:r>
              <a:rPr lang="en" i="1" dirty="0" smtClean="0"/>
              <a:t>TIME</a:t>
            </a:r>
            <a:r>
              <a:rPr lang="en" dirty="0" smtClean="0"/>
              <a:t>)</a:t>
            </a:r>
          </a:p>
          <a:p>
            <a:pPr marL="0" lvl="0" indent="0" algn="just" rtl="0">
              <a:lnSpc>
                <a:spcPct val="150000"/>
              </a:lnSpc>
              <a:spcBef>
                <a:spcPts val="0"/>
              </a:spcBef>
              <a:spcAft>
                <a:spcPts val="0"/>
              </a:spcAft>
              <a:buNone/>
            </a:pPr>
            <a:r>
              <a:rPr lang="en-US" dirty="0" smtClean="0"/>
              <a:t>	</a:t>
            </a:r>
            <a:r>
              <a:rPr lang="id-ID" dirty="0" smtClean="0"/>
              <a:t>D</a:t>
            </a:r>
            <a:r>
              <a:rPr lang="en" dirty="0" smtClean="0"/>
              <a:t>ata waktu biasanya ditampilkan dalam bentuk jam. </a:t>
            </a:r>
            <a:r>
              <a:rPr lang="id-ID" dirty="0" smtClean="0"/>
              <a:t>S</a:t>
            </a:r>
            <a:r>
              <a:rPr lang="en" dirty="0" smtClean="0"/>
              <a:t>istem waktu yang dipakai adalah 12 jam sehingga pada akhir pengetikan waktu ditambahkan huruf a untuk AM dan peminjam untuk PM. </a:t>
            </a:r>
            <a:r>
              <a:rPr lang="id-ID" dirty="0" smtClean="0"/>
              <a:t>M</a:t>
            </a:r>
            <a:r>
              <a:rPr lang="en" dirty="0" smtClean="0"/>
              <a:t>isal 10.30 malam diketik 10.30 peminjam atau diketik dengan format 24 jam, yaitu 22.30. Pada Excel, format waktu disimpan berbentuk bilangan pecahan atau desimal dimana nilai dari 1 jam = 1/24, 1 menit = 1/(24*60) dan 1 detik = 1/(24*60*60).</a:t>
            </a:r>
          </a:p>
          <a:p>
            <a:pPr marL="228600" lvl="0" indent="-228600" algn="just" rtl="0">
              <a:lnSpc>
                <a:spcPct val="150000"/>
              </a:lnSpc>
              <a:spcBef>
                <a:spcPts val="0"/>
              </a:spcBef>
              <a:spcAft>
                <a:spcPts val="0"/>
              </a:spcAft>
              <a:buFont typeface="+mj-lt"/>
              <a:buAutoNum type="alphaLcPeriod" startAt="5"/>
            </a:pPr>
            <a:r>
              <a:rPr lang="en" dirty="0" smtClean="0"/>
              <a:t>FUNGSI</a:t>
            </a:r>
          </a:p>
          <a:p>
            <a:pPr marL="0" lvl="0" indent="0" algn="just" rtl="0">
              <a:lnSpc>
                <a:spcPct val="150000"/>
              </a:lnSpc>
              <a:spcBef>
                <a:spcPts val="0"/>
              </a:spcBef>
              <a:spcAft>
                <a:spcPts val="0"/>
              </a:spcAft>
              <a:buNone/>
            </a:pPr>
            <a:r>
              <a:rPr lang="en-US" dirty="0" smtClean="0"/>
              <a:t>	</a:t>
            </a:r>
            <a:r>
              <a:rPr lang="id-ID" dirty="0" smtClean="0"/>
              <a:t>F</a:t>
            </a:r>
            <a:r>
              <a:rPr lang="en" dirty="0" smtClean="0"/>
              <a:t>ungsi adalah suatu data pada Excel yang membantu dalam perhitungan. </a:t>
            </a:r>
            <a:r>
              <a:rPr lang="id-ID" dirty="0" smtClean="0"/>
              <a:t>S</a:t>
            </a:r>
            <a:r>
              <a:rPr lang="en" dirty="0" smtClean="0"/>
              <a:t>uatu fungsi bisa menghemat kita dalam menyelesaikan perhitungan yang sama dan berulang – ulang seperti mencari perhitungan yang sama setiap kolom atau baris, atau mencari nilai dari data tertinggi yang dimiliki suatu deretan sel kolom atau baris. </a:t>
            </a:r>
            <a:r>
              <a:rPr lang="id-ID" dirty="0" smtClean="0"/>
              <a:t>C</a:t>
            </a:r>
            <a:r>
              <a:rPr lang="en" dirty="0" smtClean="0"/>
              <a:t>ontoh: SUM, MAX, MIN, IF, dsb.</a:t>
            </a:r>
          </a:p>
        </p:txBody>
      </p:sp>
      <p:sp>
        <p:nvSpPr>
          <p:cNvPr id="466" name="Google Shape;466;p26"/>
          <p:cNvSpPr txBox="1">
            <a:spLocks noGrp="1"/>
          </p:cNvSpPr>
          <p:nvPr>
            <p:ph type="ctrTitle"/>
          </p:nvPr>
        </p:nvSpPr>
        <p:spPr>
          <a:xfrm>
            <a:off x="618825" y="411675"/>
            <a:ext cx="784545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 </a:t>
            </a:r>
            <a:r>
              <a:rPr lang="en" sz="2800" dirty="0" smtClean="0"/>
              <a:t>Mengenal Program Pengolah Angka Microsoft Excel</a:t>
            </a:r>
            <a:endParaRPr sz="2800" dirty="0"/>
          </a:p>
        </p:txBody>
      </p:sp>
    </p:spTree>
    <p:extLst>
      <p:ext uri="{BB962C8B-B14F-4D97-AF65-F5344CB8AC3E}">
        <p14:creationId xmlns:p14="http://schemas.microsoft.com/office/powerpoint/2010/main" val="1668503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228600" lvl="0" indent="-228600" algn="just" rtl="0">
              <a:lnSpc>
                <a:spcPct val="150000"/>
              </a:lnSpc>
              <a:spcBef>
                <a:spcPts val="0"/>
              </a:spcBef>
              <a:spcAft>
                <a:spcPts val="0"/>
              </a:spcAft>
              <a:buFont typeface="+mj-lt"/>
              <a:buAutoNum type="alphaLcPeriod" startAt="6"/>
            </a:pPr>
            <a:r>
              <a:rPr lang="en" dirty="0" smtClean="0"/>
              <a:t>RUMUS (FORMULA)</a:t>
            </a:r>
          </a:p>
          <a:p>
            <a:pPr marL="0" lvl="0" indent="0" algn="just" rtl="0">
              <a:lnSpc>
                <a:spcPct val="150000"/>
              </a:lnSpc>
              <a:spcBef>
                <a:spcPts val="0"/>
              </a:spcBef>
              <a:spcAft>
                <a:spcPts val="0"/>
              </a:spcAft>
              <a:buNone/>
            </a:pPr>
            <a:r>
              <a:rPr lang="en-US" dirty="0" smtClean="0"/>
              <a:t>	</a:t>
            </a:r>
            <a:r>
              <a:rPr lang="id-ID" dirty="0" smtClean="0"/>
              <a:t>R</a:t>
            </a:r>
            <a:r>
              <a:rPr lang="en" dirty="0" smtClean="0"/>
              <a:t>umus adalah perhitungan yang dibuat oleh pengguna Excel dengan tujuan tertentu. </a:t>
            </a:r>
            <a:r>
              <a:rPr lang="id-ID" dirty="0" smtClean="0"/>
              <a:t>R</a:t>
            </a:r>
            <a:r>
              <a:rPr lang="en" dirty="0" smtClean="0"/>
              <a:t>umus harus diawali dengan tanda ‘=‘, ‘+’, atau ‘-’ dan dapat berisi data label, numerik, maupun fungsi. </a:t>
            </a:r>
            <a:r>
              <a:rPr lang="id-ID" dirty="0" smtClean="0"/>
              <a:t>T</a:t>
            </a:r>
            <a:r>
              <a:rPr lang="en" dirty="0" smtClean="0"/>
              <a:t>ipe data formula bisa dikenali dengan adanya karakter (=) pada awal susunannya. </a:t>
            </a:r>
            <a:r>
              <a:rPr lang="id-ID" dirty="0" smtClean="0"/>
              <a:t>P</a:t>
            </a:r>
            <a:r>
              <a:rPr lang="en" dirty="0" smtClean="0"/>
              <a:t>ada akhirnya formula juga akan menghasilkan 2 jenis data sebelumnya yakni data tipe label atau </a:t>
            </a:r>
            <a:r>
              <a:rPr lang="en" i="1" dirty="0" smtClean="0"/>
              <a:t>value</a:t>
            </a:r>
            <a:r>
              <a:rPr lang="en" dirty="0" smtClean="0"/>
              <a:t>.</a:t>
            </a:r>
          </a:p>
        </p:txBody>
      </p:sp>
      <p:sp>
        <p:nvSpPr>
          <p:cNvPr id="466" name="Google Shape;466;p26"/>
          <p:cNvSpPr txBox="1">
            <a:spLocks noGrp="1"/>
          </p:cNvSpPr>
          <p:nvPr>
            <p:ph type="ctrTitle"/>
          </p:nvPr>
        </p:nvSpPr>
        <p:spPr>
          <a:xfrm>
            <a:off x="618825" y="411675"/>
            <a:ext cx="784545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 </a:t>
            </a:r>
            <a:r>
              <a:rPr lang="en" sz="2800" dirty="0" smtClean="0"/>
              <a:t>Mengenal Program Pengolah Angka Microsoft Excel</a:t>
            </a:r>
            <a:endParaRPr sz="2800" dirty="0"/>
          </a:p>
        </p:txBody>
      </p:sp>
    </p:spTree>
    <p:extLst>
      <p:ext uri="{BB962C8B-B14F-4D97-AF65-F5344CB8AC3E}">
        <p14:creationId xmlns:p14="http://schemas.microsoft.com/office/powerpoint/2010/main" val="157012681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350</Words>
  <Application>Microsoft Office PowerPoint</Application>
  <PresentationFormat>On-screen Show (16:9)</PresentationFormat>
  <Paragraphs>151</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Share Tech</vt:lpstr>
      <vt:lpstr>Arial</vt:lpstr>
      <vt:lpstr>Nunito Light</vt:lpstr>
      <vt:lpstr>Maven Pro</vt:lpstr>
      <vt:lpstr>Livvic Light</vt:lpstr>
      <vt:lpstr>Data Science Consulting by Slidesgo</vt:lpstr>
      <vt:lpstr>ANALISIS DATA ANGKA DENGAN EXCEL</vt:lpstr>
      <vt:lpstr>PENGANTAR PEMBELAJARAN</vt:lpstr>
      <vt:lpstr>A. Mengenal Program Pengolah Angka Microsoft Excel</vt:lpstr>
      <vt:lpstr>A. Mengenal Program Pengolah Angka Microsoft Excel</vt:lpstr>
      <vt:lpstr>A. Mengenal Program Pengolah Angka Microsoft Excel</vt:lpstr>
      <vt:lpstr>A. Mengenal Program Pengolah Angka Microsoft Excel</vt:lpstr>
      <vt:lpstr>A. Mengenal Program Pengolah Angka Microsoft Excel</vt:lpstr>
      <vt:lpstr>A. Mengenal Program Pengolah Angka Microsoft Excel</vt:lpstr>
      <vt:lpstr>A. Mengenal Program Pengolah Angka Microsoft Excel</vt:lpstr>
      <vt:lpstr>B. Mengenal Rumus dan Fungsi Excel</vt:lpstr>
      <vt:lpstr>B. Mengenal Rumus dan Fungsi Excel</vt:lpstr>
      <vt:lpstr>B. Mengenal Rumus dan Fungsi Excel</vt:lpstr>
      <vt:lpstr>B. Mengenal Rumus dan Fungsi Excel</vt:lpstr>
      <vt:lpstr>B. Mengenal Rumus dan Fungsi Excel</vt:lpstr>
      <vt:lpstr>B. Mengenal Rumus dan Fungsi Excel</vt:lpstr>
      <vt:lpstr>B. Mengenal Rumus dan Fungsi Excel</vt:lpstr>
      <vt:lpstr>B. Mengenal Rumus dan Fungsi Excel</vt:lpstr>
      <vt:lpstr>C. MEMBUAT DOKUMEN DAN LEMBAR KERJA EXCEL</vt:lpstr>
      <vt:lpstr>C. MEMBUAT DOKUMEN DAN LEMBAR KERJA EXCEL</vt:lpstr>
      <vt:lpstr>C. MEMBUAT DOKUMEN DAN LEMBAR KERJA EXCEL</vt:lpstr>
      <vt:lpstr>C. MEMBUAT DOKUMEN DAN LEMBAR KERJA EXCEL</vt:lpstr>
      <vt:lpstr>C. MEMBUAT DOKUMEN DAN LEMBAR KERJA EXCEL</vt:lpstr>
      <vt:lpstr>C. MEMBUAT DOKUMEN DAN LEMBAR KERJA EXCEL</vt:lpstr>
      <vt:lpstr>C. MEMBUAT DOKUMEN DAN LEMBAR KERJA EXCEL</vt:lpstr>
      <vt:lpstr>C. MEMBUAT DOKUMEN DAN LEMBAR KERJA EXCEL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USER</dc:creator>
  <cp:lastModifiedBy>USER</cp:lastModifiedBy>
  <cp:revision>36</cp:revision>
  <dcterms:modified xsi:type="dcterms:W3CDTF">2021-10-11T19:18:02Z</dcterms:modified>
</cp:coreProperties>
</file>