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317" r:id="rId3"/>
    <p:sldId id="305" r:id="rId4"/>
    <p:sldId id="306" r:id="rId5"/>
    <p:sldId id="261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</p:sldIdLst>
  <p:sldSz cx="9144000" cy="5143500" type="screen16x9"/>
  <p:notesSz cx="6858000" cy="9144000"/>
  <p:embeddedFontLs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Spartan" panose="020B0604020202020204" charset="0"/>
      <p:regular r:id="rId21"/>
      <p:bold r:id="rId22"/>
    </p:embeddedFont>
    <p:embeddedFont>
      <p:font typeface="Spartan ExtraBold" panose="020B0604020202020204" charset="0"/>
      <p:bold r:id="rId23"/>
    </p:embeddedFont>
    <p:embeddedFont>
      <p:font typeface="Alef" panose="020B0604020202020204" charset="-79"/>
      <p:regular r:id="rId24"/>
      <p:bold r:id="rId25"/>
    </p:embeddedFont>
    <p:embeddedFont>
      <p:font typeface="Roboto Condensed Light" panose="02000000000000000000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6EA674-EC98-4EB8-B5B8-8E5FD2301C96}">
  <a:tblStyle styleId="{E26EA674-EC98-4EB8-B5B8-8E5FD2301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79045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97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93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44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2500" y="-311275"/>
            <a:ext cx="10759100" cy="6262675"/>
            <a:chOff x="-372500" y="-311275"/>
            <a:chExt cx="10759100" cy="6262675"/>
          </a:xfrm>
        </p:grpSpPr>
        <p:sp>
          <p:nvSpPr>
            <p:cNvPr id="10" name="Google Shape;10;p2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28325" y="-120850"/>
              <a:ext cx="2822100" cy="2822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214450" y="-31127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72500" y="1338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2097264">
            <a:off x="7267358" y="420238"/>
            <a:ext cx="1534758" cy="132777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14450" y="-625950"/>
            <a:ext cx="1812000" cy="15159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rot="9115586">
            <a:off x="327996" y="-418964"/>
            <a:ext cx="1375925" cy="1985016"/>
            <a:chOff x="625650" y="1152050"/>
            <a:chExt cx="1096000" cy="1581175"/>
          </a:xfrm>
        </p:grpSpPr>
        <p:sp>
          <p:nvSpPr>
            <p:cNvPr id="17" name="Google Shape;17;p2"/>
            <p:cNvSpPr/>
            <p:nvPr/>
          </p:nvSpPr>
          <p:spPr>
            <a:xfrm>
              <a:off x="625950" y="1152050"/>
              <a:ext cx="1077850" cy="1461825"/>
            </a:xfrm>
            <a:custGeom>
              <a:avLst/>
              <a:gdLst/>
              <a:ahLst/>
              <a:cxnLst/>
              <a:rect l="l" t="t" r="r" b="b"/>
              <a:pathLst>
                <a:path w="43114" h="58473" extrusionOk="0">
                  <a:moveTo>
                    <a:pt x="43113" y="45221"/>
                  </a:moveTo>
                  <a:cubicBezTo>
                    <a:pt x="43090" y="45197"/>
                    <a:pt x="43054" y="45161"/>
                    <a:pt x="43030" y="45137"/>
                  </a:cubicBezTo>
                  <a:cubicBezTo>
                    <a:pt x="42971" y="45066"/>
                    <a:pt x="42899" y="44994"/>
                    <a:pt x="42828" y="44923"/>
                  </a:cubicBezTo>
                  <a:cubicBezTo>
                    <a:pt x="42792" y="44887"/>
                    <a:pt x="42744" y="44840"/>
                    <a:pt x="42697" y="44792"/>
                  </a:cubicBezTo>
                  <a:cubicBezTo>
                    <a:pt x="42613" y="44732"/>
                    <a:pt x="42542" y="44661"/>
                    <a:pt x="42447" y="44602"/>
                  </a:cubicBezTo>
                  <a:cubicBezTo>
                    <a:pt x="42399" y="44566"/>
                    <a:pt x="42351" y="44518"/>
                    <a:pt x="42304" y="44482"/>
                  </a:cubicBezTo>
                  <a:cubicBezTo>
                    <a:pt x="42209" y="44411"/>
                    <a:pt x="42101" y="44340"/>
                    <a:pt x="41994" y="44280"/>
                  </a:cubicBezTo>
                  <a:lnTo>
                    <a:pt x="41851" y="44197"/>
                  </a:lnTo>
                  <a:cubicBezTo>
                    <a:pt x="41697" y="44101"/>
                    <a:pt x="41530" y="44006"/>
                    <a:pt x="41351" y="43923"/>
                  </a:cubicBezTo>
                  <a:cubicBezTo>
                    <a:pt x="41327" y="43923"/>
                    <a:pt x="41316" y="43911"/>
                    <a:pt x="41292" y="43899"/>
                  </a:cubicBezTo>
                  <a:cubicBezTo>
                    <a:pt x="41137" y="43828"/>
                    <a:pt x="40970" y="43744"/>
                    <a:pt x="40804" y="43685"/>
                  </a:cubicBezTo>
                  <a:cubicBezTo>
                    <a:pt x="40732" y="43661"/>
                    <a:pt x="40661" y="43637"/>
                    <a:pt x="40601" y="43613"/>
                  </a:cubicBezTo>
                  <a:cubicBezTo>
                    <a:pt x="40458" y="43566"/>
                    <a:pt x="40327" y="43518"/>
                    <a:pt x="40184" y="43470"/>
                  </a:cubicBezTo>
                  <a:cubicBezTo>
                    <a:pt x="40101" y="43447"/>
                    <a:pt x="40018" y="43411"/>
                    <a:pt x="39946" y="43399"/>
                  </a:cubicBezTo>
                  <a:cubicBezTo>
                    <a:pt x="39803" y="43351"/>
                    <a:pt x="39661" y="43316"/>
                    <a:pt x="39518" y="43280"/>
                  </a:cubicBezTo>
                  <a:cubicBezTo>
                    <a:pt x="39434" y="43256"/>
                    <a:pt x="39339" y="43232"/>
                    <a:pt x="39256" y="43208"/>
                  </a:cubicBezTo>
                  <a:lnTo>
                    <a:pt x="38791" y="43113"/>
                  </a:lnTo>
                  <a:cubicBezTo>
                    <a:pt x="38696" y="43089"/>
                    <a:pt x="38613" y="43078"/>
                    <a:pt x="38518" y="43054"/>
                  </a:cubicBezTo>
                  <a:cubicBezTo>
                    <a:pt x="38339" y="43018"/>
                    <a:pt x="38160" y="42994"/>
                    <a:pt x="37982" y="42970"/>
                  </a:cubicBezTo>
                  <a:lnTo>
                    <a:pt x="37732" y="42923"/>
                  </a:lnTo>
                  <a:cubicBezTo>
                    <a:pt x="37470" y="42887"/>
                    <a:pt x="37196" y="42863"/>
                    <a:pt x="36910" y="42827"/>
                  </a:cubicBezTo>
                  <a:lnTo>
                    <a:pt x="36851" y="42827"/>
                  </a:lnTo>
                  <a:cubicBezTo>
                    <a:pt x="36589" y="42804"/>
                    <a:pt x="36315" y="42792"/>
                    <a:pt x="36029" y="42768"/>
                  </a:cubicBezTo>
                  <a:cubicBezTo>
                    <a:pt x="35934" y="42768"/>
                    <a:pt x="35827" y="42756"/>
                    <a:pt x="35732" y="42756"/>
                  </a:cubicBezTo>
                  <a:cubicBezTo>
                    <a:pt x="35529" y="42744"/>
                    <a:pt x="35327" y="42732"/>
                    <a:pt x="35112" y="42732"/>
                  </a:cubicBezTo>
                  <a:lnTo>
                    <a:pt x="34743" y="42732"/>
                  </a:lnTo>
                  <a:lnTo>
                    <a:pt x="34136" y="42732"/>
                  </a:lnTo>
                  <a:lnTo>
                    <a:pt x="33743" y="42732"/>
                  </a:lnTo>
                  <a:cubicBezTo>
                    <a:pt x="33529" y="42732"/>
                    <a:pt x="33315" y="42744"/>
                    <a:pt x="33100" y="42744"/>
                  </a:cubicBezTo>
                  <a:cubicBezTo>
                    <a:pt x="32969" y="42744"/>
                    <a:pt x="32838" y="42756"/>
                    <a:pt x="32707" y="42768"/>
                  </a:cubicBezTo>
                  <a:cubicBezTo>
                    <a:pt x="32469" y="42780"/>
                    <a:pt x="32219" y="42792"/>
                    <a:pt x="31981" y="42804"/>
                  </a:cubicBezTo>
                  <a:lnTo>
                    <a:pt x="31624" y="42827"/>
                  </a:lnTo>
                  <a:cubicBezTo>
                    <a:pt x="31267" y="42851"/>
                    <a:pt x="30898" y="42887"/>
                    <a:pt x="30517" y="42923"/>
                  </a:cubicBezTo>
                  <a:cubicBezTo>
                    <a:pt x="19372" y="44042"/>
                    <a:pt x="6502" y="49459"/>
                    <a:pt x="1751" y="55008"/>
                  </a:cubicBezTo>
                  <a:cubicBezTo>
                    <a:pt x="1608" y="55174"/>
                    <a:pt x="1477" y="55341"/>
                    <a:pt x="1346" y="55508"/>
                  </a:cubicBezTo>
                  <a:cubicBezTo>
                    <a:pt x="1311" y="55555"/>
                    <a:pt x="1275" y="55615"/>
                    <a:pt x="1239" y="55662"/>
                  </a:cubicBezTo>
                  <a:cubicBezTo>
                    <a:pt x="1156" y="55770"/>
                    <a:pt x="1072" y="55877"/>
                    <a:pt x="1001" y="55984"/>
                  </a:cubicBezTo>
                  <a:cubicBezTo>
                    <a:pt x="965" y="56055"/>
                    <a:pt x="930" y="56115"/>
                    <a:pt x="882" y="56174"/>
                  </a:cubicBezTo>
                  <a:cubicBezTo>
                    <a:pt x="822" y="56270"/>
                    <a:pt x="763" y="56365"/>
                    <a:pt x="715" y="56460"/>
                  </a:cubicBezTo>
                  <a:cubicBezTo>
                    <a:pt x="680" y="56520"/>
                    <a:pt x="632" y="56591"/>
                    <a:pt x="608" y="56651"/>
                  </a:cubicBezTo>
                  <a:cubicBezTo>
                    <a:pt x="560" y="56746"/>
                    <a:pt x="501" y="56829"/>
                    <a:pt x="465" y="56913"/>
                  </a:cubicBezTo>
                  <a:cubicBezTo>
                    <a:pt x="429" y="56984"/>
                    <a:pt x="406" y="57044"/>
                    <a:pt x="382" y="57115"/>
                  </a:cubicBezTo>
                  <a:cubicBezTo>
                    <a:pt x="346" y="57174"/>
                    <a:pt x="310" y="57282"/>
                    <a:pt x="275" y="57365"/>
                  </a:cubicBezTo>
                  <a:cubicBezTo>
                    <a:pt x="239" y="57448"/>
                    <a:pt x="227" y="57496"/>
                    <a:pt x="203" y="57555"/>
                  </a:cubicBezTo>
                  <a:cubicBezTo>
                    <a:pt x="179" y="57627"/>
                    <a:pt x="156" y="57722"/>
                    <a:pt x="132" y="57806"/>
                  </a:cubicBezTo>
                  <a:cubicBezTo>
                    <a:pt x="108" y="57877"/>
                    <a:pt x="96" y="57925"/>
                    <a:pt x="84" y="57984"/>
                  </a:cubicBezTo>
                  <a:cubicBezTo>
                    <a:pt x="60" y="58067"/>
                    <a:pt x="48" y="58151"/>
                    <a:pt x="37" y="58222"/>
                  </a:cubicBezTo>
                  <a:cubicBezTo>
                    <a:pt x="25" y="58306"/>
                    <a:pt x="13" y="58341"/>
                    <a:pt x="13" y="58401"/>
                  </a:cubicBezTo>
                  <a:cubicBezTo>
                    <a:pt x="13" y="58425"/>
                    <a:pt x="13" y="58448"/>
                    <a:pt x="1" y="58472"/>
                  </a:cubicBezTo>
                  <a:cubicBezTo>
                    <a:pt x="1382" y="44078"/>
                    <a:pt x="2763" y="29695"/>
                    <a:pt x="4132" y="15312"/>
                  </a:cubicBezTo>
                  <a:cubicBezTo>
                    <a:pt x="4632" y="10204"/>
                    <a:pt x="5121" y="5109"/>
                    <a:pt x="5609" y="1"/>
                  </a:cubicBezTo>
                  <a:cubicBezTo>
                    <a:pt x="8752" y="3787"/>
                    <a:pt x="11895" y="7573"/>
                    <a:pt x="15038" y="11359"/>
                  </a:cubicBezTo>
                  <a:cubicBezTo>
                    <a:pt x="24385" y="22646"/>
                    <a:pt x="33743" y="33934"/>
                    <a:pt x="43113" y="45221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25650" y="2220350"/>
              <a:ext cx="1096000" cy="512875"/>
            </a:xfrm>
            <a:custGeom>
              <a:avLst/>
              <a:gdLst/>
              <a:ahLst/>
              <a:cxnLst/>
              <a:rect l="l" t="t" r="r" b="b"/>
              <a:pathLst>
                <a:path w="43840" h="20515" extrusionOk="0">
                  <a:moveTo>
                    <a:pt x="43816" y="4156"/>
                  </a:moveTo>
                  <a:cubicBezTo>
                    <a:pt x="43816" y="4108"/>
                    <a:pt x="43816" y="4072"/>
                    <a:pt x="43804" y="4025"/>
                  </a:cubicBezTo>
                  <a:cubicBezTo>
                    <a:pt x="43792" y="3917"/>
                    <a:pt x="43768" y="3810"/>
                    <a:pt x="43745" y="3715"/>
                  </a:cubicBezTo>
                  <a:cubicBezTo>
                    <a:pt x="43745" y="3691"/>
                    <a:pt x="43745" y="3679"/>
                    <a:pt x="43745" y="3667"/>
                  </a:cubicBezTo>
                  <a:cubicBezTo>
                    <a:pt x="43709" y="3548"/>
                    <a:pt x="43673" y="3429"/>
                    <a:pt x="43625" y="3322"/>
                  </a:cubicBezTo>
                  <a:cubicBezTo>
                    <a:pt x="43614" y="3286"/>
                    <a:pt x="43590" y="3251"/>
                    <a:pt x="43578" y="3227"/>
                  </a:cubicBezTo>
                  <a:cubicBezTo>
                    <a:pt x="43542" y="3143"/>
                    <a:pt x="43506" y="3072"/>
                    <a:pt x="43459" y="2989"/>
                  </a:cubicBezTo>
                  <a:cubicBezTo>
                    <a:pt x="43447" y="2953"/>
                    <a:pt x="43423" y="2917"/>
                    <a:pt x="43399" y="2870"/>
                  </a:cubicBezTo>
                  <a:cubicBezTo>
                    <a:pt x="43352" y="2810"/>
                    <a:pt x="43304" y="2739"/>
                    <a:pt x="43256" y="2667"/>
                  </a:cubicBezTo>
                  <a:cubicBezTo>
                    <a:pt x="43233" y="2632"/>
                    <a:pt x="43197" y="2596"/>
                    <a:pt x="43173" y="2560"/>
                  </a:cubicBezTo>
                  <a:cubicBezTo>
                    <a:pt x="43149" y="2512"/>
                    <a:pt x="43090" y="2453"/>
                    <a:pt x="43042" y="2405"/>
                  </a:cubicBezTo>
                  <a:cubicBezTo>
                    <a:pt x="42994" y="2358"/>
                    <a:pt x="42911" y="2262"/>
                    <a:pt x="42840" y="2191"/>
                  </a:cubicBezTo>
                  <a:lnTo>
                    <a:pt x="42709" y="2060"/>
                  </a:lnTo>
                  <a:cubicBezTo>
                    <a:pt x="42625" y="2000"/>
                    <a:pt x="42554" y="1929"/>
                    <a:pt x="42459" y="1870"/>
                  </a:cubicBezTo>
                  <a:cubicBezTo>
                    <a:pt x="42411" y="1822"/>
                    <a:pt x="42363" y="1786"/>
                    <a:pt x="42316" y="1750"/>
                  </a:cubicBezTo>
                  <a:cubicBezTo>
                    <a:pt x="42221" y="1679"/>
                    <a:pt x="42113" y="1619"/>
                    <a:pt x="42006" y="1548"/>
                  </a:cubicBezTo>
                  <a:cubicBezTo>
                    <a:pt x="41959" y="1524"/>
                    <a:pt x="41923" y="1489"/>
                    <a:pt x="41863" y="1465"/>
                  </a:cubicBezTo>
                  <a:cubicBezTo>
                    <a:pt x="41709" y="1369"/>
                    <a:pt x="41542" y="1274"/>
                    <a:pt x="41375" y="1203"/>
                  </a:cubicBezTo>
                  <a:lnTo>
                    <a:pt x="41304" y="1167"/>
                  </a:lnTo>
                  <a:cubicBezTo>
                    <a:pt x="41149" y="1096"/>
                    <a:pt x="40982" y="1024"/>
                    <a:pt x="40816" y="953"/>
                  </a:cubicBezTo>
                  <a:cubicBezTo>
                    <a:pt x="40744" y="929"/>
                    <a:pt x="40673" y="905"/>
                    <a:pt x="40613" y="881"/>
                  </a:cubicBezTo>
                  <a:cubicBezTo>
                    <a:pt x="40482" y="834"/>
                    <a:pt x="40339" y="786"/>
                    <a:pt x="40208" y="738"/>
                  </a:cubicBezTo>
                  <a:lnTo>
                    <a:pt x="39958" y="667"/>
                  </a:lnTo>
                  <a:cubicBezTo>
                    <a:pt x="39815" y="631"/>
                    <a:pt x="39684" y="584"/>
                    <a:pt x="39542" y="548"/>
                  </a:cubicBezTo>
                  <a:cubicBezTo>
                    <a:pt x="39446" y="524"/>
                    <a:pt x="39351" y="500"/>
                    <a:pt x="39268" y="488"/>
                  </a:cubicBezTo>
                  <a:cubicBezTo>
                    <a:pt x="39113" y="453"/>
                    <a:pt x="38970" y="417"/>
                    <a:pt x="38815" y="381"/>
                  </a:cubicBezTo>
                  <a:lnTo>
                    <a:pt x="38530" y="334"/>
                  </a:lnTo>
                  <a:cubicBezTo>
                    <a:pt x="38351" y="298"/>
                    <a:pt x="38172" y="274"/>
                    <a:pt x="37994" y="238"/>
                  </a:cubicBezTo>
                  <a:lnTo>
                    <a:pt x="37744" y="203"/>
                  </a:lnTo>
                  <a:cubicBezTo>
                    <a:pt x="37482" y="167"/>
                    <a:pt x="37208" y="131"/>
                    <a:pt x="36922" y="107"/>
                  </a:cubicBezTo>
                  <a:lnTo>
                    <a:pt x="36863" y="107"/>
                  </a:lnTo>
                  <a:cubicBezTo>
                    <a:pt x="36589" y="84"/>
                    <a:pt x="36327" y="60"/>
                    <a:pt x="36041" y="36"/>
                  </a:cubicBezTo>
                  <a:lnTo>
                    <a:pt x="35744" y="24"/>
                  </a:lnTo>
                  <a:cubicBezTo>
                    <a:pt x="35541" y="12"/>
                    <a:pt x="35339" y="12"/>
                    <a:pt x="35124" y="0"/>
                  </a:cubicBezTo>
                  <a:lnTo>
                    <a:pt x="34755" y="0"/>
                  </a:lnTo>
                  <a:lnTo>
                    <a:pt x="34148" y="0"/>
                  </a:lnTo>
                  <a:lnTo>
                    <a:pt x="33755" y="0"/>
                  </a:lnTo>
                  <a:cubicBezTo>
                    <a:pt x="33541" y="0"/>
                    <a:pt x="33327" y="12"/>
                    <a:pt x="33112" y="24"/>
                  </a:cubicBezTo>
                  <a:lnTo>
                    <a:pt x="32707" y="36"/>
                  </a:lnTo>
                  <a:cubicBezTo>
                    <a:pt x="32481" y="48"/>
                    <a:pt x="32231" y="60"/>
                    <a:pt x="31993" y="84"/>
                  </a:cubicBezTo>
                  <a:lnTo>
                    <a:pt x="31636" y="107"/>
                  </a:lnTo>
                  <a:cubicBezTo>
                    <a:pt x="31267" y="131"/>
                    <a:pt x="30898" y="167"/>
                    <a:pt x="30517" y="203"/>
                  </a:cubicBezTo>
                  <a:cubicBezTo>
                    <a:pt x="19384" y="1310"/>
                    <a:pt x="6514" y="6727"/>
                    <a:pt x="1763" y="12276"/>
                  </a:cubicBezTo>
                  <a:cubicBezTo>
                    <a:pt x="1620" y="12442"/>
                    <a:pt x="1489" y="12609"/>
                    <a:pt x="1370" y="12776"/>
                  </a:cubicBezTo>
                  <a:cubicBezTo>
                    <a:pt x="1323" y="12823"/>
                    <a:pt x="1287" y="12883"/>
                    <a:pt x="1251" y="12930"/>
                  </a:cubicBezTo>
                  <a:cubicBezTo>
                    <a:pt x="1168" y="13038"/>
                    <a:pt x="1084" y="13145"/>
                    <a:pt x="1013" y="13252"/>
                  </a:cubicBezTo>
                  <a:cubicBezTo>
                    <a:pt x="977" y="13311"/>
                    <a:pt x="942" y="13383"/>
                    <a:pt x="894" y="13442"/>
                  </a:cubicBezTo>
                  <a:cubicBezTo>
                    <a:pt x="834" y="13538"/>
                    <a:pt x="775" y="13633"/>
                    <a:pt x="727" y="13728"/>
                  </a:cubicBezTo>
                  <a:cubicBezTo>
                    <a:pt x="692" y="13788"/>
                    <a:pt x="656" y="13859"/>
                    <a:pt x="620" y="13919"/>
                  </a:cubicBezTo>
                  <a:cubicBezTo>
                    <a:pt x="572" y="14014"/>
                    <a:pt x="525" y="14097"/>
                    <a:pt x="477" y="14181"/>
                  </a:cubicBezTo>
                  <a:cubicBezTo>
                    <a:pt x="430" y="14276"/>
                    <a:pt x="418" y="14312"/>
                    <a:pt x="394" y="14383"/>
                  </a:cubicBezTo>
                  <a:cubicBezTo>
                    <a:pt x="358" y="14442"/>
                    <a:pt x="322" y="14550"/>
                    <a:pt x="287" y="14633"/>
                  </a:cubicBezTo>
                  <a:cubicBezTo>
                    <a:pt x="251" y="14716"/>
                    <a:pt x="239" y="14764"/>
                    <a:pt x="215" y="14823"/>
                  </a:cubicBezTo>
                  <a:cubicBezTo>
                    <a:pt x="191" y="14883"/>
                    <a:pt x="168" y="14990"/>
                    <a:pt x="144" y="15074"/>
                  </a:cubicBezTo>
                  <a:cubicBezTo>
                    <a:pt x="120" y="15157"/>
                    <a:pt x="108" y="15193"/>
                    <a:pt x="96" y="15252"/>
                  </a:cubicBezTo>
                  <a:cubicBezTo>
                    <a:pt x="84" y="15335"/>
                    <a:pt x="60" y="15419"/>
                    <a:pt x="49" y="15490"/>
                  </a:cubicBezTo>
                  <a:cubicBezTo>
                    <a:pt x="37" y="15574"/>
                    <a:pt x="37" y="15609"/>
                    <a:pt x="25" y="15669"/>
                  </a:cubicBezTo>
                  <a:cubicBezTo>
                    <a:pt x="13" y="15764"/>
                    <a:pt x="1" y="15871"/>
                    <a:pt x="1" y="15978"/>
                  </a:cubicBezTo>
                  <a:lnTo>
                    <a:pt x="1" y="16050"/>
                  </a:lnTo>
                  <a:cubicBezTo>
                    <a:pt x="1" y="16169"/>
                    <a:pt x="13" y="16288"/>
                    <a:pt x="25" y="16407"/>
                  </a:cubicBezTo>
                  <a:cubicBezTo>
                    <a:pt x="25" y="16443"/>
                    <a:pt x="37" y="16478"/>
                    <a:pt x="37" y="16502"/>
                  </a:cubicBezTo>
                  <a:cubicBezTo>
                    <a:pt x="49" y="16598"/>
                    <a:pt x="60" y="16681"/>
                    <a:pt x="84" y="16764"/>
                  </a:cubicBezTo>
                  <a:cubicBezTo>
                    <a:pt x="96" y="16812"/>
                    <a:pt x="108" y="16848"/>
                    <a:pt x="120" y="16883"/>
                  </a:cubicBezTo>
                  <a:cubicBezTo>
                    <a:pt x="144" y="16967"/>
                    <a:pt x="168" y="17050"/>
                    <a:pt x="203" y="17133"/>
                  </a:cubicBezTo>
                  <a:cubicBezTo>
                    <a:pt x="215" y="17157"/>
                    <a:pt x="227" y="17193"/>
                    <a:pt x="239" y="17217"/>
                  </a:cubicBezTo>
                  <a:cubicBezTo>
                    <a:pt x="287" y="17336"/>
                    <a:pt x="334" y="17443"/>
                    <a:pt x="394" y="17538"/>
                  </a:cubicBezTo>
                  <a:cubicBezTo>
                    <a:pt x="406" y="17562"/>
                    <a:pt x="418" y="17586"/>
                    <a:pt x="430" y="17598"/>
                  </a:cubicBezTo>
                  <a:cubicBezTo>
                    <a:pt x="477" y="17681"/>
                    <a:pt x="537" y="17764"/>
                    <a:pt x="596" y="17848"/>
                  </a:cubicBezTo>
                  <a:lnTo>
                    <a:pt x="668" y="17943"/>
                  </a:lnTo>
                  <a:cubicBezTo>
                    <a:pt x="727" y="18014"/>
                    <a:pt x="787" y="18086"/>
                    <a:pt x="846" y="18157"/>
                  </a:cubicBezTo>
                  <a:cubicBezTo>
                    <a:pt x="870" y="18181"/>
                    <a:pt x="906" y="18217"/>
                    <a:pt x="930" y="18241"/>
                  </a:cubicBezTo>
                  <a:cubicBezTo>
                    <a:pt x="1013" y="18336"/>
                    <a:pt x="1108" y="18419"/>
                    <a:pt x="1203" y="18503"/>
                  </a:cubicBezTo>
                  <a:cubicBezTo>
                    <a:pt x="1215" y="18503"/>
                    <a:pt x="1215" y="18514"/>
                    <a:pt x="1215" y="18514"/>
                  </a:cubicBezTo>
                  <a:cubicBezTo>
                    <a:pt x="1323" y="18598"/>
                    <a:pt x="1442" y="18681"/>
                    <a:pt x="1549" y="18764"/>
                  </a:cubicBezTo>
                  <a:cubicBezTo>
                    <a:pt x="1584" y="18800"/>
                    <a:pt x="1620" y="18824"/>
                    <a:pt x="1656" y="18848"/>
                  </a:cubicBezTo>
                  <a:cubicBezTo>
                    <a:pt x="1751" y="18895"/>
                    <a:pt x="1835" y="18955"/>
                    <a:pt x="1930" y="19014"/>
                  </a:cubicBezTo>
                  <a:lnTo>
                    <a:pt x="2061" y="19086"/>
                  </a:lnTo>
                  <a:cubicBezTo>
                    <a:pt x="2168" y="19145"/>
                    <a:pt x="2275" y="19205"/>
                    <a:pt x="2394" y="19265"/>
                  </a:cubicBezTo>
                  <a:lnTo>
                    <a:pt x="2489" y="19312"/>
                  </a:lnTo>
                  <a:cubicBezTo>
                    <a:pt x="2632" y="19384"/>
                    <a:pt x="2787" y="19443"/>
                    <a:pt x="2942" y="19515"/>
                  </a:cubicBezTo>
                  <a:lnTo>
                    <a:pt x="3061" y="19550"/>
                  </a:lnTo>
                  <a:cubicBezTo>
                    <a:pt x="3180" y="19598"/>
                    <a:pt x="3311" y="19646"/>
                    <a:pt x="3442" y="19693"/>
                  </a:cubicBezTo>
                  <a:lnTo>
                    <a:pt x="3609" y="19753"/>
                  </a:lnTo>
                  <a:cubicBezTo>
                    <a:pt x="3740" y="19788"/>
                    <a:pt x="3870" y="19836"/>
                    <a:pt x="4001" y="19872"/>
                  </a:cubicBezTo>
                  <a:lnTo>
                    <a:pt x="4168" y="19919"/>
                  </a:lnTo>
                  <a:cubicBezTo>
                    <a:pt x="4347" y="19967"/>
                    <a:pt x="4537" y="20015"/>
                    <a:pt x="4740" y="20062"/>
                  </a:cubicBezTo>
                  <a:lnTo>
                    <a:pt x="4811" y="20074"/>
                  </a:lnTo>
                  <a:cubicBezTo>
                    <a:pt x="4990" y="20110"/>
                    <a:pt x="5168" y="20146"/>
                    <a:pt x="5359" y="20181"/>
                  </a:cubicBezTo>
                  <a:lnTo>
                    <a:pt x="5561" y="20217"/>
                  </a:lnTo>
                  <a:lnTo>
                    <a:pt x="6026" y="20288"/>
                  </a:lnTo>
                  <a:lnTo>
                    <a:pt x="6240" y="20324"/>
                  </a:lnTo>
                  <a:cubicBezTo>
                    <a:pt x="6430" y="20348"/>
                    <a:pt x="6621" y="20372"/>
                    <a:pt x="6835" y="20384"/>
                  </a:cubicBezTo>
                  <a:lnTo>
                    <a:pt x="6930" y="20396"/>
                  </a:lnTo>
                  <a:cubicBezTo>
                    <a:pt x="7169" y="20419"/>
                    <a:pt x="7407" y="20443"/>
                    <a:pt x="7657" y="20455"/>
                  </a:cubicBezTo>
                  <a:lnTo>
                    <a:pt x="7871" y="20467"/>
                  </a:lnTo>
                  <a:cubicBezTo>
                    <a:pt x="8050" y="20479"/>
                    <a:pt x="8240" y="20491"/>
                    <a:pt x="8431" y="20491"/>
                  </a:cubicBezTo>
                  <a:lnTo>
                    <a:pt x="8681" y="20503"/>
                  </a:lnTo>
                  <a:cubicBezTo>
                    <a:pt x="8883" y="20503"/>
                    <a:pt x="9074" y="20515"/>
                    <a:pt x="9276" y="20515"/>
                  </a:cubicBezTo>
                  <a:lnTo>
                    <a:pt x="9490" y="20515"/>
                  </a:lnTo>
                  <a:cubicBezTo>
                    <a:pt x="9752" y="20515"/>
                    <a:pt x="10026" y="20515"/>
                    <a:pt x="10312" y="20503"/>
                  </a:cubicBezTo>
                  <a:lnTo>
                    <a:pt x="10490" y="20503"/>
                  </a:lnTo>
                  <a:lnTo>
                    <a:pt x="11181" y="20479"/>
                  </a:lnTo>
                  <a:lnTo>
                    <a:pt x="11467" y="20455"/>
                  </a:lnTo>
                  <a:cubicBezTo>
                    <a:pt x="11681" y="20443"/>
                    <a:pt x="11895" y="20431"/>
                    <a:pt x="12110" y="20419"/>
                  </a:cubicBezTo>
                  <a:lnTo>
                    <a:pt x="12383" y="20396"/>
                  </a:lnTo>
                  <a:cubicBezTo>
                    <a:pt x="12693" y="20372"/>
                    <a:pt x="13003" y="20348"/>
                    <a:pt x="13324" y="20312"/>
                  </a:cubicBezTo>
                  <a:cubicBezTo>
                    <a:pt x="24444" y="19193"/>
                    <a:pt x="37327" y="13788"/>
                    <a:pt x="42078" y="8227"/>
                  </a:cubicBezTo>
                  <a:cubicBezTo>
                    <a:pt x="42209" y="8073"/>
                    <a:pt x="42340" y="7906"/>
                    <a:pt x="42459" y="7751"/>
                  </a:cubicBezTo>
                  <a:cubicBezTo>
                    <a:pt x="42506" y="7704"/>
                    <a:pt x="42530" y="7656"/>
                    <a:pt x="42578" y="7608"/>
                  </a:cubicBezTo>
                  <a:cubicBezTo>
                    <a:pt x="42649" y="7501"/>
                    <a:pt x="42732" y="7394"/>
                    <a:pt x="42804" y="7287"/>
                  </a:cubicBezTo>
                  <a:cubicBezTo>
                    <a:pt x="42840" y="7227"/>
                    <a:pt x="42875" y="7168"/>
                    <a:pt x="42911" y="7120"/>
                  </a:cubicBezTo>
                  <a:cubicBezTo>
                    <a:pt x="42971" y="7013"/>
                    <a:pt x="43042" y="6918"/>
                    <a:pt x="43090" y="6822"/>
                  </a:cubicBezTo>
                  <a:cubicBezTo>
                    <a:pt x="43125" y="6763"/>
                    <a:pt x="43161" y="6703"/>
                    <a:pt x="43185" y="6656"/>
                  </a:cubicBezTo>
                  <a:cubicBezTo>
                    <a:pt x="43244" y="6549"/>
                    <a:pt x="43292" y="6453"/>
                    <a:pt x="43340" y="6358"/>
                  </a:cubicBezTo>
                  <a:cubicBezTo>
                    <a:pt x="43364" y="6311"/>
                    <a:pt x="43387" y="6263"/>
                    <a:pt x="43411" y="6203"/>
                  </a:cubicBezTo>
                  <a:cubicBezTo>
                    <a:pt x="43471" y="6072"/>
                    <a:pt x="43530" y="5930"/>
                    <a:pt x="43578" y="5799"/>
                  </a:cubicBezTo>
                  <a:cubicBezTo>
                    <a:pt x="43590" y="5799"/>
                    <a:pt x="43590" y="5787"/>
                    <a:pt x="43590" y="5775"/>
                  </a:cubicBezTo>
                  <a:cubicBezTo>
                    <a:pt x="43637" y="5632"/>
                    <a:pt x="43685" y="5489"/>
                    <a:pt x="43721" y="5358"/>
                  </a:cubicBezTo>
                  <a:cubicBezTo>
                    <a:pt x="43733" y="5310"/>
                    <a:pt x="43733" y="5275"/>
                    <a:pt x="43745" y="5227"/>
                  </a:cubicBezTo>
                  <a:cubicBezTo>
                    <a:pt x="43768" y="5132"/>
                    <a:pt x="43780" y="5048"/>
                    <a:pt x="43804" y="4953"/>
                  </a:cubicBezTo>
                  <a:cubicBezTo>
                    <a:pt x="43804" y="4906"/>
                    <a:pt x="43816" y="4858"/>
                    <a:pt x="43816" y="4798"/>
                  </a:cubicBezTo>
                  <a:cubicBezTo>
                    <a:pt x="43828" y="4715"/>
                    <a:pt x="43828" y="4632"/>
                    <a:pt x="43840" y="4548"/>
                  </a:cubicBezTo>
                  <a:lnTo>
                    <a:pt x="43840" y="4406"/>
                  </a:lnTo>
                  <a:cubicBezTo>
                    <a:pt x="43828" y="4322"/>
                    <a:pt x="43828" y="4239"/>
                    <a:pt x="43816" y="415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40177" y="-875433"/>
            <a:ext cx="1986862" cy="2268353"/>
            <a:chOff x="742950" y="1124975"/>
            <a:chExt cx="1327850" cy="1515975"/>
          </a:xfrm>
        </p:grpSpPr>
        <p:sp>
          <p:nvSpPr>
            <p:cNvPr id="20" name="Google Shape;20;p2"/>
            <p:cNvSpPr/>
            <p:nvPr/>
          </p:nvSpPr>
          <p:spPr>
            <a:xfrm>
              <a:off x="742950" y="1124975"/>
              <a:ext cx="304525" cy="1515975"/>
            </a:xfrm>
            <a:custGeom>
              <a:avLst/>
              <a:gdLst/>
              <a:ahLst/>
              <a:cxnLst/>
              <a:rect l="l" t="t" r="r" b="b"/>
              <a:pathLst>
                <a:path w="12181" h="60639" extrusionOk="0">
                  <a:moveTo>
                    <a:pt x="0" y="60639"/>
                  </a:moveTo>
                  <a:lnTo>
                    <a:pt x="6263" y="0"/>
                  </a:lnTo>
                  <a:lnTo>
                    <a:pt x="12180" y="4691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99500" y="1124975"/>
              <a:ext cx="1171300" cy="1172775"/>
            </a:xfrm>
            <a:custGeom>
              <a:avLst/>
              <a:gdLst/>
              <a:ahLst/>
              <a:cxnLst/>
              <a:rect l="l" t="t" r="r" b="b"/>
              <a:pathLst>
                <a:path w="46852" h="46911" extrusionOk="0">
                  <a:moveTo>
                    <a:pt x="46852" y="37576"/>
                  </a:moveTo>
                  <a:lnTo>
                    <a:pt x="5918" y="4691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2950" y="2064375"/>
              <a:ext cx="1327850" cy="576575"/>
            </a:xfrm>
            <a:custGeom>
              <a:avLst/>
              <a:gdLst/>
              <a:ahLst/>
              <a:cxnLst/>
              <a:rect l="l" t="t" r="r" b="b"/>
              <a:pathLst>
                <a:path w="53114" h="23063" extrusionOk="0">
                  <a:moveTo>
                    <a:pt x="53114" y="0"/>
                  </a:moveTo>
                  <a:lnTo>
                    <a:pt x="0" y="23063"/>
                  </a:lnTo>
                  <a:lnTo>
                    <a:pt x="12180" y="9335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-740022" y="4443496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 rot="4499951">
            <a:off x="-288949" y="3466377"/>
            <a:ext cx="1611805" cy="1625113"/>
            <a:chOff x="5754575" y="1298500"/>
            <a:chExt cx="1262675" cy="1273100"/>
          </a:xfrm>
        </p:grpSpPr>
        <p:sp>
          <p:nvSpPr>
            <p:cNvPr id="25" name="Google Shape;25;p2"/>
            <p:cNvSpPr/>
            <p:nvPr/>
          </p:nvSpPr>
          <p:spPr>
            <a:xfrm>
              <a:off x="5754575" y="2039675"/>
              <a:ext cx="1178150" cy="531925"/>
            </a:xfrm>
            <a:custGeom>
              <a:avLst/>
              <a:gdLst/>
              <a:ahLst/>
              <a:cxnLst/>
              <a:rect l="l" t="t" r="r" b="b"/>
              <a:pathLst>
                <a:path w="47126" h="21277" extrusionOk="0">
                  <a:moveTo>
                    <a:pt x="1" y="2048"/>
                  </a:moveTo>
                  <a:lnTo>
                    <a:pt x="15181" y="21277"/>
                  </a:lnTo>
                  <a:lnTo>
                    <a:pt x="47125" y="19229"/>
                  </a:lnTo>
                  <a:lnTo>
                    <a:pt x="31945" y="0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53200" y="1298500"/>
              <a:ext cx="464050" cy="1221900"/>
            </a:xfrm>
            <a:custGeom>
              <a:avLst/>
              <a:gdLst/>
              <a:ahLst/>
              <a:cxnLst/>
              <a:rect l="l" t="t" r="r" b="b"/>
              <a:pathLst>
                <a:path w="18562" h="48876" extrusionOk="0">
                  <a:moveTo>
                    <a:pt x="0" y="29647"/>
                  </a:moveTo>
                  <a:lnTo>
                    <a:pt x="15180" y="48876"/>
                  </a:lnTo>
                  <a:lnTo>
                    <a:pt x="18562" y="19229"/>
                  </a:lnTo>
                  <a:lnTo>
                    <a:pt x="3381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54575" y="1298500"/>
              <a:ext cx="883175" cy="792400"/>
            </a:xfrm>
            <a:custGeom>
              <a:avLst/>
              <a:gdLst/>
              <a:ahLst/>
              <a:cxnLst/>
              <a:rect l="l" t="t" r="r" b="b"/>
              <a:pathLst>
                <a:path w="35327" h="31696" extrusionOk="0">
                  <a:moveTo>
                    <a:pt x="3382" y="2049"/>
                  </a:moveTo>
                  <a:lnTo>
                    <a:pt x="1" y="31695"/>
                  </a:lnTo>
                  <a:lnTo>
                    <a:pt x="31945" y="29647"/>
                  </a:lnTo>
                  <a:lnTo>
                    <a:pt x="35326" y="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993431" y="4135730"/>
            <a:ext cx="1721400" cy="1670285"/>
            <a:chOff x="2123475" y="1121100"/>
            <a:chExt cx="1683850" cy="1633850"/>
          </a:xfrm>
        </p:grpSpPr>
        <p:sp>
          <p:nvSpPr>
            <p:cNvPr id="29" name="Google Shape;29;p2"/>
            <p:cNvSpPr/>
            <p:nvPr/>
          </p:nvSpPr>
          <p:spPr>
            <a:xfrm>
              <a:off x="2390775" y="1509850"/>
              <a:ext cx="422100" cy="945975"/>
            </a:xfrm>
            <a:custGeom>
              <a:avLst/>
              <a:gdLst/>
              <a:ahLst/>
              <a:cxnLst/>
              <a:rect l="l" t="t" r="r" b="b"/>
              <a:pathLst>
                <a:path w="16884" h="37839" extrusionOk="0">
                  <a:moveTo>
                    <a:pt x="7406" y="0"/>
                  </a:moveTo>
                  <a:lnTo>
                    <a:pt x="3703" y="17038"/>
                  </a:lnTo>
                  <a:lnTo>
                    <a:pt x="0" y="34064"/>
                  </a:lnTo>
                  <a:lnTo>
                    <a:pt x="9465" y="37838"/>
                  </a:lnTo>
                  <a:lnTo>
                    <a:pt x="13180" y="20800"/>
                  </a:lnTo>
                  <a:lnTo>
                    <a:pt x="16883" y="3762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3475" y="2147725"/>
              <a:ext cx="1683850" cy="607225"/>
            </a:xfrm>
            <a:custGeom>
              <a:avLst/>
              <a:gdLst/>
              <a:ahLst/>
              <a:cxnLst/>
              <a:rect l="l" t="t" r="r" b="b"/>
              <a:pathLst>
                <a:path w="67354" h="24289" extrusionOk="0">
                  <a:moveTo>
                    <a:pt x="57888" y="0"/>
                  </a:moveTo>
                  <a:lnTo>
                    <a:pt x="28944" y="10263"/>
                  </a:lnTo>
                  <a:lnTo>
                    <a:pt x="0" y="20526"/>
                  </a:lnTo>
                  <a:lnTo>
                    <a:pt x="9466" y="24289"/>
                  </a:lnTo>
                  <a:lnTo>
                    <a:pt x="38410" y="14026"/>
                  </a:lnTo>
                  <a:lnTo>
                    <a:pt x="67354" y="3762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58025" y="1121100"/>
              <a:ext cx="1349300" cy="1120700"/>
            </a:xfrm>
            <a:custGeom>
              <a:avLst/>
              <a:gdLst/>
              <a:ahLst/>
              <a:cxnLst/>
              <a:rect l="l" t="t" r="r" b="b"/>
              <a:pathLst>
                <a:path w="53972" h="44828" extrusionOk="0">
                  <a:moveTo>
                    <a:pt x="31731" y="24289"/>
                  </a:moveTo>
                  <a:lnTo>
                    <a:pt x="9478" y="3763"/>
                  </a:lnTo>
                  <a:lnTo>
                    <a:pt x="1" y="1"/>
                  </a:lnTo>
                  <a:lnTo>
                    <a:pt x="22254" y="20527"/>
                  </a:lnTo>
                  <a:lnTo>
                    <a:pt x="44506" y="41065"/>
                  </a:lnTo>
                  <a:lnTo>
                    <a:pt x="53972" y="448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23475" y="1121100"/>
              <a:ext cx="1447225" cy="1539800"/>
            </a:xfrm>
            <a:custGeom>
              <a:avLst/>
              <a:gdLst/>
              <a:ahLst/>
              <a:cxnLst/>
              <a:rect l="l" t="t" r="r" b="b"/>
              <a:pathLst>
                <a:path w="57889" h="61592" extrusionOk="0">
                  <a:moveTo>
                    <a:pt x="35636" y="20527"/>
                  </a:moveTo>
                  <a:lnTo>
                    <a:pt x="57888" y="41065"/>
                  </a:lnTo>
                  <a:lnTo>
                    <a:pt x="28944" y="51328"/>
                  </a:lnTo>
                  <a:lnTo>
                    <a:pt x="0" y="61591"/>
                  </a:lnTo>
                  <a:lnTo>
                    <a:pt x="6703" y="30790"/>
                  </a:lnTo>
                  <a:lnTo>
                    <a:pt x="13395" y="1"/>
                  </a:lnTo>
                  <a:close/>
                  <a:moveTo>
                    <a:pt x="10692" y="49614"/>
                  </a:moveTo>
                  <a:lnTo>
                    <a:pt x="26706" y="43946"/>
                  </a:lnTo>
                  <a:lnTo>
                    <a:pt x="42720" y="38267"/>
                  </a:lnTo>
                  <a:lnTo>
                    <a:pt x="30409" y="26909"/>
                  </a:lnTo>
                  <a:lnTo>
                    <a:pt x="18098" y="15550"/>
                  </a:lnTo>
                  <a:lnTo>
                    <a:pt x="14395" y="32588"/>
                  </a:lnTo>
                  <a:lnTo>
                    <a:pt x="10692" y="49614"/>
                  </a:ln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7526426" y="3074700"/>
            <a:ext cx="2326800" cy="2323058"/>
            <a:chOff x="7526426" y="3074700"/>
            <a:chExt cx="2326800" cy="2323058"/>
          </a:xfrm>
        </p:grpSpPr>
        <p:sp>
          <p:nvSpPr>
            <p:cNvPr id="34" name="Google Shape;34;p2"/>
            <p:cNvSpPr/>
            <p:nvPr/>
          </p:nvSpPr>
          <p:spPr>
            <a:xfrm rot="2097229">
              <a:off x="7805141" y="3443597"/>
              <a:ext cx="1769369" cy="1530506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7783373" y="3676410"/>
              <a:ext cx="1721348" cy="1721348"/>
              <a:chOff x="2276175" y="1183600"/>
              <a:chExt cx="1504675" cy="1504675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276175" y="1183600"/>
                <a:ext cx="1504675" cy="1504675"/>
              </a:xfrm>
              <a:custGeom>
                <a:avLst/>
                <a:gdLst/>
                <a:ahLst/>
                <a:cxnLst/>
                <a:rect l="l" t="t" r="r" b="b"/>
                <a:pathLst>
                  <a:path w="60187" h="60187" extrusionOk="0">
                    <a:moveTo>
                      <a:pt x="49482" y="10716"/>
                    </a:moveTo>
                    <a:cubicBezTo>
                      <a:pt x="60186" y="21420"/>
                      <a:pt x="60186" y="38768"/>
                      <a:pt x="49482" y="49483"/>
                    </a:cubicBezTo>
                    <a:cubicBezTo>
                      <a:pt x="38767" y="60187"/>
                      <a:pt x="21419" y="60187"/>
                      <a:pt x="10704" y="49483"/>
                    </a:cubicBezTo>
                    <a:cubicBezTo>
                      <a:pt x="0" y="38768"/>
                      <a:pt x="0" y="21420"/>
                      <a:pt x="10704" y="10716"/>
                    </a:cubicBezTo>
                    <a:cubicBezTo>
                      <a:pt x="21419" y="1"/>
                      <a:pt x="38767" y="1"/>
                      <a:pt x="49482" y="107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FB7"/>
                  </a:gs>
                  <a:gs pos="58999">
                    <a:srgbClr val="F7B0B6"/>
                  </a:gs>
                  <a:gs pos="92000">
                    <a:srgbClr val="CF65B0"/>
                  </a:gs>
                  <a:gs pos="100000">
                    <a:srgbClr val="FEFFB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541671" y="1370841"/>
                <a:ext cx="600399" cy="626921"/>
              </a:xfrm>
              <a:custGeom>
                <a:avLst/>
                <a:gdLst/>
                <a:ahLst/>
                <a:cxnLst/>
                <a:rect l="l" t="t" r="r" b="b"/>
                <a:pathLst>
                  <a:path w="18337" h="19147" extrusionOk="0">
                    <a:moveTo>
                      <a:pt x="17253" y="7073"/>
                    </a:moveTo>
                    <a:cubicBezTo>
                      <a:pt x="18336" y="10431"/>
                      <a:pt x="17312" y="14110"/>
                      <a:pt x="14633" y="16396"/>
                    </a:cubicBezTo>
                    <a:cubicBezTo>
                      <a:pt x="11954" y="18694"/>
                      <a:pt x="8156" y="19146"/>
                      <a:pt x="5013" y="17551"/>
                    </a:cubicBezTo>
                    <a:cubicBezTo>
                      <a:pt x="1870" y="15955"/>
                      <a:pt x="0" y="12621"/>
                      <a:pt x="274" y="9109"/>
                    </a:cubicBezTo>
                    <a:cubicBezTo>
                      <a:pt x="536" y="5597"/>
                      <a:pt x="2906" y="2585"/>
                      <a:pt x="6251" y="1489"/>
                    </a:cubicBezTo>
                    <a:cubicBezTo>
                      <a:pt x="10835" y="1"/>
                      <a:pt x="15752" y="2501"/>
                      <a:pt x="17253" y="70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8" name="Google Shape;38;p2"/>
            <p:cNvCxnSpPr>
              <a:stCxn id="34" idx="0"/>
              <a:endCxn id="34" idx="4"/>
            </p:cNvCxnSpPr>
            <p:nvPr/>
          </p:nvCxnSpPr>
          <p:spPr>
            <a:xfrm flipH="1">
              <a:off x="8976626" y="3581550"/>
              <a:ext cx="151500" cy="1761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>
              <a:stCxn id="34" idx="2"/>
              <a:endCxn id="34" idx="4"/>
            </p:cNvCxnSpPr>
            <p:nvPr/>
          </p:nvCxnSpPr>
          <p:spPr>
            <a:xfrm>
              <a:off x="7526426" y="4329300"/>
              <a:ext cx="1450200" cy="1013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" name="Google Shape;40;p2"/>
          <p:cNvGrpSpPr/>
          <p:nvPr/>
        </p:nvGrpSpPr>
        <p:grpSpPr>
          <a:xfrm>
            <a:off x="4888824" y="-638062"/>
            <a:ext cx="890177" cy="1559833"/>
            <a:chOff x="743825" y="2974300"/>
            <a:chExt cx="832875" cy="1459425"/>
          </a:xfrm>
        </p:grpSpPr>
        <p:sp>
          <p:nvSpPr>
            <p:cNvPr id="41" name="Google Shape;41;p2"/>
            <p:cNvSpPr/>
            <p:nvPr/>
          </p:nvSpPr>
          <p:spPr>
            <a:xfrm>
              <a:off x="743825" y="2974300"/>
              <a:ext cx="257800" cy="249175"/>
            </a:xfrm>
            <a:custGeom>
              <a:avLst/>
              <a:gdLst/>
              <a:ahLst/>
              <a:cxnLst/>
              <a:rect l="l" t="t" r="r" b="b"/>
              <a:pathLst>
                <a:path w="10312" h="9967" extrusionOk="0">
                  <a:moveTo>
                    <a:pt x="10312" y="7192"/>
                  </a:moveTo>
                  <a:lnTo>
                    <a:pt x="132" y="9966"/>
                  </a:lnTo>
                  <a:lnTo>
                    <a:pt x="1" y="2763"/>
                  </a:lnTo>
                  <a:lnTo>
                    <a:pt x="10169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7100" y="3154100"/>
              <a:ext cx="681375" cy="1084075"/>
            </a:xfrm>
            <a:custGeom>
              <a:avLst/>
              <a:gdLst/>
              <a:ahLst/>
              <a:cxnLst/>
              <a:rect l="l" t="t" r="r" b="b"/>
              <a:pathLst>
                <a:path w="27255" h="43363" extrusionOk="0">
                  <a:moveTo>
                    <a:pt x="16015" y="40588"/>
                  </a:moveTo>
                  <a:lnTo>
                    <a:pt x="5847" y="43363"/>
                  </a:lnTo>
                  <a:cubicBezTo>
                    <a:pt x="12419" y="41577"/>
                    <a:pt x="17074" y="34492"/>
                    <a:pt x="16908" y="25408"/>
                  </a:cubicBezTo>
                  <a:cubicBezTo>
                    <a:pt x="16705" y="14133"/>
                    <a:pt x="9109" y="3977"/>
                    <a:pt x="1" y="2774"/>
                  </a:cubicBezTo>
                  <a:lnTo>
                    <a:pt x="10181" y="0"/>
                  </a:lnTo>
                  <a:cubicBezTo>
                    <a:pt x="19289" y="1214"/>
                    <a:pt x="26873" y="11371"/>
                    <a:pt x="27087" y="22646"/>
                  </a:cubicBezTo>
                  <a:cubicBezTo>
                    <a:pt x="27254" y="31718"/>
                    <a:pt x="22599" y="38802"/>
                    <a:pt x="16015" y="40588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66150" y="4176825"/>
              <a:ext cx="257800" cy="249175"/>
            </a:xfrm>
            <a:custGeom>
              <a:avLst/>
              <a:gdLst/>
              <a:ahLst/>
              <a:cxnLst/>
              <a:rect l="l" t="t" r="r" b="b"/>
              <a:pathLst>
                <a:path w="10312" h="9967" extrusionOk="0">
                  <a:moveTo>
                    <a:pt x="10312" y="7204"/>
                  </a:moveTo>
                  <a:lnTo>
                    <a:pt x="144" y="9966"/>
                  </a:lnTo>
                  <a:lnTo>
                    <a:pt x="1" y="2763"/>
                  </a:lnTo>
                  <a:lnTo>
                    <a:pt x="10181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69725" y="4345900"/>
              <a:ext cx="425975" cy="87825"/>
            </a:xfrm>
            <a:custGeom>
              <a:avLst/>
              <a:gdLst/>
              <a:ahLst/>
              <a:cxnLst/>
              <a:rect l="l" t="t" r="r" b="b"/>
              <a:pathLst>
                <a:path w="17039" h="3513" extrusionOk="0">
                  <a:moveTo>
                    <a:pt x="17038" y="1"/>
                  </a:moveTo>
                  <a:lnTo>
                    <a:pt x="6870" y="2775"/>
                  </a:lnTo>
                  <a:cubicBezTo>
                    <a:pt x="4632" y="3370"/>
                    <a:pt x="2287" y="3513"/>
                    <a:pt x="1" y="3203"/>
                  </a:cubicBezTo>
                  <a:lnTo>
                    <a:pt x="10169" y="441"/>
                  </a:lnTo>
                  <a:cubicBezTo>
                    <a:pt x="12466" y="751"/>
                    <a:pt x="14800" y="608"/>
                    <a:pt x="17038" y="1"/>
                  </a:cubicBezTo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98025" y="2974300"/>
              <a:ext cx="578675" cy="1423425"/>
            </a:xfrm>
            <a:custGeom>
              <a:avLst/>
              <a:gdLst/>
              <a:ahLst/>
              <a:cxnLst/>
              <a:rect l="l" t="t" r="r" b="b"/>
              <a:pathLst>
                <a:path w="23147" h="56937" extrusionOk="0">
                  <a:moveTo>
                    <a:pt x="1" y="1"/>
                  </a:moveTo>
                  <a:cubicBezTo>
                    <a:pt x="12324" y="1632"/>
                    <a:pt x="22575" y="15360"/>
                    <a:pt x="22861" y="30612"/>
                  </a:cubicBezTo>
                  <a:cubicBezTo>
                    <a:pt x="23146" y="45863"/>
                    <a:pt x="13359" y="56936"/>
                    <a:pt x="1037" y="55305"/>
                  </a:cubicBezTo>
                  <a:lnTo>
                    <a:pt x="906" y="48102"/>
                  </a:lnTo>
                  <a:cubicBezTo>
                    <a:pt x="10014" y="49316"/>
                    <a:pt x="17253" y="41113"/>
                    <a:pt x="17050" y="29838"/>
                  </a:cubicBezTo>
                  <a:cubicBezTo>
                    <a:pt x="16836" y="18551"/>
                    <a:pt x="9252" y="8406"/>
                    <a:pt x="144" y="7192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022075" y="1677638"/>
            <a:ext cx="71001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100" b="0">
                <a:solidFill>
                  <a:schemeClr val="dk2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395450" y="3161872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Alef"/>
                <a:ea typeface="Alef"/>
                <a:cs typeface="Alef"/>
                <a:sym typeface="Ale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6E2993"/>
            </a:gs>
            <a:gs pos="74000">
              <a:srgbClr val="1B0B87"/>
            </a:gs>
            <a:gs pos="100000">
              <a:srgbClr val="010159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1375800" y="2069596"/>
            <a:ext cx="3964200" cy="20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1375800" y="3931613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1314750" y="954153"/>
            <a:ext cx="1570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2" name="Google Shape;52;p3"/>
          <p:cNvGrpSpPr/>
          <p:nvPr/>
        </p:nvGrpSpPr>
        <p:grpSpPr>
          <a:xfrm rot="10800000" flipH="1">
            <a:off x="-929825" y="-2026600"/>
            <a:ext cx="10303350" cy="8865725"/>
            <a:chOff x="83250" y="-951025"/>
            <a:chExt cx="10303350" cy="8865725"/>
          </a:xfrm>
        </p:grpSpPr>
        <p:sp>
          <p:nvSpPr>
            <p:cNvPr id="53" name="Google Shape;53;p3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3250" y="1296275"/>
              <a:ext cx="5008800" cy="50088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550300" y="-95102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741775" y="4429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rot="-2978927">
            <a:off x="-809202" y="3519900"/>
            <a:ext cx="1669549" cy="2408621"/>
            <a:chOff x="625650" y="1152050"/>
            <a:chExt cx="1096000" cy="1581175"/>
          </a:xfrm>
        </p:grpSpPr>
        <p:sp>
          <p:nvSpPr>
            <p:cNvPr id="58" name="Google Shape;58;p3"/>
            <p:cNvSpPr/>
            <p:nvPr/>
          </p:nvSpPr>
          <p:spPr>
            <a:xfrm>
              <a:off x="625950" y="1152050"/>
              <a:ext cx="1077850" cy="1461825"/>
            </a:xfrm>
            <a:custGeom>
              <a:avLst/>
              <a:gdLst/>
              <a:ahLst/>
              <a:cxnLst/>
              <a:rect l="l" t="t" r="r" b="b"/>
              <a:pathLst>
                <a:path w="43114" h="58473" extrusionOk="0">
                  <a:moveTo>
                    <a:pt x="43113" y="45221"/>
                  </a:moveTo>
                  <a:cubicBezTo>
                    <a:pt x="43090" y="45197"/>
                    <a:pt x="43054" y="45161"/>
                    <a:pt x="43030" y="45137"/>
                  </a:cubicBezTo>
                  <a:cubicBezTo>
                    <a:pt x="42971" y="45066"/>
                    <a:pt x="42899" y="44994"/>
                    <a:pt x="42828" y="44923"/>
                  </a:cubicBezTo>
                  <a:cubicBezTo>
                    <a:pt x="42792" y="44887"/>
                    <a:pt x="42744" y="44840"/>
                    <a:pt x="42697" y="44792"/>
                  </a:cubicBezTo>
                  <a:cubicBezTo>
                    <a:pt x="42613" y="44732"/>
                    <a:pt x="42542" y="44661"/>
                    <a:pt x="42447" y="44602"/>
                  </a:cubicBezTo>
                  <a:cubicBezTo>
                    <a:pt x="42399" y="44566"/>
                    <a:pt x="42351" y="44518"/>
                    <a:pt x="42304" y="44482"/>
                  </a:cubicBezTo>
                  <a:cubicBezTo>
                    <a:pt x="42209" y="44411"/>
                    <a:pt x="42101" y="44340"/>
                    <a:pt x="41994" y="44280"/>
                  </a:cubicBezTo>
                  <a:lnTo>
                    <a:pt x="41851" y="44197"/>
                  </a:lnTo>
                  <a:cubicBezTo>
                    <a:pt x="41697" y="44101"/>
                    <a:pt x="41530" y="44006"/>
                    <a:pt x="41351" y="43923"/>
                  </a:cubicBezTo>
                  <a:cubicBezTo>
                    <a:pt x="41327" y="43923"/>
                    <a:pt x="41316" y="43911"/>
                    <a:pt x="41292" y="43899"/>
                  </a:cubicBezTo>
                  <a:cubicBezTo>
                    <a:pt x="41137" y="43828"/>
                    <a:pt x="40970" y="43744"/>
                    <a:pt x="40804" y="43685"/>
                  </a:cubicBezTo>
                  <a:cubicBezTo>
                    <a:pt x="40732" y="43661"/>
                    <a:pt x="40661" y="43637"/>
                    <a:pt x="40601" y="43613"/>
                  </a:cubicBezTo>
                  <a:cubicBezTo>
                    <a:pt x="40458" y="43566"/>
                    <a:pt x="40327" y="43518"/>
                    <a:pt x="40184" y="43470"/>
                  </a:cubicBezTo>
                  <a:cubicBezTo>
                    <a:pt x="40101" y="43447"/>
                    <a:pt x="40018" y="43411"/>
                    <a:pt x="39946" y="43399"/>
                  </a:cubicBezTo>
                  <a:cubicBezTo>
                    <a:pt x="39803" y="43351"/>
                    <a:pt x="39661" y="43316"/>
                    <a:pt x="39518" y="43280"/>
                  </a:cubicBezTo>
                  <a:cubicBezTo>
                    <a:pt x="39434" y="43256"/>
                    <a:pt x="39339" y="43232"/>
                    <a:pt x="39256" y="43208"/>
                  </a:cubicBezTo>
                  <a:lnTo>
                    <a:pt x="38791" y="43113"/>
                  </a:lnTo>
                  <a:cubicBezTo>
                    <a:pt x="38696" y="43089"/>
                    <a:pt x="38613" y="43078"/>
                    <a:pt x="38518" y="43054"/>
                  </a:cubicBezTo>
                  <a:cubicBezTo>
                    <a:pt x="38339" y="43018"/>
                    <a:pt x="38160" y="42994"/>
                    <a:pt x="37982" y="42970"/>
                  </a:cubicBezTo>
                  <a:lnTo>
                    <a:pt x="37732" y="42923"/>
                  </a:lnTo>
                  <a:cubicBezTo>
                    <a:pt x="37470" y="42887"/>
                    <a:pt x="37196" y="42863"/>
                    <a:pt x="36910" y="42827"/>
                  </a:cubicBezTo>
                  <a:lnTo>
                    <a:pt x="36851" y="42827"/>
                  </a:lnTo>
                  <a:cubicBezTo>
                    <a:pt x="36589" y="42804"/>
                    <a:pt x="36315" y="42792"/>
                    <a:pt x="36029" y="42768"/>
                  </a:cubicBezTo>
                  <a:cubicBezTo>
                    <a:pt x="35934" y="42768"/>
                    <a:pt x="35827" y="42756"/>
                    <a:pt x="35732" y="42756"/>
                  </a:cubicBezTo>
                  <a:cubicBezTo>
                    <a:pt x="35529" y="42744"/>
                    <a:pt x="35327" y="42732"/>
                    <a:pt x="35112" y="42732"/>
                  </a:cubicBezTo>
                  <a:lnTo>
                    <a:pt x="34743" y="42732"/>
                  </a:lnTo>
                  <a:lnTo>
                    <a:pt x="34136" y="42732"/>
                  </a:lnTo>
                  <a:lnTo>
                    <a:pt x="33743" y="42732"/>
                  </a:lnTo>
                  <a:cubicBezTo>
                    <a:pt x="33529" y="42732"/>
                    <a:pt x="33315" y="42744"/>
                    <a:pt x="33100" y="42744"/>
                  </a:cubicBezTo>
                  <a:cubicBezTo>
                    <a:pt x="32969" y="42744"/>
                    <a:pt x="32838" y="42756"/>
                    <a:pt x="32707" y="42768"/>
                  </a:cubicBezTo>
                  <a:cubicBezTo>
                    <a:pt x="32469" y="42780"/>
                    <a:pt x="32219" y="42792"/>
                    <a:pt x="31981" y="42804"/>
                  </a:cubicBezTo>
                  <a:lnTo>
                    <a:pt x="31624" y="42827"/>
                  </a:lnTo>
                  <a:cubicBezTo>
                    <a:pt x="31267" y="42851"/>
                    <a:pt x="30898" y="42887"/>
                    <a:pt x="30517" y="42923"/>
                  </a:cubicBezTo>
                  <a:cubicBezTo>
                    <a:pt x="19372" y="44042"/>
                    <a:pt x="6502" y="49459"/>
                    <a:pt x="1751" y="55008"/>
                  </a:cubicBezTo>
                  <a:cubicBezTo>
                    <a:pt x="1608" y="55174"/>
                    <a:pt x="1477" y="55341"/>
                    <a:pt x="1346" y="55508"/>
                  </a:cubicBezTo>
                  <a:cubicBezTo>
                    <a:pt x="1311" y="55555"/>
                    <a:pt x="1275" y="55615"/>
                    <a:pt x="1239" y="55662"/>
                  </a:cubicBezTo>
                  <a:cubicBezTo>
                    <a:pt x="1156" y="55770"/>
                    <a:pt x="1072" y="55877"/>
                    <a:pt x="1001" y="55984"/>
                  </a:cubicBezTo>
                  <a:cubicBezTo>
                    <a:pt x="965" y="56055"/>
                    <a:pt x="930" y="56115"/>
                    <a:pt x="882" y="56174"/>
                  </a:cubicBezTo>
                  <a:cubicBezTo>
                    <a:pt x="822" y="56270"/>
                    <a:pt x="763" y="56365"/>
                    <a:pt x="715" y="56460"/>
                  </a:cubicBezTo>
                  <a:cubicBezTo>
                    <a:pt x="680" y="56520"/>
                    <a:pt x="632" y="56591"/>
                    <a:pt x="608" y="56651"/>
                  </a:cubicBezTo>
                  <a:cubicBezTo>
                    <a:pt x="560" y="56746"/>
                    <a:pt x="501" y="56829"/>
                    <a:pt x="465" y="56913"/>
                  </a:cubicBezTo>
                  <a:cubicBezTo>
                    <a:pt x="429" y="56984"/>
                    <a:pt x="406" y="57044"/>
                    <a:pt x="382" y="57115"/>
                  </a:cubicBezTo>
                  <a:cubicBezTo>
                    <a:pt x="346" y="57174"/>
                    <a:pt x="310" y="57282"/>
                    <a:pt x="275" y="57365"/>
                  </a:cubicBezTo>
                  <a:cubicBezTo>
                    <a:pt x="239" y="57448"/>
                    <a:pt x="227" y="57496"/>
                    <a:pt x="203" y="57555"/>
                  </a:cubicBezTo>
                  <a:cubicBezTo>
                    <a:pt x="179" y="57627"/>
                    <a:pt x="156" y="57722"/>
                    <a:pt x="132" y="57806"/>
                  </a:cubicBezTo>
                  <a:cubicBezTo>
                    <a:pt x="108" y="57877"/>
                    <a:pt x="96" y="57925"/>
                    <a:pt x="84" y="57984"/>
                  </a:cubicBezTo>
                  <a:cubicBezTo>
                    <a:pt x="60" y="58067"/>
                    <a:pt x="48" y="58151"/>
                    <a:pt x="37" y="58222"/>
                  </a:cubicBezTo>
                  <a:cubicBezTo>
                    <a:pt x="25" y="58306"/>
                    <a:pt x="13" y="58341"/>
                    <a:pt x="13" y="58401"/>
                  </a:cubicBezTo>
                  <a:cubicBezTo>
                    <a:pt x="13" y="58425"/>
                    <a:pt x="13" y="58448"/>
                    <a:pt x="1" y="58472"/>
                  </a:cubicBezTo>
                  <a:cubicBezTo>
                    <a:pt x="1382" y="44078"/>
                    <a:pt x="2763" y="29695"/>
                    <a:pt x="4132" y="15312"/>
                  </a:cubicBezTo>
                  <a:cubicBezTo>
                    <a:pt x="4632" y="10204"/>
                    <a:pt x="5121" y="5109"/>
                    <a:pt x="5609" y="1"/>
                  </a:cubicBezTo>
                  <a:cubicBezTo>
                    <a:pt x="8752" y="3787"/>
                    <a:pt x="11895" y="7573"/>
                    <a:pt x="15038" y="11359"/>
                  </a:cubicBezTo>
                  <a:cubicBezTo>
                    <a:pt x="24385" y="22646"/>
                    <a:pt x="33743" y="33934"/>
                    <a:pt x="43113" y="45221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25650" y="2220350"/>
              <a:ext cx="1096000" cy="512875"/>
            </a:xfrm>
            <a:custGeom>
              <a:avLst/>
              <a:gdLst/>
              <a:ahLst/>
              <a:cxnLst/>
              <a:rect l="l" t="t" r="r" b="b"/>
              <a:pathLst>
                <a:path w="43840" h="20515" extrusionOk="0">
                  <a:moveTo>
                    <a:pt x="43816" y="4156"/>
                  </a:moveTo>
                  <a:cubicBezTo>
                    <a:pt x="43816" y="4108"/>
                    <a:pt x="43816" y="4072"/>
                    <a:pt x="43804" y="4025"/>
                  </a:cubicBezTo>
                  <a:cubicBezTo>
                    <a:pt x="43792" y="3917"/>
                    <a:pt x="43768" y="3810"/>
                    <a:pt x="43745" y="3715"/>
                  </a:cubicBezTo>
                  <a:cubicBezTo>
                    <a:pt x="43745" y="3691"/>
                    <a:pt x="43745" y="3679"/>
                    <a:pt x="43745" y="3667"/>
                  </a:cubicBezTo>
                  <a:cubicBezTo>
                    <a:pt x="43709" y="3548"/>
                    <a:pt x="43673" y="3429"/>
                    <a:pt x="43625" y="3322"/>
                  </a:cubicBezTo>
                  <a:cubicBezTo>
                    <a:pt x="43614" y="3286"/>
                    <a:pt x="43590" y="3251"/>
                    <a:pt x="43578" y="3227"/>
                  </a:cubicBezTo>
                  <a:cubicBezTo>
                    <a:pt x="43542" y="3143"/>
                    <a:pt x="43506" y="3072"/>
                    <a:pt x="43459" y="2989"/>
                  </a:cubicBezTo>
                  <a:cubicBezTo>
                    <a:pt x="43447" y="2953"/>
                    <a:pt x="43423" y="2917"/>
                    <a:pt x="43399" y="2870"/>
                  </a:cubicBezTo>
                  <a:cubicBezTo>
                    <a:pt x="43352" y="2810"/>
                    <a:pt x="43304" y="2739"/>
                    <a:pt x="43256" y="2667"/>
                  </a:cubicBezTo>
                  <a:cubicBezTo>
                    <a:pt x="43233" y="2632"/>
                    <a:pt x="43197" y="2596"/>
                    <a:pt x="43173" y="2560"/>
                  </a:cubicBezTo>
                  <a:cubicBezTo>
                    <a:pt x="43149" y="2512"/>
                    <a:pt x="43090" y="2453"/>
                    <a:pt x="43042" y="2405"/>
                  </a:cubicBezTo>
                  <a:cubicBezTo>
                    <a:pt x="42994" y="2358"/>
                    <a:pt x="42911" y="2262"/>
                    <a:pt x="42840" y="2191"/>
                  </a:cubicBezTo>
                  <a:lnTo>
                    <a:pt x="42709" y="2060"/>
                  </a:lnTo>
                  <a:cubicBezTo>
                    <a:pt x="42625" y="2000"/>
                    <a:pt x="42554" y="1929"/>
                    <a:pt x="42459" y="1870"/>
                  </a:cubicBezTo>
                  <a:cubicBezTo>
                    <a:pt x="42411" y="1822"/>
                    <a:pt x="42363" y="1786"/>
                    <a:pt x="42316" y="1750"/>
                  </a:cubicBezTo>
                  <a:cubicBezTo>
                    <a:pt x="42221" y="1679"/>
                    <a:pt x="42113" y="1619"/>
                    <a:pt x="42006" y="1548"/>
                  </a:cubicBezTo>
                  <a:cubicBezTo>
                    <a:pt x="41959" y="1524"/>
                    <a:pt x="41923" y="1489"/>
                    <a:pt x="41863" y="1465"/>
                  </a:cubicBezTo>
                  <a:cubicBezTo>
                    <a:pt x="41709" y="1369"/>
                    <a:pt x="41542" y="1274"/>
                    <a:pt x="41375" y="1203"/>
                  </a:cubicBezTo>
                  <a:lnTo>
                    <a:pt x="41304" y="1167"/>
                  </a:lnTo>
                  <a:cubicBezTo>
                    <a:pt x="41149" y="1096"/>
                    <a:pt x="40982" y="1024"/>
                    <a:pt x="40816" y="953"/>
                  </a:cubicBezTo>
                  <a:cubicBezTo>
                    <a:pt x="40744" y="929"/>
                    <a:pt x="40673" y="905"/>
                    <a:pt x="40613" y="881"/>
                  </a:cubicBezTo>
                  <a:cubicBezTo>
                    <a:pt x="40482" y="834"/>
                    <a:pt x="40339" y="786"/>
                    <a:pt x="40208" y="738"/>
                  </a:cubicBezTo>
                  <a:lnTo>
                    <a:pt x="39958" y="667"/>
                  </a:lnTo>
                  <a:cubicBezTo>
                    <a:pt x="39815" y="631"/>
                    <a:pt x="39684" y="584"/>
                    <a:pt x="39542" y="548"/>
                  </a:cubicBezTo>
                  <a:cubicBezTo>
                    <a:pt x="39446" y="524"/>
                    <a:pt x="39351" y="500"/>
                    <a:pt x="39268" y="488"/>
                  </a:cubicBezTo>
                  <a:cubicBezTo>
                    <a:pt x="39113" y="453"/>
                    <a:pt x="38970" y="417"/>
                    <a:pt x="38815" y="381"/>
                  </a:cubicBezTo>
                  <a:lnTo>
                    <a:pt x="38530" y="334"/>
                  </a:lnTo>
                  <a:cubicBezTo>
                    <a:pt x="38351" y="298"/>
                    <a:pt x="38172" y="274"/>
                    <a:pt x="37994" y="238"/>
                  </a:cubicBezTo>
                  <a:lnTo>
                    <a:pt x="37744" y="203"/>
                  </a:lnTo>
                  <a:cubicBezTo>
                    <a:pt x="37482" y="167"/>
                    <a:pt x="37208" y="131"/>
                    <a:pt x="36922" y="107"/>
                  </a:cubicBezTo>
                  <a:lnTo>
                    <a:pt x="36863" y="107"/>
                  </a:lnTo>
                  <a:cubicBezTo>
                    <a:pt x="36589" y="84"/>
                    <a:pt x="36327" y="60"/>
                    <a:pt x="36041" y="36"/>
                  </a:cubicBezTo>
                  <a:lnTo>
                    <a:pt x="35744" y="24"/>
                  </a:lnTo>
                  <a:cubicBezTo>
                    <a:pt x="35541" y="12"/>
                    <a:pt x="35339" y="12"/>
                    <a:pt x="35124" y="0"/>
                  </a:cubicBezTo>
                  <a:lnTo>
                    <a:pt x="34755" y="0"/>
                  </a:lnTo>
                  <a:lnTo>
                    <a:pt x="34148" y="0"/>
                  </a:lnTo>
                  <a:lnTo>
                    <a:pt x="33755" y="0"/>
                  </a:lnTo>
                  <a:cubicBezTo>
                    <a:pt x="33541" y="0"/>
                    <a:pt x="33327" y="12"/>
                    <a:pt x="33112" y="24"/>
                  </a:cubicBezTo>
                  <a:lnTo>
                    <a:pt x="32707" y="36"/>
                  </a:lnTo>
                  <a:cubicBezTo>
                    <a:pt x="32481" y="48"/>
                    <a:pt x="32231" y="60"/>
                    <a:pt x="31993" y="84"/>
                  </a:cubicBezTo>
                  <a:lnTo>
                    <a:pt x="31636" y="107"/>
                  </a:lnTo>
                  <a:cubicBezTo>
                    <a:pt x="31267" y="131"/>
                    <a:pt x="30898" y="167"/>
                    <a:pt x="30517" y="203"/>
                  </a:cubicBezTo>
                  <a:cubicBezTo>
                    <a:pt x="19384" y="1310"/>
                    <a:pt x="6514" y="6727"/>
                    <a:pt x="1763" y="12276"/>
                  </a:cubicBezTo>
                  <a:cubicBezTo>
                    <a:pt x="1620" y="12442"/>
                    <a:pt x="1489" y="12609"/>
                    <a:pt x="1370" y="12776"/>
                  </a:cubicBezTo>
                  <a:cubicBezTo>
                    <a:pt x="1323" y="12823"/>
                    <a:pt x="1287" y="12883"/>
                    <a:pt x="1251" y="12930"/>
                  </a:cubicBezTo>
                  <a:cubicBezTo>
                    <a:pt x="1168" y="13038"/>
                    <a:pt x="1084" y="13145"/>
                    <a:pt x="1013" y="13252"/>
                  </a:cubicBezTo>
                  <a:cubicBezTo>
                    <a:pt x="977" y="13311"/>
                    <a:pt x="942" y="13383"/>
                    <a:pt x="894" y="13442"/>
                  </a:cubicBezTo>
                  <a:cubicBezTo>
                    <a:pt x="834" y="13538"/>
                    <a:pt x="775" y="13633"/>
                    <a:pt x="727" y="13728"/>
                  </a:cubicBezTo>
                  <a:cubicBezTo>
                    <a:pt x="692" y="13788"/>
                    <a:pt x="656" y="13859"/>
                    <a:pt x="620" y="13919"/>
                  </a:cubicBezTo>
                  <a:cubicBezTo>
                    <a:pt x="572" y="14014"/>
                    <a:pt x="525" y="14097"/>
                    <a:pt x="477" y="14181"/>
                  </a:cubicBezTo>
                  <a:cubicBezTo>
                    <a:pt x="430" y="14276"/>
                    <a:pt x="418" y="14312"/>
                    <a:pt x="394" y="14383"/>
                  </a:cubicBezTo>
                  <a:cubicBezTo>
                    <a:pt x="358" y="14442"/>
                    <a:pt x="322" y="14550"/>
                    <a:pt x="287" y="14633"/>
                  </a:cubicBezTo>
                  <a:cubicBezTo>
                    <a:pt x="251" y="14716"/>
                    <a:pt x="239" y="14764"/>
                    <a:pt x="215" y="14823"/>
                  </a:cubicBezTo>
                  <a:cubicBezTo>
                    <a:pt x="191" y="14883"/>
                    <a:pt x="168" y="14990"/>
                    <a:pt x="144" y="15074"/>
                  </a:cubicBezTo>
                  <a:cubicBezTo>
                    <a:pt x="120" y="15157"/>
                    <a:pt x="108" y="15193"/>
                    <a:pt x="96" y="15252"/>
                  </a:cubicBezTo>
                  <a:cubicBezTo>
                    <a:pt x="84" y="15335"/>
                    <a:pt x="60" y="15419"/>
                    <a:pt x="49" y="15490"/>
                  </a:cubicBezTo>
                  <a:cubicBezTo>
                    <a:pt x="37" y="15574"/>
                    <a:pt x="37" y="15609"/>
                    <a:pt x="25" y="15669"/>
                  </a:cubicBezTo>
                  <a:cubicBezTo>
                    <a:pt x="13" y="15764"/>
                    <a:pt x="1" y="15871"/>
                    <a:pt x="1" y="15978"/>
                  </a:cubicBezTo>
                  <a:lnTo>
                    <a:pt x="1" y="16050"/>
                  </a:lnTo>
                  <a:cubicBezTo>
                    <a:pt x="1" y="16169"/>
                    <a:pt x="13" y="16288"/>
                    <a:pt x="25" y="16407"/>
                  </a:cubicBezTo>
                  <a:cubicBezTo>
                    <a:pt x="25" y="16443"/>
                    <a:pt x="37" y="16478"/>
                    <a:pt x="37" y="16502"/>
                  </a:cubicBezTo>
                  <a:cubicBezTo>
                    <a:pt x="49" y="16598"/>
                    <a:pt x="60" y="16681"/>
                    <a:pt x="84" y="16764"/>
                  </a:cubicBezTo>
                  <a:cubicBezTo>
                    <a:pt x="96" y="16812"/>
                    <a:pt x="108" y="16848"/>
                    <a:pt x="120" y="16883"/>
                  </a:cubicBezTo>
                  <a:cubicBezTo>
                    <a:pt x="144" y="16967"/>
                    <a:pt x="168" y="17050"/>
                    <a:pt x="203" y="17133"/>
                  </a:cubicBezTo>
                  <a:cubicBezTo>
                    <a:pt x="215" y="17157"/>
                    <a:pt x="227" y="17193"/>
                    <a:pt x="239" y="17217"/>
                  </a:cubicBezTo>
                  <a:cubicBezTo>
                    <a:pt x="287" y="17336"/>
                    <a:pt x="334" y="17443"/>
                    <a:pt x="394" y="17538"/>
                  </a:cubicBezTo>
                  <a:cubicBezTo>
                    <a:pt x="406" y="17562"/>
                    <a:pt x="418" y="17586"/>
                    <a:pt x="430" y="17598"/>
                  </a:cubicBezTo>
                  <a:cubicBezTo>
                    <a:pt x="477" y="17681"/>
                    <a:pt x="537" y="17764"/>
                    <a:pt x="596" y="17848"/>
                  </a:cubicBezTo>
                  <a:lnTo>
                    <a:pt x="668" y="17943"/>
                  </a:lnTo>
                  <a:cubicBezTo>
                    <a:pt x="727" y="18014"/>
                    <a:pt x="787" y="18086"/>
                    <a:pt x="846" y="18157"/>
                  </a:cubicBezTo>
                  <a:cubicBezTo>
                    <a:pt x="870" y="18181"/>
                    <a:pt x="906" y="18217"/>
                    <a:pt x="930" y="18241"/>
                  </a:cubicBezTo>
                  <a:cubicBezTo>
                    <a:pt x="1013" y="18336"/>
                    <a:pt x="1108" y="18419"/>
                    <a:pt x="1203" y="18503"/>
                  </a:cubicBezTo>
                  <a:cubicBezTo>
                    <a:pt x="1215" y="18503"/>
                    <a:pt x="1215" y="18514"/>
                    <a:pt x="1215" y="18514"/>
                  </a:cubicBezTo>
                  <a:cubicBezTo>
                    <a:pt x="1323" y="18598"/>
                    <a:pt x="1442" y="18681"/>
                    <a:pt x="1549" y="18764"/>
                  </a:cubicBezTo>
                  <a:cubicBezTo>
                    <a:pt x="1584" y="18800"/>
                    <a:pt x="1620" y="18824"/>
                    <a:pt x="1656" y="18848"/>
                  </a:cubicBezTo>
                  <a:cubicBezTo>
                    <a:pt x="1751" y="18895"/>
                    <a:pt x="1835" y="18955"/>
                    <a:pt x="1930" y="19014"/>
                  </a:cubicBezTo>
                  <a:lnTo>
                    <a:pt x="2061" y="19086"/>
                  </a:lnTo>
                  <a:cubicBezTo>
                    <a:pt x="2168" y="19145"/>
                    <a:pt x="2275" y="19205"/>
                    <a:pt x="2394" y="19265"/>
                  </a:cubicBezTo>
                  <a:lnTo>
                    <a:pt x="2489" y="19312"/>
                  </a:lnTo>
                  <a:cubicBezTo>
                    <a:pt x="2632" y="19384"/>
                    <a:pt x="2787" y="19443"/>
                    <a:pt x="2942" y="19515"/>
                  </a:cubicBezTo>
                  <a:lnTo>
                    <a:pt x="3061" y="19550"/>
                  </a:lnTo>
                  <a:cubicBezTo>
                    <a:pt x="3180" y="19598"/>
                    <a:pt x="3311" y="19646"/>
                    <a:pt x="3442" y="19693"/>
                  </a:cubicBezTo>
                  <a:lnTo>
                    <a:pt x="3609" y="19753"/>
                  </a:lnTo>
                  <a:cubicBezTo>
                    <a:pt x="3740" y="19788"/>
                    <a:pt x="3870" y="19836"/>
                    <a:pt x="4001" y="19872"/>
                  </a:cubicBezTo>
                  <a:lnTo>
                    <a:pt x="4168" y="19919"/>
                  </a:lnTo>
                  <a:cubicBezTo>
                    <a:pt x="4347" y="19967"/>
                    <a:pt x="4537" y="20015"/>
                    <a:pt x="4740" y="20062"/>
                  </a:cubicBezTo>
                  <a:lnTo>
                    <a:pt x="4811" y="20074"/>
                  </a:lnTo>
                  <a:cubicBezTo>
                    <a:pt x="4990" y="20110"/>
                    <a:pt x="5168" y="20146"/>
                    <a:pt x="5359" y="20181"/>
                  </a:cubicBezTo>
                  <a:lnTo>
                    <a:pt x="5561" y="20217"/>
                  </a:lnTo>
                  <a:lnTo>
                    <a:pt x="6026" y="20288"/>
                  </a:lnTo>
                  <a:lnTo>
                    <a:pt x="6240" y="20324"/>
                  </a:lnTo>
                  <a:cubicBezTo>
                    <a:pt x="6430" y="20348"/>
                    <a:pt x="6621" y="20372"/>
                    <a:pt x="6835" y="20384"/>
                  </a:cubicBezTo>
                  <a:lnTo>
                    <a:pt x="6930" y="20396"/>
                  </a:lnTo>
                  <a:cubicBezTo>
                    <a:pt x="7169" y="20419"/>
                    <a:pt x="7407" y="20443"/>
                    <a:pt x="7657" y="20455"/>
                  </a:cubicBezTo>
                  <a:lnTo>
                    <a:pt x="7871" y="20467"/>
                  </a:lnTo>
                  <a:cubicBezTo>
                    <a:pt x="8050" y="20479"/>
                    <a:pt x="8240" y="20491"/>
                    <a:pt x="8431" y="20491"/>
                  </a:cubicBezTo>
                  <a:lnTo>
                    <a:pt x="8681" y="20503"/>
                  </a:lnTo>
                  <a:cubicBezTo>
                    <a:pt x="8883" y="20503"/>
                    <a:pt x="9074" y="20515"/>
                    <a:pt x="9276" y="20515"/>
                  </a:cubicBezTo>
                  <a:lnTo>
                    <a:pt x="9490" y="20515"/>
                  </a:lnTo>
                  <a:cubicBezTo>
                    <a:pt x="9752" y="20515"/>
                    <a:pt x="10026" y="20515"/>
                    <a:pt x="10312" y="20503"/>
                  </a:cubicBezTo>
                  <a:lnTo>
                    <a:pt x="10490" y="20503"/>
                  </a:lnTo>
                  <a:lnTo>
                    <a:pt x="11181" y="20479"/>
                  </a:lnTo>
                  <a:lnTo>
                    <a:pt x="11467" y="20455"/>
                  </a:lnTo>
                  <a:cubicBezTo>
                    <a:pt x="11681" y="20443"/>
                    <a:pt x="11895" y="20431"/>
                    <a:pt x="12110" y="20419"/>
                  </a:cubicBezTo>
                  <a:lnTo>
                    <a:pt x="12383" y="20396"/>
                  </a:lnTo>
                  <a:cubicBezTo>
                    <a:pt x="12693" y="20372"/>
                    <a:pt x="13003" y="20348"/>
                    <a:pt x="13324" y="20312"/>
                  </a:cubicBezTo>
                  <a:cubicBezTo>
                    <a:pt x="24444" y="19193"/>
                    <a:pt x="37327" y="13788"/>
                    <a:pt x="42078" y="8227"/>
                  </a:cubicBezTo>
                  <a:cubicBezTo>
                    <a:pt x="42209" y="8073"/>
                    <a:pt x="42340" y="7906"/>
                    <a:pt x="42459" y="7751"/>
                  </a:cubicBezTo>
                  <a:cubicBezTo>
                    <a:pt x="42506" y="7704"/>
                    <a:pt x="42530" y="7656"/>
                    <a:pt x="42578" y="7608"/>
                  </a:cubicBezTo>
                  <a:cubicBezTo>
                    <a:pt x="42649" y="7501"/>
                    <a:pt x="42732" y="7394"/>
                    <a:pt x="42804" y="7287"/>
                  </a:cubicBezTo>
                  <a:cubicBezTo>
                    <a:pt x="42840" y="7227"/>
                    <a:pt x="42875" y="7168"/>
                    <a:pt x="42911" y="7120"/>
                  </a:cubicBezTo>
                  <a:cubicBezTo>
                    <a:pt x="42971" y="7013"/>
                    <a:pt x="43042" y="6918"/>
                    <a:pt x="43090" y="6822"/>
                  </a:cubicBezTo>
                  <a:cubicBezTo>
                    <a:pt x="43125" y="6763"/>
                    <a:pt x="43161" y="6703"/>
                    <a:pt x="43185" y="6656"/>
                  </a:cubicBezTo>
                  <a:cubicBezTo>
                    <a:pt x="43244" y="6549"/>
                    <a:pt x="43292" y="6453"/>
                    <a:pt x="43340" y="6358"/>
                  </a:cubicBezTo>
                  <a:cubicBezTo>
                    <a:pt x="43364" y="6311"/>
                    <a:pt x="43387" y="6263"/>
                    <a:pt x="43411" y="6203"/>
                  </a:cubicBezTo>
                  <a:cubicBezTo>
                    <a:pt x="43471" y="6072"/>
                    <a:pt x="43530" y="5930"/>
                    <a:pt x="43578" y="5799"/>
                  </a:cubicBezTo>
                  <a:cubicBezTo>
                    <a:pt x="43590" y="5799"/>
                    <a:pt x="43590" y="5787"/>
                    <a:pt x="43590" y="5775"/>
                  </a:cubicBezTo>
                  <a:cubicBezTo>
                    <a:pt x="43637" y="5632"/>
                    <a:pt x="43685" y="5489"/>
                    <a:pt x="43721" y="5358"/>
                  </a:cubicBezTo>
                  <a:cubicBezTo>
                    <a:pt x="43733" y="5310"/>
                    <a:pt x="43733" y="5275"/>
                    <a:pt x="43745" y="5227"/>
                  </a:cubicBezTo>
                  <a:cubicBezTo>
                    <a:pt x="43768" y="5132"/>
                    <a:pt x="43780" y="5048"/>
                    <a:pt x="43804" y="4953"/>
                  </a:cubicBezTo>
                  <a:cubicBezTo>
                    <a:pt x="43804" y="4906"/>
                    <a:pt x="43816" y="4858"/>
                    <a:pt x="43816" y="4798"/>
                  </a:cubicBezTo>
                  <a:cubicBezTo>
                    <a:pt x="43828" y="4715"/>
                    <a:pt x="43828" y="4632"/>
                    <a:pt x="43840" y="4548"/>
                  </a:cubicBezTo>
                  <a:lnTo>
                    <a:pt x="43840" y="4406"/>
                  </a:lnTo>
                  <a:cubicBezTo>
                    <a:pt x="43828" y="4322"/>
                    <a:pt x="43828" y="4239"/>
                    <a:pt x="43816" y="415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3"/>
          <p:cNvGrpSpPr/>
          <p:nvPr/>
        </p:nvGrpSpPr>
        <p:grpSpPr>
          <a:xfrm>
            <a:off x="-525936" y="-280389"/>
            <a:ext cx="1795394" cy="1147658"/>
            <a:chOff x="3627825" y="3249050"/>
            <a:chExt cx="1702925" cy="1088550"/>
          </a:xfrm>
        </p:grpSpPr>
        <p:sp>
          <p:nvSpPr>
            <p:cNvPr id="61" name="Google Shape;61;p3"/>
            <p:cNvSpPr/>
            <p:nvPr/>
          </p:nvSpPr>
          <p:spPr>
            <a:xfrm>
              <a:off x="3627825" y="3249050"/>
              <a:ext cx="1642200" cy="966200"/>
            </a:xfrm>
            <a:custGeom>
              <a:avLst/>
              <a:gdLst/>
              <a:ahLst/>
              <a:cxnLst/>
              <a:rect l="l" t="t" r="r" b="b"/>
              <a:pathLst>
                <a:path w="65688" h="38648" extrusionOk="0">
                  <a:moveTo>
                    <a:pt x="65687" y="4691"/>
                  </a:moveTo>
                  <a:cubicBezTo>
                    <a:pt x="65687" y="4858"/>
                    <a:pt x="65675" y="5025"/>
                    <a:pt x="65663" y="5191"/>
                  </a:cubicBezTo>
                  <a:cubicBezTo>
                    <a:pt x="65651" y="5227"/>
                    <a:pt x="65651" y="5251"/>
                    <a:pt x="65651" y="5287"/>
                  </a:cubicBezTo>
                  <a:cubicBezTo>
                    <a:pt x="65628" y="5453"/>
                    <a:pt x="65604" y="5620"/>
                    <a:pt x="65568" y="5798"/>
                  </a:cubicBezTo>
                  <a:cubicBezTo>
                    <a:pt x="65568" y="5810"/>
                    <a:pt x="65556" y="5834"/>
                    <a:pt x="65544" y="5870"/>
                  </a:cubicBezTo>
                  <a:cubicBezTo>
                    <a:pt x="65509" y="6060"/>
                    <a:pt x="65449" y="6251"/>
                    <a:pt x="65390" y="6441"/>
                  </a:cubicBezTo>
                  <a:cubicBezTo>
                    <a:pt x="65366" y="6489"/>
                    <a:pt x="65366" y="6525"/>
                    <a:pt x="65342" y="6572"/>
                  </a:cubicBezTo>
                  <a:cubicBezTo>
                    <a:pt x="65270" y="6763"/>
                    <a:pt x="65199" y="6977"/>
                    <a:pt x="65104" y="7180"/>
                  </a:cubicBezTo>
                  <a:cubicBezTo>
                    <a:pt x="65104" y="7203"/>
                    <a:pt x="65080" y="7227"/>
                    <a:pt x="65068" y="7251"/>
                  </a:cubicBezTo>
                  <a:cubicBezTo>
                    <a:pt x="64997" y="7453"/>
                    <a:pt x="64889" y="7656"/>
                    <a:pt x="64782" y="7858"/>
                  </a:cubicBezTo>
                  <a:cubicBezTo>
                    <a:pt x="64770" y="7906"/>
                    <a:pt x="64747" y="7942"/>
                    <a:pt x="64723" y="7977"/>
                  </a:cubicBezTo>
                  <a:cubicBezTo>
                    <a:pt x="64616" y="8204"/>
                    <a:pt x="64485" y="8430"/>
                    <a:pt x="64342" y="8656"/>
                  </a:cubicBezTo>
                  <a:cubicBezTo>
                    <a:pt x="64318" y="8692"/>
                    <a:pt x="64294" y="8751"/>
                    <a:pt x="64258" y="8799"/>
                  </a:cubicBezTo>
                  <a:cubicBezTo>
                    <a:pt x="64104" y="9037"/>
                    <a:pt x="63961" y="9275"/>
                    <a:pt x="63794" y="9525"/>
                  </a:cubicBezTo>
                  <a:cubicBezTo>
                    <a:pt x="59817" y="15335"/>
                    <a:pt x="50411" y="22372"/>
                    <a:pt x="39601" y="28123"/>
                  </a:cubicBezTo>
                  <a:cubicBezTo>
                    <a:pt x="36803" y="29611"/>
                    <a:pt x="33909" y="31004"/>
                    <a:pt x="30992" y="32266"/>
                  </a:cubicBezTo>
                  <a:cubicBezTo>
                    <a:pt x="29206" y="33052"/>
                    <a:pt x="27397" y="33790"/>
                    <a:pt x="25611" y="34457"/>
                  </a:cubicBezTo>
                  <a:cubicBezTo>
                    <a:pt x="24432" y="34897"/>
                    <a:pt x="23265" y="35302"/>
                    <a:pt x="22110" y="35695"/>
                  </a:cubicBezTo>
                  <a:cubicBezTo>
                    <a:pt x="21634" y="35850"/>
                    <a:pt x="21170" y="35993"/>
                    <a:pt x="20717" y="36136"/>
                  </a:cubicBezTo>
                  <a:cubicBezTo>
                    <a:pt x="20586" y="36183"/>
                    <a:pt x="20467" y="36219"/>
                    <a:pt x="20348" y="36255"/>
                  </a:cubicBezTo>
                  <a:lnTo>
                    <a:pt x="19181" y="36600"/>
                  </a:lnTo>
                  <a:cubicBezTo>
                    <a:pt x="19110" y="36624"/>
                    <a:pt x="19050" y="36648"/>
                    <a:pt x="18967" y="36659"/>
                  </a:cubicBezTo>
                  <a:cubicBezTo>
                    <a:pt x="18562" y="36778"/>
                    <a:pt x="18169" y="36898"/>
                    <a:pt x="17776" y="36993"/>
                  </a:cubicBezTo>
                  <a:cubicBezTo>
                    <a:pt x="17741" y="37005"/>
                    <a:pt x="17717" y="37005"/>
                    <a:pt x="17681" y="37017"/>
                  </a:cubicBezTo>
                  <a:cubicBezTo>
                    <a:pt x="17562" y="37052"/>
                    <a:pt x="17467" y="37088"/>
                    <a:pt x="17360" y="37112"/>
                  </a:cubicBezTo>
                  <a:cubicBezTo>
                    <a:pt x="17003" y="37195"/>
                    <a:pt x="16669" y="37290"/>
                    <a:pt x="16336" y="37374"/>
                  </a:cubicBezTo>
                  <a:lnTo>
                    <a:pt x="16050" y="37433"/>
                  </a:lnTo>
                  <a:cubicBezTo>
                    <a:pt x="15645" y="37540"/>
                    <a:pt x="15240" y="37624"/>
                    <a:pt x="14847" y="37719"/>
                  </a:cubicBezTo>
                  <a:cubicBezTo>
                    <a:pt x="14764" y="37731"/>
                    <a:pt x="14681" y="37755"/>
                    <a:pt x="14597" y="37767"/>
                  </a:cubicBezTo>
                  <a:cubicBezTo>
                    <a:pt x="14276" y="37838"/>
                    <a:pt x="13955" y="37898"/>
                    <a:pt x="13633" y="37969"/>
                  </a:cubicBezTo>
                  <a:cubicBezTo>
                    <a:pt x="13538" y="37981"/>
                    <a:pt x="13443" y="38005"/>
                    <a:pt x="13347" y="38017"/>
                  </a:cubicBezTo>
                  <a:cubicBezTo>
                    <a:pt x="13204" y="38052"/>
                    <a:pt x="13050" y="38076"/>
                    <a:pt x="12907" y="38100"/>
                  </a:cubicBezTo>
                  <a:cubicBezTo>
                    <a:pt x="12681" y="38136"/>
                    <a:pt x="12454" y="38183"/>
                    <a:pt x="12240" y="38219"/>
                  </a:cubicBezTo>
                  <a:cubicBezTo>
                    <a:pt x="12192" y="38219"/>
                    <a:pt x="12145" y="38231"/>
                    <a:pt x="12097" y="38231"/>
                  </a:cubicBezTo>
                  <a:cubicBezTo>
                    <a:pt x="11776" y="38291"/>
                    <a:pt x="11466" y="38338"/>
                    <a:pt x="11157" y="38374"/>
                  </a:cubicBezTo>
                  <a:cubicBezTo>
                    <a:pt x="11073" y="38386"/>
                    <a:pt x="10978" y="38398"/>
                    <a:pt x="10883" y="38410"/>
                  </a:cubicBezTo>
                  <a:cubicBezTo>
                    <a:pt x="10549" y="38457"/>
                    <a:pt x="10216" y="38493"/>
                    <a:pt x="9883" y="38529"/>
                  </a:cubicBezTo>
                  <a:lnTo>
                    <a:pt x="9859" y="38529"/>
                  </a:lnTo>
                  <a:cubicBezTo>
                    <a:pt x="9537" y="38564"/>
                    <a:pt x="9216" y="38576"/>
                    <a:pt x="8894" y="38600"/>
                  </a:cubicBezTo>
                  <a:lnTo>
                    <a:pt x="8656" y="38612"/>
                  </a:lnTo>
                  <a:cubicBezTo>
                    <a:pt x="8382" y="38636"/>
                    <a:pt x="8120" y="38648"/>
                    <a:pt x="7870" y="38648"/>
                  </a:cubicBezTo>
                  <a:lnTo>
                    <a:pt x="7728" y="38648"/>
                  </a:lnTo>
                  <a:lnTo>
                    <a:pt x="6870" y="38648"/>
                  </a:lnTo>
                  <a:lnTo>
                    <a:pt x="6668" y="38648"/>
                  </a:lnTo>
                  <a:cubicBezTo>
                    <a:pt x="6454" y="38636"/>
                    <a:pt x="6239" y="38624"/>
                    <a:pt x="6037" y="38612"/>
                  </a:cubicBezTo>
                  <a:lnTo>
                    <a:pt x="6013" y="38612"/>
                  </a:lnTo>
                  <a:cubicBezTo>
                    <a:pt x="5954" y="38612"/>
                    <a:pt x="5894" y="38612"/>
                    <a:pt x="5834" y="38600"/>
                  </a:cubicBezTo>
                  <a:cubicBezTo>
                    <a:pt x="5584" y="38576"/>
                    <a:pt x="5334" y="38553"/>
                    <a:pt x="5096" y="38517"/>
                  </a:cubicBezTo>
                  <a:cubicBezTo>
                    <a:pt x="5049" y="38517"/>
                    <a:pt x="5001" y="38505"/>
                    <a:pt x="4941" y="38505"/>
                  </a:cubicBezTo>
                  <a:cubicBezTo>
                    <a:pt x="4751" y="38469"/>
                    <a:pt x="4572" y="38433"/>
                    <a:pt x="4382" y="38398"/>
                  </a:cubicBezTo>
                  <a:cubicBezTo>
                    <a:pt x="4322" y="38386"/>
                    <a:pt x="4275" y="38374"/>
                    <a:pt x="4215" y="38362"/>
                  </a:cubicBezTo>
                  <a:cubicBezTo>
                    <a:pt x="4001" y="38314"/>
                    <a:pt x="3787" y="38267"/>
                    <a:pt x="3596" y="38219"/>
                  </a:cubicBezTo>
                  <a:cubicBezTo>
                    <a:pt x="3572" y="38207"/>
                    <a:pt x="3537" y="38195"/>
                    <a:pt x="3513" y="38195"/>
                  </a:cubicBezTo>
                  <a:cubicBezTo>
                    <a:pt x="3346" y="38136"/>
                    <a:pt x="3179" y="38076"/>
                    <a:pt x="3013" y="38017"/>
                  </a:cubicBezTo>
                  <a:cubicBezTo>
                    <a:pt x="2965" y="38005"/>
                    <a:pt x="2917" y="37981"/>
                    <a:pt x="2870" y="37957"/>
                  </a:cubicBezTo>
                  <a:cubicBezTo>
                    <a:pt x="2703" y="37898"/>
                    <a:pt x="2536" y="37814"/>
                    <a:pt x="2382" y="37743"/>
                  </a:cubicBezTo>
                  <a:cubicBezTo>
                    <a:pt x="2382" y="37743"/>
                    <a:pt x="2370" y="37743"/>
                    <a:pt x="2370" y="37731"/>
                  </a:cubicBezTo>
                  <a:cubicBezTo>
                    <a:pt x="2215" y="37648"/>
                    <a:pt x="2060" y="37552"/>
                    <a:pt x="1917" y="37457"/>
                  </a:cubicBezTo>
                  <a:lnTo>
                    <a:pt x="1810" y="37386"/>
                  </a:lnTo>
                  <a:cubicBezTo>
                    <a:pt x="1703" y="37302"/>
                    <a:pt x="1596" y="37219"/>
                    <a:pt x="1489" y="37124"/>
                  </a:cubicBezTo>
                  <a:lnTo>
                    <a:pt x="1429" y="37064"/>
                  </a:lnTo>
                  <a:cubicBezTo>
                    <a:pt x="1310" y="36957"/>
                    <a:pt x="1215" y="36850"/>
                    <a:pt x="1120" y="36731"/>
                  </a:cubicBezTo>
                  <a:cubicBezTo>
                    <a:pt x="1084" y="36695"/>
                    <a:pt x="1072" y="36671"/>
                    <a:pt x="1048" y="36636"/>
                  </a:cubicBezTo>
                  <a:cubicBezTo>
                    <a:pt x="977" y="36540"/>
                    <a:pt x="905" y="36433"/>
                    <a:pt x="846" y="36338"/>
                  </a:cubicBezTo>
                  <a:cubicBezTo>
                    <a:pt x="822" y="36302"/>
                    <a:pt x="810" y="36267"/>
                    <a:pt x="786" y="36243"/>
                  </a:cubicBezTo>
                  <a:cubicBezTo>
                    <a:pt x="0" y="34754"/>
                    <a:pt x="441" y="32623"/>
                    <a:pt x="2310" y="29873"/>
                  </a:cubicBezTo>
                  <a:cubicBezTo>
                    <a:pt x="4941" y="26039"/>
                    <a:pt x="9954" y="21646"/>
                    <a:pt x="16181" y="17455"/>
                  </a:cubicBezTo>
                  <a:cubicBezTo>
                    <a:pt x="19062" y="15514"/>
                    <a:pt x="22206" y="13609"/>
                    <a:pt x="25492" y="11835"/>
                  </a:cubicBezTo>
                  <a:cubicBezTo>
                    <a:pt x="27373" y="10799"/>
                    <a:pt x="29290" y="9823"/>
                    <a:pt x="31242" y="8882"/>
                  </a:cubicBezTo>
                  <a:cubicBezTo>
                    <a:pt x="33993" y="7573"/>
                    <a:pt x="36791" y="6358"/>
                    <a:pt x="39577" y="5287"/>
                  </a:cubicBezTo>
                  <a:cubicBezTo>
                    <a:pt x="41053" y="4715"/>
                    <a:pt x="42530" y="4191"/>
                    <a:pt x="43982" y="3703"/>
                  </a:cubicBezTo>
                  <a:cubicBezTo>
                    <a:pt x="44268" y="3608"/>
                    <a:pt x="44542" y="3524"/>
                    <a:pt x="44816" y="3441"/>
                  </a:cubicBezTo>
                  <a:cubicBezTo>
                    <a:pt x="47292" y="2631"/>
                    <a:pt x="49816" y="1965"/>
                    <a:pt x="52376" y="1453"/>
                  </a:cubicBezTo>
                  <a:cubicBezTo>
                    <a:pt x="59770" y="0"/>
                    <a:pt x="64485" y="822"/>
                    <a:pt x="65473" y="3572"/>
                  </a:cubicBezTo>
                  <a:cubicBezTo>
                    <a:pt x="65485" y="3596"/>
                    <a:pt x="65497" y="3632"/>
                    <a:pt x="65497" y="3655"/>
                  </a:cubicBezTo>
                  <a:cubicBezTo>
                    <a:pt x="65544" y="3798"/>
                    <a:pt x="65592" y="3953"/>
                    <a:pt x="65616" y="4096"/>
                  </a:cubicBezTo>
                  <a:cubicBezTo>
                    <a:pt x="65616" y="4108"/>
                    <a:pt x="65616" y="4108"/>
                    <a:pt x="65616" y="4120"/>
                  </a:cubicBezTo>
                  <a:cubicBezTo>
                    <a:pt x="65640" y="4274"/>
                    <a:pt x="65651" y="4441"/>
                    <a:pt x="65663" y="4608"/>
                  </a:cubicBezTo>
                  <a:cubicBezTo>
                    <a:pt x="65675" y="4632"/>
                    <a:pt x="65675" y="4655"/>
                    <a:pt x="65687" y="4691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647175" y="3329100"/>
              <a:ext cx="1683575" cy="1008500"/>
            </a:xfrm>
            <a:custGeom>
              <a:avLst/>
              <a:gdLst/>
              <a:ahLst/>
              <a:cxnLst/>
              <a:rect l="l" t="t" r="r" b="b"/>
              <a:pathLst>
                <a:path w="67343" h="40340" extrusionOk="0">
                  <a:moveTo>
                    <a:pt x="66592" y="3966"/>
                  </a:moveTo>
                  <a:lnTo>
                    <a:pt x="64568" y="1"/>
                  </a:lnTo>
                  <a:cubicBezTo>
                    <a:pt x="64616" y="108"/>
                    <a:pt x="64675" y="227"/>
                    <a:pt x="64711" y="358"/>
                  </a:cubicBezTo>
                  <a:cubicBezTo>
                    <a:pt x="64723" y="382"/>
                    <a:pt x="64735" y="406"/>
                    <a:pt x="64746" y="441"/>
                  </a:cubicBezTo>
                  <a:cubicBezTo>
                    <a:pt x="64794" y="584"/>
                    <a:pt x="64830" y="727"/>
                    <a:pt x="64854" y="882"/>
                  </a:cubicBezTo>
                  <a:lnTo>
                    <a:pt x="64854" y="894"/>
                  </a:lnTo>
                  <a:cubicBezTo>
                    <a:pt x="64877" y="1049"/>
                    <a:pt x="64901" y="1215"/>
                    <a:pt x="64901" y="1382"/>
                  </a:cubicBezTo>
                  <a:lnTo>
                    <a:pt x="64901" y="1477"/>
                  </a:lnTo>
                  <a:cubicBezTo>
                    <a:pt x="64901" y="1656"/>
                    <a:pt x="64901" y="1823"/>
                    <a:pt x="64877" y="1989"/>
                  </a:cubicBezTo>
                  <a:cubicBezTo>
                    <a:pt x="64877" y="2025"/>
                    <a:pt x="64877" y="2049"/>
                    <a:pt x="64866" y="2085"/>
                  </a:cubicBezTo>
                  <a:cubicBezTo>
                    <a:pt x="64854" y="2251"/>
                    <a:pt x="64818" y="2418"/>
                    <a:pt x="64782" y="2585"/>
                  </a:cubicBezTo>
                  <a:cubicBezTo>
                    <a:pt x="64782" y="2608"/>
                    <a:pt x="64770" y="2632"/>
                    <a:pt x="64770" y="2656"/>
                  </a:cubicBezTo>
                  <a:cubicBezTo>
                    <a:pt x="64723" y="2847"/>
                    <a:pt x="64675" y="3037"/>
                    <a:pt x="64604" y="3239"/>
                  </a:cubicBezTo>
                  <a:cubicBezTo>
                    <a:pt x="64592" y="3287"/>
                    <a:pt x="64580" y="3323"/>
                    <a:pt x="64568" y="3370"/>
                  </a:cubicBezTo>
                  <a:cubicBezTo>
                    <a:pt x="64496" y="3573"/>
                    <a:pt x="64413" y="3775"/>
                    <a:pt x="64330" y="3978"/>
                  </a:cubicBezTo>
                  <a:lnTo>
                    <a:pt x="64294" y="4049"/>
                  </a:lnTo>
                  <a:cubicBezTo>
                    <a:pt x="64211" y="4251"/>
                    <a:pt x="64104" y="4454"/>
                    <a:pt x="63996" y="4656"/>
                  </a:cubicBezTo>
                  <a:cubicBezTo>
                    <a:pt x="63973" y="4704"/>
                    <a:pt x="63961" y="4740"/>
                    <a:pt x="63937" y="4775"/>
                  </a:cubicBezTo>
                  <a:cubicBezTo>
                    <a:pt x="63818" y="5002"/>
                    <a:pt x="63699" y="5228"/>
                    <a:pt x="63556" y="5454"/>
                  </a:cubicBezTo>
                  <a:cubicBezTo>
                    <a:pt x="63532" y="5502"/>
                    <a:pt x="63496" y="5549"/>
                    <a:pt x="63473" y="5597"/>
                  </a:cubicBezTo>
                  <a:cubicBezTo>
                    <a:pt x="63318" y="5835"/>
                    <a:pt x="63175" y="6073"/>
                    <a:pt x="62996" y="6323"/>
                  </a:cubicBezTo>
                  <a:cubicBezTo>
                    <a:pt x="56960" y="15158"/>
                    <a:pt x="38291" y="26873"/>
                    <a:pt x="21324" y="32493"/>
                  </a:cubicBezTo>
                  <a:cubicBezTo>
                    <a:pt x="20848" y="32636"/>
                    <a:pt x="20384" y="32791"/>
                    <a:pt x="19919" y="32934"/>
                  </a:cubicBezTo>
                  <a:lnTo>
                    <a:pt x="19550" y="33053"/>
                  </a:lnTo>
                  <a:cubicBezTo>
                    <a:pt x="19157" y="33172"/>
                    <a:pt x="18776" y="33291"/>
                    <a:pt x="18395" y="33398"/>
                  </a:cubicBezTo>
                  <a:lnTo>
                    <a:pt x="18181" y="33457"/>
                  </a:lnTo>
                  <a:cubicBezTo>
                    <a:pt x="17753" y="33588"/>
                    <a:pt x="17312" y="33707"/>
                    <a:pt x="16895" y="33827"/>
                  </a:cubicBezTo>
                  <a:lnTo>
                    <a:pt x="16562" y="33910"/>
                  </a:lnTo>
                  <a:cubicBezTo>
                    <a:pt x="16217" y="33993"/>
                    <a:pt x="15883" y="34088"/>
                    <a:pt x="15538" y="34172"/>
                  </a:cubicBezTo>
                  <a:lnTo>
                    <a:pt x="15264" y="34231"/>
                  </a:lnTo>
                  <a:cubicBezTo>
                    <a:pt x="14859" y="34338"/>
                    <a:pt x="14454" y="34422"/>
                    <a:pt x="14062" y="34517"/>
                  </a:cubicBezTo>
                  <a:lnTo>
                    <a:pt x="13812" y="34565"/>
                  </a:lnTo>
                  <a:cubicBezTo>
                    <a:pt x="13490" y="34636"/>
                    <a:pt x="13169" y="34696"/>
                    <a:pt x="12847" y="34755"/>
                  </a:cubicBezTo>
                  <a:lnTo>
                    <a:pt x="12549" y="34815"/>
                  </a:lnTo>
                  <a:cubicBezTo>
                    <a:pt x="12180" y="34886"/>
                    <a:pt x="11811" y="34958"/>
                    <a:pt x="11442" y="35017"/>
                  </a:cubicBezTo>
                  <a:lnTo>
                    <a:pt x="11299" y="35029"/>
                  </a:lnTo>
                  <a:cubicBezTo>
                    <a:pt x="10978" y="35089"/>
                    <a:pt x="10668" y="35124"/>
                    <a:pt x="10359" y="35172"/>
                  </a:cubicBezTo>
                  <a:lnTo>
                    <a:pt x="10085" y="35208"/>
                  </a:lnTo>
                  <a:cubicBezTo>
                    <a:pt x="9752" y="35255"/>
                    <a:pt x="9418" y="35291"/>
                    <a:pt x="9097" y="35327"/>
                  </a:cubicBezTo>
                  <a:lnTo>
                    <a:pt x="9061" y="35327"/>
                  </a:lnTo>
                  <a:cubicBezTo>
                    <a:pt x="8739" y="35351"/>
                    <a:pt x="8418" y="35374"/>
                    <a:pt x="8097" y="35398"/>
                  </a:cubicBezTo>
                  <a:lnTo>
                    <a:pt x="7858" y="35410"/>
                  </a:lnTo>
                  <a:cubicBezTo>
                    <a:pt x="7585" y="35422"/>
                    <a:pt x="7323" y="35434"/>
                    <a:pt x="7073" y="35446"/>
                  </a:cubicBezTo>
                  <a:lnTo>
                    <a:pt x="6930" y="35446"/>
                  </a:lnTo>
                  <a:lnTo>
                    <a:pt x="6072" y="35446"/>
                  </a:lnTo>
                  <a:lnTo>
                    <a:pt x="5870" y="35434"/>
                  </a:lnTo>
                  <a:cubicBezTo>
                    <a:pt x="5644" y="35434"/>
                    <a:pt x="5430" y="35422"/>
                    <a:pt x="5215" y="35398"/>
                  </a:cubicBezTo>
                  <a:lnTo>
                    <a:pt x="5037" y="35386"/>
                  </a:lnTo>
                  <a:cubicBezTo>
                    <a:pt x="4787" y="35362"/>
                    <a:pt x="4537" y="35339"/>
                    <a:pt x="4310" y="35315"/>
                  </a:cubicBezTo>
                  <a:lnTo>
                    <a:pt x="4156" y="35291"/>
                  </a:lnTo>
                  <a:cubicBezTo>
                    <a:pt x="3965" y="35255"/>
                    <a:pt x="3775" y="35231"/>
                    <a:pt x="3596" y="35184"/>
                  </a:cubicBezTo>
                  <a:lnTo>
                    <a:pt x="3429" y="35160"/>
                  </a:lnTo>
                  <a:cubicBezTo>
                    <a:pt x="3203" y="35112"/>
                    <a:pt x="3001" y="35053"/>
                    <a:pt x="2798" y="35005"/>
                  </a:cubicBezTo>
                  <a:lnTo>
                    <a:pt x="2727" y="34981"/>
                  </a:lnTo>
                  <a:cubicBezTo>
                    <a:pt x="2548" y="34934"/>
                    <a:pt x="2382" y="34874"/>
                    <a:pt x="2227" y="34815"/>
                  </a:cubicBezTo>
                  <a:lnTo>
                    <a:pt x="2072" y="34755"/>
                  </a:lnTo>
                  <a:cubicBezTo>
                    <a:pt x="1905" y="34684"/>
                    <a:pt x="1751" y="34600"/>
                    <a:pt x="1596" y="34529"/>
                  </a:cubicBezTo>
                  <a:lnTo>
                    <a:pt x="1572" y="34517"/>
                  </a:lnTo>
                  <a:cubicBezTo>
                    <a:pt x="1417" y="34434"/>
                    <a:pt x="1262" y="34350"/>
                    <a:pt x="1119" y="34255"/>
                  </a:cubicBezTo>
                  <a:lnTo>
                    <a:pt x="1012" y="34172"/>
                  </a:lnTo>
                  <a:cubicBezTo>
                    <a:pt x="917" y="34088"/>
                    <a:pt x="822" y="33993"/>
                    <a:pt x="727" y="33910"/>
                  </a:cubicBezTo>
                  <a:lnTo>
                    <a:pt x="655" y="33850"/>
                  </a:lnTo>
                  <a:cubicBezTo>
                    <a:pt x="548" y="33743"/>
                    <a:pt x="441" y="33624"/>
                    <a:pt x="346" y="33505"/>
                  </a:cubicBezTo>
                  <a:cubicBezTo>
                    <a:pt x="322" y="33481"/>
                    <a:pt x="298" y="33446"/>
                    <a:pt x="274" y="33422"/>
                  </a:cubicBezTo>
                  <a:cubicBezTo>
                    <a:pt x="203" y="33326"/>
                    <a:pt x="143" y="33219"/>
                    <a:pt x="72" y="33112"/>
                  </a:cubicBezTo>
                  <a:cubicBezTo>
                    <a:pt x="60" y="33088"/>
                    <a:pt x="36" y="33053"/>
                    <a:pt x="24" y="33017"/>
                  </a:cubicBezTo>
                  <a:lnTo>
                    <a:pt x="0" y="32969"/>
                  </a:lnTo>
                  <a:lnTo>
                    <a:pt x="2024" y="36934"/>
                  </a:lnTo>
                  <a:cubicBezTo>
                    <a:pt x="3727" y="40280"/>
                    <a:pt x="11597" y="40339"/>
                    <a:pt x="23360" y="36446"/>
                  </a:cubicBezTo>
                  <a:cubicBezTo>
                    <a:pt x="40327" y="30826"/>
                    <a:pt x="58996" y="19110"/>
                    <a:pt x="65032" y="10276"/>
                  </a:cubicBezTo>
                  <a:cubicBezTo>
                    <a:pt x="66890" y="7561"/>
                    <a:pt x="67342" y="5442"/>
                    <a:pt x="66592" y="396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35"/>
          <p:cNvGrpSpPr/>
          <p:nvPr/>
        </p:nvGrpSpPr>
        <p:grpSpPr>
          <a:xfrm>
            <a:off x="-1805035" y="-2026600"/>
            <a:ext cx="12512900" cy="8865725"/>
            <a:chOff x="-1805035" y="-2026600"/>
            <a:chExt cx="12512900" cy="8865725"/>
          </a:xfrm>
        </p:grpSpPr>
        <p:grpSp>
          <p:nvGrpSpPr>
            <p:cNvPr id="986" name="Google Shape;986;p35"/>
            <p:cNvGrpSpPr/>
            <p:nvPr/>
          </p:nvGrpSpPr>
          <p:grpSpPr>
            <a:xfrm>
              <a:off x="-929825" y="-2026600"/>
              <a:ext cx="10303350" cy="8865725"/>
              <a:chOff x="83250" y="-951025"/>
              <a:chExt cx="10303350" cy="8865725"/>
            </a:xfrm>
          </p:grpSpPr>
          <p:sp>
            <p:nvSpPr>
              <p:cNvPr id="987" name="Google Shape;987;p35"/>
              <p:cNvSpPr/>
              <p:nvPr/>
            </p:nvSpPr>
            <p:spPr>
              <a:xfrm>
                <a:off x="6901500" y="24663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83250" y="1296275"/>
                <a:ext cx="5008800" cy="50088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5550300" y="-951025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5741775" y="44296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35"/>
            <p:cNvGrpSpPr/>
            <p:nvPr/>
          </p:nvGrpSpPr>
          <p:grpSpPr>
            <a:xfrm>
              <a:off x="-1805035" y="3368032"/>
              <a:ext cx="3066445" cy="2355972"/>
              <a:chOff x="-1162707" y="-935923"/>
              <a:chExt cx="3841219" cy="2951237"/>
            </a:xfrm>
          </p:grpSpPr>
          <p:sp>
            <p:nvSpPr>
              <p:cNvPr id="992" name="Google Shape;992;p35"/>
              <p:cNvSpPr/>
              <p:nvPr/>
            </p:nvSpPr>
            <p:spPr>
              <a:xfrm rot="2097264">
                <a:off x="901933" y="-467612"/>
                <a:ext cx="1534758" cy="1327771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85775" algn="bl" rotWithShape="0">
                  <a:schemeClr val="lt1">
                    <a:alpha val="9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3" name="Google Shape;993;p35"/>
              <p:cNvGrpSpPr/>
              <p:nvPr/>
            </p:nvGrpSpPr>
            <p:grpSpPr>
              <a:xfrm rot="1441188">
                <a:off x="-896393" y="-425161"/>
                <a:ext cx="2920085" cy="1929713"/>
                <a:chOff x="759000" y="1141650"/>
                <a:chExt cx="4566375" cy="3017650"/>
              </a:xfrm>
            </p:grpSpPr>
            <p:sp>
              <p:nvSpPr>
                <p:cNvPr id="994" name="Google Shape;994;p35"/>
                <p:cNvSpPr/>
                <p:nvPr/>
              </p:nvSpPr>
              <p:spPr>
                <a:xfrm>
                  <a:off x="779250" y="1141650"/>
                  <a:ext cx="4522325" cy="29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93" h="117420" extrusionOk="0">
                      <a:moveTo>
                        <a:pt x="46459" y="111526"/>
                      </a:moveTo>
                      <a:cubicBezTo>
                        <a:pt x="48423" y="110966"/>
                        <a:pt x="50459" y="110752"/>
                        <a:pt x="52495" y="110895"/>
                      </a:cubicBezTo>
                      <a:cubicBezTo>
                        <a:pt x="56341" y="111168"/>
                        <a:pt x="59782" y="112562"/>
                        <a:pt x="63116" y="113931"/>
                      </a:cubicBezTo>
                      <a:cubicBezTo>
                        <a:pt x="65354" y="114848"/>
                        <a:pt x="67521" y="115752"/>
                        <a:pt x="69712" y="116348"/>
                      </a:cubicBezTo>
                      <a:cubicBezTo>
                        <a:pt x="72629" y="117145"/>
                        <a:pt x="75534" y="117419"/>
                        <a:pt x="78665" y="116550"/>
                      </a:cubicBezTo>
                      <a:cubicBezTo>
                        <a:pt x="80463" y="116050"/>
                        <a:pt x="82344" y="115181"/>
                        <a:pt x="84380" y="113776"/>
                      </a:cubicBezTo>
                      <a:cubicBezTo>
                        <a:pt x="85535" y="112978"/>
                        <a:pt x="86619" y="112085"/>
                        <a:pt x="87619" y="111097"/>
                      </a:cubicBezTo>
                      <a:cubicBezTo>
                        <a:pt x="89047" y="109668"/>
                        <a:pt x="90286" y="108049"/>
                        <a:pt x="91286" y="106299"/>
                      </a:cubicBezTo>
                      <a:cubicBezTo>
                        <a:pt x="92274" y="104572"/>
                        <a:pt x="93084" y="102751"/>
                        <a:pt x="93715" y="100870"/>
                      </a:cubicBezTo>
                      <a:cubicBezTo>
                        <a:pt x="95036" y="97048"/>
                        <a:pt x="95846" y="92845"/>
                        <a:pt x="96822" y="88594"/>
                      </a:cubicBezTo>
                      <a:cubicBezTo>
                        <a:pt x="97477" y="85761"/>
                        <a:pt x="98227" y="82891"/>
                        <a:pt x="99299" y="80081"/>
                      </a:cubicBezTo>
                      <a:cubicBezTo>
                        <a:pt x="100727" y="76343"/>
                        <a:pt x="102775" y="72699"/>
                        <a:pt x="105930" y="69568"/>
                      </a:cubicBezTo>
                      <a:cubicBezTo>
                        <a:pt x="107097" y="68413"/>
                        <a:pt x="108359" y="67377"/>
                        <a:pt x="109705" y="66449"/>
                      </a:cubicBezTo>
                      <a:cubicBezTo>
                        <a:pt x="111991" y="64865"/>
                        <a:pt x="114193" y="63817"/>
                        <a:pt x="116313" y="63222"/>
                      </a:cubicBezTo>
                      <a:cubicBezTo>
                        <a:pt x="118265" y="62663"/>
                        <a:pt x="120313" y="62460"/>
                        <a:pt x="122349" y="62603"/>
                      </a:cubicBezTo>
                      <a:cubicBezTo>
                        <a:pt x="126183" y="62865"/>
                        <a:pt x="129624" y="64270"/>
                        <a:pt x="132970" y="65627"/>
                      </a:cubicBezTo>
                      <a:cubicBezTo>
                        <a:pt x="135184" y="66544"/>
                        <a:pt x="137363" y="67449"/>
                        <a:pt x="139554" y="68044"/>
                      </a:cubicBezTo>
                      <a:cubicBezTo>
                        <a:pt x="142471" y="68854"/>
                        <a:pt x="145376" y="69116"/>
                        <a:pt x="148519" y="68247"/>
                      </a:cubicBezTo>
                      <a:cubicBezTo>
                        <a:pt x="150305" y="67746"/>
                        <a:pt x="152186" y="66877"/>
                        <a:pt x="154222" y="65460"/>
                      </a:cubicBezTo>
                      <a:cubicBezTo>
                        <a:pt x="155389" y="64675"/>
                        <a:pt x="156473" y="63770"/>
                        <a:pt x="157461" y="62782"/>
                      </a:cubicBezTo>
                      <a:cubicBezTo>
                        <a:pt x="158901" y="61353"/>
                        <a:pt x="160140" y="59746"/>
                        <a:pt x="161140" y="57995"/>
                      </a:cubicBezTo>
                      <a:cubicBezTo>
                        <a:pt x="162116" y="56257"/>
                        <a:pt x="162926" y="54435"/>
                        <a:pt x="163557" y="52554"/>
                      </a:cubicBezTo>
                      <a:cubicBezTo>
                        <a:pt x="164878" y="48732"/>
                        <a:pt x="165688" y="44541"/>
                        <a:pt x="166676" y="40291"/>
                      </a:cubicBezTo>
                      <a:cubicBezTo>
                        <a:pt x="167331" y="37445"/>
                        <a:pt x="168081" y="34588"/>
                        <a:pt x="169153" y="31778"/>
                      </a:cubicBezTo>
                      <a:cubicBezTo>
                        <a:pt x="170581" y="28039"/>
                        <a:pt x="172629" y="24396"/>
                        <a:pt x="175784" y="21265"/>
                      </a:cubicBezTo>
                      <a:cubicBezTo>
                        <a:pt x="176939" y="20110"/>
                        <a:pt x="178201" y="19062"/>
                        <a:pt x="179547" y="18133"/>
                      </a:cubicBezTo>
                      <a:cubicBezTo>
                        <a:pt x="179654" y="18074"/>
                        <a:pt x="179761" y="18014"/>
                        <a:pt x="179868" y="17967"/>
                      </a:cubicBezTo>
                      <a:cubicBezTo>
                        <a:pt x="179904" y="17955"/>
                        <a:pt x="179940" y="17943"/>
                        <a:pt x="179975" y="17931"/>
                      </a:cubicBezTo>
                      <a:cubicBezTo>
                        <a:pt x="180047" y="17907"/>
                        <a:pt x="180118" y="17883"/>
                        <a:pt x="180190" y="17883"/>
                      </a:cubicBezTo>
                      <a:cubicBezTo>
                        <a:pt x="180237" y="17871"/>
                        <a:pt x="180273" y="17871"/>
                        <a:pt x="180321" y="17871"/>
                      </a:cubicBezTo>
                      <a:cubicBezTo>
                        <a:pt x="180380" y="17859"/>
                        <a:pt x="180452" y="17859"/>
                        <a:pt x="180511" y="17871"/>
                      </a:cubicBezTo>
                      <a:cubicBezTo>
                        <a:pt x="180559" y="17871"/>
                        <a:pt x="180595" y="17871"/>
                        <a:pt x="180630" y="17883"/>
                      </a:cubicBezTo>
                      <a:cubicBezTo>
                        <a:pt x="180702" y="17895"/>
                        <a:pt x="180761" y="17907"/>
                        <a:pt x="180821" y="17943"/>
                      </a:cubicBezTo>
                      <a:cubicBezTo>
                        <a:pt x="180845" y="17943"/>
                        <a:pt x="180868" y="17943"/>
                        <a:pt x="180892" y="17955"/>
                      </a:cubicBezTo>
                      <a:lnTo>
                        <a:pt x="141304" y="179"/>
                      </a:lnTo>
                      <a:cubicBezTo>
                        <a:pt x="140852" y="0"/>
                        <a:pt x="140340" y="72"/>
                        <a:pt x="139959" y="369"/>
                      </a:cubicBezTo>
                      <a:cubicBezTo>
                        <a:pt x="138613" y="1286"/>
                        <a:pt x="137351" y="2334"/>
                        <a:pt x="136184" y="3489"/>
                      </a:cubicBezTo>
                      <a:cubicBezTo>
                        <a:pt x="133029" y="6620"/>
                        <a:pt x="130981" y="10263"/>
                        <a:pt x="129552" y="14002"/>
                      </a:cubicBezTo>
                      <a:cubicBezTo>
                        <a:pt x="128481" y="16812"/>
                        <a:pt x="127743" y="19669"/>
                        <a:pt x="127076" y="22515"/>
                      </a:cubicBezTo>
                      <a:cubicBezTo>
                        <a:pt x="126088" y="26765"/>
                        <a:pt x="125290" y="30956"/>
                        <a:pt x="123968" y="34778"/>
                      </a:cubicBezTo>
                      <a:cubicBezTo>
                        <a:pt x="123337" y="36659"/>
                        <a:pt x="122528" y="38481"/>
                        <a:pt x="121551" y="40219"/>
                      </a:cubicBezTo>
                      <a:cubicBezTo>
                        <a:pt x="120539" y="41970"/>
                        <a:pt x="119301" y="43577"/>
                        <a:pt x="117872" y="45006"/>
                      </a:cubicBezTo>
                      <a:cubicBezTo>
                        <a:pt x="116872" y="45994"/>
                        <a:pt x="115789" y="46899"/>
                        <a:pt x="114634" y="47685"/>
                      </a:cubicBezTo>
                      <a:cubicBezTo>
                        <a:pt x="112598" y="49101"/>
                        <a:pt x="110717" y="49970"/>
                        <a:pt x="108919" y="50471"/>
                      </a:cubicBezTo>
                      <a:cubicBezTo>
                        <a:pt x="105788" y="51340"/>
                        <a:pt x="102882" y="51078"/>
                        <a:pt x="99954" y="50268"/>
                      </a:cubicBezTo>
                      <a:cubicBezTo>
                        <a:pt x="97763" y="49673"/>
                        <a:pt x="95584" y="48768"/>
                        <a:pt x="93369" y="47851"/>
                      </a:cubicBezTo>
                      <a:cubicBezTo>
                        <a:pt x="90036" y="46494"/>
                        <a:pt x="86583" y="45089"/>
                        <a:pt x="82749" y="44827"/>
                      </a:cubicBezTo>
                      <a:cubicBezTo>
                        <a:pt x="80713" y="44684"/>
                        <a:pt x="78677" y="44887"/>
                        <a:pt x="76713" y="45446"/>
                      </a:cubicBezTo>
                      <a:cubicBezTo>
                        <a:pt x="74605" y="46041"/>
                        <a:pt x="72391" y="47089"/>
                        <a:pt x="70105" y="48673"/>
                      </a:cubicBezTo>
                      <a:cubicBezTo>
                        <a:pt x="68759" y="49601"/>
                        <a:pt x="67497" y="50649"/>
                        <a:pt x="66342" y="51792"/>
                      </a:cubicBezTo>
                      <a:cubicBezTo>
                        <a:pt x="63187" y="54923"/>
                        <a:pt x="61127" y="58579"/>
                        <a:pt x="59710" y="62305"/>
                      </a:cubicBezTo>
                      <a:cubicBezTo>
                        <a:pt x="58639" y="65115"/>
                        <a:pt x="57889" y="67973"/>
                        <a:pt x="57234" y="70818"/>
                      </a:cubicBezTo>
                      <a:cubicBezTo>
                        <a:pt x="56258" y="75069"/>
                        <a:pt x="55448" y="79260"/>
                        <a:pt x="54126" y="83082"/>
                      </a:cubicBezTo>
                      <a:cubicBezTo>
                        <a:pt x="53495" y="84975"/>
                        <a:pt x="52686" y="86785"/>
                        <a:pt x="51709" y="88523"/>
                      </a:cubicBezTo>
                      <a:cubicBezTo>
                        <a:pt x="50697" y="90273"/>
                        <a:pt x="49459" y="91892"/>
                        <a:pt x="48030" y="93309"/>
                      </a:cubicBezTo>
                      <a:cubicBezTo>
                        <a:pt x="47030" y="94297"/>
                        <a:pt x="45947" y="95202"/>
                        <a:pt x="44792" y="95988"/>
                      </a:cubicBezTo>
                      <a:cubicBezTo>
                        <a:pt x="42756" y="97405"/>
                        <a:pt x="40863" y="98274"/>
                        <a:pt x="39077" y="98786"/>
                      </a:cubicBezTo>
                      <a:cubicBezTo>
                        <a:pt x="35946" y="99643"/>
                        <a:pt x="33040" y="99381"/>
                        <a:pt x="30123" y="98572"/>
                      </a:cubicBezTo>
                      <a:cubicBezTo>
                        <a:pt x="27933" y="97976"/>
                        <a:pt x="25754" y="97072"/>
                        <a:pt x="23527" y="96167"/>
                      </a:cubicBezTo>
                      <a:cubicBezTo>
                        <a:pt x="20194" y="94797"/>
                        <a:pt x="16753" y="93404"/>
                        <a:pt x="12907" y="93131"/>
                      </a:cubicBezTo>
                      <a:cubicBezTo>
                        <a:pt x="10871" y="92988"/>
                        <a:pt x="8835" y="93202"/>
                        <a:pt x="6870" y="93762"/>
                      </a:cubicBezTo>
                      <a:cubicBezTo>
                        <a:pt x="4763" y="94357"/>
                        <a:pt x="2549" y="95393"/>
                        <a:pt x="1" y="97202"/>
                      </a:cubicBezTo>
                      <a:lnTo>
                        <a:pt x="39589" y="114978"/>
                      </a:lnTo>
                      <a:cubicBezTo>
                        <a:pt x="42149" y="113157"/>
                        <a:pt x="44351" y="112121"/>
                        <a:pt x="46459" y="1115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E2FF"/>
                    </a:gs>
                    <a:gs pos="8000">
                      <a:srgbClr val="D3A3EE"/>
                    </a:gs>
                    <a:gs pos="21000">
                      <a:srgbClr val="7B76D6"/>
                    </a:gs>
                    <a:gs pos="35000">
                      <a:srgbClr val="D3A3EE"/>
                    </a:gs>
                    <a:gs pos="46000">
                      <a:srgbClr val="FFE2FF"/>
                    </a:gs>
                    <a:gs pos="58000">
                      <a:srgbClr val="D3A3EE"/>
                    </a:gs>
                    <a:gs pos="69000">
                      <a:srgbClr val="7B76D6"/>
                    </a:gs>
                    <a:gs pos="85000">
                      <a:srgbClr val="D3A3EE"/>
                    </a:gs>
                    <a:gs pos="94000">
                      <a:srgbClr val="FFE2FF"/>
                    </a:gs>
                    <a:gs pos="100000">
                      <a:srgbClr val="D3A3EE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35"/>
                <p:cNvSpPr/>
                <p:nvPr/>
              </p:nvSpPr>
              <p:spPr>
                <a:xfrm>
                  <a:off x="1748725" y="1588125"/>
                  <a:ext cx="3576650" cy="25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66" h="102847" extrusionOk="0">
                      <a:moveTo>
                        <a:pt x="142768" y="798"/>
                      </a:moveTo>
                      <a:cubicBezTo>
                        <a:pt x="142637" y="465"/>
                        <a:pt x="142375" y="203"/>
                        <a:pt x="142054" y="84"/>
                      </a:cubicBezTo>
                      <a:cubicBezTo>
                        <a:pt x="141982" y="60"/>
                        <a:pt x="141923" y="36"/>
                        <a:pt x="141863" y="24"/>
                      </a:cubicBezTo>
                      <a:cubicBezTo>
                        <a:pt x="141816" y="24"/>
                        <a:pt x="141780" y="12"/>
                        <a:pt x="141744" y="12"/>
                      </a:cubicBezTo>
                      <a:cubicBezTo>
                        <a:pt x="141673" y="0"/>
                        <a:pt x="141613" y="0"/>
                        <a:pt x="141542" y="12"/>
                      </a:cubicBezTo>
                      <a:cubicBezTo>
                        <a:pt x="141506" y="12"/>
                        <a:pt x="141458" y="12"/>
                        <a:pt x="141423" y="24"/>
                      </a:cubicBezTo>
                      <a:cubicBezTo>
                        <a:pt x="141339" y="36"/>
                        <a:pt x="141268" y="48"/>
                        <a:pt x="141196" y="84"/>
                      </a:cubicBezTo>
                      <a:cubicBezTo>
                        <a:pt x="141161" y="96"/>
                        <a:pt x="141125" y="96"/>
                        <a:pt x="141101" y="108"/>
                      </a:cubicBezTo>
                      <a:cubicBezTo>
                        <a:pt x="140982" y="155"/>
                        <a:pt x="140875" y="215"/>
                        <a:pt x="140768" y="286"/>
                      </a:cubicBezTo>
                      <a:cubicBezTo>
                        <a:pt x="139422" y="1215"/>
                        <a:pt x="138160" y="2263"/>
                        <a:pt x="137005" y="3406"/>
                      </a:cubicBezTo>
                      <a:cubicBezTo>
                        <a:pt x="133850" y="6537"/>
                        <a:pt x="131791" y="10192"/>
                        <a:pt x="130374" y="13919"/>
                      </a:cubicBezTo>
                      <a:cubicBezTo>
                        <a:pt x="129302" y="16729"/>
                        <a:pt x="128552" y="19598"/>
                        <a:pt x="127897" y="22432"/>
                      </a:cubicBezTo>
                      <a:cubicBezTo>
                        <a:pt x="126909" y="26682"/>
                        <a:pt x="126111" y="30873"/>
                        <a:pt x="124778" y="34707"/>
                      </a:cubicBezTo>
                      <a:cubicBezTo>
                        <a:pt x="124147" y="36588"/>
                        <a:pt x="123337" y="38410"/>
                        <a:pt x="122361" y="40136"/>
                      </a:cubicBezTo>
                      <a:cubicBezTo>
                        <a:pt x="121361" y="41898"/>
                        <a:pt x="120122" y="43506"/>
                        <a:pt x="118682" y="44935"/>
                      </a:cubicBezTo>
                      <a:cubicBezTo>
                        <a:pt x="117694" y="45923"/>
                        <a:pt x="116610" y="46816"/>
                        <a:pt x="115443" y="47613"/>
                      </a:cubicBezTo>
                      <a:cubicBezTo>
                        <a:pt x="113407" y="49018"/>
                        <a:pt x="111526" y="49899"/>
                        <a:pt x="109740" y="50388"/>
                      </a:cubicBezTo>
                      <a:cubicBezTo>
                        <a:pt x="106597" y="51269"/>
                        <a:pt x="103692" y="50983"/>
                        <a:pt x="100775" y="50197"/>
                      </a:cubicBezTo>
                      <a:cubicBezTo>
                        <a:pt x="98584" y="49602"/>
                        <a:pt x="96405" y="48685"/>
                        <a:pt x="94191" y="47780"/>
                      </a:cubicBezTo>
                      <a:cubicBezTo>
                        <a:pt x="90845" y="46411"/>
                        <a:pt x="87404" y="45018"/>
                        <a:pt x="83570" y="44744"/>
                      </a:cubicBezTo>
                      <a:cubicBezTo>
                        <a:pt x="81534" y="44601"/>
                        <a:pt x="79486" y="44815"/>
                        <a:pt x="77534" y="45363"/>
                      </a:cubicBezTo>
                      <a:cubicBezTo>
                        <a:pt x="75414" y="45958"/>
                        <a:pt x="73212" y="47006"/>
                        <a:pt x="70926" y="48590"/>
                      </a:cubicBezTo>
                      <a:cubicBezTo>
                        <a:pt x="69580" y="49518"/>
                        <a:pt x="68318" y="50566"/>
                        <a:pt x="67151" y="51721"/>
                      </a:cubicBezTo>
                      <a:cubicBezTo>
                        <a:pt x="63996" y="54840"/>
                        <a:pt x="61948" y="58496"/>
                        <a:pt x="60520" y="62234"/>
                      </a:cubicBezTo>
                      <a:cubicBezTo>
                        <a:pt x="59448" y="65032"/>
                        <a:pt x="58698" y="67902"/>
                        <a:pt x="58043" y="70735"/>
                      </a:cubicBezTo>
                      <a:cubicBezTo>
                        <a:pt x="57067" y="74998"/>
                        <a:pt x="56257" y="79189"/>
                        <a:pt x="54936" y="83011"/>
                      </a:cubicBezTo>
                      <a:cubicBezTo>
                        <a:pt x="54305" y="84892"/>
                        <a:pt x="53495" y="86713"/>
                        <a:pt x="52507" y="88440"/>
                      </a:cubicBezTo>
                      <a:cubicBezTo>
                        <a:pt x="51507" y="90202"/>
                        <a:pt x="50268" y="91809"/>
                        <a:pt x="48840" y="93238"/>
                      </a:cubicBezTo>
                      <a:cubicBezTo>
                        <a:pt x="47840" y="94226"/>
                        <a:pt x="46756" y="95119"/>
                        <a:pt x="45601" y="95917"/>
                      </a:cubicBezTo>
                      <a:cubicBezTo>
                        <a:pt x="43565" y="97322"/>
                        <a:pt x="41684" y="98203"/>
                        <a:pt x="39886" y="98691"/>
                      </a:cubicBezTo>
                      <a:cubicBezTo>
                        <a:pt x="36755" y="99560"/>
                        <a:pt x="33850" y="99286"/>
                        <a:pt x="30933" y="98489"/>
                      </a:cubicBezTo>
                      <a:cubicBezTo>
                        <a:pt x="28742" y="97893"/>
                        <a:pt x="26563" y="96989"/>
                        <a:pt x="24337" y="96072"/>
                      </a:cubicBezTo>
                      <a:cubicBezTo>
                        <a:pt x="21003" y="94714"/>
                        <a:pt x="17562" y="93321"/>
                        <a:pt x="13716" y="93048"/>
                      </a:cubicBezTo>
                      <a:cubicBezTo>
                        <a:pt x="11680" y="92905"/>
                        <a:pt x="9644" y="93107"/>
                        <a:pt x="7680" y="93679"/>
                      </a:cubicBezTo>
                      <a:cubicBezTo>
                        <a:pt x="5572" y="94274"/>
                        <a:pt x="3370" y="95310"/>
                        <a:pt x="822" y="97108"/>
                      </a:cubicBezTo>
                      <a:cubicBezTo>
                        <a:pt x="238" y="97691"/>
                        <a:pt x="0" y="98608"/>
                        <a:pt x="298" y="99322"/>
                      </a:cubicBezTo>
                      <a:cubicBezTo>
                        <a:pt x="357" y="99465"/>
                        <a:pt x="441" y="99596"/>
                        <a:pt x="536" y="99703"/>
                      </a:cubicBezTo>
                      <a:cubicBezTo>
                        <a:pt x="560" y="99727"/>
                        <a:pt x="572" y="99751"/>
                        <a:pt x="596" y="99763"/>
                      </a:cubicBezTo>
                      <a:cubicBezTo>
                        <a:pt x="691" y="99858"/>
                        <a:pt x="798" y="99941"/>
                        <a:pt x="917" y="100001"/>
                      </a:cubicBezTo>
                      <a:cubicBezTo>
                        <a:pt x="1381" y="100203"/>
                        <a:pt x="1905" y="100132"/>
                        <a:pt x="2298" y="99834"/>
                      </a:cubicBezTo>
                      <a:cubicBezTo>
                        <a:pt x="4334" y="98429"/>
                        <a:pt x="6215" y="97548"/>
                        <a:pt x="8013" y="97048"/>
                      </a:cubicBezTo>
                      <a:cubicBezTo>
                        <a:pt x="11144" y="96191"/>
                        <a:pt x="14050" y="96453"/>
                        <a:pt x="16967" y="97250"/>
                      </a:cubicBezTo>
                      <a:cubicBezTo>
                        <a:pt x="19157" y="97846"/>
                        <a:pt x="21336" y="98763"/>
                        <a:pt x="23563" y="99667"/>
                      </a:cubicBezTo>
                      <a:cubicBezTo>
                        <a:pt x="26896" y="101037"/>
                        <a:pt x="30349" y="102430"/>
                        <a:pt x="34183" y="102704"/>
                      </a:cubicBezTo>
                      <a:cubicBezTo>
                        <a:pt x="36207" y="102846"/>
                        <a:pt x="38255" y="102632"/>
                        <a:pt x="40220" y="102084"/>
                      </a:cubicBezTo>
                      <a:cubicBezTo>
                        <a:pt x="42327" y="101489"/>
                        <a:pt x="44530" y="100441"/>
                        <a:pt x="46816" y="98858"/>
                      </a:cubicBezTo>
                      <a:cubicBezTo>
                        <a:pt x="48161" y="97929"/>
                        <a:pt x="49423" y="96881"/>
                        <a:pt x="50590" y="95726"/>
                      </a:cubicBezTo>
                      <a:cubicBezTo>
                        <a:pt x="53745" y="92595"/>
                        <a:pt x="55793" y="88952"/>
                        <a:pt x="57222" y="85213"/>
                      </a:cubicBezTo>
                      <a:cubicBezTo>
                        <a:pt x="58293" y="82403"/>
                        <a:pt x="59043" y="79546"/>
                        <a:pt x="59698" y="76700"/>
                      </a:cubicBezTo>
                      <a:cubicBezTo>
                        <a:pt x="60686" y="72450"/>
                        <a:pt x="61484" y="68259"/>
                        <a:pt x="62806" y="64437"/>
                      </a:cubicBezTo>
                      <a:cubicBezTo>
                        <a:pt x="63437" y="62556"/>
                        <a:pt x="64246" y="60734"/>
                        <a:pt x="65235" y="58996"/>
                      </a:cubicBezTo>
                      <a:cubicBezTo>
                        <a:pt x="66235" y="57246"/>
                        <a:pt x="67473" y="55638"/>
                        <a:pt x="68914" y="54209"/>
                      </a:cubicBezTo>
                      <a:cubicBezTo>
                        <a:pt x="69902" y="53221"/>
                        <a:pt x="70985" y="52316"/>
                        <a:pt x="72152" y="51519"/>
                      </a:cubicBezTo>
                      <a:cubicBezTo>
                        <a:pt x="74188" y="50114"/>
                        <a:pt x="76069" y="49245"/>
                        <a:pt x="77867" y="48744"/>
                      </a:cubicBezTo>
                      <a:cubicBezTo>
                        <a:pt x="80998" y="47887"/>
                        <a:pt x="83904" y="48149"/>
                        <a:pt x="86833" y="48947"/>
                      </a:cubicBezTo>
                      <a:cubicBezTo>
                        <a:pt x="89011" y="49554"/>
                        <a:pt x="91190" y="50459"/>
                        <a:pt x="93417" y="51364"/>
                      </a:cubicBezTo>
                      <a:cubicBezTo>
                        <a:pt x="96750" y="52733"/>
                        <a:pt x="100191" y="54126"/>
                        <a:pt x="104025" y="54400"/>
                      </a:cubicBezTo>
                      <a:cubicBezTo>
                        <a:pt x="106061" y="54543"/>
                        <a:pt x="108109" y="54329"/>
                        <a:pt x="110074" y="53769"/>
                      </a:cubicBezTo>
                      <a:cubicBezTo>
                        <a:pt x="112181" y="53174"/>
                        <a:pt x="114384" y="52126"/>
                        <a:pt x="116670" y="50542"/>
                      </a:cubicBezTo>
                      <a:cubicBezTo>
                        <a:pt x="118015" y="49626"/>
                        <a:pt x="119277" y="48578"/>
                        <a:pt x="120432" y="47423"/>
                      </a:cubicBezTo>
                      <a:cubicBezTo>
                        <a:pt x="123599" y="44292"/>
                        <a:pt x="125647" y="40636"/>
                        <a:pt x="127076" y="36910"/>
                      </a:cubicBezTo>
                      <a:cubicBezTo>
                        <a:pt x="128147" y="34100"/>
                        <a:pt x="128897" y="31230"/>
                        <a:pt x="129552" y="28409"/>
                      </a:cubicBezTo>
                      <a:cubicBezTo>
                        <a:pt x="130540" y="24146"/>
                        <a:pt x="131338" y="19955"/>
                        <a:pt x="132660" y="16133"/>
                      </a:cubicBezTo>
                      <a:cubicBezTo>
                        <a:pt x="133291" y="14252"/>
                        <a:pt x="134100" y="12431"/>
                        <a:pt x="135089" y="10692"/>
                      </a:cubicBezTo>
                      <a:cubicBezTo>
                        <a:pt x="136089" y="8942"/>
                        <a:pt x="137315" y="7335"/>
                        <a:pt x="138756" y="5918"/>
                      </a:cubicBezTo>
                      <a:cubicBezTo>
                        <a:pt x="139839" y="4846"/>
                        <a:pt x="141006" y="3870"/>
                        <a:pt x="142256" y="3001"/>
                      </a:cubicBezTo>
                      <a:cubicBezTo>
                        <a:pt x="142840" y="2429"/>
                        <a:pt x="143066" y="1501"/>
                        <a:pt x="142768" y="79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72F68"/>
                    </a:gs>
                    <a:gs pos="100000">
                      <a:srgbClr val="9135B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35"/>
                <p:cNvSpPr/>
                <p:nvPr/>
              </p:nvSpPr>
              <p:spPr>
                <a:xfrm>
                  <a:off x="759000" y="3571400"/>
                  <a:ext cx="1013250" cy="5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30" h="20682" extrusionOk="0">
                      <a:moveTo>
                        <a:pt x="40125" y="20372"/>
                      </a:moveTo>
                      <a:cubicBezTo>
                        <a:pt x="40030" y="20253"/>
                        <a:pt x="39946" y="20122"/>
                        <a:pt x="39887" y="19991"/>
                      </a:cubicBezTo>
                      <a:cubicBezTo>
                        <a:pt x="39589" y="19277"/>
                        <a:pt x="39827" y="18348"/>
                        <a:pt x="40411" y="17777"/>
                      </a:cubicBezTo>
                      <a:lnTo>
                        <a:pt x="822" y="1"/>
                      </a:lnTo>
                      <a:cubicBezTo>
                        <a:pt x="239" y="572"/>
                        <a:pt x="1" y="1501"/>
                        <a:pt x="299" y="2215"/>
                      </a:cubicBezTo>
                      <a:cubicBezTo>
                        <a:pt x="418" y="2513"/>
                        <a:pt x="644" y="2763"/>
                        <a:pt x="942" y="2906"/>
                      </a:cubicBezTo>
                      <a:lnTo>
                        <a:pt x="40530" y="20682"/>
                      </a:lnTo>
                      <a:cubicBezTo>
                        <a:pt x="40530" y="20682"/>
                        <a:pt x="40518" y="20670"/>
                        <a:pt x="40506" y="20658"/>
                      </a:cubicBezTo>
                      <a:cubicBezTo>
                        <a:pt x="40387" y="20598"/>
                        <a:pt x="40280" y="20527"/>
                        <a:pt x="40185" y="20432"/>
                      </a:cubicBezTo>
                      <a:cubicBezTo>
                        <a:pt x="40161" y="20408"/>
                        <a:pt x="40149" y="20384"/>
                        <a:pt x="40125" y="203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250FE"/>
                    </a:gs>
                    <a:gs pos="100000">
                      <a:srgbClr val="722FB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997" name="Google Shape;997;p35"/>
              <p:cNvCxnSpPr>
                <a:stCxn id="992" idx="0"/>
              </p:cNvCxnSpPr>
              <p:nvPr/>
            </p:nvCxnSpPr>
            <p:spPr>
              <a:xfrm flipH="1">
                <a:off x="1922362" y="-347927"/>
                <a:ext cx="127200" cy="1476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98" name="Google Shape;998;p35"/>
            <p:cNvGrpSpPr/>
            <p:nvPr/>
          </p:nvGrpSpPr>
          <p:grpSpPr>
            <a:xfrm rot="-4545680">
              <a:off x="-784079" y="-658694"/>
              <a:ext cx="1570424" cy="1674018"/>
              <a:chOff x="3398625" y="2972225"/>
              <a:chExt cx="1457050" cy="1553200"/>
            </a:xfrm>
          </p:grpSpPr>
          <p:sp>
            <p:nvSpPr>
              <p:cNvPr id="999" name="Google Shape;999;p35"/>
              <p:cNvSpPr/>
              <p:nvPr/>
            </p:nvSpPr>
            <p:spPr>
              <a:xfrm>
                <a:off x="3681100" y="3293975"/>
                <a:ext cx="1039450" cy="957900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38316" extrusionOk="0">
                    <a:moveTo>
                      <a:pt x="40791" y="26552"/>
                    </a:moveTo>
                    <a:cubicBezTo>
                      <a:pt x="40625" y="26659"/>
                      <a:pt x="40470" y="26754"/>
                      <a:pt x="40303" y="26861"/>
                    </a:cubicBezTo>
                    <a:cubicBezTo>
                      <a:pt x="40148" y="26957"/>
                      <a:pt x="40029" y="27040"/>
                      <a:pt x="39887" y="27123"/>
                    </a:cubicBezTo>
                    <a:cubicBezTo>
                      <a:pt x="39744" y="27207"/>
                      <a:pt x="39553" y="27314"/>
                      <a:pt x="39386" y="27409"/>
                    </a:cubicBezTo>
                    <a:cubicBezTo>
                      <a:pt x="39220" y="27492"/>
                      <a:pt x="39089" y="27576"/>
                      <a:pt x="38934" y="27647"/>
                    </a:cubicBezTo>
                    <a:lnTo>
                      <a:pt x="38708" y="27766"/>
                    </a:lnTo>
                    <a:cubicBezTo>
                      <a:pt x="38494" y="27873"/>
                      <a:pt x="38279" y="27981"/>
                      <a:pt x="38065" y="28076"/>
                    </a:cubicBezTo>
                    <a:cubicBezTo>
                      <a:pt x="37958" y="28123"/>
                      <a:pt x="37862" y="28171"/>
                      <a:pt x="37767" y="28207"/>
                    </a:cubicBezTo>
                    <a:cubicBezTo>
                      <a:pt x="37541" y="28314"/>
                      <a:pt x="37327" y="28409"/>
                      <a:pt x="37100" y="28493"/>
                    </a:cubicBezTo>
                    <a:lnTo>
                      <a:pt x="36898" y="28576"/>
                    </a:lnTo>
                    <a:cubicBezTo>
                      <a:pt x="36612" y="28683"/>
                      <a:pt x="36327" y="28790"/>
                      <a:pt x="36041" y="28885"/>
                    </a:cubicBezTo>
                    <a:cubicBezTo>
                      <a:pt x="35660" y="29016"/>
                      <a:pt x="35255" y="29136"/>
                      <a:pt x="34862" y="29243"/>
                    </a:cubicBezTo>
                    <a:cubicBezTo>
                      <a:pt x="34755" y="29278"/>
                      <a:pt x="34648" y="29302"/>
                      <a:pt x="34541" y="29338"/>
                    </a:cubicBezTo>
                    <a:cubicBezTo>
                      <a:pt x="34255" y="29409"/>
                      <a:pt x="33981" y="29481"/>
                      <a:pt x="33695" y="29540"/>
                    </a:cubicBezTo>
                    <a:cubicBezTo>
                      <a:pt x="33552" y="29564"/>
                      <a:pt x="33410" y="29600"/>
                      <a:pt x="33267" y="29624"/>
                    </a:cubicBezTo>
                    <a:cubicBezTo>
                      <a:pt x="33029" y="29671"/>
                      <a:pt x="32779" y="29719"/>
                      <a:pt x="32540" y="29755"/>
                    </a:cubicBezTo>
                    <a:cubicBezTo>
                      <a:pt x="32386" y="29778"/>
                      <a:pt x="32243" y="29814"/>
                      <a:pt x="32088" y="29826"/>
                    </a:cubicBezTo>
                    <a:cubicBezTo>
                      <a:pt x="31850" y="29862"/>
                      <a:pt x="31612" y="29898"/>
                      <a:pt x="31374" y="29921"/>
                    </a:cubicBezTo>
                    <a:lnTo>
                      <a:pt x="30933" y="29969"/>
                    </a:lnTo>
                    <a:cubicBezTo>
                      <a:pt x="30671" y="29993"/>
                      <a:pt x="30409" y="30017"/>
                      <a:pt x="30147" y="30028"/>
                    </a:cubicBezTo>
                    <a:cubicBezTo>
                      <a:pt x="30028" y="30040"/>
                      <a:pt x="29897" y="30052"/>
                      <a:pt x="29778" y="30052"/>
                    </a:cubicBezTo>
                    <a:cubicBezTo>
                      <a:pt x="29385" y="30076"/>
                      <a:pt x="29004" y="30088"/>
                      <a:pt x="28611" y="30088"/>
                    </a:cubicBezTo>
                    <a:lnTo>
                      <a:pt x="28588" y="30088"/>
                    </a:lnTo>
                    <a:cubicBezTo>
                      <a:pt x="28207" y="30088"/>
                      <a:pt x="27814" y="30076"/>
                      <a:pt x="27433" y="30052"/>
                    </a:cubicBezTo>
                    <a:cubicBezTo>
                      <a:pt x="27314" y="30052"/>
                      <a:pt x="27194" y="30040"/>
                      <a:pt x="27075" y="30028"/>
                    </a:cubicBezTo>
                    <a:cubicBezTo>
                      <a:pt x="26790" y="30017"/>
                      <a:pt x="26504" y="29993"/>
                      <a:pt x="26230" y="29957"/>
                    </a:cubicBezTo>
                    <a:cubicBezTo>
                      <a:pt x="26075" y="29945"/>
                      <a:pt x="25932" y="29933"/>
                      <a:pt x="25790" y="29921"/>
                    </a:cubicBezTo>
                    <a:cubicBezTo>
                      <a:pt x="25516" y="29886"/>
                      <a:pt x="25242" y="29850"/>
                      <a:pt x="24956" y="29802"/>
                    </a:cubicBezTo>
                    <a:lnTo>
                      <a:pt x="24539" y="29743"/>
                    </a:lnTo>
                    <a:cubicBezTo>
                      <a:pt x="24182" y="29683"/>
                      <a:pt x="23837" y="29624"/>
                      <a:pt x="23480" y="29540"/>
                    </a:cubicBezTo>
                    <a:lnTo>
                      <a:pt x="23242" y="29505"/>
                    </a:lnTo>
                    <a:lnTo>
                      <a:pt x="23075" y="29457"/>
                    </a:lnTo>
                    <a:cubicBezTo>
                      <a:pt x="22813" y="29397"/>
                      <a:pt x="22539" y="29338"/>
                      <a:pt x="22265" y="29266"/>
                    </a:cubicBezTo>
                    <a:lnTo>
                      <a:pt x="22003" y="29195"/>
                    </a:lnTo>
                    <a:cubicBezTo>
                      <a:pt x="21753" y="29136"/>
                      <a:pt x="21503" y="29064"/>
                      <a:pt x="21265" y="28981"/>
                    </a:cubicBezTo>
                    <a:cubicBezTo>
                      <a:pt x="21182" y="28957"/>
                      <a:pt x="21098" y="28933"/>
                      <a:pt x="21015" y="28909"/>
                    </a:cubicBezTo>
                    <a:cubicBezTo>
                      <a:pt x="20694" y="28814"/>
                      <a:pt x="20372" y="28707"/>
                      <a:pt x="20051" y="28600"/>
                    </a:cubicBezTo>
                    <a:cubicBezTo>
                      <a:pt x="19908" y="28540"/>
                      <a:pt x="19753" y="28481"/>
                      <a:pt x="19598" y="28421"/>
                    </a:cubicBezTo>
                    <a:cubicBezTo>
                      <a:pt x="19408" y="28350"/>
                      <a:pt x="19217" y="28278"/>
                      <a:pt x="19027" y="28207"/>
                    </a:cubicBezTo>
                    <a:cubicBezTo>
                      <a:pt x="18872" y="28147"/>
                      <a:pt x="18717" y="28076"/>
                      <a:pt x="18562" y="28016"/>
                    </a:cubicBezTo>
                    <a:cubicBezTo>
                      <a:pt x="18372" y="27933"/>
                      <a:pt x="18181" y="27850"/>
                      <a:pt x="17991" y="27766"/>
                    </a:cubicBezTo>
                    <a:lnTo>
                      <a:pt x="17789" y="27671"/>
                    </a:lnTo>
                    <a:cubicBezTo>
                      <a:pt x="17550" y="27564"/>
                      <a:pt x="17312" y="27445"/>
                      <a:pt x="17074" y="27326"/>
                    </a:cubicBezTo>
                    <a:lnTo>
                      <a:pt x="16800" y="27195"/>
                    </a:lnTo>
                    <a:cubicBezTo>
                      <a:pt x="16550" y="27064"/>
                      <a:pt x="16312" y="26933"/>
                      <a:pt x="16074" y="26802"/>
                    </a:cubicBezTo>
                    <a:lnTo>
                      <a:pt x="15895" y="26707"/>
                    </a:lnTo>
                    <a:cubicBezTo>
                      <a:pt x="15610" y="26552"/>
                      <a:pt x="15336" y="26385"/>
                      <a:pt x="15050" y="26207"/>
                    </a:cubicBezTo>
                    <a:cubicBezTo>
                      <a:pt x="14693" y="25992"/>
                      <a:pt x="14348" y="25766"/>
                      <a:pt x="14002" y="25528"/>
                    </a:cubicBezTo>
                    <a:cubicBezTo>
                      <a:pt x="13955" y="25504"/>
                      <a:pt x="13907" y="25468"/>
                      <a:pt x="13871" y="25433"/>
                    </a:cubicBezTo>
                    <a:cubicBezTo>
                      <a:pt x="13574" y="25230"/>
                      <a:pt x="13276" y="25016"/>
                      <a:pt x="12978" y="24790"/>
                    </a:cubicBezTo>
                    <a:cubicBezTo>
                      <a:pt x="12859" y="24706"/>
                      <a:pt x="12752" y="24623"/>
                      <a:pt x="12645" y="24528"/>
                    </a:cubicBezTo>
                    <a:cubicBezTo>
                      <a:pt x="12419" y="24361"/>
                      <a:pt x="12193" y="24183"/>
                      <a:pt x="11978" y="23992"/>
                    </a:cubicBezTo>
                    <a:cubicBezTo>
                      <a:pt x="11859" y="23897"/>
                      <a:pt x="11740" y="23790"/>
                      <a:pt x="11621" y="23682"/>
                    </a:cubicBezTo>
                    <a:cubicBezTo>
                      <a:pt x="11407" y="23504"/>
                      <a:pt x="11204" y="23325"/>
                      <a:pt x="11002" y="23135"/>
                    </a:cubicBezTo>
                    <a:cubicBezTo>
                      <a:pt x="10895" y="23040"/>
                      <a:pt x="10788" y="22932"/>
                      <a:pt x="10681" y="22825"/>
                    </a:cubicBezTo>
                    <a:cubicBezTo>
                      <a:pt x="10335" y="22492"/>
                      <a:pt x="10002" y="22158"/>
                      <a:pt x="9668" y="21813"/>
                    </a:cubicBezTo>
                    <a:cubicBezTo>
                      <a:pt x="9478" y="21599"/>
                      <a:pt x="9287" y="21385"/>
                      <a:pt x="9109" y="21170"/>
                    </a:cubicBezTo>
                    <a:cubicBezTo>
                      <a:pt x="9037" y="21099"/>
                      <a:pt x="8990" y="21027"/>
                      <a:pt x="8930" y="20956"/>
                    </a:cubicBezTo>
                    <a:cubicBezTo>
                      <a:pt x="8799" y="20813"/>
                      <a:pt x="8680" y="20670"/>
                      <a:pt x="8561" y="20527"/>
                    </a:cubicBezTo>
                    <a:lnTo>
                      <a:pt x="8442" y="20373"/>
                    </a:lnTo>
                    <a:cubicBezTo>
                      <a:pt x="8287" y="20182"/>
                      <a:pt x="8133" y="19980"/>
                      <a:pt x="7978" y="19777"/>
                    </a:cubicBezTo>
                    <a:cubicBezTo>
                      <a:pt x="7918" y="19706"/>
                      <a:pt x="7859" y="19622"/>
                      <a:pt x="7799" y="19539"/>
                    </a:cubicBezTo>
                    <a:cubicBezTo>
                      <a:pt x="7668" y="19361"/>
                      <a:pt x="7537" y="19170"/>
                      <a:pt x="7418" y="18991"/>
                    </a:cubicBezTo>
                    <a:cubicBezTo>
                      <a:pt x="7359" y="18908"/>
                      <a:pt x="7299" y="18825"/>
                      <a:pt x="7252" y="18741"/>
                    </a:cubicBezTo>
                    <a:cubicBezTo>
                      <a:pt x="7168" y="18610"/>
                      <a:pt x="7085" y="18479"/>
                      <a:pt x="7001" y="18348"/>
                    </a:cubicBezTo>
                    <a:cubicBezTo>
                      <a:pt x="6930" y="18253"/>
                      <a:pt x="6871" y="18146"/>
                      <a:pt x="6811" y="18051"/>
                    </a:cubicBezTo>
                    <a:cubicBezTo>
                      <a:pt x="6728" y="17920"/>
                      <a:pt x="6644" y="17777"/>
                      <a:pt x="6573" y="17646"/>
                    </a:cubicBezTo>
                    <a:cubicBezTo>
                      <a:pt x="6513" y="17551"/>
                      <a:pt x="6454" y="17456"/>
                      <a:pt x="6394" y="17348"/>
                    </a:cubicBezTo>
                    <a:cubicBezTo>
                      <a:pt x="6347" y="17241"/>
                      <a:pt x="6299" y="17158"/>
                      <a:pt x="6239" y="17063"/>
                    </a:cubicBezTo>
                    <a:cubicBezTo>
                      <a:pt x="6180" y="16932"/>
                      <a:pt x="6109" y="16813"/>
                      <a:pt x="6037" y="16682"/>
                    </a:cubicBezTo>
                    <a:cubicBezTo>
                      <a:pt x="5989" y="16586"/>
                      <a:pt x="5942" y="16491"/>
                      <a:pt x="5894" y="16384"/>
                    </a:cubicBezTo>
                    <a:cubicBezTo>
                      <a:pt x="5847" y="16289"/>
                      <a:pt x="5787" y="16170"/>
                      <a:pt x="5728" y="16051"/>
                    </a:cubicBezTo>
                    <a:cubicBezTo>
                      <a:pt x="5561" y="15705"/>
                      <a:pt x="5406" y="15348"/>
                      <a:pt x="5263" y="14991"/>
                    </a:cubicBezTo>
                    <a:cubicBezTo>
                      <a:pt x="5227" y="14931"/>
                      <a:pt x="5204" y="14860"/>
                      <a:pt x="5180" y="14789"/>
                    </a:cubicBezTo>
                    <a:cubicBezTo>
                      <a:pt x="5037" y="14455"/>
                      <a:pt x="4906" y="14110"/>
                      <a:pt x="4787" y="13765"/>
                    </a:cubicBezTo>
                    <a:cubicBezTo>
                      <a:pt x="4775" y="13717"/>
                      <a:pt x="4763" y="13669"/>
                      <a:pt x="4739" y="13622"/>
                    </a:cubicBezTo>
                    <a:cubicBezTo>
                      <a:pt x="4644" y="13312"/>
                      <a:pt x="4537" y="12991"/>
                      <a:pt x="4442" y="12681"/>
                    </a:cubicBezTo>
                    <a:cubicBezTo>
                      <a:pt x="4430" y="12622"/>
                      <a:pt x="4418" y="12574"/>
                      <a:pt x="4406" y="12514"/>
                    </a:cubicBezTo>
                    <a:cubicBezTo>
                      <a:pt x="4311" y="12193"/>
                      <a:pt x="4227" y="11860"/>
                      <a:pt x="4156" y="11526"/>
                    </a:cubicBezTo>
                    <a:cubicBezTo>
                      <a:pt x="4144" y="11455"/>
                      <a:pt x="4132" y="11383"/>
                      <a:pt x="4108" y="11312"/>
                    </a:cubicBezTo>
                    <a:cubicBezTo>
                      <a:pt x="4037" y="10979"/>
                      <a:pt x="3977" y="10645"/>
                      <a:pt x="3930" y="10312"/>
                    </a:cubicBezTo>
                    <a:lnTo>
                      <a:pt x="3930" y="10300"/>
                    </a:lnTo>
                    <a:cubicBezTo>
                      <a:pt x="3870" y="9955"/>
                      <a:pt x="3834" y="9621"/>
                      <a:pt x="3799" y="9276"/>
                    </a:cubicBezTo>
                    <a:cubicBezTo>
                      <a:pt x="3799" y="9204"/>
                      <a:pt x="3787" y="9133"/>
                      <a:pt x="3775" y="9062"/>
                    </a:cubicBezTo>
                    <a:cubicBezTo>
                      <a:pt x="3751" y="8728"/>
                      <a:pt x="3727" y="8395"/>
                      <a:pt x="3715" y="8062"/>
                    </a:cubicBezTo>
                    <a:lnTo>
                      <a:pt x="3715" y="7895"/>
                    </a:lnTo>
                    <a:cubicBezTo>
                      <a:pt x="3703" y="7561"/>
                      <a:pt x="3703" y="7228"/>
                      <a:pt x="3715" y="6895"/>
                    </a:cubicBezTo>
                    <a:lnTo>
                      <a:pt x="3715" y="6799"/>
                    </a:lnTo>
                    <a:cubicBezTo>
                      <a:pt x="3727" y="6430"/>
                      <a:pt x="3751" y="6061"/>
                      <a:pt x="3787" y="5692"/>
                    </a:cubicBezTo>
                    <a:cubicBezTo>
                      <a:pt x="3787" y="5621"/>
                      <a:pt x="3799" y="5549"/>
                      <a:pt x="3811" y="5466"/>
                    </a:cubicBezTo>
                    <a:cubicBezTo>
                      <a:pt x="3811" y="5371"/>
                      <a:pt x="3823" y="5264"/>
                      <a:pt x="3834" y="5168"/>
                    </a:cubicBezTo>
                    <a:cubicBezTo>
                      <a:pt x="3858" y="5037"/>
                      <a:pt x="3870" y="4918"/>
                      <a:pt x="3894" y="4799"/>
                    </a:cubicBezTo>
                    <a:cubicBezTo>
                      <a:pt x="3906" y="4692"/>
                      <a:pt x="3918" y="4597"/>
                      <a:pt x="3930" y="4502"/>
                    </a:cubicBezTo>
                    <a:cubicBezTo>
                      <a:pt x="3953" y="4394"/>
                      <a:pt x="3977" y="4263"/>
                      <a:pt x="3989" y="4144"/>
                    </a:cubicBezTo>
                    <a:cubicBezTo>
                      <a:pt x="4013" y="4025"/>
                      <a:pt x="4037" y="3906"/>
                      <a:pt x="4061" y="3787"/>
                    </a:cubicBezTo>
                    <a:cubicBezTo>
                      <a:pt x="4084" y="3668"/>
                      <a:pt x="4108" y="3561"/>
                      <a:pt x="4132" y="3454"/>
                    </a:cubicBezTo>
                    <a:cubicBezTo>
                      <a:pt x="4156" y="3335"/>
                      <a:pt x="4180" y="3216"/>
                      <a:pt x="4215" y="3097"/>
                    </a:cubicBezTo>
                    <a:cubicBezTo>
                      <a:pt x="4239" y="2978"/>
                      <a:pt x="4263" y="2882"/>
                      <a:pt x="4287" y="2787"/>
                    </a:cubicBezTo>
                    <a:cubicBezTo>
                      <a:pt x="4334" y="2620"/>
                      <a:pt x="4370" y="2466"/>
                      <a:pt x="4418" y="2311"/>
                    </a:cubicBezTo>
                    <a:cubicBezTo>
                      <a:pt x="4442" y="2227"/>
                      <a:pt x="4465" y="2132"/>
                      <a:pt x="4501" y="2049"/>
                    </a:cubicBezTo>
                    <a:cubicBezTo>
                      <a:pt x="4549" y="1870"/>
                      <a:pt x="4608" y="1680"/>
                      <a:pt x="4680" y="1501"/>
                    </a:cubicBezTo>
                    <a:cubicBezTo>
                      <a:pt x="4692" y="1442"/>
                      <a:pt x="4715" y="1382"/>
                      <a:pt x="4739" y="1323"/>
                    </a:cubicBezTo>
                    <a:cubicBezTo>
                      <a:pt x="4787" y="1180"/>
                      <a:pt x="4846" y="1025"/>
                      <a:pt x="4906" y="882"/>
                    </a:cubicBezTo>
                    <a:cubicBezTo>
                      <a:pt x="4930" y="799"/>
                      <a:pt x="4954" y="727"/>
                      <a:pt x="4989" y="656"/>
                    </a:cubicBezTo>
                    <a:cubicBezTo>
                      <a:pt x="5073" y="442"/>
                      <a:pt x="5168" y="215"/>
                      <a:pt x="5263" y="1"/>
                    </a:cubicBezTo>
                    <a:lnTo>
                      <a:pt x="1560" y="8264"/>
                    </a:lnTo>
                    <a:cubicBezTo>
                      <a:pt x="1453" y="8478"/>
                      <a:pt x="1358" y="8693"/>
                      <a:pt x="1275" y="8919"/>
                    </a:cubicBezTo>
                    <a:cubicBezTo>
                      <a:pt x="1251" y="8990"/>
                      <a:pt x="1215" y="9062"/>
                      <a:pt x="1191" y="9133"/>
                    </a:cubicBezTo>
                    <a:cubicBezTo>
                      <a:pt x="1132" y="9288"/>
                      <a:pt x="1072" y="9431"/>
                      <a:pt x="1025" y="9585"/>
                    </a:cubicBezTo>
                    <a:lnTo>
                      <a:pt x="1013" y="9609"/>
                    </a:lnTo>
                    <a:cubicBezTo>
                      <a:pt x="1001" y="9657"/>
                      <a:pt x="977" y="9705"/>
                      <a:pt x="965" y="9752"/>
                    </a:cubicBezTo>
                    <a:cubicBezTo>
                      <a:pt x="905" y="9943"/>
                      <a:pt x="846" y="10121"/>
                      <a:pt x="786" y="10300"/>
                    </a:cubicBezTo>
                    <a:cubicBezTo>
                      <a:pt x="763" y="10395"/>
                      <a:pt x="739" y="10478"/>
                      <a:pt x="715" y="10562"/>
                    </a:cubicBezTo>
                    <a:cubicBezTo>
                      <a:pt x="667" y="10728"/>
                      <a:pt x="620" y="10883"/>
                      <a:pt x="584" y="11038"/>
                    </a:cubicBezTo>
                    <a:cubicBezTo>
                      <a:pt x="572" y="11074"/>
                      <a:pt x="560" y="11121"/>
                      <a:pt x="548" y="11157"/>
                    </a:cubicBezTo>
                    <a:cubicBezTo>
                      <a:pt x="524" y="11229"/>
                      <a:pt x="513" y="11288"/>
                      <a:pt x="501" y="11348"/>
                    </a:cubicBezTo>
                    <a:cubicBezTo>
                      <a:pt x="477" y="11467"/>
                      <a:pt x="441" y="11586"/>
                      <a:pt x="417" y="11705"/>
                    </a:cubicBezTo>
                    <a:cubicBezTo>
                      <a:pt x="394" y="11824"/>
                      <a:pt x="370" y="11931"/>
                      <a:pt x="346" y="12038"/>
                    </a:cubicBezTo>
                    <a:cubicBezTo>
                      <a:pt x="322" y="12145"/>
                      <a:pt x="298" y="12276"/>
                      <a:pt x="286" y="12395"/>
                    </a:cubicBezTo>
                    <a:lnTo>
                      <a:pt x="251" y="12550"/>
                    </a:lnTo>
                    <a:cubicBezTo>
                      <a:pt x="239" y="12586"/>
                      <a:pt x="239" y="12681"/>
                      <a:pt x="227" y="12741"/>
                    </a:cubicBezTo>
                    <a:cubicBezTo>
                      <a:pt x="203" y="12848"/>
                      <a:pt x="191" y="12943"/>
                      <a:pt x="179" y="13038"/>
                    </a:cubicBezTo>
                    <a:cubicBezTo>
                      <a:pt x="155" y="13169"/>
                      <a:pt x="143" y="13288"/>
                      <a:pt x="132" y="13419"/>
                    </a:cubicBezTo>
                    <a:cubicBezTo>
                      <a:pt x="120" y="13515"/>
                      <a:pt x="108" y="13610"/>
                      <a:pt x="96" y="13717"/>
                    </a:cubicBezTo>
                    <a:cubicBezTo>
                      <a:pt x="96" y="13753"/>
                      <a:pt x="84" y="13800"/>
                      <a:pt x="84" y="13836"/>
                    </a:cubicBezTo>
                    <a:cubicBezTo>
                      <a:pt x="72" y="13884"/>
                      <a:pt x="84" y="13907"/>
                      <a:pt x="84" y="13943"/>
                    </a:cubicBezTo>
                    <a:cubicBezTo>
                      <a:pt x="48" y="14312"/>
                      <a:pt x="24" y="14681"/>
                      <a:pt x="13" y="15050"/>
                    </a:cubicBezTo>
                    <a:cubicBezTo>
                      <a:pt x="13" y="15062"/>
                      <a:pt x="13" y="15062"/>
                      <a:pt x="13" y="15074"/>
                    </a:cubicBezTo>
                    <a:lnTo>
                      <a:pt x="13" y="15146"/>
                    </a:lnTo>
                    <a:cubicBezTo>
                      <a:pt x="1" y="15479"/>
                      <a:pt x="13" y="15812"/>
                      <a:pt x="13" y="16146"/>
                    </a:cubicBezTo>
                    <a:lnTo>
                      <a:pt x="13" y="16265"/>
                    </a:lnTo>
                    <a:lnTo>
                      <a:pt x="13" y="16313"/>
                    </a:lnTo>
                    <a:cubicBezTo>
                      <a:pt x="24" y="16646"/>
                      <a:pt x="48" y="16979"/>
                      <a:pt x="72" y="17313"/>
                    </a:cubicBezTo>
                    <a:lnTo>
                      <a:pt x="72" y="17408"/>
                    </a:lnTo>
                    <a:cubicBezTo>
                      <a:pt x="72" y="17444"/>
                      <a:pt x="84" y="17491"/>
                      <a:pt x="96" y="17527"/>
                    </a:cubicBezTo>
                    <a:cubicBezTo>
                      <a:pt x="120" y="17872"/>
                      <a:pt x="167" y="18206"/>
                      <a:pt x="215" y="18551"/>
                    </a:cubicBezTo>
                    <a:lnTo>
                      <a:pt x="215" y="18551"/>
                    </a:lnTo>
                    <a:lnTo>
                      <a:pt x="215" y="18563"/>
                    </a:lnTo>
                    <a:cubicBezTo>
                      <a:pt x="274" y="18896"/>
                      <a:pt x="334" y="19230"/>
                      <a:pt x="405" y="19563"/>
                    </a:cubicBezTo>
                    <a:cubicBezTo>
                      <a:pt x="405" y="19599"/>
                      <a:pt x="417" y="19646"/>
                      <a:pt x="429" y="19682"/>
                    </a:cubicBezTo>
                    <a:cubicBezTo>
                      <a:pt x="429" y="19730"/>
                      <a:pt x="441" y="19742"/>
                      <a:pt x="453" y="19777"/>
                    </a:cubicBezTo>
                    <a:cubicBezTo>
                      <a:pt x="524" y="20111"/>
                      <a:pt x="596" y="20432"/>
                      <a:pt x="691" y="20765"/>
                    </a:cubicBezTo>
                    <a:cubicBezTo>
                      <a:pt x="691" y="20777"/>
                      <a:pt x="703" y="20801"/>
                      <a:pt x="703" y="20813"/>
                    </a:cubicBezTo>
                    <a:cubicBezTo>
                      <a:pt x="715" y="20849"/>
                      <a:pt x="727" y="20885"/>
                      <a:pt x="739" y="20932"/>
                    </a:cubicBezTo>
                    <a:cubicBezTo>
                      <a:pt x="822" y="21242"/>
                      <a:pt x="929" y="21563"/>
                      <a:pt x="1036" y="21873"/>
                    </a:cubicBezTo>
                    <a:cubicBezTo>
                      <a:pt x="1048" y="21908"/>
                      <a:pt x="1048" y="21932"/>
                      <a:pt x="1060" y="21968"/>
                    </a:cubicBezTo>
                    <a:lnTo>
                      <a:pt x="1084" y="22016"/>
                    </a:lnTo>
                    <a:cubicBezTo>
                      <a:pt x="1203" y="22361"/>
                      <a:pt x="1322" y="22694"/>
                      <a:pt x="1465" y="23040"/>
                    </a:cubicBezTo>
                    <a:cubicBezTo>
                      <a:pt x="1477" y="23075"/>
                      <a:pt x="1489" y="23111"/>
                      <a:pt x="1501" y="23147"/>
                    </a:cubicBezTo>
                    <a:cubicBezTo>
                      <a:pt x="1513" y="23182"/>
                      <a:pt x="1537" y="23206"/>
                      <a:pt x="1548" y="23242"/>
                    </a:cubicBezTo>
                    <a:cubicBezTo>
                      <a:pt x="1691" y="23599"/>
                      <a:pt x="1846" y="23944"/>
                      <a:pt x="2013" y="24302"/>
                    </a:cubicBezTo>
                    <a:cubicBezTo>
                      <a:pt x="2025" y="24325"/>
                      <a:pt x="2037" y="24337"/>
                      <a:pt x="2048" y="24361"/>
                    </a:cubicBezTo>
                    <a:cubicBezTo>
                      <a:pt x="2084" y="24456"/>
                      <a:pt x="2132" y="24540"/>
                      <a:pt x="2179" y="24635"/>
                    </a:cubicBezTo>
                    <a:cubicBezTo>
                      <a:pt x="2227" y="24718"/>
                      <a:pt x="2275" y="24837"/>
                      <a:pt x="2334" y="24933"/>
                    </a:cubicBezTo>
                    <a:cubicBezTo>
                      <a:pt x="2394" y="25052"/>
                      <a:pt x="2465" y="25183"/>
                      <a:pt x="2525" y="25302"/>
                    </a:cubicBezTo>
                    <a:cubicBezTo>
                      <a:pt x="2584" y="25397"/>
                      <a:pt x="2632" y="25492"/>
                      <a:pt x="2691" y="25587"/>
                    </a:cubicBezTo>
                    <a:cubicBezTo>
                      <a:pt x="2703" y="25611"/>
                      <a:pt x="2715" y="25635"/>
                      <a:pt x="2715" y="25659"/>
                    </a:cubicBezTo>
                    <a:cubicBezTo>
                      <a:pt x="2763" y="25730"/>
                      <a:pt x="2810" y="25802"/>
                      <a:pt x="2858" y="25885"/>
                    </a:cubicBezTo>
                    <a:cubicBezTo>
                      <a:pt x="2941" y="26016"/>
                      <a:pt x="3013" y="26159"/>
                      <a:pt x="3096" y="26290"/>
                    </a:cubicBezTo>
                    <a:cubicBezTo>
                      <a:pt x="3156" y="26397"/>
                      <a:pt x="3227" y="26492"/>
                      <a:pt x="3287" y="26588"/>
                    </a:cubicBezTo>
                    <a:cubicBezTo>
                      <a:pt x="3370" y="26719"/>
                      <a:pt x="3453" y="26850"/>
                      <a:pt x="3537" y="26980"/>
                    </a:cubicBezTo>
                    <a:lnTo>
                      <a:pt x="3596" y="27076"/>
                    </a:lnTo>
                    <a:lnTo>
                      <a:pt x="3703" y="27231"/>
                    </a:lnTo>
                    <a:cubicBezTo>
                      <a:pt x="3834" y="27409"/>
                      <a:pt x="3953" y="27600"/>
                      <a:pt x="4084" y="27778"/>
                    </a:cubicBezTo>
                    <a:lnTo>
                      <a:pt x="4263" y="28016"/>
                    </a:lnTo>
                    <a:cubicBezTo>
                      <a:pt x="4418" y="28219"/>
                      <a:pt x="4561" y="28421"/>
                      <a:pt x="4727" y="28612"/>
                    </a:cubicBezTo>
                    <a:cubicBezTo>
                      <a:pt x="4763" y="28659"/>
                      <a:pt x="4787" y="28695"/>
                      <a:pt x="4823" y="28743"/>
                    </a:cubicBezTo>
                    <a:cubicBezTo>
                      <a:pt x="4835" y="28755"/>
                      <a:pt x="4846" y="28755"/>
                      <a:pt x="4846" y="28766"/>
                    </a:cubicBezTo>
                    <a:cubicBezTo>
                      <a:pt x="4966" y="28921"/>
                      <a:pt x="5085" y="29064"/>
                      <a:pt x="5216" y="29207"/>
                    </a:cubicBezTo>
                    <a:cubicBezTo>
                      <a:pt x="5275" y="29278"/>
                      <a:pt x="5335" y="29350"/>
                      <a:pt x="5394" y="29421"/>
                    </a:cubicBezTo>
                    <a:cubicBezTo>
                      <a:pt x="5573" y="29636"/>
                      <a:pt x="5763" y="29850"/>
                      <a:pt x="5954" y="30052"/>
                    </a:cubicBezTo>
                    <a:cubicBezTo>
                      <a:pt x="6287" y="30409"/>
                      <a:pt x="6620" y="30743"/>
                      <a:pt x="6966" y="31076"/>
                    </a:cubicBezTo>
                    <a:cubicBezTo>
                      <a:pt x="7001" y="31112"/>
                      <a:pt x="7037" y="31148"/>
                      <a:pt x="7085" y="31195"/>
                    </a:cubicBezTo>
                    <a:cubicBezTo>
                      <a:pt x="7156" y="31255"/>
                      <a:pt x="7228" y="31314"/>
                      <a:pt x="7299" y="31386"/>
                    </a:cubicBezTo>
                    <a:cubicBezTo>
                      <a:pt x="7490" y="31564"/>
                      <a:pt x="7692" y="31755"/>
                      <a:pt x="7906" y="31933"/>
                    </a:cubicBezTo>
                    <a:cubicBezTo>
                      <a:pt x="8025" y="32041"/>
                      <a:pt x="8144" y="32136"/>
                      <a:pt x="8264" y="32243"/>
                    </a:cubicBezTo>
                    <a:cubicBezTo>
                      <a:pt x="8490" y="32422"/>
                      <a:pt x="8716" y="32600"/>
                      <a:pt x="8930" y="32779"/>
                    </a:cubicBezTo>
                    <a:cubicBezTo>
                      <a:pt x="9037" y="32862"/>
                      <a:pt x="9157" y="32957"/>
                      <a:pt x="9264" y="33041"/>
                    </a:cubicBezTo>
                    <a:cubicBezTo>
                      <a:pt x="9561" y="33255"/>
                      <a:pt x="9859" y="33469"/>
                      <a:pt x="10157" y="33684"/>
                    </a:cubicBezTo>
                    <a:cubicBezTo>
                      <a:pt x="10204" y="33708"/>
                      <a:pt x="10240" y="33743"/>
                      <a:pt x="10288" y="33779"/>
                    </a:cubicBezTo>
                    <a:cubicBezTo>
                      <a:pt x="10633" y="34017"/>
                      <a:pt x="10990" y="34243"/>
                      <a:pt x="11347" y="34458"/>
                    </a:cubicBezTo>
                    <a:lnTo>
                      <a:pt x="11407" y="34505"/>
                    </a:lnTo>
                    <a:cubicBezTo>
                      <a:pt x="11669" y="34660"/>
                      <a:pt x="11931" y="34803"/>
                      <a:pt x="12193" y="34958"/>
                    </a:cubicBezTo>
                    <a:lnTo>
                      <a:pt x="12371" y="35053"/>
                    </a:lnTo>
                    <a:cubicBezTo>
                      <a:pt x="12609" y="35184"/>
                      <a:pt x="12847" y="35315"/>
                      <a:pt x="13086" y="35434"/>
                    </a:cubicBezTo>
                    <a:lnTo>
                      <a:pt x="13359" y="35577"/>
                    </a:lnTo>
                    <a:cubicBezTo>
                      <a:pt x="13598" y="35696"/>
                      <a:pt x="13848" y="35815"/>
                      <a:pt x="14086" y="35922"/>
                    </a:cubicBezTo>
                    <a:cubicBezTo>
                      <a:pt x="14145" y="35946"/>
                      <a:pt x="14217" y="35982"/>
                      <a:pt x="14288" y="36017"/>
                    </a:cubicBezTo>
                    <a:lnTo>
                      <a:pt x="14360" y="36041"/>
                    </a:lnTo>
                    <a:cubicBezTo>
                      <a:pt x="14514" y="36124"/>
                      <a:pt x="14681" y="36184"/>
                      <a:pt x="14848" y="36255"/>
                    </a:cubicBezTo>
                    <a:cubicBezTo>
                      <a:pt x="15014" y="36327"/>
                      <a:pt x="15157" y="36386"/>
                      <a:pt x="15312" y="36446"/>
                    </a:cubicBezTo>
                    <a:cubicBezTo>
                      <a:pt x="15503" y="36529"/>
                      <a:pt x="15693" y="36601"/>
                      <a:pt x="15884" y="36672"/>
                    </a:cubicBezTo>
                    <a:cubicBezTo>
                      <a:pt x="16038" y="36720"/>
                      <a:pt x="16181" y="36791"/>
                      <a:pt x="16348" y="36839"/>
                    </a:cubicBezTo>
                    <a:lnTo>
                      <a:pt x="16384" y="36851"/>
                    </a:lnTo>
                    <a:cubicBezTo>
                      <a:pt x="16693" y="36958"/>
                      <a:pt x="16991" y="37065"/>
                      <a:pt x="17300" y="37148"/>
                    </a:cubicBezTo>
                    <a:cubicBezTo>
                      <a:pt x="17384" y="37184"/>
                      <a:pt x="17467" y="37208"/>
                      <a:pt x="17550" y="37232"/>
                    </a:cubicBezTo>
                    <a:cubicBezTo>
                      <a:pt x="17729" y="37279"/>
                      <a:pt x="17896" y="37339"/>
                      <a:pt x="18074" y="37375"/>
                    </a:cubicBezTo>
                    <a:lnTo>
                      <a:pt x="18301" y="37434"/>
                    </a:lnTo>
                    <a:lnTo>
                      <a:pt x="18562" y="37506"/>
                    </a:lnTo>
                    <a:cubicBezTo>
                      <a:pt x="18824" y="37577"/>
                      <a:pt x="19098" y="37637"/>
                      <a:pt x="19360" y="37696"/>
                    </a:cubicBezTo>
                    <a:lnTo>
                      <a:pt x="19527" y="37732"/>
                    </a:lnTo>
                    <a:lnTo>
                      <a:pt x="19586" y="37744"/>
                    </a:lnTo>
                    <a:lnTo>
                      <a:pt x="19765" y="37779"/>
                    </a:lnTo>
                    <a:cubicBezTo>
                      <a:pt x="20122" y="37851"/>
                      <a:pt x="20479" y="37922"/>
                      <a:pt x="20825" y="37982"/>
                    </a:cubicBezTo>
                    <a:cubicBezTo>
                      <a:pt x="20884" y="37994"/>
                      <a:pt x="20944" y="38006"/>
                      <a:pt x="21003" y="38006"/>
                    </a:cubicBezTo>
                    <a:cubicBezTo>
                      <a:pt x="21087" y="38029"/>
                      <a:pt x="21170" y="38029"/>
                      <a:pt x="21253" y="38041"/>
                    </a:cubicBezTo>
                    <a:cubicBezTo>
                      <a:pt x="21527" y="38089"/>
                      <a:pt x="21801" y="38125"/>
                      <a:pt x="22087" y="38149"/>
                    </a:cubicBezTo>
                    <a:cubicBezTo>
                      <a:pt x="22170" y="38160"/>
                      <a:pt x="22253" y="38172"/>
                      <a:pt x="22349" y="38184"/>
                    </a:cubicBezTo>
                    <a:lnTo>
                      <a:pt x="22515" y="38196"/>
                    </a:lnTo>
                    <a:cubicBezTo>
                      <a:pt x="22801" y="38232"/>
                      <a:pt x="23075" y="38244"/>
                      <a:pt x="23361" y="38268"/>
                    </a:cubicBezTo>
                    <a:cubicBezTo>
                      <a:pt x="23456" y="38268"/>
                      <a:pt x="23551" y="38279"/>
                      <a:pt x="23646" y="38291"/>
                    </a:cubicBezTo>
                    <a:lnTo>
                      <a:pt x="23718" y="38291"/>
                    </a:lnTo>
                    <a:cubicBezTo>
                      <a:pt x="24111" y="38303"/>
                      <a:pt x="24492" y="38315"/>
                      <a:pt x="24873" y="38315"/>
                    </a:cubicBezTo>
                    <a:lnTo>
                      <a:pt x="24897" y="38315"/>
                    </a:lnTo>
                    <a:cubicBezTo>
                      <a:pt x="25289" y="38315"/>
                      <a:pt x="25670" y="38303"/>
                      <a:pt x="26063" y="38291"/>
                    </a:cubicBezTo>
                    <a:lnTo>
                      <a:pt x="26135" y="38291"/>
                    </a:lnTo>
                    <a:cubicBezTo>
                      <a:pt x="26230" y="38291"/>
                      <a:pt x="26337" y="38268"/>
                      <a:pt x="26432" y="38268"/>
                    </a:cubicBezTo>
                    <a:cubicBezTo>
                      <a:pt x="26694" y="38256"/>
                      <a:pt x="26956" y="38232"/>
                      <a:pt x="27206" y="38208"/>
                    </a:cubicBezTo>
                    <a:cubicBezTo>
                      <a:pt x="27254" y="38208"/>
                      <a:pt x="27302" y="38208"/>
                      <a:pt x="27349" y="38196"/>
                    </a:cubicBezTo>
                    <a:cubicBezTo>
                      <a:pt x="27456" y="38184"/>
                      <a:pt x="27552" y="38172"/>
                      <a:pt x="27647" y="38160"/>
                    </a:cubicBezTo>
                    <a:cubicBezTo>
                      <a:pt x="27885" y="38137"/>
                      <a:pt x="28123" y="38101"/>
                      <a:pt x="28361" y="38065"/>
                    </a:cubicBezTo>
                    <a:cubicBezTo>
                      <a:pt x="28433" y="38053"/>
                      <a:pt x="28504" y="38053"/>
                      <a:pt x="28564" y="38041"/>
                    </a:cubicBezTo>
                    <a:cubicBezTo>
                      <a:pt x="28635" y="38029"/>
                      <a:pt x="28730" y="38006"/>
                      <a:pt x="28814" y="37994"/>
                    </a:cubicBezTo>
                    <a:cubicBezTo>
                      <a:pt x="29052" y="37958"/>
                      <a:pt x="29302" y="37910"/>
                      <a:pt x="29540" y="37863"/>
                    </a:cubicBezTo>
                    <a:cubicBezTo>
                      <a:pt x="29635" y="37851"/>
                      <a:pt x="29719" y="37839"/>
                      <a:pt x="29802" y="37815"/>
                    </a:cubicBezTo>
                    <a:cubicBezTo>
                      <a:pt x="29861" y="37803"/>
                      <a:pt x="29921" y="37791"/>
                      <a:pt x="29969" y="37779"/>
                    </a:cubicBezTo>
                    <a:cubicBezTo>
                      <a:pt x="30254" y="37708"/>
                      <a:pt x="30540" y="37648"/>
                      <a:pt x="30814" y="37577"/>
                    </a:cubicBezTo>
                    <a:cubicBezTo>
                      <a:pt x="30897" y="37553"/>
                      <a:pt x="30981" y="37529"/>
                      <a:pt x="31064" y="37506"/>
                    </a:cubicBezTo>
                    <a:lnTo>
                      <a:pt x="31135" y="37482"/>
                    </a:lnTo>
                    <a:cubicBezTo>
                      <a:pt x="31540" y="37375"/>
                      <a:pt x="31933" y="37256"/>
                      <a:pt x="32314" y="37125"/>
                    </a:cubicBezTo>
                    <a:lnTo>
                      <a:pt x="32374" y="37101"/>
                    </a:lnTo>
                    <a:cubicBezTo>
                      <a:pt x="32648" y="37017"/>
                      <a:pt x="32909" y="36910"/>
                      <a:pt x="33171" y="36803"/>
                    </a:cubicBezTo>
                    <a:cubicBezTo>
                      <a:pt x="33243" y="36779"/>
                      <a:pt x="33314" y="36756"/>
                      <a:pt x="33374" y="36732"/>
                    </a:cubicBezTo>
                    <a:cubicBezTo>
                      <a:pt x="33505" y="36672"/>
                      <a:pt x="33636" y="36625"/>
                      <a:pt x="33755" y="36577"/>
                    </a:cubicBezTo>
                    <a:cubicBezTo>
                      <a:pt x="33850" y="36541"/>
                      <a:pt x="33945" y="36494"/>
                      <a:pt x="34041" y="36458"/>
                    </a:cubicBezTo>
                    <a:lnTo>
                      <a:pt x="34338" y="36315"/>
                    </a:lnTo>
                    <a:cubicBezTo>
                      <a:pt x="34553" y="36220"/>
                      <a:pt x="34767" y="36113"/>
                      <a:pt x="34981" y="36005"/>
                    </a:cubicBezTo>
                    <a:lnTo>
                      <a:pt x="35207" y="35886"/>
                    </a:lnTo>
                    <a:lnTo>
                      <a:pt x="35279" y="35851"/>
                    </a:lnTo>
                    <a:cubicBezTo>
                      <a:pt x="35410" y="35791"/>
                      <a:pt x="35529" y="35708"/>
                      <a:pt x="35660" y="35648"/>
                    </a:cubicBezTo>
                    <a:cubicBezTo>
                      <a:pt x="35827" y="35553"/>
                      <a:pt x="35993" y="35458"/>
                      <a:pt x="36160" y="35362"/>
                    </a:cubicBezTo>
                    <a:cubicBezTo>
                      <a:pt x="36315" y="35267"/>
                      <a:pt x="36434" y="35184"/>
                      <a:pt x="36577" y="35101"/>
                    </a:cubicBezTo>
                    <a:cubicBezTo>
                      <a:pt x="36719" y="35005"/>
                      <a:pt x="36898" y="34898"/>
                      <a:pt x="37065" y="34803"/>
                    </a:cubicBezTo>
                    <a:lnTo>
                      <a:pt x="37136" y="34755"/>
                    </a:lnTo>
                    <a:cubicBezTo>
                      <a:pt x="37374" y="34589"/>
                      <a:pt x="37624" y="34422"/>
                      <a:pt x="37862" y="34243"/>
                    </a:cubicBezTo>
                    <a:lnTo>
                      <a:pt x="41577" y="25980"/>
                    </a:lnTo>
                    <a:cubicBezTo>
                      <a:pt x="41327" y="26183"/>
                      <a:pt x="41065" y="26373"/>
                      <a:pt x="40791" y="265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4628250" y="3943775"/>
                <a:ext cx="227425" cy="351850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14074" extrusionOk="0">
                    <a:moveTo>
                      <a:pt x="9097" y="5811"/>
                    </a:moveTo>
                    <a:lnTo>
                      <a:pt x="5382" y="14073"/>
                    </a:lnTo>
                    <a:lnTo>
                      <a:pt x="0" y="8263"/>
                    </a:lnTo>
                    <a:lnTo>
                      <a:pt x="37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3534950" y="2972225"/>
                <a:ext cx="286075" cy="444425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7777" extrusionOk="0">
                    <a:moveTo>
                      <a:pt x="5525" y="6227"/>
                    </a:moveTo>
                    <a:cubicBezTo>
                      <a:pt x="4835" y="7275"/>
                      <a:pt x="4227" y="8382"/>
                      <a:pt x="3715" y="9525"/>
                    </a:cubicBezTo>
                    <a:lnTo>
                      <a:pt x="1" y="17776"/>
                    </a:lnTo>
                    <a:cubicBezTo>
                      <a:pt x="929" y="15705"/>
                      <a:pt x="2168" y="13776"/>
                      <a:pt x="3656" y="12049"/>
                    </a:cubicBezTo>
                    <a:cubicBezTo>
                      <a:pt x="4870" y="10633"/>
                      <a:pt x="6228" y="9371"/>
                      <a:pt x="7728" y="8263"/>
                    </a:cubicBezTo>
                    <a:lnTo>
                      <a:pt x="11443" y="0"/>
                    </a:lnTo>
                    <a:cubicBezTo>
                      <a:pt x="9121" y="1715"/>
                      <a:pt x="7109" y="3822"/>
                      <a:pt x="5525" y="62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3728125" y="2972225"/>
                <a:ext cx="227450" cy="351850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14074" extrusionOk="0">
                    <a:moveTo>
                      <a:pt x="9097" y="5822"/>
                    </a:moveTo>
                    <a:lnTo>
                      <a:pt x="5382" y="14074"/>
                    </a:lnTo>
                    <a:lnTo>
                      <a:pt x="1" y="8263"/>
                    </a:lnTo>
                    <a:lnTo>
                      <a:pt x="37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3398625" y="3178800"/>
                <a:ext cx="1364175" cy="1346625"/>
              </a:xfrm>
              <a:custGeom>
                <a:avLst/>
                <a:gdLst/>
                <a:ahLst/>
                <a:cxnLst/>
                <a:rect l="l" t="t" r="r" b="b"/>
                <a:pathLst>
                  <a:path w="54567" h="53865" extrusionOk="0">
                    <a:moveTo>
                      <a:pt x="13181" y="0"/>
                    </a:moveTo>
                    <a:lnTo>
                      <a:pt x="18562" y="5811"/>
                    </a:lnTo>
                    <a:cubicBezTo>
                      <a:pt x="9407" y="12621"/>
                      <a:pt x="8823" y="25563"/>
                      <a:pt x="17265" y="34671"/>
                    </a:cubicBezTo>
                    <a:cubicBezTo>
                      <a:pt x="25706" y="43779"/>
                      <a:pt x="40017" y="45661"/>
                      <a:pt x="49185" y="38850"/>
                    </a:cubicBezTo>
                    <a:lnTo>
                      <a:pt x="54567" y="44672"/>
                    </a:lnTo>
                    <a:cubicBezTo>
                      <a:pt x="42184" y="53864"/>
                      <a:pt x="22825" y="51328"/>
                      <a:pt x="11419" y="39017"/>
                    </a:cubicBezTo>
                    <a:cubicBezTo>
                      <a:pt x="1" y="26694"/>
                      <a:pt x="798" y="9204"/>
                      <a:pt x="1318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65B0"/>
                  </a:gs>
                  <a:gs pos="100000">
                    <a:srgbClr val="FEFFB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35"/>
            <p:cNvGrpSpPr/>
            <p:nvPr/>
          </p:nvGrpSpPr>
          <p:grpSpPr>
            <a:xfrm rot="1350625">
              <a:off x="8396589" y="-621395"/>
              <a:ext cx="2013927" cy="1954126"/>
              <a:chOff x="2123475" y="1121100"/>
              <a:chExt cx="1683850" cy="1633850"/>
            </a:xfrm>
          </p:grpSpPr>
          <p:sp>
            <p:nvSpPr>
              <p:cNvPr id="1005" name="Google Shape;1005;p35"/>
              <p:cNvSpPr/>
              <p:nvPr/>
            </p:nvSpPr>
            <p:spPr>
              <a:xfrm>
                <a:off x="2390775" y="1509850"/>
                <a:ext cx="422100" cy="945975"/>
              </a:xfrm>
              <a:custGeom>
                <a:avLst/>
                <a:gdLst/>
                <a:ahLst/>
                <a:cxnLst/>
                <a:rect l="l" t="t" r="r" b="b"/>
                <a:pathLst>
                  <a:path w="16884" h="37839" extrusionOk="0">
                    <a:moveTo>
                      <a:pt x="7406" y="0"/>
                    </a:moveTo>
                    <a:lnTo>
                      <a:pt x="3703" y="17038"/>
                    </a:lnTo>
                    <a:lnTo>
                      <a:pt x="0" y="34064"/>
                    </a:lnTo>
                    <a:lnTo>
                      <a:pt x="9465" y="37838"/>
                    </a:lnTo>
                    <a:lnTo>
                      <a:pt x="13180" y="20800"/>
                    </a:lnTo>
                    <a:lnTo>
                      <a:pt x="16883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123475" y="2147725"/>
                <a:ext cx="1683850" cy="607225"/>
              </a:xfrm>
              <a:custGeom>
                <a:avLst/>
                <a:gdLst/>
                <a:ahLst/>
                <a:cxnLst/>
                <a:rect l="l" t="t" r="r" b="b"/>
                <a:pathLst>
                  <a:path w="67354" h="24289" extrusionOk="0">
                    <a:moveTo>
                      <a:pt x="57888" y="0"/>
                    </a:moveTo>
                    <a:lnTo>
                      <a:pt x="28944" y="10263"/>
                    </a:lnTo>
                    <a:lnTo>
                      <a:pt x="0" y="20526"/>
                    </a:lnTo>
                    <a:lnTo>
                      <a:pt x="9466" y="24289"/>
                    </a:lnTo>
                    <a:lnTo>
                      <a:pt x="38410" y="14026"/>
                    </a:lnTo>
                    <a:lnTo>
                      <a:pt x="67354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458025" y="1121100"/>
                <a:ext cx="1349300" cy="1120700"/>
              </a:xfrm>
              <a:custGeom>
                <a:avLst/>
                <a:gdLst/>
                <a:ahLst/>
                <a:cxnLst/>
                <a:rect l="l" t="t" r="r" b="b"/>
                <a:pathLst>
                  <a:path w="53972" h="44828" extrusionOk="0">
                    <a:moveTo>
                      <a:pt x="31731" y="24289"/>
                    </a:moveTo>
                    <a:lnTo>
                      <a:pt x="9478" y="3763"/>
                    </a:lnTo>
                    <a:lnTo>
                      <a:pt x="1" y="1"/>
                    </a:lnTo>
                    <a:lnTo>
                      <a:pt x="22254" y="20527"/>
                    </a:lnTo>
                    <a:lnTo>
                      <a:pt x="44506" y="41065"/>
                    </a:lnTo>
                    <a:lnTo>
                      <a:pt x="53972" y="44827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2123475" y="1121100"/>
                <a:ext cx="1447225" cy="1539800"/>
              </a:xfrm>
              <a:custGeom>
                <a:avLst/>
                <a:gdLst/>
                <a:ahLst/>
                <a:cxnLst/>
                <a:rect l="l" t="t" r="r" b="b"/>
                <a:pathLst>
                  <a:path w="57889" h="61592" extrusionOk="0">
                    <a:moveTo>
                      <a:pt x="35636" y="20527"/>
                    </a:moveTo>
                    <a:lnTo>
                      <a:pt x="57888" y="41065"/>
                    </a:lnTo>
                    <a:lnTo>
                      <a:pt x="28944" y="51328"/>
                    </a:lnTo>
                    <a:lnTo>
                      <a:pt x="0" y="61591"/>
                    </a:lnTo>
                    <a:lnTo>
                      <a:pt x="6703" y="30790"/>
                    </a:lnTo>
                    <a:lnTo>
                      <a:pt x="13395" y="1"/>
                    </a:lnTo>
                    <a:close/>
                    <a:moveTo>
                      <a:pt x="10692" y="49614"/>
                    </a:moveTo>
                    <a:lnTo>
                      <a:pt x="26706" y="43946"/>
                    </a:lnTo>
                    <a:lnTo>
                      <a:pt x="42720" y="38267"/>
                    </a:lnTo>
                    <a:lnTo>
                      <a:pt x="30409" y="26909"/>
                    </a:lnTo>
                    <a:lnTo>
                      <a:pt x="18098" y="15550"/>
                    </a:lnTo>
                    <a:lnTo>
                      <a:pt x="14395" y="32588"/>
                    </a:lnTo>
                    <a:lnTo>
                      <a:pt x="10692" y="49614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9" name="Google Shape;1009;p35"/>
            <p:cNvSpPr/>
            <p:nvPr/>
          </p:nvSpPr>
          <p:spPr>
            <a:xfrm>
              <a:off x="7882128" y="4711721"/>
              <a:ext cx="2639825" cy="128527"/>
            </a:xfrm>
            <a:custGeom>
              <a:avLst/>
              <a:gdLst/>
              <a:ahLst/>
              <a:cxnLst/>
              <a:rect l="l" t="t" r="r" b="b"/>
              <a:pathLst>
                <a:path w="61377" h="2989" extrusionOk="0">
                  <a:moveTo>
                    <a:pt x="6144" y="0"/>
                  </a:moveTo>
                  <a:cubicBezTo>
                    <a:pt x="4536" y="0"/>
                    <a:pt x="3727" y="679"/>
                    <a:pt x="2941" y="1334"/>
                  </a:cubicBezTo>
                  <a:cubicBezTo>
                    <a:pt x="2179" y="1965"/>
                    <a:pt x="1465" y="2560"/>
                    <a:pt x="0" y="2560"/>
                  </a:cubicBezTo>
                  <a:lnTo>
                    <a:pt x="0" y="2989"/>
                  </a:lnTo>
                  <a:cubicBezTo>
                    <a:pt x="1619" y="2989"/>
                    <a:pt x="2429" y="2310"/>
                    <a:pt x="3215" y="1655"/>
                  </a:cubicBezTo>
                  <a:cubicBezTo>
                    <a:pt x="3965" y="1024"/>
                    <a:pt x="4691" y="429"/>
                    <a:pt x="6144" y="429"/>
                  </a:cubicBezTo>
                  <a:cubicBezTo>
                    <a:pt x="7608" y="429"/>
                    <a:pt x="8323" y="1024"/>
                    <a:pt x="9085" y="1655"/>
                  </a:cubicBezTo>
                  <a:cubicBezTo>
                    <a:pt x="9859" y="2310"/>
                    <a:pt x="10668" y="2989"/>
                    <a:pt x="12287" y="2989"/>
                  </a:cubicBezTo>
                  <a:cubicBezTo>
                    <a:pt x="13895" y="2989"/>
                    <a:pt x="14704" y="2310"/>
                    <a:pt x="15490" y="1655"/>
                  </a:cubicBezTo>
                  <a:cubicBezTo>
                    <a:pt x="16252" y="1024"/>
                    <a:pt x="16967" y="429"/>
                    <a:pt x="18419" y="429"/>
                  </a:cubicBezTo>
                  <a:cubicBezTo>
                    <a:pt x="19884" y="429"/>
                    <a:pt x="20598" y="1024"/>
                    <a:pt x="21360" y="1655"/>
                  </a:cubicBezTo>
                  <a:cubicBezTo>
                    <a:pt x="22134" y="2310"/>
                    <a:pt x="22944" y="2989"/>
                    <a:pt x="24563" y="2989"/>
                  </a:cubicBezTo>
                  <a:cubicBezTo>
                    <a:pt x="26170" y="2989"/>
                    <a:pt x="26980" y="2310"/>
                    <a:pt x="27766" y="1655"/>
                  </a:cubicBezTo>
                  <a:cubicBezTo>
                    <a:pt x="28528" y="1024"/>
                    <a:pt x="29242" y="429"/>
                    <a:pt x="30694" y="429"/>
                  </a:cubicBezTo>
                  <a:cubicBezTo>
                    <a:pt x="32159" y="429"/>
                    <a:pt x="32873" y="1024"/>
                    <a:pt x="33623" y="1655"/>
                  </a:cubicBezTo>
                  <a:cubicBezTo>
                    <a:pt x="34409" y="2310"/>
                    <a:pt x="35219" y="2989"/>
                    <a:pt x="36838" y="2989"/>
                  </a:cubicBezTo>
                  <a:cubicBezTo>
                    <a:pt x="38445" y="2989"/>
                    <a:pt x="39255" y="2310"/>
                    <a:pt x="40041" y="1655"/>
                  </a:cubicBezTo>
                  <a:cubicBezTo>
                    <a:pt x="40803" y="1024"/>
                    <a:pt x="41517" y="429"/>
                    <a:pt x="42970" y="429"/>
                  </a:cubicBezTo>
                  <a:cubicBezTo>
                    <a:pt x="44434" y="429"/>
                    <a:pt x="45149" y="1024"/>
                    <a:pt x="45899" y="1655"/>
                  </a:cubicBezTo>
                  <a:cubicBezTo>
                    <a:pt x="46685" y="2310"/>
                    <a:pt x="47494" y="2989"/>
                    <a:pt x="49113" y="2989"/>
                  </a:cubicBezTo>
                  <a:cubicBezTo>
                    <a:pt x="50721" y="2989"/>
                    <a:pt x="51530" y="2310"/>
                    <a:pt x="52316" y="1655"/>
                  </a:cubicBezTo>
                  <a:cubicBezTo>
                    <a:pt x="53066" y="1024"/>
                    <a:pt x="53793" y="429"/>
                    <a:pt x="55245" y="429"/>
                  </a:cubicBezTo>
                  <a:cubicBezTo>
                    <a:pt x="56698" y="429"/>
                    <a:pt x="57424" y="1024"/>
                    <a:pt x="58174" y="1655"/>
                  </a:cubicBezTo>
                  <a:cubicBezTo>
                    <a:pt x="58960" y="2310"/>
                    <a:pt x="59770" y="2989"/>
                    <a:pt x="61377" y="2989"/>
                  </a:cubicBezTo>
                  <a:lnTo>
                    <a:pt x="61377" y="2560"/>
                  </a:lnTo>
                  <a:cubicBezTo>
                    <a:pt x="59924" y="2560"/>
                    <a:pt x="59210" y="1965"/>
                    <a:pt x="58448" y="1334"/>
                  </a:cubicBezTo>
                  <a:cubicBezTo>
                    <a:pt x="57662" y="679"/>
                    <a:pt x="56853" y="0"/>
                    <a:pt x="55245" y="0"/>
                  </a:cubicBezTo>
                  <a:cubicBezTo>
                    <a:pt x="53638" y="0"/>
                    <a:pt x="52828" y="679"/>
                    <a:pt x="52042" y="1334"/>
                  </a:cubicBezTo>
                  <a:cubicBezTo>
                    <a:pt x="51280" y="1965"/>
                    <a:pt x="50566" y="2560"/>
                    <a:pt x="49113" y="2560"/>
                  </a:cubicBezTo>
                  <a:cubicBezTo>
                    <a:pt x="47649" y="2560"/>
                    <a:pt x="46935" y="1965"/>
                    <a:pt x="46173" y="1334"/>
                  </a:cubicBezTo>
                  <a:cubicBezTo>
                    <a:pt x="45399" y="679"/>
                    <a:pt x="44589" y="0"/>
                    <a:pt x="42970" y="0"/>
                  </a:cubicBezTo>
                  <a:cubicBezTo>
                    <a:pt x="41362" y="0"/>
                    <a:pt x="40553" y="679"/>
                    <a:pt x="39767" y="1334"/>
                  </a:cubicBezTo>
                  <a:cubicBezTo>
                    <a:pt x="39005" y="1965"/>
                    <a:pt x="38291" y="2560"/>
                    <a:pt x="36838" y="2560"/>
                  </a:cubicBezTo>
                  <a:cubicBezTo>
                    <a:pt x="35374" y="2560"/>
                    <a:pt x="34659" y="1965"/>
                    <a:pt x="33897" y="1334"/>
                  </a:cubicBezTo>
                  <a:cubicBezTo>
                    <a:pt x="33123" y="679"/>
                    <a:pt x="32314" y="0"/>
                    <a:pt x="30694" y="0"/>
                  </a:cubicBezTo>
                  <a:cubicBezTo>
                    <a:pt x="29087" y="0"/>
                    <a:pt x="28278" y="679"/>
                    <a:pt x="27492" y="1334"/>
                  </a:cubicBezTo>
                  <a:cubicBezTo>
                    <a:pt x="26730" y="1965"/>
                    <a:pt x="26015" y="2560"/>
                    <a:pt x="24563" y="2560"/>
                  </a:cubicBezTo>
                  <a:cubicBezTo>
                    <a:pt x="23098" y="2560"/>
                    <a:pt x="22384" y="1965"/>
                    <a:pt x="21634" y="1334"/>
                  </a:cubicBezTo>
                  <a:cubicBezTo>
                    <a:pt x="20848" y="679"/>
                    <a:pt x="20038" y="0"/>
                    <a:pt x="18419" y="0"/>
                  </a:cubicBezTo>
                  <a:cubicBezTo>
                    <a:pt x="16812" y="0"/>
                    <a:pt x="16002" y="679"/>
                    <a:pt x="15216" y="1334"/>
                  </a:cubicBezTo>
                  <a:cubicBezTo>
                    <a:pt x="14454" y="1965"/>
                    <a:pt x="13740" y="2560"/>
                    <a:pt x="12287" y="2560"/>
                  </a:cubicBezTo>
                  <a:cubicBezTo>
                    <a:pt x="10823" y="2560"/>
                    <a:pt x="10109" y="1965"/>
                    <a:pt x="9347" y="1334"/>
                  </a:cubicBezTo>
                  <a:cubicBezTo>
                    <a:pt x="8573" y="679"/>
                    <a:pt x="7763" y="0"/>
                    <a:pt x="6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28600" dist="9525" dir="3600000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36"/>
          <p:cNvGrpSpPr/>
          <p:nvPr/>
        </p:nvGrpSpPr>
        <p:grpSpPr>
          <a:xfrm>
            <a:off x="-1280172" y="-932470"/>
            <a:ext cx="11666772" cy="6883870"/>
            <a:chOff x="-1280172" y="-932470"/>
            <a:chExt cx="11666772" cy="6883870"/>
          </a:xfrm>
        </p:grpSpPr>
        <p:grpSp>
          <p:nvGrpSpPr>
            <p:cNvPr id="1012" name="Google Shape;1012;p36"/>
            <p:cNvGrpSpPr/>
            <p:nvPr/>
          </p:nvGrpSpPr>
          <p:grpSpPr>
            <a:xfrm flipH="1">
              <a:off x="-372500" y="-311275"/>
              <a:ext cx="10759100" cy="6262675"/>
              <a:chOff x="-372500" y="-311275"/>
              <a:chExt cx="10759100" cy="6262675"/>
            </a:xfrm>
          </p:grpSpPr>
          <p:sp>
            <p:nvSpPr>
              <p:cNvPr id="1013" name="Google Shape;1013;p36"/>
              <p:cNvSpPr/>
              <p:nvPr/>
            </p:nvSpPr>
            <p:spPr>
              <a:xfrm>
                <a:off x="6901500" y="24663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6"/>
              <p:cNvSpPr/>
              <p:nvPr/>
            </p:nvSpPr>
            <p:spPr>
              <a:xfrm>
                <a:off x="-228325" y="-120850"/>
                <a:ext cx="2822100" cy="2822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6"/>
              <p:cNvSpPr/>
              <p:nvPr/>
            </p:nvSpPr>
            <p:spPr>
              <a:xfrm>
                <a:off x="1214450" y="-311275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6"/>
              <p:cNvSpPr/>
              <p:nvPr/>
            </p:nvSpPr>
            <p:spPr>
              <a:xfrm>
                <a:off x="-372500" y="13386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7" name="Google Shape;1017;p36"/>
            <p:cNvGrpSpPr/>
            <p:nvPr/>
          </p:nvGrpSpPr>
          <p:grpSpPr>
            <a:xfrm rot="1350625">
              <a:off x="-765711" y="-621395"/>
              <a:ext cx="2013927" cy="1954126"/>
              <a:chOff x="2123475" y="1121100"/>
              <a:chExt cx="1683850" cy="1633850"/>
            </a:xfrm>
          </p:grpSpPr>
          <p:sp>
            <p:nvSpPr>
              <p:cNvPr id="1018" name="Google Shape;1018;p36"/>
              <p:cNvSpPr/>
              <p:nvPr/>
            </p:nvSpPr>
            <p:spPr>
              <a:xfrm>
                <a:off x="2390775" y="1509850"/>
                <a:ext cx="422100" cy="945975"/>
              </a:xfrm>
              <a:custGeom>
                <a:avLst/>
                <a:gdLst/>
                <a:ahLst/>
                <a:cxnLst/>
                <a:rect l="l" t="t" r="r" b="b"/>
                <a:pathLst>
                  <a:path w="16884" h="37839" extrusionOk="0">
                    <a:moveTo>
                      <a:pt x="7406" y="0"/>
                    </a:moveTo>
                    <a:lnTo>
                      <a:pt x="3703" y="17038"/>
                    </a:lnTo>
                    <a:lnTo>
                      <a:pt x="0" y="34064"/>
                    </a:lnTo>
                    <a:lnTo>
                      <a:pt x="9465" y="37838"/>
                    </a:lnTo>
                    <a:lnTo>
                      <a:pt x="13180" y="20800"/>
                    </a:lnTo>
                    <a:lnTo>
                      <a:pt x="16883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6"/>
              <p:cNvSpPr/>
              <p:nvPr/>
            </p:nvSpPr>
            <p:spPr>
              <a:xfrm>
                <a:off x="2123475" y="2147725"/>
                <a:ext cx="1683850" cy="607225"/>
              </a:xfrm>
              <a:custGeom>
                <a:avLst/>
                <a:gdLst/>
                <a:ahLst/>
                <a:cxnLst/>
                <a:rect l="l" t="t" r="r" b="b"/>
                <a:pathLst>
                  <a:path w="67354" h="24289" extrusionOk="0">
                    <a:moveTo>
                      <a:pt x="57888" y="0"/>
                    </a:moveTo>
                    <a:lnTo>
                      <a:pt x="28944" y="10263"/>
                    </a:lnTo>
                    <a:lnTo>
                      <a:pt x="0" y="20526"/>
                    </a:lnTo>
                    <a:lnTo>
                      <a:pt x="9466" y="24289"/>
                    </a:lnTo>
                    <a:lnTo>
                      <a:pt x="38410" y="14026"/>
                    </a:lnTo>
                    <a:lnTo>
                      <a:pt x="67354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6"/>
              <p:cNvSpPr/>
              <p:nvPr/>
            </p:nvSpPr>
            <p:spPr>
              <a:xfrm>
                <a:off x="2458025" y="1121100"/>
                <a:ext cx="1349300" cy="1120700"/>
              </a:xfrm>
              <a:custGeom>
                <a:avLst/>
                <a:gdLst/>
                <a:ahLst/>
                <a:cxnLst/>
                <a:rect l="l" t="t" r="r" b="b"/>
                <a:pathLst>
                  <a:path w="53972" h="44828" extrusionOk="0">
                    <a:moveTo>
                      <a:pt x="31731" y="24289"/>
                    </a:moveTo>
                    <a:lnTo>
                      <a:pt x="9478" y="3763"/>
                    </a:lnTo>
                    <a:lnTo>
                      <a:pt x="1" y="1"/>
                    </a:lnTo>
                    <a:lnTo>
                      <a:pt x="22254" y="20527"/>
                    </a:lnTo>
                    <a:lnTo>
                      <a:pt x="44506" y="41065"/>
                    </a:lnTo>
                    <a:lnTo>
                      <a:pt x="53972" y="44827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6"/>
              <p:cNvSpPr/>
              <p:nvPr/>
            </p:nvSpPr>
            <p:spPr>
              <a:xfrm>
                <a:off x="2123475" y="1121100"/>
                <a:ext cx="1447225" cy="1539800"/>
              </a:xfrm>
              <a:custGeom>
                <a:avLst/>
                <a:gdLst/>
                <a:ahLst/>
                <a:cxnLst/>
                <a:rect l="l" t="t" r="r" b="b"/>
                <a:pathLst>
                  <a:path w="57889" h="61592" extrusionOk="0">
                    <a:moveTo>
                      <a:pt x="35636" y="20527"/>
                    </a:moveTo>
                    <a:lnTo>
                      <a:pt x="57888" y="41065"/>
                    </a:lnTo>
                    <a:lnTo>
                      <a:pt x="28944" y="51328"/>
                    </a:lnTo>
                    <a:lnTo>
                      <a:pt x="0" y="61591"/>
                    </a:lnTo>
                    <a:lnTo>
                      <a:pt x="6703" y="30790"/>
                    </a:lnTo>
                    <a:lnTo>
                      <a:pt x="13395" y="1"/>
                    </a:lnTo>
                    <a:close/>
                    <a:moveTo>
                      <a:pt x="10692" y="49614"/>
                    </a:moveTo>
                    <a:lnTo>
                      <a:pt x="26706" y="43946"/>
                    </a:lnTo>
                    <a:lnTo>
                      <a:pt x="42720" y="38267"/>
                    </a:lnTo>
                    <a:lnTo>
                      <a:pt x="30409" y="26909"/>
                    </a:lnTo>
                    <a:lnTo>
                      <a:pt x="18098" y="15550"/>
                    </a:lnTo>
                    <a:lnTo>
                      <a:pt x="14395" y="32588"/>
                    </a:lnTo>
                    <a:lnTo>
                      <a:pt x="10692" y="49614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2" name="Google Shape;1022;p36"/>
            <p:cNvSpPr/>
            <p:nvPr/>
          </p:nvSpPr>
          <p:spPr>
            <a:xfrm>
              <a:off x="-1280172" y="4711721"/>
              <a:ext cx="2639825" cy="128527"/>
            </a:xfrm>
            <a:custGeom>
              <a:avLst/>
              <a:gdLst/>
              <a:ahLst/>
              <a:cxnLst/>
              <a:rect l="l" t="t" r="r" b="b"/>
              <a:pathLst>
                <a:path w="61377" h="2989" extrusionOk="0">
                  <a:moveTo>
                    <a:pt x="6144" y="0"/>
                  </a:moveTo>
                  <a:cubicBezTo>
                    <a:pt x="4536" y="0"/>
                    <a:pt x="3727" y="679"/>
                    <a:pt x="2941" y="1334"/>
                  </a:cubicBezTo>
                  <a:cubicBezTo>
                    <a:pt x="2179" y="1965"/>
                    <a:pt x="1465" y="2560"/>
                    <a:pt x="0" y="2560"/>
                  </a:cubicBezTo>
                  <a:lnTo>
                    <a:pt x="0" y="2989"/>
                  </a:lnTo>
                  <a:cubicBezTo>
                    <a:pt x="1619" y="2989"/>
                    <a:pt x="2429" y="2310"/>
                    <a:pt x="3215" y="1655"/>
                  </a:cubicBezTo>
                  <a:cubicBezTo>
                    <a:pt x="3965" y="1024"/>
                    <a:pt x="4691" y="429"/>
                    <a:pt x="6144" y="429"/>
                  </a:cubicBezTo>
                  <a:cubicBezTo>
                    <a:pt x="7608" y="429"/>
                    <a:pt x="8323" y="1024"/>
                    <a:pt x="9085" y="1655"/>
                  </a:cubicBezTo>
                  <a:cubicBezTo>
                    <a:pt x="9859" y="2310"/>
                    <a:pt x="10668" y="2989"/>
                    <a:pt x="12287" y="2989"/>
                  </a:cubicBezTo>
                  <a:cubicBezTo>
                    <a:pt x="13895" y="2989"/>
                    <a:pt x="14704" y="2310"/>
                    <a:pt x="15490" y="1655"/>
                  </a:cubicBezTo>
                  <a:cubicBezTo>
                    <a:pt x="16252" y="1024"/>
                    <a:pt x="16967" y="429"/>
                    <a:pt x="18419" y="429"/>
                  </a:cubicBezTo>
                  <a:cubicBezTo>
                    <a:pt x="19884" y="429"/>
                    <a:pt x="20598" y="1024"/>
                    <a:pt x="21360" y="1655"/>
                  </a:cubicBezTo>
                  <a:cubicBezTo>
                    <a:pt x="22134" y="2310"/>
                    <a:pt x="22944" y="2989"/>
                    <a:pt x="24563" y="2989"/>
                  </a:cubicBezTo>
                  <a:cubicBezTo>
                    <a:pt x="26170" y="2989"/>
                    <a:pt x="26980" y="2310"/>
                    <a:pt x="27766" y="1655"/>
                  </a:cubicBezTo>
                  <a:cubicBezTo>
                    <a:pt x="28528" y="1024"/>
                    <a:pt x="29242" y="429"/>
                    <a:pt x="30694" y="429"/>
                  </a:cubicBezTo>
                  <a:cubicBezTo>
                    <a:pt x="32159" y="429"/>
                    <a:pt x="32873" y="1024"/>
                    <a:pt x="33623" y="1655"/>
                  </a:cubicBezTo>
                  <a:cubicBezTo>
                    <a:pt x="34409" y="2310"/>
                    <a:pt x="35219" y="2989"/>
                    <a:pt x="36838" y="2989"/>
                  </a:cubicBezTo>
                  <a:cubicBezTo>
                    <a:pt x="38445" y="2989"/>
                    <a:pt x="39255" y="2310"/>
                    <a:pt x="40041" y="1655"/>
                  </a:cubicBezTo>
                  <a:cubicBezTo>
                    <a:pt x="40803" y="1024"/>
                    <a:pt x="41517" y="429"/>
                    <a:pt x="42970" y="429"/>
                  </a:cubicBezTo>
                  <a:cubicBezTo>
                    <a:pt x="44434" y="429"/>
                    <a:pt x="45149" y="1024"/>
                    <a:pt x="45899" y="1655"/>
                  </a:cubicBezTo>
                  <a:cubicBezTo>
                    <a:pt x="46685" y="2310"/>
                    <a:pt x="47494" y="2989"/>
                    <a:pt x="49113" y="2989"/>
                  </a:cubicBezTo>
                  <a:cubicBezTo>
                    <a:pt x="50721" y="2989"/>
                    <a:pt x="51530" y="2310"/>
                    <a:pt x="52316" y="1655"/>
                  </a:cubicBezTo>
                  <a:cubicBezTo>
                    <a:pt x="53066" y="1024"/>
                    <a:pt x="53793" y="429"/>
                    <a:pt x="55245" y="429"/>
                  </a:cubicBezTo>
                  <a:cubicBezTo>
                    <a:pt x="56698" y="429"/>
                    <a:pt x="57424" y="1024"/>
                    <a:pt x="58174" y="1655"/>
                  </a:cubicBezTo>
                  <a:cubicBezTo>
                    <a:pt x="58960" y="2310"/>
                    <a:pt x="59770" y="2989"/>
                    <a:pt x="61377" y="2989"/>
                  </a:cubicBezTo>
                  <a:lnTo>
                    <a:pt x="61377" y="2560"/>
                  </a:lnTo>
                  <a:cubicBezTo>
                    <a:pt x="59924" y="2560"/>
                    <a:pt x="59210" y="1965"/>
                    <a:pt x="58448" y="1334"/>
                  </a:cubicBezTo>
                  <a:cubicBezTo>
                    <a:pt x="57662" y="679"/>
                    <a:pt x="56853" y="0"/>
                    <a:pt x="55245" y="0"/>
                  </a:cubicBezTo>
                  <a:cubicBezTo>
                    <a:pt x="53638" y="0"/>
                    <a:pt x="52828" y="679"/>
                    <a:pt x="52042" y="1334"/>
                  </a:cubicBezTo>
                  <a:cubicBezTo>
                    <a:pt x="51280" y="1965"/>
                    <a:pt x="50566" y="2560"/>
                    <a:pt x="49113" y="2560"/>
                  </a:cubicBezTo>
                  <a:cubicBezTo>
                    <a:pt x="47649" y="2560"/>
                    <a:pt x="46935" y="1965"/>
                    <a:pt x="46173" y="1334"/>
                  </a:cubicBezTo>
                  <a:cubicBezTo>
                    <a:pt x="45399" y="679"/>
                    <a:pt x="44589" y="0"/>
                    <a:pt x="42970" y="0"/>
                  </a:cubicBezTo>
                  <a:cubicBezTo>
                    <a:pt x="41362" y="0"/>
                    <a:pt x="40553" y="679"/>
                    <a:pt x="39767" y="1334"/>
                  </a:cubicBezTo>
                  <a:cubicBezTo>
                    <a:pt x="39005" y="1965"/>
                    <a:pt x="38291" y="2560"/>
                    <a:pt x="36838" y="2560"/>
                  </a:cubicBezTo>
                  <a:cubicBezTo>
                    <a:pt x="35374" y="2560"/>
                    <a:pt x="34659" y="1965"/>
                    <a:pt x="33897" y="1334"/>
                  </a:cubicBezTo>
                  <a:cubicBezTo>
                    <a:pt x="33123" y="679"/>
                    <a:pt x="32314" y="0"/>
                    <a:pt x="30694" y="0"/>
                  </a:cubicBezTo>
                  <a:cubicBezTo>
                    <a:pt x="29087" y="0"/>
                    <a:pt x="28278" y="679"/>
                    <a:pt x="27492" y="1334"/>
                  </a:cubicBezTo>
                  <a:cubicBezTo>
                    <a:pt x="26730" y="1965"/>
                    <a:pt x="26015" y="2560"/>
                    <a:pt x="24563" y="2560"/>
                  </a:cubicBezTo>
                  <a:cubicBezTo>
                    <a:pt x="23098" y="2560"/>
                    <a:pt x="22384" y="1965"/>
                    <a:pt x="21634" y="1334"/>
                  </a:cubicBezTo>
                  <a:cubicBezTo>
                    <a:pt x="20848" y="679"/>
                    <a:pt x="20038" y="0"/>
                    <a:pt x="18419" y="0"/>
                  </a:cubicBezTo>
                  <a:cubicBezTo>
                    <a:pt x="16812" y="0"/>
                    <a:pt x="16002" y="679"/>
                    <a:pt x="15216" y="1334"/>
                  </a:cubicBezTo>
                  <a:cubicBezTo>
                    <a:pt x="14454" y="1965"/>
                    <a:pt x="13740" y="2560"/>
                    <a:pt x="12287" y="2560"/>
                  </a:cubicBezTo>
                  <a:cubicBezTo>
                    <a:pt x="10823" y="2560"/>
                    <a:pt x="10109" y="1965"/>
                    <a:pt x="9347" y="1334"/>
                  </a:cubicBezTo>
                  <a:cubicBezTo>
                    <a:pt x="8573" y="679"/>
                    <a:pt x="7763" y="0"/>
                    <a:pt x="6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28600" dist="9525" dir="3600000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36"/>
            <p:cNvGrpSpPr/>
            <p:nvPr/>
          </p:nvGrpSpPr>
          <p:grpSpPr>
            <a:xfrm rot="922772">
              <a:off x="8060822" y="4030156"/>
              <a:ext cx="1795313" cy="1147607"/>
              <a:chOff x="3627825" y="3249050"/>
              <a:chExt cx="1702925" cy="1088550"/>
            </a:xfrm>
          </p:grpSpPr>
          <p:sp>
            <p:nvSpPr>
              <p:cNvPr id="1024" name="Google Shape;1024;p36"/>
              <p:cNvSpPr/>
              <p:nvPr/>
            </p:nvSpPr>
            <p:spPr>
              <a:xfrm>
                <a:off x="3627825" y="3249050"/>
                <a:ext cx="1642200" cy="966200"/>
              </a:xfrm>
              <a:custGeom>
                <a:avLst/>
                <a:gdLst/>
                <a:ahLst/>
                <a:cxnLst/>
                <a:rect l="l" t="t" r="r" b="b"/>
                <a:pathLst>
                  <a:path w="65688" h="38648" extrusionOk="0">
                    <a:moveTo>
                      <a:pt x="65687" y="4691"/>
                    </a:moveTo>
                    <a:cubicBezTo>
                      <a:pt x="65687" y="4858"/>
                      <a:pt x="65675" y="5025"/>
                      <a:pt x="65663" y="5191"/>
                    </a:cubicBezTo>
                    <a:cubicBezTo>
                      <a:pt x="65651" y="5227"/>
                      <a:pt x="65651" y="5251"/>
                      <a:pt x="65651" y="5287"/>
                    </a:cubicBezTo>
                    <a:cubicBezTo>
                      <a:pt x="65628" y="5453"/>
                      <a:pt x="65604" y="5620"/>
                      <a:pt x="65568" y="5798"/>
                    </a:cubicBezTo>
                    <a:cubicBezTo>
                      <a:pt x="65568" y="5810"/>
                      <a:pt x="65556" y="5834"/>
                      <a:pt x="65544" y="5870"/>
                    </a:cubicBezTo>
                    <a:cubicBezTo>
                      <a:pt x="65509" y="6060"/>
                      <a:pt x="65449" y="6251"/>
                      <a:pt x="65390" y="6441"/>
                    </a:cubicBezTo>
                    <a:cubicBezTo>
                      <a:pt x="65366" y="6489"/>
                      <a:pt x="65366" y="6525"/>
                      <a:pt x="65342" y="6572"/>
                    </a:cubicBezTo>
                    <a:cubicBezTo>
                      <a:pt x="65270" y="6763"/>
                      <a:pt x="65199" y="6977"/>
                      <a:pt x="65104" y="7180"/>
                    </a:cubicBezTo>
                    <a:cubicBezTo>
                      <a:pt x="65104" y="7203"/>
                      <a:pt x="65080" y="7227"/>
                      <a:pt x="65068" y="7251"/>
                    </a:cubicBezTo>
                    <a:cubicBezTo>
                      <a:pt x="64997" y="7453"/>
                      <a:pt x="64889" y="7656"/>
                      <a:pt x="64782" y="7858"/>
                    </a:cubicBezTo>
                    <a:cubicBezTo>
                      <a:pt x="64770" y="7906"/>
                      <a:pt x="64747" y="7942"/>
                      <a:pt x="64723" y="7977"/>
                    </a:cubicBezTo>
                    <a:cubicBezTo>
                      <a:pt x="64616" y="8204"/>
                      <a:pt x="64485" y="8430"/>
                      <a:pt x="64342" y="8656"/>
                    </a:cubicBezTo>
                    <a:cubicBezTo>
                      <a:pt x="64318" y="8692"/>
                      <a:pt x="64294" y="8751"/>
                      <a:pt x="64258" y="8799"/>
                    </a:cubicBezTo>
                    <a:cubicBezTo>
                      <a:pt x="64104" y="9037"/>
                      <a:pt x="63961" y="9275"/>
                      <a:pt x="63794" y="9525"/>
                    </a:cubicBezTo>
                    <a:cubicBezTo>
                      <a:pt x="59817" y="15335"/>
                      <a:pt x="50411" y="22372"/>
                      <a:pt x="39601" y="28123"/>
                    </a:cubicBezTo>
                    <a:cubicBezTo>
                      <a:pt x="36803" y="29611"/>
                      <a:pt x="33909" y="31004"/>
                      <a:pt x="30992" y="32266"/>
                    </a:cubicBezTo>
                    <a:cubicBezTo>
                      <a:pt x="29206" y="33052"/>
                      <a:pt x="27397" y="33790"/>
                      <a:pt x="25611" y="34457"/>
                    </a:cubicBezTo>
                    <a:cubicBezTo>
                      <a:pt x="24432" y="34897"/>
                      <a:pt x="23265" y="35302"/>
                      <a:pt x="22110" y="35695"/>
                    </a:cubicBezTo>
                    <a:cubicBezTo>
                      <a:pt x="21634" y="35850"/>
                      <a:pt x="21170" y="35993"/>
                      <a:pt x="20717" y="36136"/>
                    </a:cubicBezTo>
                    <a:cubicBezTo>
                      <a:pt x="20586" y="36183"/>
                      <a:pt x="20467" y="36219"/>
                      <a:pt x="20348" y="36255"/>
                    </a:cubicBezTo>
                    <a:lnTo>
                      <a:pt x="19181" y="36600"/>
                    </a:lnTo>
                    <a:cubicBezTo>
                      <a:pt x="19110" y="36624"/>
                      <a:pt x="19050" y="36648"/>
                      <a:pt x="18967" y="36659"/>
                    </a:cubicBezTo>
                    <a:cubicBezTo>
                      <a:pt x="18562" y="36778"/>
                      <a:pt x="18169" y="36898"/>
                      <a:pt x="17776" y="36993"/>
                    </a:cubicBezTo>
                    <a:cubicBezTo>
                      <a:pt x="17741" y="37005"/>
                      <a:pt x="17717" y="37005"/>
                      <a:pt x="17681" y="37017"/>
                    </a:cubicBezTo>
                    <a:cubicBezTo>
                      <a:pt x="17562" y="37052"/>
                      <a:pt x="17467" y="37088"/>
                      <a:pt x="17360" y="37112"/>
                    </a:cubicBezTo>
                    <a:cubicBezTo>
                      <a:pt x="17003" y="37195"/>
                      <a:pt x="16669" y="37290"/>
                      <a:pt x="16336" y="37374"/>
                    </a:cubicBezTo>
                    <a:lnTo>
                      <a:pt x="16050" y="37433"/>
                    </a:lnTo>
                    <a:cubicBezTo>
                      <a:pt x="15645" y="37540"/>
                      <a:pt x="15240" y="37624"/>
                      <a:pt x="14847" y="37719"/>
                    </a:cubicBezTo>
                    <a:cubicBezTo>
                      <a:pt x="14764" y="37731"/>
                      <a:pt x="14681" y="37755"/>
                      <a:pt x="14597" y="37767"/>
                    </a:cubicBezTo>
                    <a:cubicBezTo>
                      <a:pt x="14276" y="37838"/>
                      <a:pt x="13955" y="37898"/>
                      <a:pt x="13633" y="37969"/>
                    </a:cubicBezTo>
                    <a:cubicBezTo>
                      <a:pt x="13538" y="37981"/>
                      <a:pt x="13443" y="38005"/>
                      <a:pt x="13347" y="38017"/>
                    </a:cubicBezTo>
                    <a:cubicBezTo>
                      <a:pt x="13204" y="38052"/>
                      <a:pt x="13050" y="38076"/>
                      <a:pt x="12907" y="38100"/>
                    </a:cubicBezTo>
                    <a:cubicBezTo>
                      <a:pt x="12681" y="38136"/>
                      <a:pt x="12454" y="38183"/>
                      <a:pt x="12240" y="38219"/>
                    </a:cubicBezTo>
                    <a:cubicBezTo>
                      <a:pt x="12192" y="38219"/>
                      <a:pt x="12145" y="38231"/>
                      <a:pt x="12097" y="38231"/>
                    </a:cubicBezTo>
                    <a:cubicBezTo>
                      <a:pt x="11776" y="38291"/>
                      <a:pt x="11466" y="38338"/>
                      <a:pt x="11157" y="38374"/>
                    </a:cubicBezTo>
                    <a:cubicBezTo>
                      <a:pt x="11073" y="38386"/>
                      <a:pt x="10978" y="38398"/>
                      <a:pt x="10883" y="38410"/>
                    </a:cubicBezTo>
                    <a:cubicBezTo>
                      <a:pt x="10549" y="38457"/>
                      <a:pt x="10216" y="38493"/>
                      <a:pt x="9883" y="38529"/>
                    </a:cubicBezTo>
                    <a:lnTo>
                      <a:pt x="9859" y="38529"/>
                    </a:lnTo>
                    <a:cubicBezTo>
                      <a:pt x="9537" y="38564"/>
                      <a:pt x="9216" y="38576"/>
                      <a:pt x="8894" y="38600"/>
                    </a:cubicBezTo>
                    <a:lnTo>
                      <a:pt x="8656" y="38612"/>
                    </a:lnTo>
                    <a:cubicBezTo>
                      <a:pt x="8382" y="38636"/>
                      <a:pt x="8120" y="38648"/>
                      <a:pt x="7870" y="38648"/>
                    </a:cubicBezTo>
                    <a:lnTo>
                      <a:pt x="7728" y="38648"/>
                    </a:lnTo>
                    <a:lnTo>
                      <a:pt x="6870" y="38648"/>
                    </a:lnTo>
                    <a:lnTo>
                      <a:pt x="6668" y="38648"/>
                    </a:lnTo>
                    <a:cubicBezTo>
                      <a:pt x="6454" y="38636"/>
                      <a:pt x="6239" y="38624"/>
                      <a:pt x="6037" y="38612"/>
                    </a:cubicBezTo>
                    <a:lnTo>
                      <a:pt x="6013" y="38612"/>
                    </a:lnTo>
                    <a:cubicBezTo>
                      <a:pt x="5954" y="38612"/>
                      <a:pt x="5894" y="38612"/>
                      <a:pt x="5834" y="38600"/>
                    </a:cubicBezTo>
                    <a:cubicBezTo>
                      <a:pt x="5584" y="38576"/>
                      <a:pt x="5334" y="38553"/>
                      <a:pt x="5096" y="38517"/>
                    </a:cubicBezTo>
                    <a:cubicBezTo>
                      <a:pt x="5049" y="38517"/>
                      <a:pt x="5001" y="38505"/>
                      <a:pt x="4941" y="38505"/>
                    </a:cubicBezTo>
                    <a:cubicBezTo>
                      <a:pt x="4751" y="38469"/>
                      <a:pt x="4572" y="38433"/>
                      <a:pt x="4382" y="38398"/>
                    </a:cubicBezTo>
                    <a:cubicBezTo>
                      <a:pt x="4322" y="38386"/>
                      <a:pt x="4275" y="38374"/>
                      <a:pt x="4215" y="38362"/>
                    </a:cubicBezTo>
                    <a:cubicBezTo>
                      <a:pt x="4001" y="38314"/>
                      <a:pt x="3787" y="38267"/>
                      <a:pt x="3596" y="38219"/>
                    </a:cubicBezTo>
                    <a:cubicBezTo>
                      <a:pt x="3572" y="38207"/>
                      <a:pt x="3537" y="38195"/>
                      <a:pt x="3513" y="38195"/>
                    </a:cubicBezTo>
                    <a:cubicBezTo>
                      <a:pt x="3346" y="38136"/>
                      <a:pt x="3179" y="38076"/>
                      <a:pt x="3013" y="38017"/>
                    </a:cubicBezTo>
                    <a:cubicBezTo>
                      <a:pt x="2965" y="38005"/>
                      <a:pt x="2917" y="37981"/>
                      <a:pt x="2870" y="37957"/>
                    </a:cubicBezTo>
                    <a:cubicBezTo>
                      <a:pt x="2703" y="37898"/>
                      <a:pt x="2536" y="37814"/>
                      <a:pt x="2382" y="37743"/>
                    </a:cubicBezTo>
                    <a:cubicBezTo>
                      <a:pt x="2382" y="37743"/>
                      <a:pt x="2370" y="37743"/>
                      <a:pt x="2370" y="37731"/>
                    </a:cubicBezTo>
                    <a:cubicBezTo>
                      <a:pt x="2215" y="37648"/>
                      <a:pt x="2060" y="37552"/>
                      <a:pt x="1917" y="37457"/>
                    </a:cubicBezTo>
                    <a:lnTo>
                      <a:pt x="1810" y="37386"/>
                    </a:lnTo>
                    <a:cubicBezTo>
                      <a:pt x="1703" y="37302"/>
                      <a:pt x="1596" y="37219"/>
                      <a:pt x="1489" y="37124"/>
                    </a:cubicBezTo>
                    <a:lnTo>
                      <a:pt x="1429" y="37064"/>
                    </a:lnTo>
                    <a:cubicBezTo>
                      <a:pt x="1310" y="36957"/>
                      <a:pt x="1215" y="36850"/>
                      <a:pt x="1120" y="36731"/>
                    </a:cubicBezTo>
                    <a:cubicBezTo>
                      <a:pt x="1084" y="36695"/>
                      <a:pt x="1072" y="36671"/>
                      <a:pt x="1048" y="36636"/>
                    </a:cubicBezTo>
                    <a:cubicBezTo>
                      <a:pt x="977" y="36540"/>
                      <a:pt x="905" y="36433"/>
                      <a:pt x="846" y="36338"/>
                    </a:cubicBezTo>
                    <a:cubicBezTo>
                      <a:pt x="822" y="36302"/>
                      <a:pt x="810" y="36267"/>
                      <a:pt x="786" y="36243"/>
                    </a:cubicBezTo>
                    <a:cubicBezTo>
                      <a:pt x="0" y="34754"/>
                      <a:pt x="441" y="32623"/>
                      <a:pt x="2310" y="29873"/>
                    </a:cubicBezTo>
                    <a:cubicBezTo>
                      <a:pt x="4941" y="26039"/>
                      <a:pt x="9954" y="21646"/>
                      <a:pt x="16181" y="17455"/>
                    </a:cubicBezTo>
                    <a:cubicBezTo>
                      <a:pt x="19062" y="15514"/>
                      <a:pt x="22206" y="13609"/>
                      <a:pt x="25492" y="11835"/>
                    </a:cubicBezTo>
                    <a:cubicBezTo>
                      <a:pt x="27373" y="10799"/>
                      <a:pt x="29290" y="9823"/>
                      <a:pt x="31242" y="8882"/>
                    </a:cubicBezTo>
                    <a:cubicBezTo>
                      <a:pt x="33993" y="7573"/>
                      <a:pt x="36791" y="6358"/>
                      <a:pt x="39577" y="5287"/>
                    </a:cubicBezTo>
                    <a:cubicBezTo>
                      <a:pt x="41053" y="4715"/>
                      <a:pt x="42530" y="4191"/>
                      <a:pt x="43982" y="3703"/>
                    </a:cubicBezTo>
                    <a:cubicBezTo>
                      <a:pt x="44268" y="3608"/>
                      <a:pt x="44542" y="3524"/>
                      <a:pt x="44816" y="3441"/>
                    </a:cubicBezTo>
                    <a:cubicBezTo>
                      <a:pt x="47292" y="2631"/>
                      <a:pt x="49816" y="1965"/>
                      <a:pt x="52376" y="1453"/>
                    </a:cubicBezTo>
                    <a:cubicBezTo>
                      <a:pt x="59770" y="0"/>
                      <a:pt x="64485" y="822"/>
                      <a:pt x="65473" y="3572"/>
                    </a:cubicBezTo>
                    <a:cubicBezTo>
                      <a:pt x="65485" y="3596"/>
                      <a:pt x="65497" y="3632"/>
                      <a:pt x="65497" y="3655"/>
                    </a:cubicBezTo>
                    <a:cubicBezTo>
                      <a:pt x="65544" y="3798"/>
                      <a:pt x="65592" y="3953"/>
                      <a:pt x="65616" y="4096"/>
                    </a:cubicBezTo>
                    <a:cubicBezTo>
                      <a:pt x="65616" y="4108"/>
                      <a:pt x="65616" y="4108"/>
                      <a:pt x="65616" y="4120"/>
                    </a:cubicBezTo>
                    <a:cubicBezTo>
                      <a:pt x="65640" y="4274"/>
                      <a:pt x="65651" y="4441"/>
                      <a:pt x="65663" y="4608"/>
                    </a:cubicBezTo>
                    <a:cubicBezTo>
                      <a:pt x="65675" y="4632"/>
                      <a:pt x="65675" y="4655"/>
                      <a:pt x="65687" y="469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65B0"/>
                  </a:gs>
                  <a:gs pos="100000">
                    <a:srgbClr val="FEFFB7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6"/>
              <p:cNvSpPr/>
              <p:nvPr/>
            </p:nvSpPr>
            <p:spPr>
              <a:xfrm>
                <a:off x="3647175" y="3329100"/>
                <a:ext cx="1683575" cy="1008500"/>
              </a:xfrm>
              <a:custGeom>
                <a:avLst/>
                <a:gdLst/>
                <a:ahLst/>
                <a:cxnLst/>
                <a:rect l="l" t="t" r="r" b="b"/>
                <a:pathLst>
                  <a:path w="67343" h="40340" extrusionOk="0">
                    <a:moveTo>
                      <a:pt x="66592" y="3966"/>
                    </a:moveTo>
                    <a:lnTo>
                      <a:pt x="64568" y="1"/>
                    </a:lnTo>
                    <a:cubicBezTo>
                      <a:pt x="64616" y="108"/>
                      <a:pt x="64675" y="227"/>
                      <a:pt x="64711" y="358"/>
                    </a:cubicBezTo>
                    <a:cubicBezTo>
                      <a:pt x="64723" y="382"/>
                      <a:pt x="64735" y="406"/>
                      <a:pt x="64746" y="441"/>
                    </a:cubicBezTo>
                    <a:cubicBezTo>
                      <a:pt x="64794" y="584"/>
                      <a:pt x="64830" y="727"/>
                      <a:pt x="64854" y="882"/>
                    </a:cubicBezTo>
                    <a:lnTo>
                      <a:pt x="64854" y="894"/>
                    </a:lnTo>
                    <a:cubicBezTo>
                      <a:pt x="64877" y="1049"/>
                      <a:pt x="64901" y="1215"/>
                      <a:pt x="64901" y="1382"/>
                    </a:cubicBezTo>
                    <a:lnTo>
                      <a:pt x="64901" y="1477"/>
                    </a:lnTo>
                    <a:cubicBezTo>
                      <a:pt x="64901" y="1656"/>
                      <a:pt x="64901" y="1823"/>
                      <a:pt x="64877" y="1989"/>
                    </a:cubicBezTo>
                    <a:cubicBezTo>
                      <a:pt x="64877" y="2025"/>
                      <a:pt x="64877" y="2049"/>
                      <a:pt x="64866" y="2085"/>
                    </a:cubicBezTo>
                    <a:cubicBezTo>
                      <a:pt x="64854" y="2251"/>
                      <a:pt x="64818" y="2418"/>
                      <a:pt x="64782" y="2585"/>
                    </a:cubicBezTo>
                    <a:cubicBezTo>
                      <a:pt x="64782" y="2608"/>
                      <a:pt x="64770" y="2632"/>
                      <a:pt x="64770" y="2656"/>
                    </a:cubicBezTo>
                    <a:cubicBezTo>
                      <a:pt x="64723" y="2847"/>
                      <a:pt x="64675" y="3037"/>
                      <a:pt x="64604" y="3239"/>
                    </a:cubicBezTo>
                    <a:cubicBezTo>
                      <a:pt x="64592" y="3287"/>
                      <a:pt x="64580" y="3323"/>
                      <a:pt x="64568" y="3370"/>
                    </a:cubicBezTo>
                    <a:cubicBezTo>
                      <a:pt x="64496" y="3573"/>
                      <a:pt x="64413" y="3775"/>
                      <a:pt x="64330" y="3978"/>
                    </a:cubicBezTo>
                    <a:lnTo>
                      <a:pt x="64294" y="4049"/>
                    </a:lnTo>
                    <a:cubicBezTo>
                      <a:pt x="64211" y="4251"/>
                      <a:pt x="64104" y="4454"/>
                      <a:pt x="63996" y="4656"/>
                    </a:cubicBezTo>
                    <a:cubicBezTo>
                      <a:pt x="63973" y="4704"/>
                      <a:pt x="63961" y="4740"/>
                      <a:pt x="63937" y="4775"/>
                    </a:cubicBezTo>
                    <a:cubicBezTo>
                      <a:pt x="63818" y="5002"/>
                      <a:pt x="63699" y="5228"/>
                      <a:pt x="63556" y="5454"/>
                    </a:cubicBezTo>
                    <a:cubicBezTo>
                      <a:pt x="63532" y="5502"/>
                      <a:pt x="63496" y="5549"/>
                      <a:pt x="63473" y="5597"/>
                    </a:cubicBezTo>
                    <a:cubicBezTo>
                      <a:pt x="63318" y="5835"/>
                      <a:pt x="63175" y="6073"/>
                      <a:pt x="62996" y="6323"/>
                    </a:cubicBezTo>
                    <a:cubicBezTo>
                      <a:pt x="56960" y="15158"/>
                      <a:pt x="38291" y="26873"/>
                      <a:pt x="21324" y="32493"/>
                    </a:cubicBezTo>
                    <a:cubicBezTo>
                      <a:pt x="20848" y="32636"/>
                      <a:pt x="20384" y="32791"/>
                      <a:pt x="19919" y="32934"/>
                    </a:cubicBezTo>
                    <a:lnTo>
                      <a:pt x="19550" y="33053"/>
                    </a:lnTo>
                    <a:cubicBezTo>
                      <a:pt x="19157" y="33172"/>
                      <a:pt x="18776" y="33291"/>
                      <a:pt x="18395" y="33398"/>
                    </a:cubicBezTo>
                    <a:lnTo>
                      <a:pt x="18181" y="33457"/>
                    </a:lnTo>
                    <a:cubicBezTo>
                      <a:pt x="17753" y="33588"/>
                      <a:pt x="17312" y="33707"/>
                      <a:pt x="16895" y="33827"/>
                    </a:cubicBezTo>
                    <a:lnTo>
                      <a:pt x="16562" y="33910"/>
                    </a:lnTo>
                    <a:cubicBezTo>
                      <a:pt x="16217" y="33993"/>
                      <a:pt x="15883" y="34088"/>
                      <a:pt x="15538" y="34172"/>
                    </a:cubicBezTo>
                    <a:lnTo>
                      <a:pt x="15264" y="34231"/>
                    </a:lnTo>
                    <a:cubicBezTo>
                      <a:pt x="14859" y="34338"/>
                      <a:pt x="14454" y="34422"/>
                      <a:pt x="14062" y="34517"/>
                    </a:cubicBezTo>
                    <a:lnTo>
                      <a:pt x="13812" y="34565"/>
                    </a:lnTo>
                    <a:cubicBezTo>
                      <a:pt x="13490" y="34636"/>
                      <a:pt x="13169" y="34696"/>
                      <a:pt x="12847" y="34755"/>
                    </a:cubicBezTo>
                    <a:lnTo>
                      <a:pt x="12549" y="34815"/>
                    </a:lnTo>
                    <a:cubicBezTo>
                      <a:pt x="12180" y="34886"/>
                      <a:pt x="11811" y="34958"/>
                      <a:pt x="11442" y="35017"/>
                    </a:cubicBezTo>
                    <a:lnTo>
                      <a:pt x="11299" y="35029"/>
                    </a:lnTo>
                    <a:cubicBezTo>
                      <a:pt x="10978" y="35089"/>
                      <a:pt x="10668" y="35124"/>
                      <a:pt x="10359" y="35172"/>
                    </a:cubicBezTo>
                    <a:lnTo>
                      <a:pt x="10085" y="35208"/>
                    </a:lnTo>
                    <a:cubicBezTo>
                      <a:pt x="9752" y="35255"/>
                      <a:pt x="9418" y="35291"/>
                      <a:pt x="9097" y="35327"/>
                    </a:cubicBezTo>
                    <a:lnTo>
                      <a:pt x="9061" y="35327"/>
                    </a:lnTo>
                    <a:cubicBezTo>
                      <a:pt x="8739" y="35351"/>
                      <a:pt x="8418" y="35374"/>
                      <a:pt x="8097" y="35398"/>
                    </a:cubicBezTo>
                    <a:lnTo>
                      <a:pt x="7858" y="35410"/>
                    </a:lnTo>
                    <a:cubicBezTo>
                      <a:pt x="7585" y="35422"/>
                      <a:pt x="7323" y="35434"/>
                      <a:pt x="7073" y="35446"/>
                    </a:cubicBezTo>
                    <a:lnTo>
                      <a:pt x="6930" y="35446"/>
                    </a:lnTo>
                    <a:lnTo>
                      <a:pt x="6072" y="35446"/>
                    </a:lnTo>
                    <a:lnTo>
                      <a:pt x="5870" y="35434"/>
                    </a:lnTo>
                    <a:cubicBezTo>
                      <a:pt x="5644" y="35434"/>
                      <a:pt x="5430" y="35422"/>
                      <a:pt x="5215" y="35398"/>
                    </a:cubicBezTo>
                    <a:lnTo>
                      <a:pt x="5037" y="35386"/>
                    </a:lnTo>
                    <a:cubicBezTo>
                      <a:pt x="4787" y="35362"/>
                      <a:pt x="4537" y="35339"/>
                      <a:pt x="4310" y="35315"/>
                    </a:cubicBezTo>
                    <a:lnTo>
                      <a:pt x="4156" y="35291"/>
                    </a:lnTo>
                    <a:cubicBezTo>
                      <a:pt x="3965" y="35255"/>
                      <a:pt x="3775" y="35231"/>
                      <a:pt x="3596" y="35184"/>
                    </a:cubicBezTo>
                    <a:lnTo>
                      <a:pt x="3429" y="35160"/>
                    </a:lnTo>
                    <a:cubicBezTo>
                      <a:pt x="3203" y="35112"/>
                      <a:pt x="3001" y="35053"/>
                      <a:pt x="2798" y="35005"/>
                    </a:cubicBezTo>
                    <a:lnTo>
                      <a:pt x="2727" y="34981"/>
                    </a:lnTo>
                    <a:cubicBezTo>
                      <a:pt x="2548" y="34934"/>
                      <a:pt x="2382" y="34874"/>
                      <a:pt x="2227" y="34815"/>
                    </a:cubicBezTo>
                    <a:lnTo>
                      <a:pt x="2072" y="34755"/>
                    </a:lnTo>
                    <a:cubicBezTo>
                      <a:pt x="1905" y="34684"/>
                      <a:pt x="1751" y="34600"/>
                      <a:pt x="1596" y="34529"/>
                    </a:cubicBezTo>
                    <a:lnTo>
                      <a:pt x="1572" y="34517"/>
                    </a:lnTo>
                    <a:cubicBezTo>
                      <a:pt x="1417" y="34434"/>
                      <a:pt x="1262" y="34350"/>
                      <a:pt x="1119" y="34255"/>
                    </a:cubicBezTo>
                    <a:lnTo>
                      <a:pt x="1012" y="34172"/>
                    </a:lnTo>
                    <a:cubicBezTo>
                      <a:pt x="917" y="34088"/>
                      <a:pt x="822" y="33993"/>
                      <a:pt x="727" y="33910"/>
                    </a:cubicBezTo>
                    <a:lnTo>
                      <a:pt x="655" y="33850"/>
                    </a:lnTo>
                    <a:cubicBezTo>
                      <a:pt x="548" y="33743"/>
                      <a:pt x="441" y="33624"/>
                      <a:pt x="346" y="33505"/>
                    </a:cubicBezTo>
                    <a:cubicBezTo>
                      <a:pt x="322" y="33481"/>
                      <a:pt x="298" y="33446"/>
                      <a:pt x="274" y="33422"/>
                    </a:cubicBezTo>
                    <a:cubicBezTo>
                      <a:pt x="203" y="33326"/>
                      <a:pt x="143" y="33219"/>
                      <a:pt x="72" y="33112"/>
                    </a:cubicBezTo>
                    <a:cubicBezTo>
                      <a:pt x="60" y="33088"/>
                      <a:pt x="36" y="33053"/>
                      <a:pt x="24" y="33017"/>
                    </a:cubicBezTo>
                    <a:lnTo>
                      <a:pt x="0" y="32969"/>
                    </a:lnTo>
                    <a:lnTo>
                      <a:pt x="2024" y="36934"/>
                    </a:lnTo>
                    <a:cubicBezTo>
                      <a:pt x="3727" y="40280"/>
                      <a:pt x="11597" y="40339"/>
                      <a:pt x="23360" y="36446"/>
                    </a:cubicBezTo>
                    <a:cubicBezTo>
                      <a:pt x="40327" y="30826"/>
                      <a:pt x="58996" y="19110"/>
                      <a:pt x="65032" y="10276"/>
                    </a:cubicBezTo>
                    <a:cubicBezTo>
                      <a:pt x="66890" y="7561"/>
                      <a:pt x="67342" y="5442"/>
                      <a:pt x="66592" y="39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36"/>
            <p:cNvGrpSpPr/>
            <p:nvPr/>
          </p:nvGrpSpPr>
          <p:grpSpPr>
            <a:xfrm rot="-8554242">
              <a:off x="8462295" y="3125771"/>
              <a:ext cx="992344" cy="1431758"/>
              <a:chOff x="625650" y="1152050"/>
              <a:chExt cx="1096000" cy="1581175"/>
            </a:xfrm>
          </p:grpSpPr>
          <p:sp>
            <p:nvSpPr>
              <p:cNvPr id="1027" name="Google Shape;1027;p36"/>
              <p:cNvSpPr/>
              <p:nvPr/>
            </p:nvSpPr>
            <p:spPr>
              <a:xfrm>
                <a:off x="625950" y="1152050"/>
                <a:ext cx="1077850" cy="1461825"/>
              </a:xfrm>
              <a:custGeom>
                <a:avLst/>
                <a:gdLst/>
                <a:ahLst/>
                <a:cxnLst/>
                <a:rect l="l" t="t" r="r" b="b"/>
                <a:pathLst>
                  <a:path w="43114" h="58473" extrusionOk="0">
                    <a:moveTo>
                      <a:pt x="43113" y="45221"/>
                    </a:moveTo>
                    <a:cubicBezTo>
                      <a:pt x="43090" y="45197"/>
                      <a:pt x="43054" y="45161"/>
                      <a:pt x="43030" y="45137"/>
                    </a:cubicBezTo>
                    <a:cubicBezTo>
                      <a:pt x="42971" y="45066"/>
                      <a:pt x="42899" y="44994"/>
                      <a:pt x="42828" y="44923"/>
                    </a:cubicBezTo>
                    <a:cubicBezTo>
                      <a:pt x="42792" y="44887"/>
                      <a:pt x="42744" y="44840"/>
                      <a:pt x="42697" y="44792"/>
                    </a:cubicBezTo>
                    <a:cubicBezTo>
                      <a:pt x="42613" y="44732"/>
                      <a:pt x="42542" y="44661"/>
                      <a:pt x="42447" y="44602"/>
                    </a:cubicBezTo>
                    <a:cubicBezTo>
                      <a:pt x="42399" y="44566"/>
                      <a:pt x="42351" y="44518"/>
                      <a:pt x="42304" y="44482"/>
                    </a:cubicBezTo>
                    <a:cubicBezTo>
                      <a:pt x="42209" y="44411"/>
                      <a:pt x="42101" y="44340"/>
                      <a:pt x="41994" y="44280"/>
                    </a:cubicBezTo>
                    <a:lnTo>
                      <a:pt x="41851" y="44197"/>
                    </a:lnTo>
                    <a:cubicBezTo>
                      <a:pt x="41697" y="44101"/>
                      <a:pt x="41530" y="44006"/>
                      <a:pt x="41351" y="43923"/>
                    </a:cubicBezTo>
                    <a:cubicBezTo>
                      <a:pt x="41327" y="43923"/>
                      <a:pt x="41316" y="43911"/>
                      <a:pt x="41292" y="43899"/>
                    </a:cubicBezTo>
                    <a:cubicBezTo>
                      <a:pt x="41137" y="43828"/>
                      <a:pt x="40970" y="43744"/>
                      <a:pt x="40804" y="43685"/>
                    </a:cubicBezTo>
                    <a:cubicBezTo>
                      <a:pt x="40732" y="43661"/>
                      <a:pt x="40661" y="43637"/>
                      <a:pt x="40601" y="43613"/>
                    </a:cubicBezTo>
                    <a:cubicBezTo>
                      <a:pt x="40458" y="43566"/>
                      <a:pt x="40327" y="43518"/>
                      <a:pt x="40184" y="43470"/>
                    </a:cubicBezTo>
                    <a:cubicBezTo>
                      <a:pt x="40101" y="43447"/>
                      <a:pt x="40018" y="43411"/>
                      <a:pt x="39946" y="43399"/>
                    </a:cubicBezTo>
                    <a:cubicBezTo>
                      <a:pt x="39803" y="43351"/>
                      <a:pt x="39661" y="43316"/>
                      <a:pt x="39518" y="43280"/>
                    </a:cubicBezTo>
                    <a:cubicBezTo>
                      <a:pt x="39434" y="43256"/>
                      <a:pt x="39339" y="43232"/>
                      <a:pt x="39256" y="43208"/>
                    </a:cubicBezTo>
                    <a:lnTo>
                      <a:pt x="38791" y="43113"/>
                    </a:lnTo>
                    <a:cubicBezTo>
                      <a:pt x="38696" y="43089"/>
                      <a:pt x="38613" y="43078"/>
                      <a:pt x="38518" y="43054"/>
                    </a:cubicBezTo>
                    <a:cubicBezTo>
                      <a:pt x="38339" y="43018"/>
                      <a:pt x="38160" y="42994"/>
                      <a:pt x="37982" y="42970"/>
                    </a:cubicBezTo>
                    <a:lnTo>
                      <a:pt x="37732" y="42923"/>
                    </a:lnTo>
                    <a:cubicBezTo>
                      <a:pt x="37470" y="42887"/>
                      <a:pt x="37196" y="42863"/>
                      <a:pt x="36910" y="42827"/>
                    </a:cubicBezTo>
                    <a:lnTo>
                      <a:pt x="36851" y="42827"/>
                    </a:lnTo>
                    <a:cubicBezTo>
                      <a:pt x="36589" y="42804"/>
                      <a:pt x="36315" y="42792"/>
                      <a:pt x="36029" y="42768"/>
                    </a:cubicBezTo>
                    <a:cubicBezTo>
                      <a:pt x="35934" y="42768"/>
                      <a:pt x="35827" y="42756"/>
                      <a:pt x="35732" y="42756"/>
                    </a:cubicBezTo>
                    <a:cubicBezTo>
                      <a:pt x="35529" y="42744"/>
                      <a:pt x="35327" y="42732"/>
                      <a:pt x="35112" y="42732"/>
                    </a:cubicBezTo>
                    <a:lnTo>
                      <a:pt x="34743" y="42732"/>
                    </a:lnTo>
                    <a:lnTo>
                      <a:pt x="34136" y="42732"/>
                    </a:lnTo>
                    <a:lnTo>
                      <a:pt x="33743" y="42732"/>
                    </a:lnTo>
                    <a:cubicBezTo>
                      <a:pt x="33529" y="42732"/>
                      <a:pt x="33315" y="42744"/>
                      <a:pt x="33100" y="42744"/>
                    </a:cubicBezTo>
                    <a:cubicBezTo>
                      <a:pt x="32969" y="42744"/>
                      <a:pt x="32838" y="42756"/>
                      <a:pt x="32707" y="42768"/>
                    </a:cubicBezTo>
                    <a:cubicBezTo>
                      <a:pt x="32469" y="42780"/>
                      <a:pt x="32219" y="42792"/>
                      <a:pt x="31981" y="42804"/>
                    </a:cubicBezTo>
                    <a:lnTo>
                      <a:pt x="31624" y="42827"/>
                    </a:lnTo>
                    <a:cubicBezTo>
                      <a:pt x="31267" y="42851"/>
                      <a:pt x="30898" y="42887"/>
                      <a:pt x="30517" y="42923"/>
                    </a:cubicBezTo>
                    <a:cubicBezTo>
                      <a:pt x="19372" y="44042"/>
                      <a:pt x="6502" y="49459"/>
                      <a:pt x="1751" y="55008"/>
                    </a:cubicBezTo>
                    <a:cubicBezTo>
                      <a:pt x="1608" y="55174"/>
                      <a:pt x="1477" y="55341"/>
                      <a:pt x="1346" y="55508"/>
                    </a:cubicBezTo>
                    <a:cubicBezTo>
                      <a:pt x="1311" y="55555"/>
                      <a:pt x="1275" y="55615"/>
                      <a:pt x="1239" y="55662"/>
                    </a:cubicBezTo>
                    <a:cubicBezTo>
                      <a:pt x="1156" y="55770"/>
                      <a:pt x="1072" y="55877"/>
                      <a:pt x="1001" y="55984"/>
                    </a:cubicBezTo>
                    <a:cubicBezTo>
                      <a:pt x="965" y="56055"/>
                      <a:pt x="930" y="56115"/>
                      <a:pt x="882" y="56174"/>
                    </a:cubicBezTo>
                    <a:cubicBezTo>
                      <a:pt x="822" y="56270"/>
                      <a:pt x="763" y="56365"/>
                      <a:pt x="715" y="56460"/>
                    </a:cubicBezTo>
                    <a:cubicBezTo>
                      <a:pt x="680" y="56520"/>
                      <a:pt x="632" y="56591"/>
                      <a:pt x="608" y="56651"/>
                    </a:cubicBezTo>
                    <a:cubicBezTo>
                      <a:pt x="560" y="56746"/>
                      <a:pt x="501" y="56829"/>
                      <a:pt x="465" y="56913"/>
                    </a:cubicBezTo>
                    <a:cubicBezTo>
                      <a:pt x="429" y="56984"/>
                      <a:pt x="406" y="57044"/>
                      <a:pt x="382" y="57115"/>
                    </a:cubicBezTo>
                    <a:cubicBezTo>
                      <a:pt x="346" y="57174"/>
                      <a:pt x="310" y="57282"/>
                      <a:pt x="275" y="57365"/>
                    </a:cubicBezTo>
                    <a:cubicBezTo>
                      <a:pt x="239" y="57448"/>
                      <a:pt x="227" y="57496"/>
                      <a:pt x="203" y="57555"/>
                    </a:cubicBezTo>
                    <a:cubicBezTo>
                      <a:pt x="179" y="57627"/>
                      <a:pt x="156" y="57722"/>
                      <a:pt x="132" y="57806"/>
                    </a:cubicBezTo>
                    <a:cubicBezTo>
                      <a:pt x="108" y="57877"/>
                      <a:pt x="96" y="57925"/>
                      <a:pt x="84" y="57984"/>
                    </a:cubicBezTo>
                    <a:cubicBezTo>
                      <a:pt x="60" y="58067"/>
                      <a:pt x="48" y="58151"/>
                      <a:pt x="37" y="58222"/>
                    </a:cubicBezTo>
                    <a:cubicBezTo>
                      <a:pt x="25" y="58306"/>
                      <a:pt x="13" y="58341"/>
                      <a:pt x="13" y="58401"/>
                    </a:cubicBezTo>
                    <a:cubicBezTo>
                      <a:pt x="13" y="58425"/>
                      <a:pt x="13" y="58448"/>
                      <a:pt x="1" y="58472"/>
                    </a:cubicBezTo>
                    <a:cubicBezTo>
                      <a:pt x="1382" y="44078"/>
                      <a:pt x="2763" y="29695"/>
                      <a:pt x="4132" y="15312"/>
                    </a:cubicBezTo>
                    <a:cubicBezTo>
                      <a:pt x="4632" y="10204"/>
                      <a:pt x="5121" y="5109"/>
                      <a:pt x="5609" y="1"/>
                    </a:cubicBezTo>
                    <a:cubicBezTo>
                      <a:pt x="8752" y="3787"/>
                      <a:pt x="11895" y="7573"/>
                      <a:pt x="15038" y="11359"/>
                    </a:cubicBezTo>
                    <a:cubicBezTo>
                      <a:pt x="24385" y="22646"/>
                      <a:pt x="33743" y="33934"/>
                      <a:pt x="43113" y="452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625650" y="2220350"/>
                <a:ext cx="1096000" cy="512875"/>
              </a:xfrm>
              <a:custGeom>
                <a:avLst/>
                <a:gdLst/>
                <a:ahLst/>
                <a:cxnLst/>
                <a:rect l="l" t="t" r="r" b="b"/>
                <a:pathLst>
                  <a:path w="43840" h="20515" extrusionOk="0">
                    <a:moveTo>
                      <a:pt x="43816" y="4156"/>
                    </a:moveTo>
                    <a:cubicBezTo>
                      <a:pt x="43816" y="4108"/>
                      <a:pt x="43816" y="4072"/>
                      <a:pt x="43804" y="4025"/>
                    </a:cubicBezTo>
                    <a:cubicBezTo>
                      <a:pt x="43792" y="3917"/>
                      <a:pt x="43768" y="3810"/>
                      <a:pt x="43745" y="3715"/>
                    </a:cubicBezTo>
                    <a:cubicBezTo>
                      <a:pt x="43745" y="3691"/>
                      <a:pt x="43745" y="3679"/>
                      <a:pt x="43745" y="3667"/>
                    </a:cubicBezTo>
                    <a:cubicBezTo>
                      <a:pt x="43709" y="3548"/>
                      <a:pt x="43673" y="3429"/>
                      <a:pt x="43625" y="3322"/>
                    </a:cubicBezTo>
                    <a:cubicBezTo>
                      <a:pt x="43614" y="3286"/>
                      <a:pt x="43590" y="3251"/>
                      <a:pt x="43578" y="3227"/>
                    </a:cubicBezTo>
                    <a:cubicBezTo>
                      <a:pt x="43542" y="3143"/>
                      <a:pt x="43506" y="3072"/>
                      <a:pt x="43459" y="2989"/>
                    </a:cubicBezTo>
                    <a:cubicBezTo>
                      <a:pt x="43447" y="2953"/>
                      <a:pt x="43423" y="2917"/>
                      <a:pt x="43399" y="2870"/>
                    </a:cubicBezTo>
                    <a:cubicBezTo>
                      <a:pt x="43352" y="2810"/>
                      <a:pt x="43304" y="2739"/>
                      <a:pt x="43256" y="2667"/>
                    </a:cubicBezTo>
                    <a:cubicBezTo>
                      <a:pt x="43233" y="2632"/>
                      <a:pt x="43197" y="2596"/>
                      <a:pt x="43173" y="2560"/>
                    </a:cubicBezTo>
                    <a:cubicBezTo>
                      <a:pt x="43149" y="2512"/>
                      <a:pt x="43090" y="2453"/>
                      <a:pt x="43042" y="2405"/>
                    </a:cubicBezTo>
                    <a:cubicBezTo>
                      <a:pt x="42994" y="2358"/>
                      <a:pt x="42911" y="2262"/>
                      <a:pt x="42840" y="2191"/>
                    </a:cubicBezTo>
                    <a:lnTo>
                      <a:pt x="42709" y="2060"/>
                    </a:lnTo>
                    <a:cubicBezTo>
                      <a:pt x="42625" y="2000"/>
                      <a:pt x="42554" y="1929"/>
                      <a:pt x="42459" y="1870"/>
                    </a:cubicBezTo>
                    <a:cubicBezTo>
                      <a:pt x="42411" y="1822"/>
                      <a:pt x="42363" y="1786"/>
                      <a:pt x="42316" y="1750"/>
                    </a:cubicBezTo>
                    <a:cubicBezTo>
                      <a:pt x="42221" y="1679"/>
                      <a:pt x="42113" y="1619"/>
                      <a:pt x="42006" y="1548"/>
                    </a:cubicBezTo>
                    <a:cubicBezTo>
                      <a:pt x="41959" y="1524"/>
                      <a:pt x="41923" y="1489"/>
                      <a:pt x="41863" y="1465"/>
                    </a:cubicBezTo>
                    <a:cubicBezTo>
                      <a:pt x="41709" y="1369"/>
                      <a:pt x="41542" y="1274"/>
                      <a:pt x="41375" y="1203"/>
                    </a:cubicBezTo>
                    <a:lnTo>
                      <a:pt x="41304" y="1167"/>
                    </a:lnTo>
                    <a:cubicBezTo>
                      <a:pt x="41149" y="1096"/>
                      <a:pt x="40982" y="1024"/>
                      <a:pt x="40816" y="953"/>
                    </a:cubicBezTo>
                    <a:cubicBezTo>
                      <a:pt x="40744" y="929"/>
                      <a:pt x="40673" y="905"/>
                      <a:pt x="40613" y="881"/>
                    </a:cubicBezTo>
                    <a:cubicBezTo>
                      <a:pt x="40482" y="834"/>
                      <a:pt x="40339" y="786"/>
                      <a:pt x="40208" y="738"/>
                    </a:cubicBezTo>
                    <a:lnTo>
                      <a:pt x="39958" y="667"/>
                    </a:lnTo>
                    <a:cubicBezTo>
                      <a:pt x="39815" y="631"/>
                      <a:pt x="39684" y="584"/>
                      <a:pt x="39542" y="548"/>
                    </a:cubicBezTo>
                    <a:cubicBezTo>
                      <a:pt x="39446" y="524"/>
                      <a:pt x="39351" y="500"/>
                      <a:pt x="39268" y="488"/>
                    </a:cubicBezTo>
                    <a:cubicBezTo>
                      <a:pt x="39113" y="453"/>
                      <a:pt x="38970" y="417"/>
                      <a:pt x="38815" y="381"/>
                    </a:cubicBezTo>
                    <a:lnTo>
                      <a:pt x="38530" y="334"/>
                    </a:lnTo>
                    <a:cubicBezTo>
                      <a:pt x="38351" y="298"/>
                      <a:pt x="38172" y="274"/>
                      <a:pt x="37994" y="238"/>
                    </a:cubicBezTo>
                    <a:lnTo>
                      <a:pt x="37744" y="203"/>
                    </a:lnTo>
                    <a:cubicBezTo>
                      <a:pt x="37482" y="167"/>
                      <a:pt x="37208" y="131"/>
                      <a:pt x="36922" y="107"/>
                    </a:cubicBezTo>
                    <a:lnTo>
                      <a:pt x="36863" y="107"/>
                    </a:lnTo>
                    <a:cubicBezTo>
                      <a:pt x="36589" y="84"/>
                      <a:pt x="36327" y="60"/>
                      <a:pt x="36041" y="36"/>
                    </a:cubicBezTo>
                    <a:lnTo>
                      <a:pt x="35744" y="24"/>
                    </a:lnTo>
                    <a:cubicBezTo>
                      <a:pt x="35541" y="12"/>
                      <a:pt x="35339" y="12"/>
                      <a:pt x="35124" y="0"/>
                    </a:cubicBezTo>
                    <a:lnTo>
                      <a:pt x="34755" y="0"/>
                    </a:lnTo>
                    <a:lnTo>
                      <a:pt x="34148" y="0"/>
                    </a:lnTo>
                    <a:lnTo>
                      <a:pt x="33755" y="0"/>
                    </a:lnTo>
                    <a:cubicBezTo>
                      <a:pt x="33541" y="0"/>
                      <a:pt x="33327" y="12"/>
                      <a:pt x="33112" y="24"/>
                    </a:cubicBezTo>
                    <a:lnTo>
                      <a:pt x="32707" y="36"/>
                    </a:lnTo>
                    <a:cubicBezTo>
                      <a:pt x="32481" y="48"/>
                      <a:pt x="32231" y="60"/>
                      <a:pt x="31993" y="84"/>
                    </a:cubicBezTo>
                    <a:lnTo>
                      <a:pt x="31636" y="107"/>
                    </a:lnTo>
                    <a:cubicBezTo>
                      <a:pt x="31267" y="131"/>
                      <a:pt x="30898" y="167"/>
                      <a:pt x="30517" y="203"/>
                    </a:cubicBezTo>
                    <a:cubicBezTo>
                      <a:pt x="19384" y="1310"/>
                      <a:pt x="6514" y="6727"/>
                      <a:pt x="1763" y="12276"/>
                    </a:cubicBezTo>
                    <a:cubicBezTo>
                      <a:pt x="1620" y="12442"/>
                      <a:pt x="1489" y="12609"/>
                      <a:pt x="1370" y="12776"/>
                    </a:cubicBezTo>
                    <a:cubicBezTo>
                      <a:pt x="1323" y="12823"/>
                      <a:pt x="1287" y="12883"/>
                      <a:pt x="1251" y="12930"/>
                    </a:cubicBezTo>
                    <a:cubicBezTo>
                      <a:pt x="1168" y="13038"/>
                      <a:pt x="1084" y="13145"/>
                      <a:pt x="1013" y="13252"/>
                    </a:cubicBezTo>
                    <a:cubicBezTo>
                      <a:pt x="977" y="13311"/>
                      <a:pt x="942" y="13383"/>
                      <a:pt x="894" y="13442"/>
                    </a:cubicBezTo>
                    <a:cubicBezTo>
                      <a:pt x="834" y="13538"/>
                      <a:pt x="775" y="13633"/>
                      <a:pt x="727" y="13728"/>
                    </a:cubicBezTo>
                    <a:cubicBezTo>
                      <a:pt x="692" y="13788"/>
                      <a:pt x="656" y="13859"/>
                      <a:pt x="620" y="13919"/>
                    </a:cubicBezTo>
                    <a:cubicBezTo>
                      <a:pt x="572" y="14014"/>
                      <a:pt x="525" y="14097"/>
                      <a:pt x="477" y="14181"/>
                    </a:cubicBezTo>
                    <a:cubicBezTo>
                      <a:pt x="430" y="14276"/>
                      <a:pt x="418" y="14312"/>
                      <a:pt x="394" y="14383"/>
                    </a:cubicBezTo>
                    <a:cubicBezTo>
                      <a:pt x="358" y="14442"/>
                      <a:pt x="322" y="14550"/>
                      <a:pt x="287" y="14633"/>
                    </a:cubicBezTo>
                    <a:cubicBezTo>
                      <a:pt x="251" y="14716"/>
                      <a:pt x="239" y="14764"/>
                      <a:pt x="215" y="14823"/>
                    </a:cubicBezTo>
                    <a:cubicBezTo>
                      <a:pt x="191" y="14883"/>
                      <a:pt x="168" y="14990"/>
                      <a:pt x="144" y="15074"/>
                    </a:cubicBezTo>
                    <a:cubicBezTo>
                      <a:pt x="120" y="15157"/>
                      <a:pt x="108" y="15193"/>
                      <a:pt x="96" y="15252"/>
                    </a:cubicBezTo>
                    <a:cubicBezTo>
                      <a:pt x="84" y="15335"/>
                      <a:pt x="60" y="15419"/>
                      <a:pt x="49" y="15490"/>
                    </a:cubicBezTo>
                    <a:cubicBezTo>
                      <a:pt x="37" y="15574"/>
                      <a:pt x="37" y="15609"/>
                      <a:pt x="25" y="15669"/>
                    </a:cubicBezTo>
                    <a:cubicBezTo>
                      <a:pt x="13" y="15764"/>
                      <a:pt x="1" y="15871"/>
                      <a:pt x="1" y="15978"/>
                    </a:cubicBezTo>
                    <a:lnTo>
                      <a:pt x="1" y="16050"/>
                    </a:lnTo>
                    <a:cubicBezTo>
                      <a:pt x="1" y="16169"/>
                      <a:pt x="13" y="16288"/>
                      <a:pt x="25" y="16407"/>
                    </a:cubicBezTo>
                    <a:cubicBezTo>
                      <a:pt x="25" y="16443"/>
                      <a:pt x="37" y="16478"/>
                      <a:pt x="37" y="16502"/>
                    </a:cubicBezTo>
                    <a:cubicBezTo>
                      <a:pt x="49" y="16598"/>
                      <a:pt x="60" y="16681"/>
                      <a:pt x="84" y="16764"/>
                    </a:cubicBezTo>
                    <a:cubicBezTo>
                      <a:pt x="96" y="16812"/>
                      <a:pt x="108" y="16848"/>
                      <a:pt x="120" y="16883"/>
                    </a:cubicBezTo>
                    <a:cubicBezTo>
                      <a:pt x="144" y="16967"/>
                      <a:pt x="168" y="17050"/>
                      <a:pt x="203" y="17133"/>
                    </a:cubicBezTo>
                    <a:cubicBezTo>
                      <a:pt x="215" y="17157"/>
                      <a:pt x="227" y="17193"/>
                      <a:pt x="239" y="17217"/>
                    </a:cubicBezTo>
                    <a:cubicBezTo>
                      <a:pt x="287" y="17336"/>
                      <a:pt x="334" y="17443"/>
                      <a:pt x="394" y="17538"/>
                    </a:cubicBezTo>
                    <a:cubicBezTo>
                      <a:pt x="406" y="17562"/>
                      <a:pt x="418" y="17586"/>
                      <a:pt x="430" y="17598"/>
                    </a:cubicBezTo>
                    <a:cubicBezTo>
                      <a:pt x="477" y="17681"/>
                      <a:pt x="537" y="17764"/>
                      <a:pt x="596" y="17848"/>
                    </a:cubicBezTo>
                    <a:lnTo>
                      <a:pt x="668" y="17943"/>
                    </a:lnTo>
                    <a:cubicBezTo>
                      <a:pt x="727" y="18014"/>
                      <a:pt x="787" y="18086"/>
                      <a:pt x="846" y="18157"/>
                    </a:cubicBezTo>
                    <a:cubicBezTo>
                      <a:pt x="870" y="18181"/>
                      <a:pt x="906" y="18217"/>
                      <a:pt x="930" y="18241"/>
                    </a:cubicBezTo>
                    <a:cubicBezTo>
                      <a:pt x="1013" y="18336"/>
                      <a:pt x="1108" y="18419"/>
                      <a:pt x="1203" y="18503"/>
                    </a:cubicBezTo>
                    <a:cubicBezTo>
                      <a:pt x="1215" y="18503"/>
                      <a:pt x="1215" y="18514"/>
                      <a:pt x="1215" y="18514"/>
                    </a:cubicBezTo>
                    <a:cubicBezTo>
                      <a:pt x="1323" y="18598"/>
                      <a:pt x="1442" y="18681"/>
                      <a:pt x="1549" y="18764"/>
                    </a:cubicBezTo>
                    <a:cubicBezTo>
                      <a:pt x="1584" y="18800"/>
                      <a:pt x="1620" y="18824"/>
                      <a:pt x="1656" y="18848"/>
                    </a:cubicBezTo>
                    <a:cubicBezTo>
                      <a:pt x="1751" y="18895"/>
                      <a:pt x="1835" y="18955"/>
                      <a:pt x="1930" y="19014"/>
                    </a:cubicBezTo>
                    <a:lnTo>
                      <a:pt x="2061" y="19086"/>
                    </a:lnTo>
                    <a:cubicBezTo>
                      <a:pt x="2168" y="19145"/>
                      <a:pt x="2275" y="19205"/>
                      <a:pt x="2394" y="19265"/>
                    </a:cubicBezTo>
                    <a:lnTo>
                      <a:pt x="2489" y="19312"/>
                    </a:lnTo>
                    <a:cubicBezTo>
                      <a:pt x="2632" y="19384"/>
                      <a:pt x="2787" y="19443"/>
                      <a:pt x="2942" y="19515"/>
                    </a:cubicBezTo>
                    <a:lnTo>
                      <a:pt x="3061" y="19550"/>
                    </a:lnTo>
                    <a:cubicBezTo>
                      <a:pt x="3180" y="19598"/>
                      <a:pt x="3311" y="19646"/>
                      <a:pt x="3442" y="19693"/>
                    </a:cubicBezTo>
                    <a:lnTo>
                      <a:pt x="3609" y="19753"/>
                    </a:lnTo>
                    <a:cubicBezTo>
                      <a:pt x="3740" y="19788"/>
                      <a:pt x="3870" y="19836"/>
                      <a:pt x="4001" y="19872"/>
                    </a:cubicBezTo>
                    <a:lnTo>
                      <a:pt x="4168" y="19919"/>
                    </a:lnTo>
                    <a:cubicBezTo>
                      <a:pt x="4347" y="19967"/>
                      <a:pt x="4537" y="20015"/>
                      <a:pt x="4740" y="20062"/>
                    </a:cubicBezTo>
                    <a:lnTo>
                      <a:pt x="4811" y="20074"/>
                    </a:lnTo>
                    <a:cubicBezTo>
                      <a:pt x="4990" y="20110"/>
                      <a:pt x="5168" y="20146"/>
                      <a:pt x="5359" y="20181"/>
                    </a:cubicBezTo>
                    <a:lnTo>
                      <a:pt x="5561" y="20217"/>
                    </a:lnTo>
                    <a:lnTo>
                      <a:pt x="6026" y="20288"/>
                    </a:lnTo>
                    <a:lnTo>
                      <a:pt x="6240" y="20324"/>
                    </a:lnTo>
                    <a:cubicBezTo>
                      <a:pt x="6430" y="20348"/>
                      <a:pt x="6621" y="20372"/>
                      <a:pt x="6835" y="20384"/>
                    </a:cubicBezTo>
                    <a:lnTo>
                      <a:pt x="6930" y="20396"/>
                    </a:lnTo>
                    <a:cubicBezTo>
                      <a:pt x="7169" y="20419"/>
                      <a:pt x="7407" y="20443"/>
                      <a:pt x="7657" y="20455"/>
                    </a:cubicBezTo>
                    <a:lnTo>
                      <a:pt x="7871" y="20467"/>
                    </a:lnTo>
                    <a:cubicBezTo>
                      <a:pt x="8050" y="20479"/>
                      <a:pt x="8240" y="20491"/>
                      <a:pt x="8431" y="20491"/>
                    </a:cubicBezTo>
                    <a:lnTo>
                      <a:pt x="8681" y="20503"/>
                    </a:lnTo>
                    <a:cubicBezTo>
                      <a:pt x="8883" y="20503"/>
                      <a:pt x="9074" y="20515"/>
                      <a:pt x="9276" y="20515"/>
                    </a:cubicBezTo>
                    <a:lnTo>
                      <a:pt x="9490" y="20515"/>
                    </a:lnTo>
                    <a:cubicBezTo>
                      <a:pt x="9752" y="20515"/>
                      <a:pt x="10026" y="20515"/>
                      <a:pt x="10312" y="20503"/>
                    </a:cubicBezTo>
                    <a:lnTo>
                      <a:pt x="10490" y="20503"/>
                    </a:lnTo>
                    <a:lnTo>
                      <a:pt x="11181" y="20479"/>
                    </a:lnTo>
                    <a:lnTo>
                      <a:pt x="11467" y="20455"/>
                    </a:lnTo>
                    <a:cubicBezTo>
                      <a:pt x="11681" y="20443"/>
                      <a:pt x="11895" y="20431"/>
                      <a:pt x="12110" y="20419"/>
                    </a:cubicBezTo>
                    <a:lnTo>
                      <a:pt x="12383" y="20396"/>
                    </a:lnTo>
                    <a:cubicBezTo>
                      <a:pt x="12693" y="20372"/>
                      <a:pt x="13003" y="20348"/>
                      <a:pt x="13324" y="20312"/>
                    </a:cubicBezTo>
                    <a:cubicBezTo>
                      <a:pt x="24444" y="19193"/>
                      <a:pt x="37327" y="13788"/>
                      <a:pt x="42078" y="8227"/>
                    </a:cubicBezTo>
                    <a:cubicBezTo>
                      <a:pt x="42209" y="8073"/>
                      <a:pt x="42340" y="7906"/>
                      <a:pt x="42459" y="7751"/>
                    </a:cubicBezTo>
                    <a:cubicBezTo>
                      <a:pt x="42506" y="7704"/>
                      <a:pt x="42530" y="7656"/>
                      <a:pt x="42578" y="7608"/>
                    </a:cubicBezTo>
                    <a:cubicBezTo>
                      <a:pt x="42649" y="7501"/>
                      <a:pt x="42732" y="7394"/>
                      <a:pt x="42804" y="7287"/>
                    </a:cubicBezTo>
                    <a:cubicBezTo>
                      <a:pt x="42840" y="7227"/>
                      <a:pt x="42875" y="7168"/>
                      <a:pt x="42911" y="7120"/>
                    </a:cubicBezTo>
                    <a:cubicBezTo>
                      <a:pt x="42971" y="7013"/>
                      <a:pt x="43042" y="6918"/>
                      <a:pt x="43090" y="6822"/>
                    </a:cubicBezTo>
                    <a:cubicBezTo>
                      <a:pt x="43125" y="6763"/>
                      <a:pt x="43161" y="6703"/>
                      <a:pt x="43185" y="6656"/>
                    </a:cubicBezTo>
                    <a:cubicBezTo>
                      <a:pt x="43244" y="6549"/>
                      <a:pt x="43292" y="6453"/>
                      <a:pt x="43340" y="6358"/>
                    </a:cubicBezTo>
                    <a:cubicBezTo>
                      <a:pt x="43364" y="6311"/>
                      <a:pt x="43387" y="6263"/>
                      <a:pt x="43411" y="6203"/>
                    </a:cubicBezTo>
                    <a:cubicBezTo>
                      <a:pt x="43471" y="6072"/>
                      <a:pt x="43530" y="5930"/>
                      <a:pt x="43578" y="5799"/>
                    </a:cubicBezTo>
                    <a:cubicBezTo>
                      <a:pt x="43590" y="5799"/>
                      <a:pt x="43590" y="5787"/>
                      <a:pt x="43590" y="5775"/>
                    </a:cubicBezTo>
                    <a:cubicBezTo>
                      <a:pt x="43637" y="5632"/>
                      <a:pt x="43685" y="5489"/>
                      <a:pt x="43721" y="5358"/>
                    </a:cubicBezTo>
                    <a:cubicBezTo>
                      <a:pt x="43733" y="5310"/>
                      <a:pt x="43733" y="5275"/>
                      <a:pt x="43745" y="5227"/>
                    </a:cubicBezTo>
                    <a:cubicBezTo>
                      <a:pt x="43768" y="5132"/>
                      <a:pt x="43780" y="5048"/>
                      <a:pt x="43804" y="4953"/>
                    </a:cubicBezTo>
                    <a:cubicBezTo>
                      <a:pt x="43804" y="4906"/>
                      <a:pt x="43816" y="4858"/>
                      <a:pt x="43816" y="4798"/>
                    </a:cubicBezTo>
                    <a:cubicBezTo>
                      <a:pt x="43828" y="4715"/>
                      <a:pt x="43828" y="4632"/>
                      <a:pt x="43840" y="4548"/>
                    </a:cubicBezTo>
                    <a:lnTo>
                      <a:pt x="43840" y="4406"/>
                    </a:lnTo>
                    <a:cubicBezTo>
                      <a:pt x="43828" y="4322"/>
                      <a:pt x="43828" y="4239"/>
                      <a:pt x="43816" y="41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9" name="Google Shape;1029;p36"/>
            <p:cNvSpPr/>
            <p:nvPr/>
          </p:nvSpPr>
          <p:spPr>
            <a:xfrm rot="3420529">
              <a:off x="8198965" y="-75285"/>
              <a:ext cx="1896384" cy="119599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030" name="Google Shape;1030;p36"/>
            <p:cNvGrpSpPr/>
            <p:nvPr/>
          </p:nvGrpSpPr>
          <p:grpSpPr>
            <a:xfrm rot="-960545">
              <a:off x="8342402" y="-568320"/>
              <a:ext cx="1542637" cy="1761192"/>
              <a:chOff x="742950" y="1124975"/>
              <a:chExt cx="1327850" cy="1515975"/>
            </a:xfrm>
          </p:grpSpPr>
          <p:sp>
            <p:nvSpPr>
              <p:cNvPr id="1031" name="Google Shape;1031;p36"/>
              <p:cNvSpPr/>
              <p:nvPr/>
            </p:nvSpPr>
            <p:spPr>
              <a:xfrm>
                <a:off x="742950" y="1124975"/>
                <a:ext cx="304525" cy="15159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0639" extrusionOk="0">
                    <a:moveTo>
                      <a:pt x="0" y="60639"/>
                    </a:moveTo>
                    <a:lnTo>
                      <a:pt x="6263" y="0"/>
                    </a:lnTo>
                    <a:lnTo>
                      <a:pt x="12180" y="46911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899500" y="1124975"/>
                <a:ext cx="1171300" cy="1172775"/>
              </a:xfrm>
              <a:custGeom>
                <a:avLst/>
                <a:gdLst/>
                <a:ahLst/>
                <a:cxnLst/>
                <a:rect l="l" t="t" r="r" b="b"/>
                <a:pathLst>
                  <a:path w="46852" h="46911" extrusionOk="0">
                    <a:moveTo>
                      <a:pt x="46852" y="37576"/>
                    </a:moveTo>
                    <a:lnTo>
                      <a:pt x="5918" y="4691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742950" y="2064375"/>
                <a:ext cx="1327850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53114" h="23063" extrusionOk="0">
                    <a:moveTo>
                      <a:pt x="53114" y="0"/>
                    </a:moveTo>
                    <a:lnTo>
                      <a:pt x="0" y="23063"/>
                    </a:lnTo>
                    <a:lnTo>
                      <a:pt x="12180" y="9335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4" name="Google Shape;1034;p36"/>
            <p:cNvSpPr/>
            <p:nvPr/>
          </p:nvSpPr>
          <p:spPr>
            <a:xfrm>
              <a:off x="8294474" y="68247"/>
              <a:ext cx="1344082" cy="748969"/>
            </a:xfrm>
            <a:custGeom>
              <a:avLst/>
              <a:gdLst/>
              <a:ahLst/>
              <a:cxnLst/>
              <a:rect l="l" t="t" r="r" b="b"/>
              <a:pathLst>
                <a:path w="72604" h="40452" extrusionOk="0">
                  <a:moveTo>
                    <a:pt x="61873" y="40452"/>
                  </a:moveTo>
                  <a:lnTo>
                    <a:pt x="72604" y="6871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rgbClr val="6E2993"/>
            </a:gs>
            <a:gs pos="74000">
              <a:srgbClr val="1B0B87"/>
            </a:gs>
            <a:gs pos="100000">
              <a:srgbClr val="010159"/>
            </a:gs>
          </a:gsLst>
          <a:lin ang="2700006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4"/>
          <p:cNvGrpSpPr/>
          <p:nvPr/>
        </p:nvGrpSpPr>
        <p:grpSpPr>
          <a:xfrm flipH="1">
            <a:off x="-372500" y="-311275"/>
            <a:ext cx="10759100" cy="6262675"/>
            <a:chOff x="-372500" y="-311275"/>
            <a:chExt cx="10759100" cy="6262675"/>
          </a:xfrm>
        </p:grpSpPr>
        <p:sp>
          <p:nvSpPr>
            <p:cNvPr id="65" name="Google Shape;65;p4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-228325" y="-120850"/>
              <a:ext cx="2822100" cy="2822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214450" y="-31127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372500" y="1338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9" name="Google Shape;69;p4"/>
          <p:cNvGrpSpPr/>
          <p:nvPr/>
        </p:nvGrpSpPr>
        <p:grpSpPr>
          <a:xfrm>
            <a:off x="-1090473" y="-875433"/>
            <a:ext cx="1986862" cy="2268353"/>
            <a:chOff x="742950" y="1124975"/>
            <a:chExt cx="1327850" cy="1515975"/>
          </a:xfrm>
        </p:grpSpPr>
        <p:sp>
          <p:nvSpPr>
            <p:cNvPr id="70" name="Google Shape;70;p4"/>
            <p:cNvSpPr/>
            <p:nvPr/>
          </p:nvSpPr>
          <p:spPr>
            <a:xfrm>
              <a:off x="742950" y="1124975"/>
              <a:ext cx="304525" cy="1515975"/>
            </a:xfrm>
            <a:custGeom>
              <a:avLst/>
              <a:gdLst/>
              <a:ahLst/>
              <a:cxnLst/>
              <a:rect l="l" t="t" r="r" b="b"/>
              <a:pathLst>
                <a:path w="12181" h="60639" extrusionOk="0">
                  <a:moveTo>
                    <a:pt x="0" y="60639"/>
                  </a:moveTo>
                  <a:lnTo>
                    <a:pt x="6263" y="0"/>
                  </a:lnTo>
                  <a:lnTo>
                    <a:pt x="12180" y="4691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99500" y="1124975"/>
              <a:ext cx="1171300" cy="1172775"/>
            </a:xfrm>
            <a:custGeom>
              <a:avLst/>
              <a:gdLst/>
              <a:ahLst/>
              <a:cxnLst/>
              <a:rect l="l" t="t" r="r" b="b"/>
              <a:pathLst>
                <a:path w="46852" h="46911" extrusionOk="0">
                  <a:moveTo>
                    <a:pt x="46852" y="37576"/>
                  </a:moveTo>
                  <a:lnTo>
                    <a:pt x="5918" y="4691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42950" y="2064375"/>
              <a:ext cx="1327850" cy="576575"/>
            </a:xfrm>
            <a:custGeom>
              <a:avLst/>
              <a:gdLst/>
              <a:ahLst/>
              <a:cxnLst/>
              <a:rect l="l" t="t" r="r" b="b"/>
              <a:pathLst>
                <a:path w="53114" h="23063" extrusionOk="0">
                  <a:moveTo>
                    <a:pt x="53114" y="0"/>
                  </a:moveTo>
                  <a:lnTo>
                    <a:pt x="0" y="23063"/>
                  </a:lnTo>
                  <a:lnTo>
                    <a:pt x="12180" y="9335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-1147277" y="3676411"/>
            <a:ext cx="1721348" cy="1721348"/>
            <a:chOff x="2276175" y="1183600"/>
            <a:chExt cx="1504675" cy="1504675"/>
          </a:xfrm>
        </p:grpSpPr>
        <p:sp>
          <p:nvSpPr>
            <p:cNvPr id="74" name="Google Shape;74;p4"/>
            <p:cNvSpPr/>
            <p:nvPr/>
          </p:nvSpPr>
          <p:spPr>
            <a:xfrm>
              <a:off x="2276175" y="1183600"/>
              <a:ext cx="1504675" cy="1504675"/>
            </a:xfrm>
            <a:custGeom>
              <a:avLst/>
              <a:gdLst/>
              <a:ahLst/>
              <a:cxnLst/>
              <a:rect l="l" t="t" r="r" b="b"/>
              <a:pathLst>
                <a:path w="60187" h="60187" extrusionOk="0">
                  <a:moveTo>
                    <a:pt x="49482" y="10716"/>
                  </a:moveTo>
                  <a:cubicBezTo>
                    <a:pt x="60186" y="21420"/>
                    <a:pt x="60186" y="38768"/>
                    <a:pt x="49482" y="49483"/>
                  </a:cubicBezTo>
                  <a:cubicBezTo>
                    <a:pt x="38767" y="60187"/>
                    <a:pt x="21419" y="60187"/>
                    <a:pt x="10704" y="49483"/>
                  </a:cubicBezTo>
                  <a:cubicBezTo>
                    <a:pt x="0" y="38768"/>
                    <a:pt x="0" y="21420"/>
                    <a:pt x="10704" y="10716"/>
                  </a:cubicBezTo>
                  <a:cubicBezTo>
                    <a:pt x="21419" y="1"/>
                    <a:pt x="38767" y="1"/>
                    <a:pt x="49482" y="10716"/>
                  </a:cubicBezTo>
                  <a:close/>
                </a:path>
              </a:pathLst>
            </a:custGeom>
            <a:gradFill>
              <a:gsLst>
                <a:gs pos="0">
                  <a:srgbClr val="FEFFB7"/>
                </a:gs>
                <a:gs pos="58999">
                  <a:srgbClr val="F7B0B6"/>
                </a:gs>
                <a:gs pos="92000">
                  <a:srgbClr val="CF65B0"/>
                </a:gs>
                <a:gs pos="100000">
                  <a:srgbClr val="FEFFB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541671" y="1370841"/>
              <a:ext cx="600399" cy="626921"/>
            </a:xfrm>
            <a:custGeom>
              <a:avLst/>
              <a:gdLst/>
              <a:ahLst/>
              <a:cxnLst/>
              <a:rect l="l" t="t" r="r" b="b"/>
              <a:pathLst>
                <a:path w="18337" h="19147" extrusionOk="0">
                  <a:moveTo>
                    <a:pt x="17253" y="7073"/>
                  </a:moveTo>
                  <a:cubicBezTo>
                    <a:pt x="18336" y="10431"/>
                    <a:pt x="17312" y="14110"/>
                    <a:pt x="14633" y="16396"/>
                  </a:cubicBezTo>
                  <a:cubicBezTo>
                    <a:pt x="11954" y="18694"/>
                    <a:pt x="8156" y="19146"/>
                    <a:pt x="5013" y="17551"/>
                  </a:cubicBezTo>
                  <a:cubicBezTo>
                    <a:pt x="1870" y="15955"/>
                    <a:pt x="0" y="12621"/>
                    <a:pt x="274" y="9109"/>
                  </a:cubicBezTo>
                  <a:cubicBezTo>
                    <a:pt x="536" y="5597"/>
                    <a:pt x="2906" y="2585"/>
                    <a:pt x="6251" y="1489"/>
                  </a:cubicBezTo>
                  <a:cubicBezTo>
                    <a:pt x="10835" y="1"/>
                    <a:pt x="15752" y="2501"/>
                    <a:pt x="17253" y="707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6" name="Google Shape;76;p4"/>
          <p:cNvGrpSpPr/>
          <p:nvPr/>
        </p:nvGrpSpPr>
        <p:grpSpPr>
          <a:xfrm rot="1441188">
            <a:off x="7517908" y="-425160"/>
            <a:ext cx="2920085" cy="1929713"/>
            <a:chOff x="759000" y="1141650"/>
            <a:chExt cx="4566375" cy="3017650"/>
          </a:xfrm>
        </p:grpSpPr>
        <p:sp>
          <p:nvSpPr>
            <p:cNvPr id="77" name="Google Shape;77;p4"/>
            <p:cNvSpPr/>
            <p:nvPr/>
          </p:nvSpPr>
          <p:spPr>
            <a:xfrm>
              <a:off x="779250" y="1141650"/>
              <a:ext cx="4522325" cy="2935500"/>
            </a:xfrm>
            <a:custGeom>
              <a:avLst/>
              <a:gdLst/>
              <a:ahLst/>
              <a:cxnLst/>
              <a:rect l="l" t="t" r="r" b="b"/>
              <a:pathLst>
                <a:path w="180893" h="117420" extrusionOk="0">
                  <a:moveTo>
                    <a:pt x="46459" y="111526"/>
                  </a:moveTo>
                  <a:cubicBezTo>
                    <a:pt x="48423" y="110966"/>
                    <a:pt x="50459" y="110752"/>
                    <a:pt x="52495" y="110895"/>
                  </a:cubicBezTo>
                  <a:cubicBezTo>
                    <a:pt x="56341" y="111168"/>
                    <a:pt x="59782" y="112562"/>
                    <a:pt x="63116" y="113931"/>
                  </a:cubicBezTo>
                  <a:cubicBezTo>
                    <a:pt x="65354" y="114848"/>
                    <a:pt x="67521" y="115752"/>
                    <a:pt x="69712" y="116348"/>
                  </a:cubicBezTo>
                  <a:cubicBezTo>
                    <a:pt x="72629" y="117145"/>
                    <a:pt x="75534" y="117419"/>
                    <a:pt x="78665" y="116550"/>
                  </a:cubicBezTo>
                  <a:cubicBezTo>
                    <a:pt x="80463" y="116050"/>
                    <a:pt x="82344" y="115181"/>
                    <a:pt x="84380" y="113776"/>
                  </a:cubicBezTo>
                  <a:cubicBezTo>
                    <a:pt x="85535" y="112978"/>
                    <a:pt x="86619" y="112085"/>
                    <a:pt x="87619" y="111097"/>
                  </a:cubicBezTo>
                  <a:cubicBezTo>
                    <a:pt x="89047" y="109668"/>
                    <a:pt x="90286" y="108049"/>
                    <a:pt x="91286" y="106299"/>
                  </a:cubicBezTo>
                  <a:cubicBezTo>
                    <a:pt x="92274" y="104572"/>
                    <a:pt x="93084" y="102751"/>
                    <a:pt x="93715" y="100870"/>
                  </a:cubicBezTo>
                  <a:cubicBezTo>
                    <a:pt x="95036" y="97048"/>
                    <a:pt x="95846" y="92845"/>
                    <a:pt x="96822" y="88594"/>
                  </a:cubicBezTo>
                  <a:cubicBezTo>
                    <a:pt x="97477" y="85761"/>
                    <a:pt x="98227" y="82891"/>
                    <a:pt x="99299" y="80081"/>
                  </a:cubicBezTo>
                  <a:cubicBezTo>
                    <a:pt x="100727" y="76343"/>
                    <a:pt x="102775" y="72699"/>
                    <a:pt x="105930" y="69568"/>
                  </a:cubicBezTo>
                  <a:cubicBezTo>
                    <a:pt x="107097" y="68413"/>
                    <a:pt x="108359" y="67377"/>
                    <a:pt x="109705" y="66449"/>
                  </a:cubicBezTo>
                  <a:cubicBezTo>
                    <a:pt x="111991" y="64865"/>
                    <a:pt x="114193" y="63817"/>
                    <a:pt x="116313" y="63222"/>
                  </a:cubicBezTo>
                  <a:cubicBezTo>
                    <a:pt x="118265" y="62663"/>
                    <a:pt x="120313" y="62460"/>
                    <a:pt x="122349" y="62603"/>
                  </a:cubicBezTo>
                  <a:cubicBezTo>
                    <a:pt x="126183" y="62865"/>
                    <a:pt x="129624" y="64270"/>
                    <a:pt x="132970" y="65627"/>
                  </a:cubicBezTo>
                  <a:cubicBezTo>
                    <a:pt x="135184" y="66544"/>
                    <a:pt x="137363" y="67449"/>
                    <a:pt x="139554" y="68044"/>
                  </a:cubicBezTo>
                  <a:cubicBezTo>
                    <a:pt x="142471" y="68854"/>
                    <a:pt x="145376" y="69116"/>
                    <a:pt x="148519" y="68247"/>
                  </a:cubicBezTo>
                  <a:cubicBezTo>
                    <a:pt x="150305" y="67746"/>
                    <a:pt x="152186" y="66877"/>
                    <a:pt x="154222" y="65460"/>
                  </a:cubicBezTo>
                  <a:cubicBezTo>
                    <a:pt x="155389" y="64675"/>
                    <a:pt x="156473" y="63770"/>
                    <a:pt x="157461" y="62782"/>
                  </a:cubicBezTo>
                  <a:cubicBezTo>
                    <a:pt x="158901" y="61353"/>
                    <a:pt x="160140" y="59746"/>
                    <a:pt x="161140" y="57995"/>
                  </a:cubicBezTo>
                  <a:cubicBezTo>
                    <a:pt x="162116" y="56257"/>
                    <a:pt x="162926" y="54435"/>
                    <a:pt x="163557" y="52554"/>
                  </a:cubicBezTo>
                  <a:cubicBezTo>
                    <a:pt x="164878" y="48732"/>
                    <a:pt x="165688" y="44541"/>
                    <a:pt x="166676" y="40291"/>
                  </a:cubicBezTo>
                  <a:cubicBezTo>
                    <a:pt x="167331" y="37445"/>
                    <a:pt x="168081" y="34588"/>
                    <a:pt x="169153" y="31778"/>
                  </a:cubicBezTo>
                  <a:cubicBezTo>
                    <a:pt x="170581" y="28039"/>
                    <a:pt x="172629" y="24396"/>
                    <a:pt x="175784" y="21265"/>
                  </a:cubicBezTo>
                  <a:cubicBezTo>
                    <a:pt x="176939" y="20110"/>
                    <a:pt x="178201" y="19062"/>
                    <a:pt x="179547" y="18133"/>
                  </a:cubicBezTo>
                  <a:cubicBezTo>
                    <a:pt x="179654" y="18074"/>
                    <a:pt x="179761" y="18014"/>
                    <a:pt x="179868" y="17967"/>
                  </a:cubicBezTo>
                  <a:cubicBezTo>
                    <a:pt x="179904" y="17955"/>
                    <a:pt x="179940" y="17943"/>
                    <a:pt x="179975" y="17931"/>
                  </a:cubicBezTo>
                  <a:cubicBezTo>
                    <a:pt x="180047" y="17907"/>
                    <a:pt x="180118" y="17883"/>
                    <a:pt x="180190" y="17883"/>
                  </a:cubicBezTo>
                  <a:cubicBezTo>
                    <a:pt x="180237" y="17871"/>
                    <a:pt x="180273" y="17871"/>
                    <a:pt x="180321" y="17871"/>
                  </a:cubicBezTo>
                  <a:cubicBezTo>
                    <a:pt x="180380" y="17859"/>
                    <a:pt x="180452" y="17859"/>
                    <a:pt x="180511" y="17871"/>
                  </a:cubicBezTo>
                  <a:cubicBezTo>
                    <a:pt x="180559" y="17871"/>
                    <a:pt x="180595" y="17871"/>
                    <a:pt x="180630" y="17883"/>
                  </a:cubicBezTo>
                  <a:cubicBezTo>
                    <a:pt x="180702" y="17895"/>
                    <a:pt x="180761" y="17907"/>
                    <a:pt x="180821" y="17943"/>
                  </a:cubicBezTo>
                  <a:cubicBezTo>
                    <a:pt x="180845" y="17943"/>
                    <a:pt x="180868" y="17943"/>
                    <a:pt x="180892" y="17955"/>
                  </a:cubicBezTo>
                  <a:lnTo>
                    <a:pt x="141304" y="179"/>
                  </a:lnTo>
                  <a:cubicBezTo>
                    <a:pt x="140852" y="0"/>
                    <a:pt x="140340" y="72"/>
                    <a:pt x="139959" y="369"/>
                  </a:cubicBezTo>
                  <a:cubicBezTo>
                    <a:pt x="138613" y="1286"/>
                    <a:pt x="137351" y="2334"/>
                    <a:pt x="136184" y="3489"/>
                  </a:cubicBezTo>
                  <a:cubicBezTo>
                    <a:pt x="133029" y="6620"/>
                    <a:pt x="130981" y="10263"/>
                    <a:pt x="129552" y="14002"/>
                  </a:cubicBezTo>
                  <a:cubicBezTo>
                    <a:pt x="128481" y="16812"/>
                    <a:pt x="127743" y="19669"/>
                    <a:pt x="127076" y="22515"/>
                  </a:cubicBezTo>
                  <a:cubicBezTo>
                    <a:pt x="126088" y="26765"/>
                    <a:pt x="125290" y="30956"/>
                    <a:pt x="123968" y="34778"/>
                  </a:cubicBezTo>
                  <a:cubicBezTo>
                    <a:pt x="123337" y="36659"/>
                    <a:pt x="122528" y="38481"/>
                    <a:pt x="121551" y="40219"/>
                  </a:cubicBezTo>
                  <a:cubicBezTo>
                    <a:pt x="120539" y="41970"/>
                    <a:pt x="119301" y="43577"/>
                    <a:pt x="117872" y="45006"/>
                  </a:cubicBezTo>
                  <a:cubicBezTo>
                    <a:pt x="116872" y="45994"/>
                    <a:pt x="115789" y="46899"/>
                    <a:pt x="114634" y="47685"/>
                  </a:cubicBezTo>
                  <a:cubicBezTo>
                    <a:pt x="112598" y="49101"/>
                    <a:pt x="110717" y="49970"/>
                    <a:pt x="108919" y="50471"/>
                  </a:cubicBezTo>
                  <a:cubicBezTo>
                    <a:pt x="105788" y="51340"/>
                    <a:pt x="102882" y="51078"/>
                    <a:pt x="99954" y="50268"/>
                  </a:cubicBezTo>
                  <a:cubicBezTo>
                    <a:pt x="97763" y="49673"/>
                    <a:pt x="95584" y="48768"/>
                    <a:pt x="93369" y="47851"/>
                  </a:cubicBezTo>
                  <a:cubicBezTo>
                    <a:pt x="90036" y="46494"/>
                    <a:pt x="86583" y="45089"/>
                    <a:pt x="82749" y="44827"/>
                  </a:cubicBezTo>
                  <a:cubicBezTo>
                    <a:pt x="80713" y="44684"/>
                    <a:pt x="78677" y="44887"/>
                    <a:pt x="76713" y="45446"/>
                  </a:cubicBezTo>
                  <a:cubicBezTo>
                    <a:pt x="74605" y="46041"/>
                    <a:pt x="72391" y="47089"/>
                    <a:pt x="70105" y="48673"/>
                  </a:cubicBezTo>
                  <a:cubicBezTo>
                    <a:pt x="68759" y="49601"/>
                    <a:pt x="67497" y="50649"/>
                    <a:pt x="66342" y="51792"/>
                  </a:cubicBezTo>
                  <a:cubicBezTo>
                    <a:pt x="63187" y="54923"/>
                    <a:pt x="61127" y="58579"/>
                    <a:pt x="59710" y="62305"/>
                  </a:cubicBezTo>
                  <a:cubicBezTo>
                    <a:pt x="58639" y="65115"/>
                    <a:pt x="57889" y="67973"/>
                    <a:pt x="57234" y="70818"/>
                  </a:cubicBezTo>
                  <a:cubicBezTo>
                    <a:pt x="56258" y="75069"/>
                    <a:pt x="55448" y="79260"/>
                    <a:pt x="54126" y="83082"/>
                  </a:cubicBezTo>
                  <a:cubicBezTo>
                    <a:pt x="53495" y="84975"/>
                    <a:pt x="52686" y="86785"/>
                    <a:pt x="51709" y="88523"/>
                  </a:cubicBezTo>
                  <a:cubicBezTo>
                    <a:pt x="50697" y="90273"/>
                    <a:pt x="49459" y="91892"/>
                    <a:pt x="48030" y="93309"/>
                  </a:cubicBezTo>
                  <a:cubicBezTo>
                    <a:pt x="47030" y="94297"/>
                    <a:pt x="45947" y="95202"/>
                    <a:pt x="44792" y="95988"/>
                  </a:cubicBezTo>
                  <a:cubicBezTo>
                    <a:pt x="42756" y="97405"/>
                    <a:pt x="40863" y="98274"/>
                    <a:pt x="39077" y="98786"/>
                  </a:cubicBezTo>
                  <a:cubicBezTo>
                    <a:pt x="35946" y="99643"/>
                    <a:pt x="33040" y="99381"/>
                    <a:pt x="30123" y="98572"/>
                  </a:cubicBezTo>
                  <a:cubicBezTo>
                    <a:pt x="27933" y="97976"/>
                    <a:pt x="25754" y="97072"/>
                    <a:pt x="23527" y="96167"/>
                  </a:cubicBezTo>
                  <a:cubicBezTo>
                    <a:pt x="20194" y="94797"/>
                    <a:pt x="16753" y="93404"/>
                    <a:pt x="12907" y="93131"/>
                  </a:cubicBezTo>
                  <a:cubicBezTo>
                    <a:pt x="10871" y="92988"/>
                    <a:pt x="8835" y="93202"/>
                    <a:pt x="6870" y="93762"/>
                  </a:cubicBezTo>
                  <a:cubicBezTo>
                    <a:pt x="4763" y="94357"/>
                    <a:pt x="2549" y="95393"/>
                    <a:pt x="1" y="97202"/>
                  </a:cubicBezTo>
                  <a:lnTo>
                    <a:pt x="39589" y="114978"/>
                  </a:lnTo>
                  <a:cubicBezTo>
                    <a:pt x="42149" y="113157"/>
                    <a:pt x="44351" y="112121"/>
                    <a:pt x="46459" y="111526"/>
                  </a:cubicBezTo>
                  <a:close/>
                </a:path>
              </a:pathLst>
            </a:custGeom>
            <a:gradFill>
              <a:gsLst>
                <a:gs pos="0">
                  <a:srgbClr val="FFE2FF"/>
                </a:gs>
                <a:gs pos="8000">
                  <a:srgbClr val="D3A3EE"/>
                </a:gs>
                <a:gs pos="21000">
                  <a:srgbClr val="7B76D6"/>
                </a:gs>
                <a:gs pos="35000">
                  <a:srgbClr val="D3A3EE"/>
                </a:gs>
                <a:gs pos="46000">
                  <a:srgbClr val="FFE2FF"/>
                </a:gs>
                <a:gs pos="58000">
                  <a:srgbClr val="D3A3EE"/>
                </a:gs>
                <a:gs pos="69000">
                  <a:srgbClr val="7B76D6"/>
                </a:gs>
                <a:gs pos="85000">
                  <a:srgbClr val="D3A3EE"/>
                </a:gs>
                <a:gs pos="94000">
                  <a:srgbClr val="FFE2FF"/>
                </a:gs>
                <a:gs pos="100000">
                  <a:srgbClr val="D3A3EE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748725" y="1588125"/>
              <a:ext cx="3576650" cy="2571175"/>
            </a:xfrm>
            <a:custGeom>
              <a:avLst/>
              <a:gdLst/>
              <a:ahLst/>
              <a:cxnLst/>
              <a:rect l="l" t="t" r="r" b="b"/>
              <a:pathLst>
                <a:path w="143066" h="102847" extrusionOk="0">
                  <a:moveTo>
                    <a:pt x="142768" y="798"/>
                  </a:moveTo>
                  <a:cubicBezTo>
                    <a:pt x="142637" y="465"/>
                    <a:pt x="142375" y="203"/>
                    <a:pt x="142054" y="84"/>
                  </a:cubicBezTo>
                  <a:cubicBezTo>
                    <a:pt x="141982" y="60"/>
                    <a:pt x="141923" y="36"/>
                    <a:pt x="141863" y="24"/>
                  </a:cubicBezTo>
                  <a:cubicBezTo>
                    <a:pt x="141816" y="24"/>
                    <a:pt x="141780" y="12"/>
                    <a:pt x="141744" y="12"/>
                  </a:cubicBezTo>
                  <a:cubicBezTo>
                    <a:pt x="141673" y="0"/>
                    <a:pt x="141613" y="0"/>
                    <a:pt x="141542" y="12"/>
                  </a:cubicBezTo>
                  <a:cubicBezTo>
                    <a:pt x="141506" y="12"/>
                    <a:pt x="141458" y="12"/>
                    <a:pt x="141423" y="24"/>
                  </a:cubicBezTo>
                  <a:cubicBezTo>
                    <a:pt x="141339" y="36"/>
                    <a:pt x="141268" y="48"/>
                    <a:pt x="141196" y="84"/>
                  </a:cubicBezTo>
                  <a:cubicBezTo>
                    <a:pt x="141161" y="96"/>
                    <a:pt x="141125" y="96"/>
                    <a:pt x="141101" y="108"/>
                  </a:cubicBezTo>
                  <a:cubicBezTo>
                    <a:pt x="140982" y="155"/>
                    <a:pt x="140875" y="215"/>
                    <a:pt x="140768" y="286"/>
                  </a:cubicBezTo>
                  <a:cubicBezTo>
                    <a:pt x="139422" y="1215"/>
                    <a:pt x="138160" y="2263"/>
                    <a:pt x="137005" y="3406"/>
                  </a:cubicBezTo>
                  <a:cubicBezTo>
                    <a:pt x="133850" y="6537"/>
                    <a:pt x="131791" y="10192"/>
                    <a:pt x="130374" y="13919"/>
                  </a:cubicBezTo>
                  <a:cubicBezTo>
                    <a:pt x="129302" y="16729"/>
                    <a:pt x="128552" y="19598"/>
                    <a:pt x="127897" y="22432"/>
                  </a:cubicBezTo>
                  <a:cubicBezTo>
                    <a:pt x="126909" y="26682"/>
                    <a:pt x="126111" y="30873"/>
                    <a:pt x="124778" y="34707"/>
                  </a:cubicBezTo>
                  <a:cubicBezTo>
                    <a:pt x="124147" y="36588"/>
                    <a:pt x="123337" y="38410"/>
                    <a:pt x="122361" y="40136"/>
                  </a:cubicBezTo>
                  <a:cubicBezTo>
                    <a:pt x="121361" y="41898"/>
                    <a:pt x="120122" y="43506"/>
                    <a:pt x="118682" y="44935"/>
                  </a:cubicBezTo>
                  <a:cubicBezTo>
                    <a:pt x="117694" y="45923"/>
                    <a:pt x="116610" y="46816"/>
                    <a:pt x="115443" y="47613"/>
                  </a:cubicBezTo>
                  <a:cubicBezTo>
                    <a:pt x="113407" y="49018"/>
                    <a:pt x="111526" y="49899"/>
                    <a:pt x="109740" y="50388"/>
                  </a:cubicBezTo>
                  <a:cubicBezTo>
                    <a:pt x="106597" y="51269"/>
                    <a:pt x="103692" y="50983"/>
                    <a:pt x="100775" y="50197"/>
                  </a:cubicBezTo>
                  <a:cubicBezTo>
                    <a:pt x="98584" y="49602"/>
                    <a:pt x="96405" y="48685"/>
                    <a:pt x="94191" y="47780"/>
                  </a:cubicBezTo>
                  <a:cubicBezTo>
                    <a:pt x="90845" y="46411"/>
                    <a:pt x="87404" y="45018"/>
                    <a:pt x="83570" y="44744"/>
                  </a:cubicBezTo>
                  <a:cubicBezTo>
                    <a:pt x="81534" y="44601"/>
                    <a:pt x="79486" y="44815"/>
                    <a:pt x="77534" y="45363"/>
                  </a:cubicBezTo>
                  <a:cubicBezTo>
                    <a:pt x="75414" y="45958"/>
                    <a:pt x="73212" y="47006"/>
                    <a:pt x="70926" y="48590"/>
                  </a:cubicBezTo>
                  <a:cubicBezTo>
                    <a:pt x="69580" y="49518"/>
                    <a:pt x="68318" y="50566"/>
                    <a:pt x="67151" y="51721"/>
                  </a:cubicBezTo>
                  <a:cubicBezTo>
                    <a:pt x="63996" y="54840"/>
                    <a:pt x="61948" y="58496"/>
                    <a:pt x="60520" y="62234"/>
                  </a:cubicBezTo>
                  <a:cubicBezTo>
                    <a:pt x="59448" y="65032"/>
                    <a:pt x="58698" y="67902"/>
                    <a:pt x="58043" y="70735"/>
                  </a:cubicBezTo>
                  <a:cubicBezTo>
                    <a:pt x="57067" y="74998"/>
                    <a:pt x="56257" y="79189"/>
                    <a:pt x="54936" y="83011"/>
                  </a:cubicBezTo>
                  <a:cubicBezTo>
                    <a:pt x="54305" y="84892"/>
                    <a:pt x="53495" y="86713"/>
                    <a:pt x="52507" y="88440"/>
                  </a:cubicBezTo>
                  <a:cubicBezTo>
                    <a:pt x="51507" y="90202"/>
                    <a:pt x="50268" y="91809"/>
                    <a:pt x="48840" y="93238"/>
                  </a:cubicBezTo>
                  <a:cubicBezTo>
                    <a:pt x="47840" y="94226"/>
                    <a:pt x="46756" y="95119"/>
                    <a:pt x="45601" y="95917"/>
                  </a:cubicBezTo>
                  <a:cubicBezTo>
                    <a:pt x="43565" y="97322"/>
                    <a:pt x="41684" y="98203"/>
                    <a:pt x="39886" y="98691"/>
                  </a:cubicBezTo>
                  <a:cubicBezTo>
                    <a:pt x="36755" y="99560"/>
                    <a:pt x="33850" y="99286"/>
                    <a:pt x="30933" y="98489"/>
                  </a:cubicBezTo>
                  <a:cubicBezTo>
                    <a:pt x="28742" y="97893"/>
                    <a:pt x="26563" y="96989"/>
                    <a:pt x="24337" y="96072"/>
                  </a:cubicBezTo>
                  <a:cubicBezTo>
                    <a:pt x="21003" y="94714"/>
                    <a:pt x="17562" y="93321"/>
                    <a:pt x="13716" y="93048"/>
                  </a:cubicBezTo>
                  <a:cubicBezTo>
                    <a:pt x="11680" y="92905"/>
                    <a:pt x="9644" y="93107"/>
                    <a:pt x="7680" y="93679"/>
                  </a:cubicBezTo>
                  <a:cubicBezTo>
                    <a:pt x="5572" y="94274"/>
                    <a:pt x="3370" y="95310"/>
                    <a:pt x="822" y="97108"/>
                  </a:cubicBezTo>
                  <a:cubicBezTo>
                    <a:pt x="238" y="97691"/>
                    <a:pt x="0" y="98608"/>
                    <a:pt x="298" y="99322"/>
                  </a:cubicBezTo>
                  <a:cubicBezTo>
                    <a:pt x="357" y="99465"/>
                    <a:pt x="441" y="99596"/>
                    <a:pt x="536" y="99703"/>
                  </a:cubicBezTo>
                  <a:cubicBezTo>
                    <a:pt x="560" y="99727"/>
                    <a:pt x="572" y="99751"/>
                    <a:pt x="596" y="99763"/>
                  </a:cubicBezTo>
                  <a:cubicBezTo>
                    <a:pt x="691" y="99858"/>
                    <a:pt x="798" y="99941"/>
                    <a:pt x="917" y="100001"/>
                  </a:cubicBezTo>
                  <a:cubicBezTo>
                    <a:pt x="1381" y="100203"/>
                    <a:pt x="1905" y="100132"/>
                    <a:pt x="2298" y="99834"/>
                  </a:cubicBezTo>
                  <a:cubicBezTo>
                    <a:pt x="4334" y="98429"/>
                    <a:pt x="6215" y="97548"/>
                    <a:pt x="8013" y="97048"/>
                  </a:cubicBezTo>
                  <a:cubicBezTo>
                    <a:pt x="11144" y="96191"/>
                    <a:pt x="14050" y="96453"/>
                    <a:pt x="16967" y="97250"/>
                  </a:cubicBezTo>
                  <a:cubicBezTo>
                    <a:pt x="19157" y="97846"/>
                    <a:pt x="21336" y="98763"/>
                    <a:pt x="23563" y="99667"/>
                  </a:cubicBezTo>
                  <a:cubicBezTo>
                    <a:pt x="26896" y="101037"/>
                    <a:pt x="30349" y="102430"/>
                    <a:pt x="34183" y="102704"/>
                  </a:cubicBezTo>
                  <a:cubicBezTo>
                    <a:pt x="36207" y="102846"/>
                    <a:pt x="38255" y="102632"/>
                    <a:pt x="40220" y="102084"/>
                  </a:cubicBezTo>
                  <a:cubicBezTo>
                    <a:pt x="42327" y="101489"/>
                    <a:pt x="44530" y="100441"/>
                    <a:pt x="46816" y="98858"/>
                  </a:cubicBezTo>
                  <a:cubicBezTo>
                    <a:pt x="48161" y="97929"/>
                    <a:pt x="49423" y="96881"/>
                    <a:pt x="50590" y="95726"/>
                  </a:cubicBezTo>
                  <a:cubicBezTo>
                    <a:pt x="53745" y="92595"/>
                    <a:pt x="55793" y="88952"/>
                    <a:pt x="57222" y="85213"/>
                  </a:cubicBezTo>
                  <a:cubicBezTo>
                    <a:pt x="58293" y="82403"/>
                    <a:pt x="59043" y="79546"/>
                    <a:pt x="59698" y="76700"/>
                  </a:cubicBezTo>
                  <a:cubicBezTo>
                    <a:pt x="60686" y="72450"/>
                    <a:pt x="61484" y="68259"/>
                    <a:pt x="62806" y="64437"/>
                  </a:cubicBezTo>
                  <a:cubicBezTo>
                    <a:pt x="63437" y="62556"/>
                    <a:pt x="64246" y="60734"/>
                    <a:pt x="65235" y="58996"/>
                  </a:cubicBezTo>
                  <a:cubicBezTo>
                    <a:pt x="66235" y="57246"/>
                    <a:pt x="67473" y="55638"/>
                    <a:pt x="68914" y="54209"/>
                  </a:cubicBezTo>
                  <a:cubicBezTo>
                    <a:pt x="69902" y="53221"/>
                    <a:pt x="70985" y="52316"/>
                    <a:pt x="72152" y="51519"/>
                  </a:cubicBezTo>
                  <a:cubicBezTo>
                    <a:pt x="74188" y="50114"/>
                    <a:pt x="76069" y="49245"/>
                    <a:pt x="77867" y="48744"/>
                  </a:cubicBezTo>
                  <a:cubicBezTo>
                    <a:pt x="80998" y="47887"/>
                    <a:pt x="83904" y="48149"/>
                    <a:pt x="86833" y="48947"/>
                  </a:cubicBezTo>
                  <a:cubicBezTo>
                    <a:pt x="89011" y="49554"/>
                    <a:pt x="91190" y="50459"/>
                    <a:pt x="93417" y="51364"/>
                  </a:cubicBezTo>
                  <a:cubicBezTo>
                    <a:pt x="96750" y="52733"/>
                    <a:pt x="100191" y="54126"/>
                    <a:pt x="104025" y="54400"/>
                  </a:cubicBezTo>
                  <a:cubicBezTo>
                    <a:pt x="106061" y="54543"/>
                    <a:pt x="108109" y="54329"/>
                    <a:pt x="110074" y="53769"/>
                  </a:cubicBezTo>
                  <a:cubicBezTo>
                    <a:pt x="112181" y="53174"/>
                    <a:pt x="114384" y="52126"/>
                    <a:pt x="116670" y="50542"/>
                  </a:cubicBezTo>
                  <a:cubicBezTo>
                    <a:pt x="118015" y="49626"/>
                    <a:pt x="119277" y="48578"/>
                    <a:pt x="120432" y="47423"/>
                  </a:cubicBezTo>
                  <a:cubicBezTo>
                    <a:pt x="123599" y="44292"/>
                    <a:pt x="125647" y="40636"/>
                    <a:pt x="127076" y="36910"/>
                  </a:cubicBezTo>
                  <a:cubicBezTo>
                    <a:pt x="128147" y="34100"/>
                    <a:pt x="128897" y="31230"/>
                    <a:pt x="129552" y="28409"/>
                  </a:cubicBezTo>
                  <a:cubicBezTo>
                    <a:pt x="130540" y="24146"/>
                    <a:pt x="131338" y="19955"/>
                    <a:pt x="132660" y="16133"/>
                  </a:cubicBezTo>
                  <a:cubicBezTo>
                    <a:pt x="133291" y="14252"/>
                    <a:pt x="134100" y="12431"/>
                    <a:pt x="135089" y="10692"/>
                  </a:cubicBezTo>
                  <a:cubicBezTo>
                    <a:pt x="136089" y="8942"/>
                    <a:pt x="137315" y="7335"/>
                    <a:pt x="138756" y="5918"/>
                  </a:cubicBezTo>
                  <a:cubicBezTo>
                    <a:pt x="139839" y="4846"/>
                    <a:pt x="141006" y="3870"/>
                    <a:pt x="142256" y="3001"/>
                  </a:cubicBezTo>
                  <a:cubicBezTo>
                    <a:pt x="142840" y="2429"/>
                    <a:pt x="143066" y="1501"/>
                    <a:pt x="142768" y="798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59000" y="3571400"/>
              <a:ext cx="1013250" cy="517050"/>
            </a:xfrm>
            <a:custGeom>
              <a:avLst/>
              <a:gdLst/>
              <a:ahLst/>
              <a:cxnLst/>
              <a:rect l="l" t="t" r="r" b="b"/>
              <a:pathLst>
                <a:path w="40530" h="20682" extrusionOk="0">
                  <a:moveTo>
                    <a:pt x="40125" y="20372"/>
                  </a:moveTo>
                  <a:cubicBezTo>
                    <a:pt x="40030" y="20253"/>
                    <a:pt x="39946" y="20122"/>
                    <a:pt x="39887" y="19991"/>
                  </a:cubicBezTo>
                  <a:cubicBezTo>
                    <a:pt x="39589" y="19277"/>
                    <a:pt x="39827" y="18348"/>
                    <a:pt x="40411" y="17777"/>
                  </a:cubicBezTo>
                  <a:lnTo>
                    <a:pt x="822" y="1"/>
                  </a:lnTo>
                  <a:cubicBezTo>
                    <a:pt x="239" y="572"/>
                    <a:pt x="1" y="1501"/>
                    <a:pt x="299" y="2215"/>
                  </a:cubicBezTo>
                  <a:cubicBezTo>
                    <a:pt x="418" y="2513"/>
                    <a:pt x="644" y="2763"/>
                    <a:pt x="942" y="2906"/>
                  </a:cubicBezTo>
                  <a:lnTo>
                    <a:pt x="40530" y="20682"/>
                  </a:lnTo>
                  <a:cubicBezTo>
                    <a:pt x="40530" y="20682"/>
                    <a:pt x="40518" y="20670"/>
                    <a:pt x="40506" y="20658"/>
                  </a:cubicBezTo>
                  <a:cubicBezTo>
                    <a:pt x="40387" y="20598"/>
                    <a:pt x="40280" y="20527"/>
                    <a:pt x="40185" y="20432"/>
                  </a:cubicBezTo>
                  <a:cubicBezTo>
                    <a:pt x="40161" y="20408"/>
                    <a:pt x="40149" y="20384"/>
                    <a:pt x="40125" y="20372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7971988" y="3881062"/>
            <a:ext cx="1795394" cy="1147658"/>
            <a:chOff x="3627825" y="3249050"/>
            <a:chExt cx="1702925" cy="1088550"/>
          </a:xfrm>
        </p:grpSpPr>
        <p:sp>
          <p:nvSpPr>
            <p:cNvPr id="81" name="Google Shape;81;p4"/>
            <p:cNvSpPr/>
            <p:nvPr/>
          </p:nvSpPr>
          <p:spPr>
            <a:xfrm>
              <a:off x="3627825" y="3249050"/>
              <a:ext cx="1642200" cy="966200"/>
            </a:xfrm>
            <a:custGeom>
              <a:avLst/>
              <a:gdLst/>
              <a:ahLst/>
              <a:cxnLst/>
              <a:rect l="l" t="t" r="r" b="b"/>
              <a:pathLst>
                <a:path w="65688" h="38648" extrusionOk="0">
                  <a:moveTo>
                    <a:pt x="65687" y="4691"/>
                  </a:moveTo>
                  <a:cubicBezTo>
                    <a:pt x="65687" y="4858"/>
                    <a:pt x="65675" y="5025"/>
                    <a:pt x="65663" y="5191"/>
                  </a:cubicBezTo>
                  <a:cubicBezTo>
                    <a:pt x="65651" y="5227"/>
                    <a:pt x="65651" y="5251"/>
                    <a:pt x="65651" y="5287"/>
                  </a:cubicBezTo>
                  <a:cubicBezTo>
                    <a:pt x="65628" y="5453"/>
                    <a:pt x="65604" y="5620"/>
                    <a:pt x="65568" y="5798"/>
                  </a:cubicBezTo>
                  <a:cubicBezTo>
                    <a:pt x="65568" y="5810"/>
                    <a:pt x="65556" y="5834"/>
                    <a:pt x="65544" y="5870"/>
                  </a:cubicBezTo>
                  <a:cubicBezTo>
                    <a:pt x="65509" y="6060"/>
                    <a:pt x="65449" y="6251"/>
                    <a:pt x="65390" y="6441"/>
                  </a:cubicBezTo>
                  <a:cubicBezTo>
                    <a:pt x="65366" y="6489"/>
                    <a:pt x="65366" y="6525"/>
                    <a:pt x="65342" y="6572"/>
                  </a:cubicBezTo>
                  <a:cubicBezTo>
                    <a:pt x="65270" y="6763"/>
                    <a:pt x="65199" y="6977"/>
                    <a:pt x="65104" y="7180"/>
                  </a:cubicBezTo>
                  <a:cubicBezTo>
                    <a:pt x="65104" y="7203"/>
                    <a:pt x="65080" y="7227"/>
                    <a:pt x="65068" y="7251"/>
                  </a:cubicBezTo>
                  <a:cubicBezTo>
                    <a:pt x="64997" y="7453"/>
                    <a:pt x="64889" y="7656"/>
                    <a:pt x="64782" y="7858"/>
                  </a:cubicBezTo>
                  <a:cubicBezTo>
                    <a:pt x="64770" y="7906"/>
                    <a:pt x="64747" y="7942"/>
                    <a:pt x="64723" y="7977"/>
                  </a:cubicBezTo>
                  <a:cubicBezTo>
                    <a:pt x="64616" y="8204"/>
                    <a:pt x="64485" y="8430"/>
                    <a:pt x="64342" y="8656"/>
                  </a:cubicBezTo>
                  <a:cubicBezTo>
                    <a:pt x="64318" y="8692"/>
                    <a:pt x="64294" y="8751"/>
                    <a:pt x="64258" y="8799"/>
                  </a:cubicBezTo>
                  <a:cubicBezTo>
                    <a:pt x="64104" y="9037"/>
                    <a:pt x="63961" y="9275"/>
                    <a:pt x="63794" y="9525"/>
                  </a:cubicBezTo>
                  <a:cubicBezTo>
                    <a:pt x="59817" y="15335"/>
                    <a:pt x="50411" y="22372"/>
                    <a:pt x="39601" y="28123"/>
                  </a:cubicBezTo>
                  <a:cubicBezTo>
                    <a:pt x="36803" y="29611"/>
                    <a:pt x="33909" y="31004"/>
                    <a:pt x="30992" y="32266"/>
                  </a:cubicBezTo>
                  <a:cubicBezTo>
                    <a:pt x="29206" y="33052"/>
                    <a:pt x="27397" y="33790"/>
                    <a:pt x="25611" y="34457"/>
                  </a:cubicBezTo>
                  <a:cubicBezTo>
                    <a:pt x="24432" y="34897"/>
                    <a:pt x="23265" y="35302"/>
                    <a:pt x="22110" y="35695"/>
                  </a:cubicBezTo>
                  <a:cubicBezTo>
                    <a:pt x="21634" y="35850"/>
                    <a:pt x="21170" y="35993"/>
                    <a:pt x="20717" y="36136"/>
                  </a:cubicBezTo>
                  <a:cubicBezTo>
                    <a:pt x="20586" y="36183"/>
                    <a:pt x="20467" y="36219"/>
                    <a:pt x="20348" y="36255"/>
                  </a:cubicBezTo>
                  <a:lnTo>
                    <a:pt x="19181" y="36600"/>
                  </a:lnTo>
                  <a:cubicBezTo>
                    <a:pt x="19110" y="36624"/>
                    <a:pt x="19050" y="36648"/>
                    <a:pt x="18967" y="36659"/>
                  </a:cubicBezTo>
                  <a:cubicBezTo>
                    <a:pt x="18562" y="36778"/>
                    <a:pt x="18169" y="36898"/>
                    <a:pt x="17776" y="36993"/>
                  </a:cubicBezTo>
                  <a:cubicBezTo>
                    <a:pt x="17741" y="37005"/>
                    <a:pt x="17717" y="37005"/>
                    <a:pt x="17681" y="37017"/>
                  </a:cubicBezTo>
                  <a:cubicBezTo>
                    <a:pt x="17562" y="37052"/>
                    <a:pt x="17467" y="37088"/>
                    <a:pt x="17360" y="37112"/>
                  </a:cubicBezTo>
                  <a:cubicBezTo>
                    <a:pt x="17003" y="37195"/>
                    <a:pt x="16669" y="37290"/>
                    <a:pt x="16336" y="37374"/>
                  </a:cubicBezTo>
                  <a:lnTo>
                    <a:pt x="16050" y="37433"/>
                  </a:lnTo>
                  <a:cubicBezTo>
                    <a:pt x="15645" y="37540"/>
                    <a:pt x="15240" y="37624"/>
                    <a:pt x="14847" y="37719"/>
                  </a:cubicBezTo>
                  <a:cubicBezTo>
                    <a:pt x="14764" y="37731"/>
                    <a:pt x="14681" y="37755"/>
                    <a:pt x="14597" y="37767"/>
                  </a:cubicBezTo>
                  <a:cubicBezTo>
                    <a:pt x="14276" y="37838"/>
                    <a:pt x="13955" y="37898"/>
                    <a:pt x="13633" y="37969"/>
                  </a:cubicBezTo>
                  <a:cubicBezTo>
                    <a:pt x="13538" y="37981"/>
                    <a:pt x="13443" y="38005"/>
                    <a:pt x="13347" y="38017"/>
                  </a:cubicBezTo>
                  <a:cubicBezTo>
                    <a:pt x="13204" y="38052"/>
                    <a:pt x="13050" y="38076"/>
                    <a:pt x="12907" y="38100"/>
                  </a:cubicBezTo>
                  <a:cubicBezTo>
                    <a:pt x="12681" y="38136"/>
                    <a:pt x="12454" y="38183"/>
                    <a:pt x="12240" y="38219"/>
                  </a:cubicBezTo>
                  <a:cubicBezTo>
                    <a:pt x="12192" y="38219"/>
                    <a:pt x="12145" y="38231"/>
                    <a:pt x="12097" y="38231"/>
                  </a:cubicBezTo>
                  <a:cubicBezTo>
                    <a:pt x="11776" y="38291"/>
                    <a:pt x="11466" y="38338"/>
                    <a:pt x="11157" y="38374"/>
                  </a:cubicBezTo>
                  <a:cubicBezTo>
                    <a:pt x="11073" y="38386"/>
                    <a:pt x="10978" y="38398"/>
                    <a:pt x="10883" y="38410"/>
                  </a:cubicBezTo>
                  <a:cubicBezTo>
                    <a:pt x="10549" y="38457"/>
                    <a:pt x="10216" y="38493"/>
                    <a:pt x="9883" y="38529"/>
                  </a:cubicBezTo>
                  <a:lnTo>
                    <a:pt x="9859" y="38529"/>
                  </a:lnTo>
                  <a:cubicBezTo>
                    <a:pt x="9537" y="38564"/>
                    <a:pt x="9216" y="38576"/>
                    <a:pt x="8894" y="38600"/>
                  </a:cubicBezTo>
                  <a:lnTo>
                    <a:pt x="8656" y="38612"/>
                  </a:lnTo>
                  <a:cubicBezTo>
                    <a:pt x="8382" y="38636"/>
                    <a:pt x="8120" y="38648"/>
                    <a:pt x="7870" y="38648"/>
                  </a:cubicBezTo>
                  <a:lnTo>
                    <a:pt x="7728" y="38648"/>
                  </a:lnTo>
                  <a:lnTo>
                    <a:pt x="6870" y="38648"/>
                  </a:lnTo>
                  <a:lnTo>
                    <a:pt x="6668" y="38648"/>
                  </a:lnTo>
                  <a:cubicBezTo>
                    <a:pt x="6454" y="38636"/>
                    <a:pt x="6239" y="38624"/>
                    <a:pt x="6037" y="38612"/>
                  </a:cubicBezTo>
                  <a:lnTo>
                    <a:pt x="6013" y="38612"/>
                  </a:lnTo>
                  <a:cubicBezTo>
                    <a:pt x="5954" y="38612"/>
                    <a:pt x="5894" y="38612"/>
                    <a:pt x="5834" y="38600"/>
                  </a:cubicBezTo>
                  <a:cubicBezTo>
                    <a:pt x="5584" y="38576"/>
                    <a:pt x="5334" y="38553"/>
                    <a:pt x="5096" y="38517"/>
                  </a:cubicBezTo>
                  <a:cubicBezTo>
                    <a:pt x="5049" y="38517"/>
                    <a:pt x="5001" y="38505"/>
                    <a:pt x="4941" y="38505"/>
                  </a:cubicBezTo>
                  <a:cubicBezTo>
                    <a:pt x="4751" y="38469"/>
                    <a:pt x="4572" y="38433"/>
                    <a:pt x="4382" y="38398"/>
                  </a:cubicBezTo>
                  <a:cubicBezTo>
                    <a:pt x="4322" y="38386"/>
                    <a:pt x="4275" y="38374"/>
                    <a:pt x="4215" y="38362"/>
                  </a:cubicBezTo>
                  <a:cubicBezTo>
                    <a:pt x="4001" y="38314"/>
                    <a:pt x="3787" y="38267"/>
                    <a:pt x="3596" y="38219"/>
                  </a:cubicBezTo>
                  <a:cubicBezTo>
                    <a:pt x="3572" y="38207"/>
                    <a:pt x="3537" y="38195"/>
                    <a:pt x="3513" y="38195"/>
                  </a:cubicBezTo>
                  <a:cubicBezTo>
                    <a:pt x="3346" y="38136"/>
                    <a:pt x="3179" y="38076"/>
                    <a:pt x="3013" y="38017"/>
                  </a:cubicBezTo>
                  <a:cubicBezTo>
                    <a:pt x="2965" y="38005"/>
                    <a:pt x="2917" y="37981"/>
                    <a:pt x="2870" y="37957"/>
                  </a:cubicBezTo>
                  <a:cubicBezTo>
                    <a:pt x="2703" y="37898"/>
                    <a:pt x="2536" y="37814"/>
                    <a:pt x="2382" y="37743"/>
                  </a:cubicBezTo>
                  <a:cubicBezTo>
                    <a:pt x="2382" y="37743"/>
                    <a:pt x="2370" y="37743"/>
                    <a:pt x="2370" y="37731"/>
                  </a:cubicBezTo>
                  <a:cubicBezTo>
                    <a:pt x="2215" y="37648"/>
                    <a:pt x="2060" y="37552"/>
                    <a:pt x="1917" y="37457"/>
                  </a:cubicBezTo>
                  <a:lnTo>
                    <a:pt x="1810" y="37386"/>
                  </a:lnTo>
                  <a:cubicBezTo>
                    <a:pt x="1703" y="37302"/>
                    <a:pt x="1596" y="37219"/>
                    <a:pt x="1489" y="37124"/>
                  </a:cubicBezTo>
                  <a:lnTo>
                    <a:pt x="1429" y="37064"/>
                  </a:lnTo>
                  <a:cubicBezTo>
                    <a:pt x="1310" y="36957"/>
                    <a:pt x="1215" y="36850"/>
                    <a:pt x="1120" y="36731"/>
                  </a:cubicBezTo>
                  <a:cubicBezTo>
                    <a:pt x="1084" y="36695"/>
                    <a:pt x="1072" y="36671"/>
                    <a:pt x="1048" y="36636"/>
                  </a:cubicBezTo>
                  <a:cubicBezTo>
                    <a:pt x="977" y="36540"/>
                    <a:pt x="905" y="36433"/>
                    <a:pt x="846" y="36338"/>
                  </a:cubicBezTo>
                  <a:cubicBezTo>
                    <a:pt x="822" y="36302"/>
                    <a:pt x="810" y="36267"/>
                    <a:pt x="786" y="36243"/>
                  </a:cubicBezTo>
                  <a:cubicBezTo>
                    <a:pt x="0" y="34754"/>
                    <a:pt x="441" y="32623"/>
                    <a:pt x="2310" y="29873"/>
                  </a:cubicBezTo>
                  <a:cubicBezTo>
                    <a:pt x="4941" y="26039"/>
                    <a:pt x="9954" y="21646"/>
                    <a:pt x="16181" y="17455"/>
                  </a:cubicBezTo>
                  <a:cubicBezTo>
                    <a:pt x="19062" y="15514"/>
                    <a:pt x="22206" y="13609"/>
                    <a:pt x="25492" y="11835"/>
                  </a:cubicBezTo>
                  <a:cubicBezTo>
                    <a:pt x="27373" y="10799"/>
                    <a:pt x="29290" y="9823"/>
                    <a:pt x="31242" y="8882"/>
                  </a:cubicBezTo>
                  <a:cubicBezTo>
                    <a:pt x="33993" y="7573"/>
                    <a:pt x="36791" y="6358"/>
                    <a:pt x="39577" y="5287"/>
                  </a:cubicBezTo>
                  <a:cubicBezTo>
                    <a:pt x="41053" y="4715"/>
                    <a:pt x="42530" y="4191"/>
                    <a:pt x="43982" y="3703"/>
                  </a:cubicBezTo>
                  <a:cubicBezTo>
                    <a:pt x="44268" y="3608"/>
                    <a:pt x="44542" y="3524"/>
                    <a:pt x="44816" y="3441"/>
                  </a:cubicBezTo>
                  <a:cubicBezTo>
                    <a:pt x="47292" y="2631"/>
                    <a:pt x="49816" y="1965"/>
                    <a:pt x="52376" y="1453"/>
                  </a:cubicBezTo>
                  <a:cubicBezTo>
                    <a:pt x="59770" y="0"/>
                    <a:pt x="64485" y="822"/>
                    <a:pt x="65473" y="3572"/>
                  </a:cubicBezTo>
                  <a:cubicBezTo>
                    <a:pt x="65485" y="3596"/>
                    <a:pt x="65497" y="3632"/>
                    <a:pt x="65497" y="3655"/>
                  </a:cubicBezTo>
                  <a:cubicBezTo>
                    <a:pt x="65544" y="3798"/>
                    <a:pt x="65592" y="3953"/>
                    <a:pt x="65616" y="4096"/>
                  </a:cubicBezTo>
                  <a:cubicBezTo>
                    <a:pt x="65616" y="4108"/>
                    <a:pt x="65616" y="4108"/>
                    <a:pt x="65616" y="4120"/>
                  </a:cubicBezTo>
                  <a:cubicBezTo>
                    <a:pt x="65640" y="4274"/>
                    <a:pt x="65651" y="4441"/>
                    <a:pt x="65663" y="4608"/>
                  </a:cubicBezTo>
                  <a:cubicBezTo>
                    <a:pt x="65675" y="4632"/>
                    <a:pt x="65675" y="4655"/>
                    <a:pt x="65687" y="4691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647175" y="3329100"/>
              <a:ext cx="1683575" cy="1008500"/>
            </a:xfrm>
            <a:custGeom>
              <a:avLst/>
              <a:gdLst/>
              <a:ahLst/>
              <a:cxnLst/>
              <a:rect l="l" t="t" r="r" b="b"/>
              <a:pathLst>
                <a:path w="67343" h="40340" extrusionOk="0">
                  <a:moveTo>
                    <a:pt x="66592" y="3966"/>
                  </a:moveTo>
                  <a:lnTo>
                    <a:pt x="64568" y="1"/>
                  </a:lnTo>
                  <a:cubicBezTo>
                    <a:pt x="64616" y="108"/>
                    <a:pt x="64675" y="227"/>
                    <a:pt x="64711" y="358"/>
                  </a:cubicBezTo>
                  <a:cubicBezTo>
                    <a:pt x="64723" y="382"/>
                    <a:pt x="64735" y="406"/>
                    <a:pt x="64746" y="441"/>
                  </a:cubicBezTo>
                  <a:cubicBezTo>
                    <a:pt x="64794" y="584"/>
                    <a:pt x="64830" y="727"/>
                    <a:pt x="64854" y="882"/>
                  </a:cubicBezTo>
                  <a:lnTo>
                    <a:pt x="64854" y="894"/>
                  </a:lnTo>
                  <a:cubicBezTo>
                    <a:pt x="64877" y="1049"/>
                    <a:pt x="64901" y="1215"/>
                    <a:pt x="64901" y="1382"/>
                  </a:cubicBezTo>
                  <a:lnTo>
                    <a:pt x="64901" y="1477"/>
                  </a:lnTo>
                  <a:cubicBezTo>
                    <a:pt x="64901" y="1656"/>
                    <a:pt x="64901" y="1823"/>
                    <a:pt x="64877" y="1989"/>
                  </a:cubicBezTo>
                  <a:cubicBezTo>
                    <a:pt x="64877" y="2025"/>
                    <a:pt x="64877" y="2049"/>
                    <a:pt x="64866" y="2085"/>
                  </a:cubicBezTo>
                  <a:cubicBezTo>
                    <a:pt x="64854" y="2251"/>
                    <a:pt x="64818" y="2418"/>
                    <a:pt x="64782" y="2585"/>
                  </a:cubicBezTo>
                  <a:cubicBezTo>
                    <a:pt x="64782" y="2608"/>
                    <a:pt x="64770" y="2632"/>
                    <a:pt x="64770" y="2656"/>
                  </a:cubicBezTo>
                  <a:cubicBezTo>
                    <a:pt x="64723" y="2847"/>
                    <a:pt x="64675" y="3037"/>
                    <a:pt x="64604" y="3239"/>
                  </a:cubicBezTo>
                  <a:cubicBezTo>
                    <a:pt x="64592" y="3287"/>
                    <a:pt x="64580" y="3323"/>
                    <a:pt x="64568" y="3370"/>
                  </a:cubicBezTo>
                  <a:cubicBezTo>
                    <a:pt x="64496" y="3573"/>
                    <a:pt x="64413" y="3775"/>
                    <a:pt x="64330" y="3978"/>
                  </a:cubicBezTo>
                  <a:lnTo>
                    <a:pt x="64294" y="4049"/>
                  </a:lnTo>
                  <a:cubicBezTo>
                    <a:pt x="64211" y="4251"/>
                    <a:pt x="64104" y="4454"/>
                    <a:pt x="63996" y="4656"/>
                  </a:cubicBezTo>
                  <a:cubicBezTo>
                    <a:pt x="63973" y="4704"/>
                    <a:pt x="63961" y="4740"/>
                    <a:pt x="63937" y="4775"/>
                  </a:cubicBezTo>
                  <a:cubicBezTo>
                    <a:pt x="63818" y="5002"/>
                    <a:pt x="63699" y="5228"/>
                    <a:pt x="63556" y="5454"/>
                  </a:cubicBezTo>
                  <a:cubicBezTo>
                    <a:pt x="63532" y="5502"/>
                    <a:pt x="63496" y="5549"/>
                    <a:pt x="63473" y="5597"/>
                  </a:cubicBezTo>
                  <a:cubicBezTo>
                    <a:pt x="63318" y="5835"/>
                    <a:pt x="63175" y="6073"/>
                    <a:pt x="62996" y="6323"/>
                  </a:cubicBezTo>
                  <a:cubicBezTo>
                    <a:pt x="56960" y="15158"/>
                    <a:pt x="38291" y="26873"/>
                    <a:pt x="21324" y="32493"/>
                  </a:cubicBezTo>
                  <a:cubicBezTo>
                    <a:pt x="20848" y="32636"/>
                    <a:pt x="20384" y="32791"/>
                    <a:pt x="19919" y="32934"/>
                  </a:cubicBezTo>
                  <a:lnTo>
                    <a:pt x="19550" y="33053"/>
                  </a:lnTo>
                  <a:cubicBezTo>
                    <a:pt x="19157" y="33172"/>
                    <a:pt x="18776" y="33291"/>
                    <a:pt x="18395" y="33398"/>
                  </a:cubicBezTo>
                  <a:lnTo>
                    <a:pt x="18181" y="33457"/>
                  </a:lnTo>
                  <a:cubicBezTo>
                    <a:pt x="17753" y="33588"/>
                    <a:pt x="17312" y="33707"/>
                    <a:pt x="16895" y="33827"/>
                  </a:cubicBezTo>
                  <a:lnTo>
                    <a:pt x="16562" y="33910"/>
                  </a:lnTo>
                  <a:cubicBezTo>
                    <a:pt x="16217" y="33993"/>
                    <a:pt x="15883" y="34088"/>
                    <a:pt x="15538" y="34172"/>
                  </a:cubicBezTo>
                  <a:lnTo>
                    <a:pt x="15264" y="34231"/>
                  </a:lnTo>
                  <a:cubicBezTo>
                    <a:pt x="14859" y="34338"/>
                    <a:pt x="14454" y="34422"/>
                    <a:pt x="14062" y="34517"/>
                  </a:cubicBezTo>
                  <a:lnTo>
                    <a:pt x="13812" y="34565"/>
                  </a:lnTo>
                  <a:cubicBezTo>
                    <a:pt x="13490" y="34636"/>
                    <a:pt x="13169" y="34696"/>
                    <a:pt x="12847" y="34755"/>
                  </a:cubicBezTo>
                  <a:lnTo>
                    <a:pt x="12549" y="34815"/>
                  </a:lnTo>
                  <a:cubicBezTo>
                    <a:pt x="12180" y="34886"/>
                    <a:pt x="11811" y="34958"/>
                    <a:pt x="11442" y="35017"/>
                  </a:cubicBezTo>
                  <a:lnTo>
                    <a:pt x="11299" y="35029"/>
                  </a:lnTo>
                  <a:cubicBezTo>
                    <a:pt x="10978" y="35089"/>
                    <a:pt x="10668" y="35124"/>
                    <a:pt x="10359" y="35172"/>
                  </a:cubicBezTo>
                  <a:lnTo>
                    <a:pt x="10085" y="35208"/>
                  </a:lnTo>
                  <a:cubicBezTo>
                    <a:pt x="9752" y="35255"/>
                    <a:pt x="9418" y="35291"/>
                    <a:pt x="9097" y="35327"/>
                  </a:cubicBezTo>
                  <a:lnTo>
                    <a:pt x="9061" y="35327"/>
                  </a:lnTo>
                  <a:cubicBezTo>
                    <a:pt x="8739" y="35351"/>
                    <a:pt x="8418" y="35374"/>
                    <a:pt x="8097" y="35398"/>
                  </a:cubicBezTo>
                  <a:lnTo>
                    <a:pt x="7858" y="35410"/>
                  </a:lnTo>
                  <a:cubicBezTo>
                    <a:pt x="7585" y="35422"/>
                    <a:pt x="7323" y="35434"/>
                    <a:pt x="7073" y="35446"/>
                  </a:cubicBezTo>
                  <a:lnTo>
                    <a:pt x="6930" y="35446"/>
                  </a:lnTo>
                  <a:lnTo>
                    <a:pt x="6072" y="35446"/>
                  </a:lnTo>
                  <a:lnTo>
                    <a:pt x="5870" y="35434"/>
                  </a:lnTo>
                  <a:cubicBezTo>
                    <a:pt x="5644" y="35434"/>
                    <a:pt x="5430" y="35422"/>
                    <a:pt x="5215" y="35398"/>
                  </a:cubicBezTo>
                  <a:lnTo>
                    <a:pt x="5037" y="35386"/>
                  </a:lnTo>
                  <a:cubicBezTo>
                    <a:pt x="4787" y="35362"/>
                    <a:pt x="4537" y="35339"/>
                    <a:pt x="4310" y="35315"/>
                  </a:cubicBezTo>
                  <a:lnTo>
                    <a:pt x="4156" y="35291"/>
                  </a:lnTo>
                  <a:cubicBezTo>
                    <a:pt x="3965" y="35255"/>
                    <a:pt x="3775" y="35231"/>
                    <a:pt x="3596" y="35184"/>
                  </a:cubicBezTo>
                  <a:lnTo>
                    <a:pt x="3429" y="35160"/>
                  </a:lnTo>
                  <a:cubicBezTo>
                    <a:pt x="3203" y="35112"/>
                    <a:pt x="3001" y="35053"/>
                    <a:pt x="2798" y="35005"/>
                  </a:cubicBezTo>
                  <a:lnTo>
                    <a:pt x="2727" y="34981"/>
                  </a:lnTo>
                  <a:cubicBezTo>
                    <a:pt x="2548" y="34934"/>
                    <a:pt x="2382" y="34874"/>
                    <a:pt x="2227" y="34815"/>
                  </a:cubicBezTo>
                  <a:lnTo>
                    <a:pt x="2072" y="34755"/>
                  </a:lnTo>
                  <a:cubicBezTo>
                    <a:pt x="1905" y="34684"/>
                    <a:pt x="1751" y="34600"/>
                    <a:pt x="1596" y="34529"/>
                  </a:cubicBezTo>
                  <a:lnTo>
                    <a:pt x="1572" y="34517"/>
                  </a:lnTo>
                  <a:cubicBezTo>
                    <a:pt x="1417" y="34434"/>
                    <a:pt x="1262" y="34350"/>
                    <a:pt x="1119" y="34255"/>
                  </a:cubicBezTo>
                  <a:lnTo>
                    <a:pt x="1012" y="34172"/>
                  </a:lnTo>
                  <a:cubicBezTo>
                    <a:pt x="917" y="34088"/>
                    <a:pt x="822" y="33993"/>
                    <a:pt x="727" y="33910"/>
                  </a:cubicBezTo>
                  <a:lnTo>
                    <a:pt x="655" y="33850"/>
                  </a:lnTo>
                  <a:cubicBezTo>
                    <a:pt x="548" y="33743"/>
                    <a:pt x="441" y="33624"/>
                    <a:pt x="346" y="33505"/>
                  </a:cubicBezTo>
                  <a:cubicBezTo>
                    <a:pt x="322" y="33481"/>
                    <a:pt x="298" y="33446"/>
                    <a:pt x="274" y="33422"/>
                  </a:cubicBezTo>
                  <a:cubicBezTo>
                    <a:pt x="203" y="33326"/>
                    <a:pt x="143" y="33219"/>
                    <a:pt x="72" y="33112"/>
                  </a:cubicBezTo>
                  <a:cubicBezTo>
                    <a:pt x="60" y="33088"/>
                    <a:pt x="36" y="33053"/>
                    <a:pt x="24" y="33017"/>
                  </a:cubicBezTo>
                  <a:lnTo>
                    <a:pt x="0" y="32969"/>
                  </a:lnTo>
                  <a:lnTo>
                    <a:pt x="2024" y="36934"/>
                  </a:lnTo>
                  <a:cubicBezTo>
                    <a:pt x="3727" y="40280"/>
                    <a:pt x="11597" y="40339"/>
                    <a:pt x="23360" y="36446"/>
                  </a:cubicBezTo>
                  <a:cubicBezTo>
                    <a:pt x="40327" y="30826"/>
                    <a:pt x="58996" y="19110"/>
                    <a:pt x="65032" y="10276"/>
                  </a:cubicBezTo>
                  <a:cubicBezTo>
                    <a:pt x="66890" y="7561"/>
                    <a:pt x="67342" y="5442"/>
                    <a:pt x="66592" y="396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58775" y="39078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554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3"/>
          <p:cNvGrpSpPr/>
          <p:nvPr/>
        </p:nvGrpSpPr>
        <p:grpSpPr>
          <a:xfrm>
            <a:off x="-729700" y="-357200"/>
            <a:ext cx="10759100" cy="6414531"/>
            <a:chOff x="-729700" y="-357200"/>
            <a:chExt cx="10759100" cy="6414531"/>
          </a:xfrm>
        </p:grpSpPr>
        <p:sp>
          <p:nvSpPr>
            <p:cNvPr id="226" name="Google Shape;226;p13"/>
            <p:cNvSpPr/>
            <p:nvPr/>
          </p:nvSpPr>
          <p:spPr>
            <a:xfrm>
              <a:off x="1826775" y="4541425"/>
              <a:ext cx="1812000" cy="15159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13"/>
            <p:cNvGrpSpPr/>
            <p:nvPr/>
          </p:nvGrpSpPr>
          <p:grpSpPr>
            <a:xfrm>
              <a:off x="-729700" y="-357200"/>
              <a:ext cx="10759100" cy="6262675"/>
              <a:chOff x="-372500" y="-311275"/>
              <a:chExt cx="10759100" cy="6262675"/>
            </a:xfrm>
          </p:grpSpPr>
          <p:sp>
            <p:nvSpPr>
              <p:cNvPr id="228" name="Google Shape;228;p13"/>
              <p:cNvSpPr/>
              <p:nvPr/>
            </p:nvSpPr>
            <p:spPr>
              <a:xfrm>
                <a:off x="6901500" y="24663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-228325" y="-120850"/>
                <a:ext cx="2822100" cy="2822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1214450" y="-311275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-372500" y="13386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13"/>
            <p:cNvGrpSpPr/>
            <p:nvPr/>
          </p:nvGrpSpPr>
          <p:grpSpPr>
            <a:xfrm>
              <a:off x="-442312" y="3881062"/>
              <a:ext cx="1795394" cy="1147658"/>
              <a:chOff x="3627825" y="3249050"/>
              <a:chExt cx="1702925" cy="1088550"/>
            </a:xfrm>
          </p:grpSpPr>
          <p:sp>
            <p:nvSpPr>
              <p:cNvPr id="233" name="Google Shape;233;p13"/>
              <p:cNvSpPr/>
              <p:nvPr/>
            </p:nvSpPr>
            <p:spPr>
              <a:xfrm>
                <a:off x="3627825" y="3249050"/>
                <a:ext cx="1642200" cy="966200"/>
              </a:xfrm>
              <a:custGeom>
                <a:avLst/>
                <a:gdLst/>
                <a:ahLst/>
                <a:cxnLst/>
                <a:rect l="l" t="t" r="r" b="b"/>
                <a:pathLst>
                  <a:path w="65688" h="38648" extrusionOk="0">
                    <a:moveTo>
                      <a:pt x="65687" y="4691"/>
                    </a:moveTo>
                    <a:cubicBezTo>
                      <a:pt x="65687" y="4858"/>
                      <a:pt x="65675" y="5025"/>
                      <a:pt x="65663" y="5191"/>
                    </a:cubicBezTo>
                    <a:cubicBezTo>
                      <a:pt x="65651" y="5227"/>
                      <a:pt x="65651" y="5251"/>
                      <a:pt x="65651" y="5287"/>
                    </a:cubicBezTo>
                    <a:cubicBezTo>
                      <a:pt x="65628" y="5453"/>
                      <a:pt x="65604" y="5620"/>
                      <a:pt x="65568" y="5798"/>
                    </a:cubicBezTo>
                    <a:cubicBezTo>
                      <a:pt x="65568" y="5810"/>
                      <a:pt x="65556" y="5834"/>
                      <a:pt x="65544" y="5870"/>
                    </a:cubicBezTo>
                    <a:cubicBezTo>
                      <a:pt x="65509" y="6060"/>
                      <a:pt x="65449" y="6251"/>
                      <a:pt x="65390" y="6441"/>
                    </a:cubicBezTo>
                    <a:cubicBezTo>
                      <a:pt x="65366" y="6489"/>
                      <a:pt x="65366" y="6525"/>
                      <a:pt x="65342" y="6572"/>
                    </a:cubicBezTo>
                    <a:cubicBezTo>
                      <a:pt x="65270" y="6763"/>
                      <a:pt x="65199" y="6977"/>
                      <a:pt x="65104" y="7180"/>
                    </a:cubicBezTo>
                    <a:cubicBezTo>
                      <a:pt x="65104" y="7203"/>
                      <a:pt x="65080" y="7227"/>
                      <a:pt x="65068" y="7251"/>
                    </a:cubicBezTo>
                    <a:cubicBezTo>
                      <a:pt x="64997" y="7453"/>
                      <a:pt x="64889" y="7656"/>
                      <a:pt x="64782" y="7858"/>
                    </a:cubicBezTo>
                    <a:cubicBezTo>
                      <a:pt x="64770" y="7906"/>
                      <a:pt x="64747" y="7942"/>
                      <a:pt x="64723" y="7977"/>
                    </a:cubicBezTo>
                    <a:cubicBezTo>
                      <a:pt x="64616" y="8204"/>
                      <a:pt x="64485" y="8430"/>
                      <a:pt x="64342" y="8656"/>
                    </a:cubicBezTo>
                    <a:cubicBezTo>
                      <a:pt x="64318" y="8692"/>
                      <a:pt x="64294" y="8751"/>
                      <a:pt x="64258" y="8799"/>
                    </a:cubicBezTo>
                    <a:cubicBezTo>
                      <a:pt x="64104" y="9037"/>
                      <a:pt x="63961" y="9275"/>
                      <a:pt x="63794" y="9525"/>
                    </a:cubicBezTo>
                    <a:cubicBezTo>
                      <a:pt x="59817" y="15335"/>
                      <a:pt x="50411" y="22372"/>
                      <a:pt x="39601" y="28123"/>
                    </a:cubicBezTo>
                    <a:cubicBezTo>
                      <a:pt x="36803" y="29611"/>
                      <a:pt x="33909" y="31004"/>
                      <a:pt x="30992" y="32266"/>
                    </a:cubicBezTo>
                    <a:cubicBezTo>
                      <a:pt x="29206" y="33052"/>
                      <a:pt x="27397" y="33790"/>
                      <a:pt x="25611" y="34457"/>
                    </a:cubicBezTo>
                    <a:cubicBezTo>
                      <a:pt x="24432" y="34897"/>
                      <a:pt x="23265" y="35302"/>
                      <a:pt x="22110" y="35695"/>
                    </a:cubicBezTo>
                    <a:cubicBezTo>
                      <a:pt x="21634" y="35850"/>
                      <a:pt x="21170" y="35993"/>
                      <a:pt x="20717" y="36136"/>
                    </a:cubicBezTo>
                    <a:cubicBezTo>
                      <a:pt x="20586" y="36183"/>
                      <a:pt x="20467" y="36219"/>
                      <a:pt x="20348" y="36255"/>
                    </a:cubicBezTo>
                    <a:lnTo>
                      <a:pt x="19181" y="36600"/>
                    </a:lnTo>
                    <a:cubicBezTo>
                      <a:pt x="19110" y="36624"/>
                      <a:pt x="19050" y="36648"/>
                      <a:pt x="18967" y="36659"/>
                    </a:cubicBezTo>
                    <a:cubicBezTo>
                      <a:pt x="18562" y="36778"/>
                      <a:pt x="18169" y="36898"/>
                      <a:pt x="17776" y="36993"/>
                    </a:cubicBezTo>
                    <a:cubicBezTo>
                      <a:pt x="17741" y="37005"/>
                      <a:pt x="17717" y="37005"/>
                      <a:pt x="17681" y="37017"/>
                    </a:cubicBezTo>
                    <a:cubicBezTo>
                      <a:pt x="17562" y="37052"/>
                      <a:pt x="17467" y="37088"/>
                      <a:pt x="17360" y="37112"/>
                    </a:cubicBezTo>
                    <a:cubicBezTo>
                      <a:pt x="17003" y="37195"/>
                      <a:pt x="16669" y="37290"/>
                      <a:pt x="16336" y="37374"/>
                    </a:cubicBezTo>
                    <a:lnTo>
                      <a:pt x="16050" y="37433"/>
                    </a:lnTo>
                    <a:cubicBezTo>
                      <a:pt x="15645" y="37540"/>
                      <a:pt x="15240" y="37624"/>
                      <a:pt x="14847" y="37719"/>
                    </a:cubicBezTo>
                    <a:cubicBezTo>
                      <a:pt x="14764" y="37731"/>
                      <a:pt x="14681" y="37755"/>
                      <a:pt x="14597" y="37767"/>
                    </a:cubicBezTo>
                    <a:cubicBezTo>
                      <a:pt x="14276" y="37838"/>
                      <a:pt x="13955" y="37898"/>
                      <a:pt x="13633" y="37969"/>
                    </a:cubicBezTo>
                    <a:cubicBezTo>
                      <a:pt x="13538" y="37981"/>
                      <a:pt x="13443" y="38005"/>
                      <a:pt x="13347" y="38017"/>
                    </a:cubicBezTo>
                    <a:cubicBezTo>
                      <a:pt x="13204" y="38052"/>
                      <a:pt x="13050" y="38076"/>
                      <a:pt x="12907" y="38100"/>
                    </a:cubicBezTo>
                    <a:cubicBezTo>
                      <a:pt x="12681" y="38136"/>
                      <a:pt x="12454" y="38183"/>
                      <a:pt x="12240" y="38219"/>
                    </a:cubicBezTo>
                    <a:cubicBezTo>
                      <a:pt x="12192" y="38219"/>
                      <a:pt x="12145" y="38231"/>
                      <a:pt x="12097" y="38231"/>
                    </a:cubicBezTo>
                    <a:cubicBezTo>
                      <a:pt x="11776" y="38291"/>
                      <a:pt x="11466" y="38338"/>
                      <a:pt x="11157" y="38374"/>
                    </a:cubicBezTo>
                    <a:cubicBezTo>
                      <a:pt x="11073" y="38386"/>
                      <a:pt x="10978" y="38398"/>
                      <a:pt x="10883" y="38410"/>
                    </a:cubicBezTo>
                    <a:cubicBezTo>
                      <a:pt x="10549" y="38457"/>
                      <a:pt x="10216" y="38493"/>
                      <a:pt x="9883" y="38529"/>
                    </a:cubicBezTo>
                    <a:lnTo>
                      <a:pt x="9859" y="38529"/>
                    </a:lnTo>
                    <a:cubicBezTo>
                      <a:pt x="9537" y="38564"/>
                      <a:pt x="9216" y="38576"/>
                      <a:pt x="8894" y="38600"/>
                    </a:cubicBezTo>
                    <a:lnTo>
                      <a:pt x="8656" y="38612"/>
                    </a:lnTo>
                    <a:cubicBezTo>
                      <a:pt x="8382" y="38636"/>
                      <a:pt x="8120" y="38648"/>
                      <a:pt x="7870" y="38648"/>
                    </a:cubicBezTo>
                    <a:lnTo>
                      <a:pt x="7728" y="38648"/>
                    </a:lnTo>
                    <a:lnTo>
                      <a:pt x="6870" y="38648"/>
                    </a:lnTo>
                    <a:lnTo>
                      <a:pt x="6668" y="38648"/>
                    </a:lnTo>
                    <a:cubicBezTo>
                      <a:pt x="6454" y="38636"/>
                      <a:pt x="6239" y="38624"/>
                      <a:pt x="6037" y="38612"/>
                    </a:cubicBezTo>
                    <a:lnTo>
                      <a:pt x="6013" y="38612"/>
                    </a:lnTo>
                    <a:cubicBezTo>
                      <a:pt x="5954" y="38612"/>
                      <a:pt x="5894" y="38612"/>
                      <a:pt x="5834" y="38600"/>
                    </a:cubicBezTo>
                    <a:cubicBezTo>
                      <a:pt x="5584" y="38576"/>
                      <a:pt x="5334" y="38553"/>
                      <a:pt x="5096" y="38517"/>
                    </a:cubicBezTo>
                    <a:cubicBezTo>
                      <a:pt x="5049" y="38517"/>
                      <a:pt x="5001" y="38505"/>
                      <a:pt x="4941" y="38505"/>
                    </a:cubicBezTo>
                    <a:cubicBezTo>
                      <a:pt x="4751" y="38469"/>
                      <a:pt x="4572" y="38433"/>
                      <a:pt x="4382" y="38398"/>
                    </a:cubicBezTo>
                    <a:cubicBezTo>
                      <a:pt x="4322" y="38386"/>
                      <a:pt x="4275" y="38374"/>
                      <a:pt x="4215" y="38362"/>
                    </a:cubicBezTo>
                    <a:cubicBezTo>
                      <a:pt x="4001" y="38314"/>
                      <a:pt x="3787" y="38267"/>
                      <a:pt x="3596" y="38219"/>
                    </a:cubicBezTo>
                    <a:cubicBezTo>
                      <a:pt x="3572" y="38207"/>
                      <a:pt x="3537" y="38195"/>
                      <a:pt x="3513" y="38195"/>
                    </a:cubicBezTo>
                    <a:cubicBezTo>
                      <a:pt x="3346" y="38136"/>
                      <a:pt x="3179" y="38076"/>
                      <a:pt x="3013" y="38017"/>
                    </a:cubicBezTo>
                    <a:cubicBezTo>
                      <a:pt x="2965" y="38005"/>
                      <a:pt x="2917" y="37981"/>
                      <a:pt x="2870" y="37957"/>
                    </a:cubicBezTo>
                    <a:cubicBezTo>
                      <a:pt x="2703" y="37898"/>
                      <a:pt x="2536" y="37814"/>
                      <a:pt x="2382" y="37743"/>
                    </a:cubicBezTo>
                    <a:cubicBezTo>
                      <a:pt x="2382" y="37743"/>
                      <a:pt x="2370" y="37743"/>
                      <a:pt x="2370" y="37731"/>
                    </a:cubicBezTo>
                    <a:cubicBezTo>
                      <a:pt x="2215" y="37648"/>
                      <a:pt x="2060" y="37552"/>
                      <a:pt x="1917" y="37457"/>
                    </a:cubicBezTo>
                    <a:lnTo>
                      <a:pt x="1810" y="37386"/>
                    </a:lnTo>
                    <a:cubicBezTo>
                      <a:pt x="1703" y="37302"/>
                      <a:pt x="1596" y="37219"/>
                      <a:pt x="1489" y="37124"/>
                    </a:cubicBezTo>
                    <a:lnTo>
                      <a:pt x="1429" y="37064"/>
                    </a:lnTo>
                    <a:cubicBezTo>
                      <a:pt x="1310" y="36957"/>
                      <a:pt x="1215" y="36850"/>
                      <a:pt x="1120" y="36731"/>
                    </a:cubicBezTo>
                    <a:cubicBezTo>
                      <a:pt x="1084" y="36695"/>
                      <a:pt x="1072" y="36671"/>
                      <a:pt x="1048" y="36636"/>
                    </a:cubicBezTo>
                    <a:cubicBezTo>
                      <a:pt x="977" y="36540"/>
                      <a:pt x="905" y="36433"/>
                      <a:pt x="846" y="36338"/>
                    </a:cubicBezTo>
                    <a:cubicBezTo>
                      <a:pt x="822" y="36302"/>
                      <a:pt x="810" y="36267"/>
                      <a:pt x="786" y="36243"/>
                    </a:cubicBezTo>
                    <a:cubicBezTo>
                      <a:pt x="0" y="34754"/>
                      <a:pt x="441" y="32623"/>
                      <a:pt x="2310" y="29873"/>
                    </a:cubicBezTo>
                    <a:cubicBezTo>
                      <a:pt x="4941" y="26039"/>
                      <a:pt x="9954" y="21646"/>
                      <a:pt x="16181" y="17455"/>
                    </a:cubicBezTo>
                    <a:cubicBezTo>
                      <a:pt x="19062" y="15514"/>
                      <a:pt x="22206" y="13609"/>
                      <a:pt x="25492" y="11835"/>
                    </a:cubicBezTo>
                    <a:cubicBezTo>
                      <a:pt x="27373" y="10799"/>
                      <a:pt x="29290" y="9823"/>
                      <a:pt x="31242" y="8882"/>
                    </a:cubicBezTo>
                    <a:cubicBezTo>
                      <a:pt x="33993" y="7573"/>
                      <a:pt x="36791" y="6358"/>
                      <a:pt x="39577" y="5287"/>
                    </a:cubicBezTo>
                    <a:cubicBezTo>
                      <a:pt x="41053" y="4715"/>
                      <a:pt x="42530" y="4191"/>
                      <a:pt x="43982" y="3703"/>
                    </a:cubicBezTo>
                    <a:cubicBezTo>
                      <a:pt x="44268" y="3608"/>
                      <a:pt x="44542" y="3524"/>
                      <a:pt x="44816" y="3441"/>
                    </a:cubicBezTo>
                    <a:cubicBezTo>
                      <a:pt x="47292" y="2631"/>
                      <a:pt x="49816" y="1965"/>
                      <a:pt x="52376" y="1453"/>
                    </a:cubicBezTo>
                    <a:cubicBezTo>
                      <a:pt x="59770" y="0"/>
                      <a:pt x="64485" y="822"/>
                      <a:pt x="65473" y="3572"/>
                    </a:cubicBezTo>
                    <a:cubicBezTo>
                      <a:pt x="65485" y="3596"/>
                      <a:pt x="65497" y="3632"/>
                      <a:pt x="65497" y="3655"/>
                    </a:cubicBezTo>
                    <a:cubicBezTo>
                      <a:pt x="65544" y="3798"/>
                      <a:pt x="65592" y="3953"/>
                      <a:pt x="65616" y="4096"/>
                    </a:cubicBezTo>
                    <a:cubicBezTo>
                      <a:pt x="65616" y="4108"/>
                      <a:pt x="65616" y="4108"/>
                      <a:pt x="65616" y="4120"/>
                    </a:cubicBezTo>
                    <a:cubicBezTo>
                      <a:pt x="65640" y="4274"/>
                      <a:pt x="65651" y="4441"/>
                      <a:pt x="65663" y="4608"/>
                    </a:cubicBezTo>
                    <a:cubicBezTo>
                      <a:pt x="65675" y="4632"/>
                      <a:pt x="65675" y="4655"/>
                      <a:pt x="65687" y="469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65B0"/>
                  </a:gs>
                  <a:gs pos="100000">
                    <a:srgbClr val="FEFFB7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3647175" y="3329100"/>
                <a:ext cx="1683575" cy="1008500"/>
              </a:xfrm>
              <a:custGeom>
                <a:avLst/>
                <a:gdLst/>
                <a:ahLst/>
                <a:cxnLst/>
                <a:rect l="l" t="t" r="r" b="b"/>
                <a:pathLst>
                  <a:path w="67343" h="40340" extrusionOk="0">
                    <a:moveTo>
                      <a:pt x="66592" y="3966"/>
                    </a:moveTo>
                    <a:lnTo>
                      <a:pt x="64568" y="1"/>
                    </a:lnTo>
                    <a:cubicBezTo>
                      <a:pt x="64616" y="108"/>
                      <a:pt x="64675" y="227"/>
                      <a:pt x="64711" y="358"/>
                    </a:cubicBezTo>
                    <a:cubicBezTo>
                      <a:pt x="64723" y="382"/>
                      <a:pt x="64735" y="406"/>
                      <a:pt x="64746" y="441"/>
                    </a:cubicBezTo>
                    <a:cubicBezTo>
                      <a:pt x="64794" y="584"/>
                      <a:pt x="64830" y="727"/>
                      <a:pt x="64854" y="882"/>
                    </a:cubicBezTo>
                    <a:lnTo>
                      <a:pt x="64854" y="894"/>
                    </a:lnTo>
                    <a:cubicBezTo>
                      <a:pt x="64877" y="1049"/>
                      <a:pt x="64901" y="1215"/>
                      <a:pt x="64901" y="1382"/>
                    </a:cubicBezTo>
                    <a:lnTo>
                      <a:pt x="64901" y="1477"/>
                    </a:lnTo>
                    <a:cubicBezTo>
                      <a:pt x="64901" y="1656"/>
                      <a:pt x="64901" y="1823"/>
                      <a:pt x="64877" y="1989"/>
                    </a:cubicBezTo>
                    <a:cubicBezTo>
                      <a:pt x="64877" y="2025"/>
                      <a:pt x="64877" y="2049"/>
                      <a:pt x="64866" y="2085"/>
                    </a:cubicBezTo>
                    <a:cubicBezTo>
                      <a:pt x="64854" y="2251"/>
                      <a:pt x="64818" y="2418"/>
                      <a:pt x="64782" y="2585"/>
                    </a:cubicBezTo>
                    <a:cubicBezTo>
                      <a:pt x="64782" y="2608"/>
                      <a:pt x="64770" y="2632"/>
                      <a:pt x="64770" y="2656"/>
                    </a:cubicBezTo>
                    <a:cubicBezTo>
                      <a:pt x="64723" y="2847"/>
                      <a:pt x="64675" y="3037"/>
                      <a:pt x="64604" y="3239"/>
                    </a:cubicBezTo>
                    <a:cubicBezTo>
                      <a:pt x="64592" y="3287"/>
                      <a:pt x="64580" y="3323"/>
                      <a:pt x="64568" y="3370"/>
                    </a:cubicBezTo>
                    <a:cubicBezTo>
                      <a:pt x="64496" y="3573"/>
                      <a:pt x="64413" y="3775"/>
                      <a:pt x="64330" y="3978"/>
                    </a:cubicBezTo>
                    <a:lnTo>
                      <a:pt x="64294" y="4049"/>
                    </a:lnTo>
                    <a:cubicBezTo>
                      <a:pt x="64211" y="4251"/>
                      <a:pt x="64104" y="4454"/>
                      <a:pt x="63996" y="4656"/>
                    </a:cubicBezTo>
                    <a:cubicBezTo>
                      <a:pt x="63973" y="4704"/>
                      <a:pt x="63961" y="4740"/>
                      <a:pt x="63937" y="4775"/>
                    </a:cubicBezTo>
                    <a:cubicBezTo>
                      <a:pt x="63818" y="5002"/>
                      <a:pt x="63699" y="5228"/>
                      <a:pt x="63556" y="5454"/>
                    </a:cubicBezTo>
                    <a:cubicBezTo>
                      <a:pt x="63532" y="5502"/>
                      <a:pt x="63496" y="5549"/>
                      <a:pt x="63473" y="5597"/>
                    </a:cubicBezTo>
                    <a:cubicBezTo>
                      <a:pt x="63318" y="5835"/>
                      <a:pt x="63175" y="6073"/>
                      <a:pt x="62996" y="6323"/>
                    </a:cubicBezTo>
                    <a:cubicBezTo>
                      <a:pt x="56960" y="15158"/>
                      <a:pt x="38291" y="26873"/>
                      <a:pt x="21324" y="32493"/>
                    </a:cubicBezTo>
                    <a:cubicBezTo>
                      <a:pt x="20848" y="32636"/>
                      <a:pt x="20384" y="32791"/>
                      <a:pt x="19919" y="32934"/>
                    </a:cubicBezTo>
                    <a:lnTo>
                      <a:pt x="19550" y="33053"/>
                    </a:lnTo>
                    <a:cubicBezTo>
                      <a:pt x="19157" y="33172"/>
                      <a:pt x="18776" y="33291"/>
                      <a:pt x="18395" y="33398"/>
                    </a:cubicBezTo>
                    <a:lnTo>
                      <a:pt x="18181" y="33457"/>
                    </a:lnTo>
                    <a:cubicBezTo>
                      <a:pt x="17753" y="33588"/>
                      <a:pt x="17312" y="33707"/>
                      <a:pt x="16895" y="33827"/>
                    </a:cubicBezTo>
                    <a:lnTo>
                      <a:pt x="16562" y="33910"/>
                    </a:lnTo>
                    <a:cubicBezTo>
                      <a:pt x="16217" y="33993"/>
                      <a:pt x="15883" y="34088"/>
                      <a:pt x="15538" y="34172"/>
                    </a:cubicBezTo>
                    <a:lnTo>
                      <a:pt x="15264" y="34231"/>
                    </a:lnTo>
                    <a:cubicBezTo>
                      <a:pt x="14859" y="34338"/>
                      <a:pt x="14454" y="34422"/>
                      <a:pt x="14062" y="34517"/>
                    </a:cubicBezTo>
                    <a:lnTo>
                      <a:pt x="13812" y="34565"/>
                    </a:lnTo>
                    <a:cubicBezTo>
                      <a:pt x="13490" y="34636"/>
                      <a:pt x="13169" y="34696"/>
                      <a:pt x="12847" y="34755"/>
                    </a:cubicBezTo>
                    <a:lnTo>
                      <a:pt x="12549" y="34815"/>
                    </a:lnTo>
                    <a:cubicBezTo>
                      <a:pt x="12180" y="34886"/>
                      <a:pt x="11811" y="34958"/>
                      <a:pt x="11442" y="35017"/>
                    </a:cubicBezTo>
                    <a:lnTo>
                      <a:pt x="11299" y="35029"/>
                    </a:lnTo>
                    <a:cubicBezTo>
                      <a:pt x="10978" y="35089"/>
                      <a:pt x="10668" y="35124"/>
                      <a:pt x="10359" y="35172"/>
                    </a:cubicBezTo>
                    <a:lnTo>
                      <a:pt x="10085" y="35208"/>
                    </a:lnTo>
                    <a:cubicBezTo>
                      <a:pt x="9752" y="35255"/>
                      <a:pt x="9418" y="35291"/>
                      <a:pt x="9097" y="35327"/>
                    </a:cubicBezTo>
                    <a:lnTo>
                      <a:pt x="9061" y="35327"/>
                    </a:lnTo>
                    <a:cubicBezTo>
                      <a:pt x="8739" y="35351"/>
                      <a:pt x="8418" y="35374"/>
                      <a:pt x="8097" y="35398"/>
                    </a:cubicBezTo>
                    <a:lnTo>
                      <a:pt x="7858" y="35410"/>
                    </a:lnTo>
                    <a:cubicBezTo>
                      <a:pt x="7585" y="35422"/>
                      <a:pt x="7323" y="35434"/>
                      <a:pt x="7073" y="35446"/>
                    </a:cubicBezTo>
                    <a:lnTo>
                      <a:pt x="6930" y="35446"/>
                    </a:lnTo>
                    <a:lnTo>
                      <a:pt x="6072" y="35446"/>
                    </a:lnTo>
                    <a:lnTo>
                      <a:pt x="5870" y="35434"/>
                    </a:lnTo>
                    <a:cubicBezTo>
                      <a:pt x="5644" y="35434"/>
                      <a:pt x="5430" y="35422"/>
                      <a:pt x="5215" y="35398"/>
                    </a:cubicBezTo>
                    <a:lnTo>
                      <a:pt x="5037" y="35386"/>
                    </a:lnTo>
                    <a:cubicBezTo>
                      <a:pt x="4787" y="35362"/>
                      <a:pt x="4537" y="35339"/>
                      <a:pt x="4310" y="35315"/>
                    </a:cubicBezTo>
                    <a:lnTo>
                      <a:pt x="4156" y="35291"/>
                    </a:lnTo>
                    <a:cubicBezTo>
                      <a:pt x="3965" y="35255"/>
                      <a:pt x="3775" y="35231"/>
                      <a:pt x="3596" y="35184"/>
                    </a:cubicBezTo>
                    <a:lnTo>
                      <a:pt x="3429" y="35160"/>
                    </a:lnTo>
                    <a:cubicBezTo>
                      <a:pt x="3203" y="35112"/>
                      <a:pt x="3001" y="35053"/>
                      <a:pt x="2798" y="35005"/>
                    </a:cubicBezTo>
                    <a:lnTo>
                      <a:pt x="2727" y="34981"/>
                    </a:lnTo>
                    <a:cubicBezTo>
                      <a:pt x="2548" y="34934"/>
                      <a:pt x="2382" y="34874"/>
                      <a:pt x="2227" y="34815"/>
                    </a:cubicBezTo>
                    <a:lnTo>
                      <a:pt x="2072" y="34755"/>
                    </a:lnTo>
                    <a:cubicBezTo>
                      <a:pt x="1905" y="34684"/>
                      <a:pt x="1751" y="34600"/>
                      <a:pt x="1596" y="34529"/>
                    </a:cubicBezTo>
                    <a:lnTo>
                      <a:pt x="1572" y="34517"/>
                    </a:lnTo>
                    <a:cubicBezTo>
                      <a:pt x="1417" y="34434"/>
                      <a:pt x="1262" y="34350"/>
                      <a:pt x="1119" y="34255"/>
                    </a:cubicBezTo>
                    <a:lnTo>
                      <a:pt x="1012" y="34172"/>
                    </a:lnTo>
                    <a:cubicBezTo>
                      <a:pt x="917" y="34088"/>
                      <a:pt x="822" y="33993"/>
                      <a:pt x="727" y="33910"/>
                    </a:cubicBezTo>
                    <a:lnTo>
                      <a:pt x="655" y="33850"/>
                    </a:lnTo>
                    <a:cubicBezTo>
                      <a:pt x="548" y="33743"/>
                      <a:pt x="441" y="33624"/>
                      <a:pt x="346" y="33505"/>
                    </a:cubicBezTo>
                    <a:cubicBezTo>
                      <a:pt x="322" y="33481"/>
                      <a:pt x="298" y="33446"/>
                      <a:pt x="274" y="33422"/>
                    </a:cubicBezTo>
                    <a:cubicBezTo>
                      <a:pt x="203" y="33326"/>
                      <a:pt x="143" y="33219"/>
                      <a:pt x="72" y="33112"/>
                    </a:cubicBezTo>
                    <a:cubicBezTo>
                      <a:pt x="60" y="33088"/>
                      <a:pt x="36" y="33053"/>
                      <a:pt x="24" y="33017"/>
                    </a:cubicBezTo>
                    <a:lnTo>
                      <a:pt x="0" y="32969"/>
                    </a:lnTo>
                    <a:lnTo>
                      <a:pt x="2024" y="36934"/>
                    </a:lnTo>
                    <a:cubicBezTo>
                      <a:pt x="3727" y="40280"/>
                      <a:pt x="11597" y="40339"/>
                      <a:pt x="23360" y="36446"/>
                    </a:cubicBezTo>
                    <a:cubicBezTo>
                      <a:pt x="40327" y="30826"/>
                      <a:pt x="58996" y="19110"/>
                      <a:pt x="65032" y="10276"/>
                    </a:cubicBezTo>
                    <a:cubicBezTo>
                      <a:pt x="66890" y="7561"/>
                      <a:pt x="67342" y="5442"/>
                      <a:pt x="66592" y="39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13"/>
            <p:cNvGrpSpPr/>
            <p:nvPr/>
          </p:nvGrpSpPr>
          <p:grpSpPr>
            <a:xfrm>
              <a:off x="2556505" y="4104422"/>
              <a:ext cx="1353670" cy="1952909"/>
              <a:chOff x="625650" y="1152050"/>
              <a:chExt cx="1096000" cy="1581175"/>
            </a:xfrm>
          </p:grpSpPr>
          <p:sp>
            <p:nvSpPr>
              <p:cNvPr id="236" name="Google Shape;236;p13"/>
              <p:cNvSpPr/>
              <p:nvPr/>
            </p:nvSpPr>
            <p:spPr>
              <a:xfrm>
                <a:off x="625950" y="1152050"/>
                <a:ext cx="1077850" cy="1461825"/>
              </a:xfrm>
              <a:custGeom>
                <a:avLst/>
                <a:gdLst/>
                <a:ahLst/>
                <a:cxnLst/>
                <a:rect l="l" t="t" r="r" b="b"/>
                <a:pathLst>
                  <a:path w="43114" h="58473" extrusionOk="0">
                    <a:moveTo>
                      <a:pt x="43113" y="45221"/>
                    </a:moveTo>
                    <a:cubicBezTo>
                      <a:pt x="43090" y="45197"/>
                      <a:pt x="43054" y="45161"/>
                      <a:pt x="43030" y="45137"/>
                    </a:cubicBezTo>
                    <a:cubicBezTo>
                      <a:pt x="42971" y="45066"/>
                      <a:pt x="42899" y="44994"/>
                      <a:pt x="42828" y="44923"/>
                    </a:cubicBezTo>
                    <a:cubicBezTo>
                      <a:pt x="42792" y="44887"/>
                      <a:pt x="42744" y="44840"/>
                      <a:pt x="42697" y="44792"/>
                    </a:cubicBezTo>
                    <a:cubicBezTo>
                      <a:pt x="42613" y="44732"/>
                      <a:pt x="42542" y="44661"/>
                      <a:pt x="42447" y="44602"/>
                    </a:cubicBezTo>
                    <a:cubicBezTo>
                      <a:pt x="42399" y="44566"/>
                      <a:pt x="42351" y="44518"/>
                      <a:pt x="42304" y="44482"/>
                    </a:cubicBezTo>
                    <a:cubicBezTo>
                      <a:pt x="42209" y="44411"/>
                      <a:pt x="42101" y="44340"/>
                      <a:pt x="41994" y="44280"/>
                    </a:cubicBezTo>
                    <a:lnTo>
                      <a:pt x="41851" y="44197"/>
                    </a:lnTo>
                    <a:cubicBezTo>
                      <a:pt x="41697" y="44101"/>
                      <a:pt x="41530" y="44006"/>
                      <a:pt x="41351" y="43923"/>
                    </a:cubicBezTo>
                    <a:cubicBezTo>
                      <a:pt x="41327" y="43923"/>
                      <a:pt x="41316" y="43911"/>
                      <a:pt x="41292" y="43899"/>
                    </a:cubicBezTo>
                    <a:cubicBezTo>
                      <a:pt x="41137" y="43828"/>
                      <a:pt x="40970" y="43744"/>
                      <a:pt x="40804" y="43685"/>
                    </a:cubicBezTo>
                    <a:cubicBezTo>
                      <a:pt x="40732" y="43661"/>
                      <a:pt x="40661" y="43637"/>
                      <a:pt x="40601" y="43613"/>
                    </a:cubicBezTo>
                    <a:cubicBezTo>
                      <a:pt x="40458" y="43566"/>
                      <a:pt x="40327" y="43518"/>
                      <a:pt x="40184" y="43470"/>
                    </a:cubicBezTo>
                    <a:cubicBezTo>
                      <a:pt x="40101" y="43447"/>
                      <a:pt x="40018" y="43411"/>
                      <a:pt x="39946" y="43399"/>
                    </a:cubicBezTo>
                    <a:cubicBezTo>
                      <a:pt x="39803" y="43351"/>
                      <a:pt x="39661" y="43316"/>
                      <a:pt x="39518" y="43280"/>
                    </a:cubicBezTo>
                    <a:cubicBezTo>
                      <a:pt x="39434" y="43256"/>
                      <a:pt x="39339" y="43232"/>
                      <a:pt x="39256" y="43208"/>
                    </a:cubicBezTo>
                    <a:lnTo>
                      <a:pt x="38791" y="43113"/>
                    </a:lnTo>
                    <a:cubicBezTo>
                      <a:pt x="38696" y="43089"/>
                      <a:pt x="38613" y="43078"/>
                      <a:pt x="38518" y="43054"/>
                    </a:cubicBezTo>
                    <a:cubicBezTo>
                      <a:pt x="38339" y="43018"/>
                      <a:pt x="38160" y="42994"/>
                      <a:pt x="37982" y="42970"/>
                    </a:cubicBezTo>
                    <a:lnTo>
                      <a:pt x="37732" y="42923"/>
                    </a:lnTo>
                    <a:cubicBezTo>
                      <a:pt x="37470" y="42887"/>
                      <a:pt x="37196" y="42863"/>
                      <a:pt x="36910" y="42827"/>
                    </a:cubicBezTo>
                    <a:lnTo>
                      <a:pt x="36851" y="42827"/>
                    </a:lnTo>
                    <a:cubicBezTo>
                      <a:pt x="36589" y="42804"/>
                      <a:pt x="36315" y="42792"/>
                      <a:pt x="36029" y="42768"/>
                    </a:cubicBezTo>
                    <a:cubicBezTo>
                      <a:pt x="35934" y="42768"/>
                      <a:pt x="35827" y="42756"/>
                      <a:pt x="35732" y="42756"/>
                    </a:cubicBezTo>
                    <a:cubicBezTo>
                      <a:pt x="35529" y="42744"/>
                      <a:pt x="35327" y="42732"/>
                      <a:pt x="35112" y="42732"/>
                    </a:cubicBezTo>
                    <a:lnTo>
                      <a:pt x="34743" y="42732"/>
                    </a:lnTo>
                    <a:lnTo>
                      <a:pt x="34136" y="42732"/>
                    </a:lnTo>
                    <a:lnTo>
                      <a:pt x="33743" y="42732"/>
                    </a:lnTo>
                    <a:cubicBezTo>
                      <a:pt x="33529" y="42732"/>
                      <a:pt x="33315" y="42744"/>
                      <a:pt x="33100" y="42744"/>
                    </a:cubicBezTo>
                    <a:cubicBezTo>
                      <a:pt x="32969" y="42744"/>
                      <a:pt x="32838" y="42756"/>
                      <a:pt x="32707" y="42768"/>
                    </a:cubicBezTo>
                    <a:cubicBezTo>
                      <a:pt x="32469" y="42780"/>
                      <a:pt x="32219" y="42792"/>
                      <a:pt x="31981" y="42804"/>
                    </a:cubicBezTo>
                    <a:lnTo>
                      <a:pt x="31624" y="42827"/>
                    </a:lnTo>
                    <a:cubicBezTo>
                      <a:pt x="31267" y="42851"/>
                      <a:pt x="30898" y="42887"/>
                      <a:pt x="30517" y="42923"/>
                    </a:cubicBezTo>
                    <a:cubicBezTo>
                      <a:pt x="19372" y="44042"/>
                      <a:pt x="6502" y="49459"/>
                      <a:pt x="1751" y="55008"/>
                    </a:cubicBezTo>
                    <a:cubicBezTo>
                      <a:pt x="1608" y="55174"/>
                      <a:pt x="1477" y="55341"/>
                      <a:pt x="1346" y="55508"/>
                    </a:cubicBezTo>
                    <a:cubicBezTo>
                      <a:pt x="1311" y="55555"/>
                      <a:pt x="1275" y="55615"/>
                      <a:pt x="1239" y="55662"/>
                    </a:cubicBezTo>
                    <a:cubicBezTo>
                      <a:pt x="1156" y="55770"/>
                      <a:pt x="1072" y="55877"/>
                      <a:pt x="1001" y="55984"/>
                    </a:cubicBezTo>
                    <a:cubicBezTo>
                      <a:pt x="965" y="56055"/>
                      <a:pt x="930" y="56115"/>
                      <a:pt x="882" y="56174"/>
                    </a:cubicBezTo>
                    <a:cubicBezTo>
                      <a:pt x="822" y="56270"/>
                      <a:pt x="763" y="56365"/>
                      <a:pt x="715" y="56460"/>
                    </a:cubicBezTo>
                    <a:cubicBezTo>
                      <a:pt x="680" y="56520"/>
                      <a:pt x="632" y="56591"/>
                      <a:pt x="608" y="56651"/>
                    </a:cubicBezTo>
                    <a:cubicBezTo>
                      <a:pt x="560" y="56746"/>
                      <a:pt x="501" y="56829"/>
                      <a:pt x="465" y="56913"/>
                    </a:cubicBezTo>
                    <a:cubicBezTo>
                      <a:pt x="429" y="56984"/>
                      <a:pt x="406" y="57044"/>
                      <a:pt x="382" y="57115"/>
                    </a:cubicBezTo>
                    <a:cubicBezTo>
                      <a:pt x="346" y="57174"/>
                      <a:pt x="310" y="57282"/>
                      <a:pt x="275" y="57365"/>
                    </a:cubicBezTo>
                    <a:cubicBezTo>
                      <a:pt x="239" y="57448"/>
                      <a:pt x="227" y="57496"/>
                      <a:pt x="203" y="57555"/>
                    </a:cubicBezTo>
                    <a:cubicBezTo>
                      <a:pt x="179" y="57627"/>
                      <a:pt x="156" y="57722"/>
                      <a:pt x="132" y="57806"/>
                    </a:cubicBezTo>
                    <a:cubicBezTo>
                      <a:pt x="108" y="57877"/>
                      <a:pt x="96" y="57925"/>
                      <a:pt x="84" y="57984"/>
                    </a:cubicBezTo>
                    <a:cubicBezTo>
                      <a:pt x="60" y="58067"/>
                      <a:pt x="48" y="58151"/>
                      <a:pt x="37" y="58222"/>
                    </a:cubicBezTo>
                    <a:cubicBezTo>
                      <a:pt x="25" y="58306"/>
                      <a:pt x="13" y="58341"/>
                      <a:pt x="13" y="58401"/>
                    </a:cubicBezTo>
                    <a:cubicBezTo>
                      <a:pt x="13" y="58425"/>
                      <a:pt x="13" y="58448"/>
                      <a:pt x="1" y="58472"/>
                    </a:cubicBezTo>
                    <a:cubicBezTo>
                      <a:pt x="1382" y="44078"/>
                      <a:pt x="2763" y="29695"/>
                      <a:pt x="4132" y="15312"/>
                    </a:cubicBezTo>
                    <a:cubicBezTo>
                      <a:pt x="4632" y="10204"/>
                      <a:pt x="5121" y="5109"/>
                      <a:pt x="5609" y="1"/>
                    </a:cubicBezTo>
                    <a:cubicBezTo>
                      <a:pt x="8752" y="3787"/>
                      <a:pt x="11895" y="7573"/>
                      <a:pt x="15038" y="11359"/>
                    </a:cubicBezTo>
                    <a:cubicBezTo>
                      <a:pt x="24385" y="22646"/>
                      <a:pt x="33743" y="33934"/>
                      <a:pt x="43113" y="452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625650" y="2220350"/>
                <a:ext cx="1096000" cy="512875"/>
              </a:xfrm>
              <a:custGeom>
                <a:avLst/>
                <a:gdLst/>
                <a:ahLst/>
                <a:cxnLst/>
                <a:rect l="l" t="t" r="r" b="b"/>
                <a:pathLst>
                  <a:path w="43840" h="20515" extrusionOk="0">
                    <a:moveTo>
                      <a:pt x="43816" y="4156"/>
                    </a:moveTo>
                    <a:cubicBezTo>
                      <a:pt x="43816" y="4108"/>
                      <a:pt x="43816" y="4072"/>
                      <a:pt x="43804" y="4025"/>
                    </a:cubicBezTo>
                    <a:cubicBezTo>
                      <a:pt x="43792" y="3917"/>
                      <a:pt x="43768" y="3810"/>
                      <a:pt x="43745" y="3715"/>
                    </a:cubicBezTo>
                    <a:cubicBezTo>
                      <a:pt x="43745" y="3691"/>
                      <a:pt x="43745" y="3679"/>
                      <a:pt x="43745" y="3667"/>
                    </a:cubicBezTo>
                    <a:cubicBezTo>
                      <a:pt x="43709" y="3548"/>
                      <a:pt x="43673" y="3429"/>
                      <a:pt x="43625" y="3322"/>
                    </a:cubicBezTo>
                    <a:cubicBezTo>
                      <a:pt x="43614" y="3286"/>
                      <a:pt x="43590" y="3251"/>
                      <a:pt x="43578" y="3227"/>
                    </a:cubicBezTo>
                    <a:cubicBezTo>
                      <a:pt x="43542" y="3143"/>
                      <a:pt x="43506" y="3072"/>
                      <a:pt x="43459" y="2989"/>
                    </a:cubicBezTo>
                    <a:cubicBezTo>
                      <a:pt x="43447" y="2953"/>
                      <a:pt x="43423" y="2917"/>
                      <a:pt x="43399" y="2870"/>
                    </a:cubicBezTo>
                    <a:cubicBezTo>
                      <a:pt x="43352" y="2810"/>
                      <a:pt x="43304" y="2739"/>
                      <a:pt x="43256" y="2667"/>
                    </a:cubicBezTo>
                    <a:cubicBezTo>
                      <a:pt x="43233" y="2632"/>
                      <a:pt x="43197" y="2596"/>
                      <a:pt x="43173" y="2560"/>
                    </a:cubicBezTo>
                    <a:cubicBezTo>
                      <a:pt x="43149" y="2512"/>
                      <a:pt x="43090" y="2453"/>
                      <a:pt x="43042" y="2405"/>
                    </a:cubicBezTo>
                    <a:cubicBezTo>
                      <a:pt x="42994" y="2358"/>
                      <a:pt x="42911" y="2262"/>
                      <a:pt x="42840" y="2191"/>
                    </a:cubicBezTo>
                    <a:lnTo>
                      <a:pt x="42709" y="2060"/>
                    </a:lnTo>
                    <a:cubicBezTo>
                      <a:pt x="42625" y="2000"/>
                      <a:pt x="42554" y="1929"/>
                      <a:pt x="42459" y="1870"/>
                    </a:cubicBezTo>
                    <a:cubicBezTo>
                      <a:pt x="42411" y="1822"/>
                      <a:pt x="42363" y="1786"/>
                      <a:pt x="42316" y="1750"/>
                    </a:cubicBezTo>
                    <a:cubicBezTo>
                      <a:pt x="42221" y="1679"/>
                      <a:pt x="42113" y="1619"/>
                      <a:pt x="42006" y="1548"/>
                    </a:cubicBezTo>
                    <a:cubicBezTo>
                      <a:pt x="41959" y="1524"/>
                      <a:pt x="41923" y="1489"/>
                      <a:pt x="41863" y="1465"/>
                    </a:cubicBezTo>
                    <a:cubicBezTo>
                      <a:pt x="41709" y="1369"/>
                      <a:pt x="41542" y="1274"/>
                      <a:pt x="41375" y="1203"/>
                    </a:cubicBezTo>
                    <a:lnTo>
                      <a:pt x="41304" y="1167"/>
                    </a:lnTo>
                    <a:cubicBezTo>
                      <a:pt x="41149" y="1096"/>
                      <a:pt x="40982" y="1024"/>
                      <a:pt x="40816" y="953"/>
                    </a:cubicBezTo>
                    <a:cubicBezTo>
                      <a:pt x="40744" y="929"/>
                      <a:pt x="40673" y="905"/>
                      <a:pt x="40613" y="881"/>
                    </a:cubicBezTo>
                    <a:cubicBezTo>
                      <a:pt x="40482" y="834"/>
                      <a:pt x="40339" y="786"/>
                      <a:pt x="40208" y="738"/>
                    </a:cubicBezTo>
                    <a:lnTo>
                      <a:pt x="39958" y="667"/>
                    </a:lnTo>
                    <a:cubicBezTo>
                      <a:pt x="39815" y="631"/>
                      <a:pt x="39684" y="584"/>
                      <a:pt x="39542" y="548"/>
                    </a:cubicBezTo>
                    <a:cubicBezTo>
                      <a:pt x="39446" y="524"/>
                      <a:pt x="39351" y="500"/>
                      <a:pt x="39268" y="488"/>
                    </a:cubicBezTo>
                    <a:cubicBezTo>
                      <a:pt x="39113" y="453"/>
                      <a:pt x="38970" y="417"/>
                      <a:pt x="38815" y="381"/>
                    </a:cubicBezTo>
                    <a:lnTo>
                      <a:pt x="38530" y="334"/>
                    </a:lnTo>
                    <a:cubicBezTo>
                      <a:pt x="38351" y="298"/>
                      <a:pt x="38172" y="274"/>
                      <a:pt x="37994" y="238"/>
                    </a:cubicBezTo>
                    <a:lnTo>
                      <a:pt x="37744" y="203"/>
                    </a:lnTo>
                    <a:cubicBezTo>
                      <a:pt x="37482" y="167"/>
                      <a:pt x="37208" y="131"/>
                      <a:pt x="36922" y="107"/>
                    </a:cubicBezTo>
                    <a:lnTo>
                      <a:pt x="36863" y="107"/>
                    </a:lnTo>
                    <a:cubicBezTo>
                      <a:pt x="36589" y="84"/>
                      <a:pt x="36327" y="60"/>
                      <a:pt x="36041" y="36"/>
                    </a:cubicBezTo>
                    <a:lnTo>
                      <a:pt x="35744" y="24"/>
                    </a:lnTo>
                    <a:cubicBezTo>
                      <a:pt x="35541" y="12"/>
                      <a:pt x="35339" y="12"/>
                      <a:pt x="35124" y="0"/>
                    </a:cubicBezTo>
                    <a:lnTo>
                      <a:pt x="34755" y="0"/>
                    </a:lnTo>
                    <a:lnTo>
                      <a:pt x="34148" y="0"/>
                    </a:lnTo>
                    <a:lnTo>
                      <a:pt x="33755" y="0"/>
                    </a:lnTo>
                    <a:cubicBezTo>
                      <a:pt x="33541" y="0"/>
                      <a:pt x="33327" y="12"/>
                      <a:pt x="33112" y="24"/>
                    </a:cubicBezTo>
                    <a:lnTo>
                      <a:pt x="32707" y="36"/>
                    </a:lnTo>
                    <a:cubicBezTo>
                      <a:pt x="32481" y="48"/>
                      <a:pt x="32231" y="60"/>
                      <a:pt x="31993" y="84"/>
                    </a:cubicBezTo>
                    <a:lnTo>
                      <a:pt x="31636" y="107"/>
                    </a:lnTo>
                    <a:cubicBezTo>
                      <a:pt x="31267" y="131"/>
                      <a:pt x="30898" y="167"/>
                      <a:pt x="30517" y="203"/>
                    </a:cubicBezTo>
                    <a:cubicBezTo>
                      <a:pt x="19384" y="1310"/>
                      <a:pt x="6514" y="6727"/>
                      <a:pt x="1763" y="12276"/>
                    </a:cubicBezTo>
                    <a:cubicBezTo>
                      <a:pt x="1620" y="12442"/>
                      <a:pt x="1489" y="12609"/>
                      <a:pt x="1370" y="12776"/>
                    </a:cubicBezTo>
                    <a:cubicBezTo>
                      <a:pt x="1323" y="12823"/>
                      <a:pt x="1287" y="12883"/>
                      <a:pt x="1251" y="12930"/>
                    </a:cubicBezTo>
                    <a:cubicBezTo>
                      <a:pt x="1168" y="13038"/>
                      <a:pt x="1084" y="13145"/>
                      <a:pt x="1013" y="13252"/>
                    </a:cubicBezTo>
                    <a:cubicBezTo>
                      <a:pt x="977" y="13311"/>
                      <a:pt x="942" y="13383"/>
                      <a:pt x="894" y="13442"/>
                    </a:cubicBezTo>
                    <a:cubicBezTo>
                      <a:pt x="834" y="13538"/>
                      <a:pt x="775" y="13633"/>
                      <a:pt x="727" y="13728"/>
                    </a:cubicBezTo>
                    <a:cubicBezTo>
                      <a:pt x="692" y="13788"/>
                      <a:pt x="656" y="13859"/>
                      <a:pt x="620" y="13919"/>
                    </a:cubicBezTo>
                    <a:cubicBezTo>
                      <a:pt x="572" y="14014"/>
                      <a:pt x="525" y="14097"/>
                      <a:pt x="477" y="14181"/>
                    </a:cubicBezTo>
                    <a:cubicBezTo>
                      <a:pt x="430" y="14276"/>
                      <a:pt x="418" y="14312"/>
                      <a:pt x="394" y="14383"/>
                    </a:cubicBezTo>
                    <a:cubicBezTo>
                      <a:pt x="358" y="14442"/>
                      <a:pt x="322" y="14550"/>
                      <a:pt x="287" y="14633"/>
                    </a:cubicBezTo>
                    <a:cubicBezTo>
                      <a:pt x="251" y="14716"/>
                      <a:pt x="239" y="14764"/>
                      <a:pt x="215" y="14823"/>
                    </a:cubicBezTo>
                    <a:cubicBezTo>
                      <a:pt x="191" y="14883"/>
                      <a:pt x="168" y="14990"/>
                      <a:pt x="144" y="15074"/>
                    </a:cubicBezTo>
                    <a:cubicBezTo>
                      <a:pt x="120" y="15157"/>
                      <a:pt x="108" y="15193"/>
                      <a:pt x="96" y="15252"/>
                    </a:cubicBezTo>
                    <a:cubicBezTo>
                      <a:pt x="84" y="15335"/>
                      <a:pt x="60" y="15419"/>
                      <a:pt x="49" y="15490"/>
                    </a:cubicBezTo>
                    <a:cubicBezTo>
                      <a:pt x="37" y="15574"/>
                      <a:pt x="37" y="15609"/>
                      <a:pt x="25" y="15669"/>
                    </a:cubicBezTo>
                    <a:cubicBezTo>
                      <a:pt x="13" y="15764"/>
                      <a:pt x="1" y="15871"/>
                      <a:pt x="1" y="15978"/>
                    </a:cubicBezTo>
                    <a:lnTo>
                      <a:pt x="1" y="16050"/>
                    </a:lnTo>
                    <a:cubicBezTo>
                      <a:pt x="1" y="16169"/>
                      <a:pt x="13" y="16288"/>
                      <a:pt x="25" y="16407"/>
                    </a:cubicBezTo>
                    <a:cubicBezTo>
                      <a:pt x="25" y="16443"/>
                      <a:pt x="37" y="16478"/>
                      <a:pt x="37" y="16502"/>
                    </a:cubicBezTo>
                    <a:cubicBezTo>
                      <a:pt x="49" y="16598"/>
                      <a:pt x="60" y="16681"/>
                      <a:pt x="84" y="16764"/>
                    </a:cubicBezTo>
                    <a:cubicBezTo>
                      <a:pt x="96" y="16812"/>
                      <a:pt x="108" y="16848"/>
                      <a:pt x="120" y="16883"/>
                    </a:cubicBezTo>
                    <a:cubicBezTo>
                      <a:pt x="144" y="16967"/>
                      <a:pt x="168" y="17050"/>
                      <a:pt x="203" y="17133"/>
                    </a:cubicBezTo>
                    <a:cubicBezTo>
                      <a:pt x="215" y="17157"/>
                      <a:pt x="227" y="17193"/>
                      <a:pt x="239" y="17217"/>
                    </a:cubicBezTo>
                    <a:cubicBezTo>
                      <a:pt x="287" y="17336"/>
                      <a:pt x="334" y="17443"/>
                      <a:pt x="394" y="17538"/>
                    </a:cubicBezTo>
                    <a:cubicBezTo>
                      <a:pt x="406" y="17562"/>
                      <a:pt x="418" y="17586"/>
                      <a:pt x="430" y="17598"/>
                    </a:cubicBezTo>
                    <a:cubicBezTo>
                      <a:pt x="477" y="17681"/>
                      <a:pt x="537" y="17764"/>
                      <a:pt x="596" y="17848"/>
                    </a:cubicBezTo>
                    <a:lnTo>
                      <a:pt x="668" y="17943"/>
                    </a:lnTo>
                    <a:cubicBezTo>
                      <a:pt x="727" y="18014"/>
                      <a:pt x="787" y="18086"/>
                      <a:pt x="846" y="18157"/>
                    </a:cubicBezTo>
                    <a:cubicBezTo>
                      <a:pt x="870" y="18181"/>
                      <a:pt x="906" y="18217"/>
                      <a:pt x="930" y="18241"/>
                    </a:cubicBezTo>
                    <a:cubicBezTo>
                      <a:pt x="1013" y="18336"/>
                      <a:pt x="1108" y="18419"/>
                      <a:pt x="1203" y="18503"/>
                    </a:cubicBezTo>
                    <a:cubicBezTo>
                      <a:pt x="1215" y="18503"/>
                      <a:pt x="1215" y="18514"/>
                      <a:pt x="1215" y="18514"/>
                    </a:cubicBezTo>
                    <a:cubicBezTo>
                      <a:pt x="1323" y="18598"/>
                      <a:pt x="1442" y="18681"/>
                      <a:pt x="1549" y="18764"/>
                    </a:cubicBezTo>
                    <a:cubicBezTo>
                      <a:pt x="1584" y="18800"/>
                      <a:pt x="1620" y="18824"/>
                      <a:pt x="1656" y="18848"/>
                    </a:cubicBezTo>
                    <a:cubicBezTo>
                      <a:pt x="1751" y="18895"/>
                      <a:pt x="1835" y="18955"/>
                      <a:pt x="1930" y="19014"/>
                    </a:cubicBezTo>
                    <a:lnTo>
                      <a:pt x="2061" y="19086"/>
                    </a:lnTo>
                    <a:cubicBezTo>
                      <a:pt x="2168" y="19145"/>
                      <a:pt x="2275" y="19205"/>
                      <a:pt x="2394" y="19265"/>
                    </a:cubicBezTo>
                    <a:lnTo>
                      <a:pt x="2489" y="19312"/>
                    </a:lnTo>
                    <a:cubicBezTo>
                      <a:pt x="2632" y="19384"/>
                      <a:pt x="2787" y="19443"/>
                      <a:pt x="2942" y="19515"/>
                    </a:cubicBezTo>
                    <a:lnTo>
                      <a:pt x="3061" y="19550"/>
                    </a:lnTo>
                    <a:cubicBezTo>
                      <a:pt x="3180" y="19598"/>
                      <a:pt x="3311" y="19646"/>
                      <a:pt x="3442" y="19693"/>
                    </a:cubicBezTo>
                    <a:lnTo>
                      <a:pt x="3609" y="19753"/>
                    </a:lnTo>
                    <a:cubicBezTo>
                      <a:pt x="3740" y="19788"/>
                      <a:pt x="3870" y="19836"/>
                      <a:pt x="4001" y="19872"/>
                    </a:cubicBezTo>
                    <a:lnTo>
                      <a:pt x="4168" y="19919"/>
                    </a:lnTo>
                    <a:cubicBezTo>
                      <a:pt x="4347" y="19967"/>
                      <a:pt x="4537" y="20015"/>
                      <a:pt x="4740" y="20062"/>
                    </a:cubicBezTo>
                    <a:lnTo>
                      <a:pt x="4811" y="20074"/>
                    </a:lnTo>
                    <a:cubicBezTo>
                      <a:pt x="4990" y="20110"/>
                      <a:pt x="5168" y="20146"/>
                      <a:pt x="5359" y="20181"/>
                    </a:cubicBezTo>
                    <a:lnTo>
                      <a:pt x="5561" y="20217"/>
                    </a:lnTo>
                    <a:lnTo>
                      <a:pt x="6026" y="20288"/>
                    </a:lnTo>
                    <a:lnTo>
                      <a:pt x="6240" y="20324"/>
                    </a:lnTo>
                    <a:cubicBezTo>
                      <a:pt x="6430" y="20348"/>
                      <a:pt x="6621" y="20372"/>
                      <a:pt x="6835" y="20384"/>
                    </a:cubicBezTo>
                    <a:lnTo>
                      <a:pt x="6930" y="20396"/>
                    </a:lnTo>
                    <a:cubicBezTo>
                      <a:pt x="7169" y="20419"/>
                      <a:pt x="7407" y="20443"/>
                      <a:pt x="7657" y="20455"/>
                    </a:cubicBezTo>
                    <a:lnTo>
                      <a:pt x="7871" y="20467"/>
                    </a:lnTo>
                    <a:cubicBezTo>
                      <a:pt x="8050" y="20479"/>
                      <a:pt x="8240" y="20491"/>
                      <a:pt x="8431" y="20491"/>
                    </a:cubicBezTo>
                    <a:lnTo>
                      <a:pt x="8681" y="20503"/>
                    </a:lnTo>
                    <a:cubicBezTo>
                      <a:pt x="8883" y="20503"/>
                      <a:pt x="9074" y="20515"/>
                      <a:pt x="9276" y="20515"/>
                    </a:cubicBezTo>
                    <a:lnTo>
                      <a:pt x="9490" y="20515"/>
                    </a:lnTo>
                    <a:cubicBezTo>
                      <a:pt x="9752" y="20515"/>
                      <a:pt x="10026" y="20515"/>
                      <a:pt x="10312" y="20503"/>
                    </a:cubicBezTo>
                    <a:lnTo>
                      <a:pt x="10490" y="20503"/>
                    </a:lnTo>
                    <a:lnTo>
                      <a:pt x="11181" y="20479"/>
                    </a:lnTo>
                    <a:lnTo>
                      <a:pt x="11467" y="20455"/>
                    </a:lnTo>
                    <a:cubicBezTo>
                      <a:pt x="11681" y="20443"/>
                      <a:pt x="11895" y="20431"/>
                      <a:pt x="12110" y="20419"/>
                    </a:cubicBezTo>
                    <a:lnTo>
                      <a:pt x="12383" y="20396"/>
                    </a:lnTo>
                    <a:cubicBezTo>
                      <a:pt x="12693" y="20372"/>
                      <a:pt x="13003" y="20348"/>
                      <a:pt x="13324" y="20312"/>
                    </a:cubicBezTo>
                    <a:cubicBezTo>
                      <a:pt x="24444" y="19193"/>
                      <a:pt x="37327" y="13788"/>
                      <a:pt x="42078" y="8227"/>
                    </a:cubicBezTo>
                    <a:cubicBezTo>
                      <a:pt x="42209" y="8073"/>
                      <a:pt x="42340" y="7906"/>
                      <a:pt x="42459" y="7751"/>
                    </a:cubicBezTo>
                    <a:cubicBezTo>
                      <a:pt x="42506" y="7704"/>
                      <a:pt x="42530" y="7656"/>
                      <a:pt x="42578" y="7608"/>
                    </a:cubicBezTo>
                    <a:cubicBezTo>
                      <a:pt x="42649" y="7501"/>
                      <a:pt x="42732" y="7394"/>
                      <a:pt x="42804" y="7287"/>
                    </a:cubicBezTo>
                    <a:cubicBezTo>
                      <a:pt x="42840" y="7227"/>
                      <a:pt x="42875" y="7168"/>
                      <a:pt x="42911" y="7120"/>
                    </a:cubicBezTo>
                    <a:cubicBezTo>
                      <a:pt x="42971" y="7013"/>
                      <a:pt x="43042" y="6918"/>
                      <a:pt x="43090" y="6822"/>
                    </a:cubicBezTo>
                    <a:cubicBezTo>
                      <a:pt x="43125" y="6763"/>
                      <a:pt x="43161" y="6703"/>
                      <a:pt x="43185" y="6656"/>
                    </a:cubicBezTo>
                    <a:cubicBezTo>
                      <a:pt x="43244" y="6549"/>
                      <a:pt x="43292" y="6453"/>
                      <a:pt x="43340" y="6358"/>
                    </a:cubicBezTo>
                    <a:cubicBezTo>
                      <a:pt x="43364" y="6311"/>
                      <a:pt x="43387" y="6263"/>
                      <a:pt x="43411" y="6203"/>
                    </a:cubicBezTo>
                    <a:cubicBezTo>
                      <a:pt x="43471" y="6072"/>
                      <a:pt x="43530" y="5930"/>
                      <a:pt x="43578" y="5799"/>
                    </a:cubicBezTo>
                    <a:cubicBezTo>
                      <a:pt x="43590" y="5799"/>
                      <a:pt x="43590" y="5787"/>
                      <a:pt x="43590" y="5775"/>
                    </a:cubicBezTo>
                    <a:cubicBezTo>
                      <a:pt x="43637" y="5632"/>
                      <a:pt x="43685" y="5489"/>
                      <a:pt x="43721" y="5358"/>
                    </a:cubicBezTo>
                    <a:cubicBezTo>
                      <a:pt x="43733" y="5310"/>
                      <a:pt x="43733" y="5275"/>
                      <a:pt x="43745" y="5227"/>
                    </a:cubicBezTo>
                    <a:cubicBezTo>
                      <a:pt x="43768" y="5132"/>
                      <a:pt x="43780" y="5048"/>
                      <a:pt x="43804" y="4953"/>
                    </a:cubicBezTo>
                    <a:cubicBezTo>
                      <a:pt x="43804" y="4906"/>
                      <a:pt x="43816" y="4858"/>
                      <a:pt x="43816" y="4798"/>
                    </a:cubicBezTo>
                    <a:cubicBezTo>
                      <a:pt x="43828" y="4715"/>
                      <a:pt x="43828" y="4632"/>
                      <a:pt x="43840" y="4548"/>
                    </a:cubicBezTo>
                    <a:lnTo>
                      <a:pt x="43840" y="4406"/>
                    </a:lnTo>
                    <a:cubicBezTo>
                      <a:pt x="43828" y="4322"/>
                      <a:pt x="43828" y="4239"/>
                      <a:pt x="43816" y="41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" name="Google Shape;238;p13"/>
          <p:cNvGrpSpPr/>
          <p:nvPr/>
        </p:nvGrpSpPr>
        <p:grpSpPr>
          <a:xfrm rot="1350723">
            <a:off x="8453263" y="-461289"/>
            <a:ext cx="2347149" cy="2277453"/>
            <a:chOff x="2123475" y="1121100"/>
            <a:chExt cx="1683850" cy="1633850"/>
          </a:xfrm>
        </p:grpSpPr>
        <p:sp>
          <p:nvSpPr>
            <p:cNvPr id="239" name="Google Shape;239;p13"/>
            <p:cNvSpPr/>
            <p:nvPr/>
          </p:nvSpPr>
          <p:spPr>
            <a:xfrm>
              <a:off x="2390775" y="1509850"/>
              <a:ext cx="422100" cy="945975"/>
            </a:xfrm>
            <a:custGeom>
              <a:avLst/>
              <a:gdLst/>
              <a:ahLst/>
              <a:cxnLst/>
              <a:rect l="l" t="t" r="r" b="b"/>
              <a:pathLst>
                <a:path w="16884" h="37839" extrusionOk="0">
                  <a:moveTo>
                    <a:pt x="7406" y="0"/>
                  </a:moveTo>
                  <a:lnTo>
                    <a:pt x="3703" y="17038"/>
                  </a:lnTo>
                  <a:lnTo>
                    <a:pt x="0" y="34064"/>
                  </a:lnTo>
                  <a:lnTo>
                    <a:pt x="9465" y="37838"/>
                  </a:lnTo>
                  <a:lnTo>
                    <a:pt x="13180" y="20800"/>
                  </a:lnTo>
                  <a:lnTo>
                    <a:pt x="16883" y="3762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123475" y="2147725"/>
              <a:ext cx="1683850" cy="607225"/>
            </a:xfrm>
            <a:custGeom>
              <a:avLst/>
              <a:gdLst/>
              <a:ahLst/>
              <a:cxnLst/>
              <a:rect l="l" t="t" r="r" b="b"/>
              <a:pathLst>
                <a:path w="67354" h="24289" extrusionOk="0">
                  <a:moveTo>
                    <a:pt x="57888" y="0"/>
                  </a:moveTo>
                  <a:lnTo>
                    <a:pt x="28944" y="10263"/>
                  </a:lnTo>
                  <a:lnTo>
                    <a:pt x="0" y="20526"/>
                  </a:lnTo>
                  <a:lnTo>
                    <a:pt x="9466" y="24289"/>
                  </a:lnTo>
                  <a:lnTo>
                    <a:pt x="38410" y="14026"/>
                  </a:lnTo>
                  <a:lnTo>
                    <a:pt x="67354" y="3762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458025" y="1121100"/>
              <a:ext cx="1349300" cy="1120700"/>
            </a:xfrm>
            <a:custGeom>
              <a:avLst/>
              <a:gdLst/>
              <a:ahLst/>
              <a:cxnLst/>
              <a:rect l="l" t="t" r="r" b="b"/>
              <a:pathLst>
                <a:path w="53972" h="44828" extrusionOk="0">
                  <a:moveTo>
                    <a:pt x="31731" y="24289"/>
                  </a:moveTo>
                  <a:lnTo>
                    <a:pt x="9478" y="3763"/>
                  </a:lnTo>
                  <a:lnTo>
                    <a:pt x="1" y="1"/>
                  </a:lnTo>
                  <a:lnTo>
                    <a:pt x="22254" y="20527"/>
                  </a:lnTo>
                  <a:lnTo>
                    <a:pt x="44506" y="41065"/>
                  </a:lnTo>
                  <a:lnTo>
                    <a:pt x="53972" y="448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123475" y="1121100"/>
              <a:ext cx="1447225" cy="1539800"/>
            </a:xfrm>
            <a:custGeom>
              <a:avLst/>
              <a:gdLst/>
              <a:ahLst/>
              <a:cxnLst/>
              <a:rect l="l" t="t" r="r" b="b"/>
              <a:pathLst>
                <a:path w="57889" h="61592" extrusionOk="0">
                  <a:moveTo>
                    <a:pt x="35636" y="20527"/>
                  </a:moveTo>
                  <a:lnTo>
                    <a:pt x="57888" y="41065"/>
                  </a:lnTo>
                  <a:lnTo>
                    <a:pt x="28944" y="51328"/>
                  </a:lnTo>
                  <a:lnTo>
                    <a:pt x="0" y="61591"/>
                  </a:lnTo>
                  <a:lnTo>
                    <a:pt x="6703" y="30790"/>
                  </a:lnTo>
                  <a:lnTo>
                    <a:pt x="13395" y="1"/>
                  </a:lnTo>
                  <a:close/>
                  <a:moveTo>
                    <a:pt x="10692" y="49614"/>
                  </a:moveTo>
                  <a:lnTo>
                    <a:pt x="26706" y="43946"/>
                  </a:lnTo>
                  <a:lnTo>
                    <a:pt x="42720" y="38267"/>
                  </a:lnTo>
                  <a:lnTo>
                    <a:pt x="30409" y="26909"/>
                  </a:lnTo>
                  <a:lnTo>
                    <a:pt x="18098" y="15550"/>
                  </a:lnTo>
                  <a:lnTo>
                    <a:pt x="14395" y="32588"/>
                  </a:lnTo>
                  <a:lnTo>
                    <a:pt x="10692" y="49614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3"/>
          <p:cNvGrpSpPr/>
          <p:nvPr/>
        </p:nvGrpSpPr>
        <p:grpSpPr>
          <a:xfrm>
            <a:off x="-1162707" y="-935923"/>
            <a:ext cx="3841219" cy="2951237"/>
            <a:chOff x="-1162707" y="-935923"/>
            <a:chExt cx="3841219" cy="2951237"/>
          </a:xfrm>
        </p:grpSpPr>
        <p:sp>
          <p:nvSpPr>
            <p:cNvPr id="244" name="Google Shape;244;p13"/>
            <p:cNvSpPr/>
            <p:nvPr/>
          </p:nvSpPr>
          <p:spPr>
            <a:xfrm rot="2097264">
              <a:off x="901933" y="-467612"/>
              <a:ext cx="1534758" cy="1327771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13"/>
            <p:cNvGrpSpPr/>
            <p:nvPr/>
          </p:nvGrpSpPr>
          <p:grpSpPr>
            <a:xfrm rot="1441188">
              <a:off x="-896393" y="-425161"/>
              <a:ext cx="2920085" cy="1929713"/>
              <a:chOff x="759000" y="1141650"/>
              <a:chExt cx="4566375" cy="3017650"/>
            </a:xfrm>
          </p:grpSpPr>
          <p:sp>
            <p:nvSpPr>
              <p:cNvPr id="246" name="Google Shape;246;p13"/>
              <p:cNvSpPr/>
              <p:nvPr/>
            </p:nvSpPr>
            <p:spPr>
              <a:xfrm>
                <a:off x="779250" y="1141650"/>
                <a:ext cx="4522325" cy="2935500"/>
              </a:xfrm>
              <a:custGeom>
                <a:avLst/>
                <a:gdLst/>
                <a:ahLst/>
                <a:cxnLst/>
                <a:rect l="l" t="t" r="r" b="b"/>
                <a:pathLst>
                  <a:path w="180893" h="117420" extrusionOk="0">
                    <a:moveTo>
                      <a:pt x="46459" y="111526"/>
                    </a:moveTo>
                    <a:cubicBezTo>
                      <a:pt x="48423" y="110966"/>
                      <a:pt x="50459" y="110752"/>
                      <a:pt x="52495" y="110895"/>
                    </a:cubicBezTo>
                    <a:cubicBezTo>
                      <a:pt x="56341" y="111168"/>
                      <a:pt x="59782" y="112562"/>
                      <a:pt x="63116" y="113931"/>
                    </a:cubicBezTo>
                    <a:cubicBezTo>
                      <a:pt x="65354" y="114848"/>
                      <a:pt x="67521" y="115752"/>
                      <a:pt x="69712" y="116348"/>
                    </a:cubicBezTo>
                    <a:cubicBezTo>
                      <a:pt x="72629" y="117145"/>
                      <a:pt x="75534" y="117419"/>
                      <a:pt x="78665" y="116550"/>
                    </a:cubicBezTo>
                    <a:cubicBezTo>
                      <a:pt x="80463" y="116050"/>
                      <a:pt x="82344" y="115181"/>
                      <a:pt x="84380" y="113776"/>
                    </a:cubicBezTo>
                    <a:cubicBezTo>
                      <a:pt x="85535" y="112978"/>
                      <a:pt x="86619" y="112085"/>
                      <a:pt x="87619" y="111097"/>
                    </a:cubicBezTo>
                    <a:cubicBezTo>
                      <a:pt x="89047" y="109668"/>
                      <a:pt x="90286" y="108049"/>
                      <a:pt x="91286" y="106299"/>
                    </a:cubicBezTo>
                    <a:cubicBezTo>
                      <a:pt x="92274" y="104572"/>
                      <a:pt x="93084" y="102751"/>
                      <a:pt x="93715" y="100870"/>
                    </a:cubicBezTo>
                    <a:cubicBezTo>
                      <a:pt x="95036" y="97048"/>
                      <a:pt x="95846" y="92845"/>
                      <a:pt x="96822" y="88594"/>
                    </a:cubicBezTo>
                    <a:cubicBezTo>
                      <a:pt x="97477" y="85761"/>
                      <a:pt x="98227" y="82891"/>
                      <a:pt x="99299" y="80081"/>
                    </a:cubicBezTo>
                    <a:cubicBezTo>
                      <a:pt x="100727" y="76343"/>
                      <a:pt x="102775" y="72699"/>
                      <a:pt x="105930" y="69568"/>
                    </a:cubicBezTo>
                    <a:cubicBezTo>
                      <a:pt x="107097" y="68413"/>
                      <a:pt x="108359" y="67377"/>
                      <a:pt x="109705" y="66449"/>
                    </a:cubicBezTo>
                    <a:cubicBezTo>
                      <a:pt x="111991" y="64865"/>
                      <a:pt x="114193" y="63817"/>
                      <a:pt x="116313" y="63222"/>
                    </a:cubicBezTo>
                    <a:cubicBezTo>
                      <a:pt x="118265" y="62663"/>
                      <a:pt x="120313" y="62460"/>
                      <a:pt x="122349" y="62603"/>
                    </a:cubicBezTo>
                    <a:cubicBezTo>
                      <a:pt x="126183" y="62865"/>
                      <a:pt x="129624" y="64270"/>
                      <a:pt x="132970" y="65627"/>
                    </a:cubicBezTo>
                    <a:cubicBezTo>
                      <a:pt x="135184" y="66544"/>
                      <a:pt x="137363" y="67449"/>
                      <a:pt x="139554" y="68044"/>
                    </a:cubicBezTo>
                    <a:cubicBezTo>
                      <a:pt x="142471" y="68854"/>
                      <a:pt x="145376" y="69116"/>
                      <a:pt x="148519" y="68247"/>
                    </a:cubicBezTo>
                    <a:cubicBezTo>
                      <a:pt x="150305" y="67746"/>
                      <a:pt x="152186" y="66877"/>
                      <a:pt x="154222" y="65460"/>
                    </a:cubicBezTo>
                    <a:cubicBezTo>
                      <a:pt x="155389" y="64675"/>
                      <a:pt x="156473" y="63770"/>
                      <a:pt x="157461" y="62782"/>
                    </a:cubicBezTo>
                    <a:cubicBezTo>
                      <a:pt x="158901" y="61353"/>
                      <a:pt x="160140" y="59746"/>
                      <a:pt x="161140" y="57995"/>
                    </a:cubicBezTo>
                    <a:cubicBezTo>
                      <a:pt x="162116" y="56257"/>
                      <a:pt x="162926" y="54435"/>
                      <a:pt x="163557" y="52554"/>
                    </a:cubicBezTo>
                    <a:cubicBezTo>
                      <a:pt x="164878" y="48732"/>
                      <a:pt x="165688" y="44541"/>
                      <a:pt x="166676" y="40291"/>
                    </a:cubicBezTo>
                    <a:cubicBezTo>
                      <a:pt x="167331" y="37445"/>
                      <a:pt x="168081" y="34588"/>
                      <a:pt x="169153" y="31778"/>
                    </a:cubicBezTo>
                    <a:cubicBezTo>
                      <a:pt x="170581" y="28039"/>
                      <a:pt x="172629" y="24396"/>
                      <a:pt x="175784" y="21265"/>
                    </a:cubicBezTo>
                    <a:cubicBezTo>
                      <a:pt x="176939" y="20110"/>
                      <a:pt x="178201" y="19062"/>
                      <a:pt x="179547" y="18133"/>
                    </a:cubicBezTo>
                    <a:cubicBezTo>
                      <a:pt x="179654" y="18074"/>
                      <a:pt x="179761" y="18014"/>
                      <a:pt x="179868" y="17967"/>
                    </a:cubicBezTo>
                    <a:cubicBezTo>
                      <a:pt x="179904" y="17955"/>
                      <a:pt x="179940" y="17943"/>
                      <a:pt x="179975" y="17931"/>
                    </a:cubicBezTo>
                    <a:cubicBezTo>
                      <a:pt x="180047" y="17907"/>
                      <a:pt x="180118" y="17883"/>
                      <a:pt x="180190" y="17883"/>
                    </a:cubicBezTo>
                    <a:cubicBezTo>
                      <a:pt x="180237" y="17871"/>
                      <a:pt x="180273" y="17871"/>
                      <a:pt x="180321" y="17871"/>
                    </a:cubicBezTo>
                    <a:cubicBezTo>
                      <a:pt x="180380" y="17859"/>
                      <a:pt x="180452" y="17859"/>
                      <a:pt x="180511" y="17871"/>
                    </a:cubicBezTo>
                    <a:cubicBezTo>
                      <a:pt x="180559" y="17871"/>
                      <a:pt x="180595" y="17871"/>
                      <a:pt x="180630" y="17883"/>
                    </a:cubicBezTo>
                    <a:cubicBezTo>
                      <a:pt x="180702" y="17895"/>
                      <a:pt x="180761" y="17907"/>
                      <a:pt x="180821" y="17943"/>
                    </a:cubicBezTo>
                    <a:cubicBezTo>
                      <a:pt x="180845" y="17943"/>
                      <a:pt x="180868" y="17943"/>
                      <a:pt x="180892" y="17955"/>
                    </a:cubicBezTo>
                    <a:lnTo>
                      <a:pt x="141304" y="179"/>
                    </a:lnTo>
                    <a:cubicBezTo>
                      <a:pt x="140852" y="0"/>
                      <a:pt x="140340" y="72"/>
                      <a:pt x="139959" y="369"/>
                    </a:cubicBezTo>
                    <a:cubicBezTo>
                      <a:pt x="138613" y="1286"/>
                      <a:pt x="137351" y="2334"/>
                      <a:pt x="136184" y="3489"/>
                    </a:cubicBezTo>
                    <a:cubicBezTo>
                      <a:pt x="133029" y="6620"/>
                      <a:pt x="130981" y="10263"/>
                      <a:pt x="129552" y="14002"/>
                    </a:cubicBezTo>
                    <a:cubicBezTo>
                      <a:pt x="128481" y="16812"/>
                      <a:pt x="127743" y="19669"/>
                      <a:pt x="127076" y="22515"/>
                    </a:cubicBezTo>
                    <a:cubicBezTo>
                      <a:pt x="126088" y="26765"/>
                      <a:pt x="125290" y="30956"/>
                      <a:pt x="123968" y="34778"/>
                    </a:cubicBezTo>
                    <a:cubicBezTo>
                      <a:pt x="123337" y="36659"/>
                      <a:pt x="122528" y="38481"/>
                      <a:pt x="121551" y="40219"/>
                    </a:cubicBezTo>
                    <a:cubicBezTo>
                      <a:pt x="120539" y="41970"/>
                      <a:pt x="119301" y="43577"/>
                      <a:pt x="117872" y="45006"/>
                    </a:cubicBezTo>
                    <a:cubicBezTo>
                      <a:pt x="116872" y="45994"/>
                      <a:pt x="115789" y="46899"/>
                      <a:pt x="114634" y="47685"/>
                    </a:cubicBezTo>
                    <a:cubicBezTo>
                      <a:pt x="112598" y="49101"/>
                      <a:pt x="110717" y="49970"/>
                      <a:pt x="108919" y="50471"/>
                    </a:cubicBezTo>
                    <a:cubicBezTo>
                      <a:pt x="105788" y="51340"/>
                      <a:pt x="102882" y="51078"/>
                      <a:pt x="99954" y="50268"/>
                    </a:cubicBezTo>
                    <a:cubicBezTo>
                      <a:pt x="97763" y="49673"/>
                      <a:pt x="95584" y="48768"/>
                      <a:pt x="93369" y="47851"/>
                    </a:cubicBezTo>
                    <a:cubicBezTo>
                      <a:pt x="90036" y="46494"/>
                      <a:pt x="86583" y="45089"/>
                      <a:pt x="82749" y="44827"/>
                    </a:cubicBezTo>
                    <a:cubicBezTo>
                      <a:pt x="80713" y="44684"/>
                      <a:pt x="78677" y="44887"/>
                      <a:pt x="76713" y="45446"/>
                    </a:cubicBezTo>
                    <a:cubicBezTo>
                      <a:pt x="74605" y="46041"/>
                      <a:pt x="72391" y="47089"/>
                      <a:pt x="70105" y="48673"/>
                    </a:cubicBezTo>
                    <a:cubicBezTo>
                      <a:pt x="68759" y="49601"/>
                      <a:pt x="67497" y="50649"/>
                      <a:pt x="66342" y="51792"/>
                    </a:cubicBezTo>
                    <a:cubicBezTo>
                      <a:pt x="63187" y="54923"/>
                      <a:pt x="61127" y="58579"/>
                      <a:pt x="59710" y="62305"/>
                    </a:cubicBezTo>
                    <a:cubicBezTo>
                      <a:pt x="58639" y="65115"/>
                      <a:pt x="57889" y="67973"/>
                      <a:pt x="57234" y="70818"/>
                    </a:cubicBezTo>
                    <a:cubicBezTo>
                      <a:pt x="56258" y="75069"/>
                      <a:pt x="55448" y="79260"/>
                      <a:pt x="54126" y="83082"/>
                    </a:cubicBezTo>
                    <a:cubicBezTo>
                      <a:pt x="53495" y="84975"/>
                      <a:pt x="52686" y="86785"/>
                      <a:pt x="51709" y="88523"/>
                    </a:cubicBezTo>
                    <a:cubicBezTo>
                      <a:pt x="50697" y="90273"/>
                      <a:pt x="49459" y="91892"/>
                      <a:pt x="48030" y="93309"/>
                    </a:cubicBezTo>
                    <a:cubicBezTo>
                      <a:pt x="47030" y="94297"/>
                      <a:pt x="45947" y="95202"/>
                      <a:pt x="44792" y="95988"/>
                    </a:cubicBezTo>
                    <a:cubicBezTo>
                      <a:pt x="42756" y="97405"/>
                      <a:pt x="40863" y="98274"/>
                      <a:pt x="39077" y="98786"/>
                    </a:cubicBezTo>
                    <a:cubicBezTo>
                      <a:pt x="35946" y="99643"/>
                      <a:pt x="33040" y="99381"/>
                      <a:pt x="30123" y="98572"/>
                    </a:cubicBezTo>
                    <a:cubicBezTo>
                      <a:pt x="27933" y="97976"/>
                      <a:pt x="25754" y="97072"/>
                      <a:pt x="23527" y="96167"/>
                    </a:cubicBezTo>
                    <a:cubicBezTo>
                      <a:pt x="20194" y="94797"/>
                      <a:pt x="16753" y="93404"/>
                      <a:pt x="12907" y="93131"/>
                    </a:cubicBezTo>
                    <a:cubicBezTo>
                      <a:pt x="10871" y="92988"/>
                      <a:pt x="8835" y="93202"/>
                      <a:pt x="6870" y="93762"/>
                    </a:cubicBezTo>
                    <a:cubicBezTo>
                      <a:pt x="4763" y="94357"/>
                      <a:pt x="2549" y="95393"/>
                      <a:pt x="1" y="97202"/>
                    </a:cubicBezTo>
                    <a:lnTo>
                      <a:pt x="39589" y="114978"/>
                    </a:lnTo>
                    <a:cubicBezTo>
                      <a:pt x="42149" y="113157"/>
                      <a:pt x="44351" y="112121"/>
                      <a:pt x="46459" y="11152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2FF"/>
                  </a:gs>
                  <a:gs pos="8000">
                    <a:srgbClr val="D3A3EE"/>
                  </a:gs>
                  <a:gs pos="21000">
                    <a:srgbClr val="7B76D6"/>
                  </a:gs>
                  <a:gs pos="35000">
                    <a:srgbClr val="D3A3EE"/>
                  </a:gs>
                  <a:gs pos="46000">
                    <a:srgbClr val="FFE2FF"/>
                  </a:gs>
                  <a:gs pos="58000">
                    <a:srgbClr val="D3A3EE"/>
                  </a:gs>
                  <a:gs pos="69000">
                    <a:srgbClr val="7B76D6"/>
                  </a:gs>
                  <a:gs pos="85000">
                    <a:srgbClr val="D3A3EE"/>
                  </a:gs>
                  <a:gs pos="94000">
                    <a:srgbClr val="FFE2FF"/>
                  </a:gs>
                  <a:gs pos="100000">
                    <a:srgbClr val="D3A3EE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1748725" y="1588125"/>
                <a:ext cx="3576650" cy="2571175"/>
              </a:xfrm>
              <a:custGeom>
                <a:avLst/>
                <a:gdLst/>
                <a:ahLst/>
                <a:cxnLst/>
                <a:rect l="l" t="t" r="r" b="b"/>
                <a:pathLst>
                  <a:path w="143066" h="102847" extrusionOk="0">
                    <a:moveTo>
                      <a:pt x="142768" y="798"/>
                    </a:moveTo>
                    <a:cubicBezTo>
                      <a:pt x="142637" y="465"/>
                      <a:pt x="142375" y="203"/>
                      <a:pt x="142054" y="84"/>
                    </a:cubicBezTo>
                    <a:cubicBezTo>
                      <a:pt x="141982" y="60"/>
                      <a:pt x="141923" y="36"/>
                      <a:pt x="141863" y="24"/>
                    </a:cubicBezTo>
                    <a:cubicBezTo>
                      <a:pt x="141816" y="24"/>
                      <a:pt x="141780" y="12"/>
                      <a:pt x="141744" y="12"/>
                    </a:cubicBezTo>
                    <a:cubicBezTo>
                      <a:pt x="141673" y="0"/>
                      <a:pt x="141613" y="0"/>
                      <a:pt x="141542" y="12"/>
                    </a:cubicBezTo>
                    <a:cubicBezTo>
                      <a:pt x="141506" y="12"/>
                      <a:pt x="141458" y="12"/>
                      <a:pt x="141423" y="24"/>
                    </a:cubicBezTo>
                    <a:cubicBezTo>
                      <a:pt x="141339" y="36"/>
                      <a:pt x="141268" y="48"/>
                      <a:pt x="141196" y="84"/>
                    </a:cubicBezTo>
                    <a:cubicBezTo>
                      <a:pt x="141161" y="96"/>
                      <a:pt x="141125" y="96"/>
                      <a:pt x="141101" y="108"/>
                    </a:cubicBezTo>
                    <a:cubicBezTo>
                      <a:pt x="140982" y="155"/>
                      <a:pt x="140875" y="215"/>
                      <a:pt x="140768" y="286"/>
                    </a:cubicBezTo>
                    <a:cubicBezTo>
                      <a:pt x="139422" y="1215"/>
                      <a:pt x="138160" y="2263"/>
                      <a:pt x="137005" y="3406"/>
                    </a:cubicBezTo>
                    <a:cubicBezTo>
                      <a:pt x="133850" y="6537"/>
                      <a:pt x="131791" y="10192"/>
                      <a:pt x="130374" y="13919"/>
                    </a:cubicBezTo>
                    <a:cubicBezTo>
                      <a:pt x="129302" y="16729"/>
                      <a:pt x="128552" y="19598"/>
                      <a:pt x="127897" y="22432"/>
                    </a:cubicBezTo>
                    <a:cubicBezTo>
                      <a:pt x="126909" y="26682"/>
                      <a:pt x="126111" y="30873"/>
                      <a:pt x="124778" y="34707"/>
                    </a:cubicBezTo>
                    <a:cubicBezTo>
                      <a:pt x="124147" y="36588"/>
                      <a:pt x="123337" y="38410"/>
                      <a:pt x="122361" y="40136"/>
                    </a:cubicBezTo>
                    <a:cubicBezTo>
                      <a:pt x="121361" y="41898"/>
                      <a:pt x="120122" y="43506"/>
                      <a:pt x="118682" y="44935"/>
                    </a:cubicBezTo>
                    <a:cubicBezTo>
                      <a:pt x="117694" y="45923"/>
                      <a:pt x="116610" y="46816"/>
                      <a:pt x="115443" y="47613"/>
                    </a:cubicBezTo>
                    <a:cubicBezTo>
                      <a:pt x="113407" y="49018"/>
                      <a:pt x="111526" y="49899"/>
                      <a:pt x="109740" y="50388"/>
                    </a:cubicBezTo>
                    <a:cubicBezTo>
                      <a:pt x="106597" y="51269"/>
                      <a:pt x="103692" y="50983"/>
                      <a:pt x="100775" y="50197"/>
                    </a:cubicBezTo>
                    <a:cubicBezTo>
                      <a:pt x="98584" y="49602"/>
                      <a:pt x="96405" y="48685"/>
                      <a:pt x="94191" y="47780"/>
                    </a:cubicBezTo>
                    <a:cubicBezTo>
                      <a:pt x="90845" y="46411"/>
                      <a:pt x="87404" y="45018"/>
                      <a:pt x="83570" y="44744"/>
                    </a:cubicBezTo>
                    <a:cubicBezTo>
                      <a:pt x="81534" y="44601"/>
                      <a:pt x="79486" y="44815"/>
                      <a:pt x="77534" y="45363"/>
                    </a:cubicBezTo>
                    <a:cubicBezTo>
                      <a:pt x="75414" y="45958"/>
                      <a:pt x="73212" y="47006"/>
                      <a:pt x="70926" y="48590"/>
                    </a:cubicBezTo>
                    <a:cubicBezTo>
                      <a:pt x="69580" y="49518"/>
                      <a:pt x="68318" y="50566"/>
                      <a:pt x="67151" y="51721"/>
                    </a:cubicBezTo>
                    <a:cubicBezTo>
                      <a:pt x="63996" y="54840"/>
                      <a:pt x="61948" y="58496"/>
                      <a:pt x="60520" y="62234"/>
                    </a:cubicBezTo>
                    <a:cubicBezTo>
                      <a:pt x="59448" y="65032"/>
                      <a:pt x="58698" y="67902"/>
                      <a:pt x="58043" y="70735"/>
                    </a:cubicBezTo>
                    <a:cubicBezTo>
                      <a:pt x="57067" y="74998"/>
                      <a:pt x="56257" y="79189"/>
                      <a:pt x="54936" y="83011"/>
                    </a:cubicBezTo>
                    <a:cubicBezTo>
                      <a:pt x="54305" y="84892"/>
                      <a:pt x="53495" y="86713"/>
                      <a:pt x="52507" y="88440"/>
                    </a:cubicBezTo>
                    <a:cubicBezTo>
                      <a:pt x="51507" y="90202"/>
                      <a:pt x="50268" y="91809"/>
                      <a:pt x="48840" y="93238"/>
                    </a:cubicBezTo>
                    <a:cubicBezTo>
                      <a:pt x="47840" y="94226"/>
                      <a:pt x="46756" y="95119"/>
                      <a:pt x="45601" y="95917"/>
                    </a:cubicBezTo>
                    <a:cubicBezTo>
                      <a:pt x="43565" y="97322"/>
                      <a:pt x="41684" y="98203"/>
                      <a:pt x="39886" y="98691"/>
                    </a:cubicBezTo>
                    <a:cubicBezTo>
                      <a:pt x="36755" y="99560"/>
                      <a:pt x="33850" y="99286"/>
                      <a:pt x="30933" y="98489"/>
                    </a:cubicBezTo>
                    <a:cubicBezTo>
                      <a:pt x="28742" y="97893"/>
                      <a:pt x="26563" y="96989"/>
                      <a:pt x="24337" y="96072"/>
                    </a:cubicBezTo>
                    <a:cubicBezTo>
                      <a:pt x="21003" y="94714"/>
                      <a:pt x="17562" y="93321"/>
                      <a:pt x="13716" y="93048"/>
                    </a:cubicBezTo>
                    <a:cubicBezTo>
                      <a:pt x="11680" y="92905"/>
                      <a:pt x="9644" y="93107"/>
                      <a:pt x="7680" y="93679"/>
                    </a:cubicBezTo>
                    <a:cubicBezTo>
                      <a:pt x="5572" y="94274"/>
                      <a:pt x="3370" y="95310"/>
                      <a:pt x="822" y="97108"/>
                    </a:cubicBezTo>
                    <a:cubicBezTo>
                      <a:pt x="238" y="97691"/>
                      <a:pt x="0" y="98608"/>
                      <a:pt x="298" y="99322"/>
                    </a:cubicBezTo>
                    <a:cubicBezTo>
                      <a:pt x="357" y="99465"/>
                      <a:pt x="441" y="99596"/>
                      <a:pt x="536" y="99703"/>
                    </a:cubicBezTo>
                    <a:cubicBezTo>
                      <a:pt x="560" y="99727"/>
                      <a:pt x="572" y="99751"/>
                      <a:pt x="596" y="99763"/>
                    </a:cubicBezTo>
                    <a:cubicBezTo>
                      <a:pt x="691" y="99858"/>
                      <a:pt x="798" y="99941"/>
                      <a:pt x="917" y="100001"/>
                    </a:cubicBezTo>
                    <a:cubicBezTo>
                      <a:pt x="1381" y="100203"/>
                      <a:pt x="1905" y="100132"/>
                      <a:pt x="2298" y="99834"/>
                    </a:cubicBezTo>
                    <a:cubicBezTo>
                      <a:pt x="4334" y="98429"/>
                      <a:pt x="6215" y="97548"/>
                      <a:pt x="8013" y="97048"/>
                    </a:cubicBezTo>
                    <a:cubicBezTo>
                      <a:pt x="11144" y="96191"/>
                      <a:pt x="14050" y="96453"/>
                      <a:pt x="16967" y="97250"/>
                    </a:cubicBezTo>
                    <a:cubicBezTo>
                      <a:pt x="19157" y="97846"/>
                      <a:pt x="21336" y="98763"/>
                      <a:pt x="23563" y="99667"/>
                    </a:cubicBezTo>
                    <a:cubicBezTo>
                      <a:pt x="26896" y="101037"/>
                      <a:pt x="30349" y="102430"/>
                      <a:pt x="34183" y="102704"/>
                    </a:cubicBezTo>
                    <a:cubicBezTo>
                      <a:pt x="36207" y="102846"/>
                      <a:pt x="38255" y="102632"/>
                      <a:pt x="40220" y="102084"/>
                    </a:cubicBezTo>
                    <a:cubicBezTo>
                      <a:pt x="42327" y="101489"/>
                      <a:pt x="44530" y="100441"/>
                      <a:pt x="46816" y="98858"/>
                    </a:cubicBezTo>
                    <a:cubicBezTo>
                      <a:pt x="48161" y="97929"/>
                      <a:pt x="49423" y="96881"/>
                      <a:pt x="50590" y="95726"/>
                    </a:cubicBezTo>
                    <a:cubicBezTo>
                      <a:pt x="53745" y="92595"/>
                      <a:pt x="55793" y="88952"/>
                      <a:pt x="57222" y="85213"/>
                    </a:cubicBezTo>
                    <a:cubicBezTo>
                      <a:pt x="58293" y="82403"/>
                      <a:pt x="59043" y="79546"/>
                      <a:pt x="59698" y="76700"/>
                    </a:cubicBezTo>
                    <a:cubicBezTo>
                      <a:pt x="60686" y="72450"/>
                      <a:pt x="61484" y="68259"/>
                      <a:pt x="62806" y="64437"/>
                    </a:cubicBezTo>
                    <a:cubicBezTo>
                      <a:pt x="63437" y="62556"/>
                      <a:pt x="64246" y="60734"/>
                      <a:pt x="65235" y="58996"/>
                    </a:cubicBezTo>
                    <a:cubicBezTo>
                      <a:pt x="66235" y="57246"/>
                      <a:pt x="67473" y="55638"/>
                      <a:pt x="68914" y="54209"/>
                    </a:cubicBezTo>
                    <a:cubicBezTo>
                      <a:pt x="69902" y="53221"/>
                      <a:pt x="70985" y="52316"/>
                      <a:pt x="72152" y="51519"/>
                    </a:cubicBezTo>
                    <a:cubicBezTo>
                      <a:pt x="74188" y="50114"/>
                      <a:pt x="76069" y="49245"/>
                      <a:pt x="77867" y="48744"/>
                    </a:cubicBezTo>
                    <a:cubicBezTo>
                      <a:pt x="80998" y="47887"/>
                      <a:pt x="83904" y="48149"/>
                      <a:pt x="86833" y="48947"/>
                    </a:cubicBezTo>
                    <a:cubicBezTo>
                      <a:pt x="89011" y="49554"/>
                      <a:pt x="91190" y="50459"/>
                      <a:pt x="93417" y="51364"/>
                    </a:cubicBezTo>
                    <a:cubicBezTo>
                      <a:pt x="96750" y="52733"/>
                      <a:pt x="100191" y="54126"/>
                      <a:pt x="104025" y="54400"/>
                    </a:cubicBezTo>
                    <a:cubicBezTo>
                      <a:pt x="106061" y="54543"/>
                      <a:pt x="108109" y="54329"/>
                      <a:pt x="110074" y="53769"/>
                    </a:cubicBezTo>
                    <a:cubicBezTo>
                      <a:pt x="112181" y="53174"/>
                      <a:pt x="114384" y="52126"/>
                      <a:pt x="116670" y="50542"/>
                    </a:cubicBezTo>
                    <a:cubicBezTo>
                      <a:pt x="118015" y="49626"/>
                      <a:pt x="119277" y="48578"/>
                      <a:pt x="120432" y="47423"/>
                    </a:cubicBezTo>
                    <a:cubicBezTo>
                      <a:pt x="123599" y="44292"/>
                      <a:pt x="125647" y="40636"/>
                      <a:pt x="127076" y="36910"/>
                    </a:cubicBezTo>
                    <a:cubicBezTo>
                      <a:pt x="128147" y="34100"/>
                      <a:pt x="128897" y="31230"/>
                      <a:pt x="129552" y="28409"/>
                    </a:cubicBezTo>
                    <a:cubicBezTo>
                      <a:pt x="130540" y="24146"/>
                      <a:pt x="131338" y="19955"/>
                      <a:pt x="132660" y="16133"/>
                    </a:cubicBezTo>
                    <a:cubicBezTo>
                      <a:pt x="133291" y="14252"/>
                      <a:pt x="134100" y="12431"/>
                      <a:pt x="135089" y="10692"/>
                    </a:cubicBezTo>
                    <a:cubicBezTo>
                      <a:pt x="136089" y="8942"/>
                      <a:pt x="137315" y="7335"/>
                      <a:pt x="138756" y="5918"/>
                    </a:cubicBezTo>
                    <a:cubicBezTo>
                      <a:pt x="139839" y="4846"/>
                      <a:pt x="141006" y="3870"/>
                      <a:pt x="142256" y="3001"/>
                    </a:cubicBezTo>
                    <a:cubicBezTo>
                      <a:pt x="142840" y="2429"/>
                      <a:pt x="143066" y="1501"/>
                      <a:pt x="142768" y="7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759000" y="3571400"/>
                <a:ext cx="1013250" cy="517050"/>
              </a:xfrm>
              <a:custGeom>
                <a:avLst/>
                <a:gdLst/>
                <a:ahLst/>
                <a:cxnLst/>
                <a:rect l="l" t="t" r="r" b="b"/>
                <a:pathLst>
                  <a:path w="40530" h="20682" extrusionOk="0">
                    <a:moveTo>
                      <a:pt x="40125" y="20372"/>
                    </a:moveTo>
                    <a:cubicBezTo>
                      <a:pt x="40030" y="20253"/>
                      <a:pt x="39946" y="20122"/>
                      <a:pt x="39887" y="19991"/>
                    </a:cubicBezTo>
                    <a:cubicBezTo>
                      <a:pt x="39589" y="19277"/>
                      <a:pt x="39827" y="18348"/>
                      <a:pt x="40411" y="17777"/>
                    </a:cubicBezTo>
                    <a:lnTo>
                      <a:pt x="822" y="1"/>
                    </a:lnTo>
                    <a:cubicBezTo>
                      <a:pt x="239" y="572"/>
                      <a:pt x="1" y="1501"/>
                      <a:pt x="299" y="2215"/>
                    </a:cubicBezTo>
                    <a:cubicBezTo>
                      <a:pt x="418" y="2513"/>
                      <a:pt x="644" y="2763"/>
                      <a:pt x="942" y="2906"/>
                    </a:cubicBezTo>
                    <a:lnTo>
                      <a:pt x="40530" y="20682"/>
                    </a:lnTo>
                    <a:cubicBezTo>
                      <a:pt x="40530" y="20682"/>
                      <a:pt x="40518" y="20670"/>
                      <a:pt x="40506" y="20658"/>
                    </a:cubicBezTo>
                    <a:cubicBezTo>
                      <a:pt x="40387" y="20598"/>
                      <a:pt x="40280" y="20527"/>
                      <a:pt x="40185" y="20432"/>
                    </a:cubicBezTo>
                    <a:cubicBezTo>
                      <a:pt x="40161" y="20408"/>
                      <a:pt x="40149" y="20384"/>
                      <a:pt x="40125" y="203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49" name="Google Shape;249;p13"/>
            <p:cNvCxnSpPr>
              <a:stCxn id="244" idx="0"/>
            </p:cNvCxnSpPr>
            <p:nvPr/>
          </p:nvCxnSpPr>
          <p:spPr>
            <a:xfrm flipH="1">
              <a:off x="1922362" y="-347927"/>
              <a:ext cx="127200" cy="1476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0" name="Google Shape;250;p13"/>
          <p:cNvSpPr/>
          <p:nvPr/>
        </p:nvSpPr>
        <p:spPr>
          <a:xfrm>
            <a:off x="8106703" y="4443496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713400" y="1663475"/>
            <a:ext cx="2531100" cy="14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" hasCustomPrompt="1"/>
          </p:nvPr>
        </p:nvSpPr>
        <p:spPr>
          <a:xfrm>
            <a:off x="3273075" y="9974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3"/>
          </p:nvPr>
        </p:nvSpPr>
        <p:spPr>
          <a:xfrm>
            <a:off x="4201500" y="9974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4"/>
          </p:nvPr>
        </p:nvSpPr>
        <p:spPr>
          <a:xfrm>
            <a:off x="4201499" y="1328525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5" hasCustomPrompt="1"/>
          </p:nvPr>
        </p:nvSpPr>
        <p:spPr>
          <a:xfrm>
            <a:off x="3273075" y="1847604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6"/>
          </p:nvPr>
        </p:nvSpPr>
        <p:spPr>
          <a:xfrm>
            <a:off x="4201475" y="18476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7"/>
          </p:nvPr>
        </p:nvSpPr>
        <p:spPr>
          <a:xfrm>
            <a:off x="4201475" y="2178720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8" hasCustomPrompt="1"/>
          </p:nvPr>
        </p:nvSpPr>
        <p:spPr>
          <a:xfrm>
            <a:off x="3273075" y="26978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9"/>
          </p:nvPr>
        </p:nvSpPr>
        <p:spPr>
          <a:xfrm>
            <a:off x="4201500" y="26978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13"/>
          </p:nvPr>
        </p:nvSpPr>
        <p:spPr>
          <a:xfrm>
            <a:off x="4201499" y="3028925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4" hasCustomPrompt="1"/>
          </p:nvPr>
        </p:nvSpPr>
        <p:spPr>
          <a:xfrm>
            <a:off x="3273075" y="35480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5"/>
          </p:nvPr>
        </p:nvSpPr>
        <p:spPr>
          <a:xfrm>
            <a:off x="4201500" y="35480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6"/>
          </p:nvPr>
        </p:nvSpPr>
        <p:spPr>
          <a:xfrm>
            <a:off x="4201499" y="3879150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57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6E2993"/>
            </a:gs>
            <a:gs pos="74000">
              <a:srgbClr val="1B0B87"/>
            </a:gs>
            <a:gs pos="100000">
              <a:srgbClr val="01015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90787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●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○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■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●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○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■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●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○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■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81" r:id="rId4"/>
    <p:sldLayoutId id="2147483682" r:id="rId5"/>
    <p:sldLayoutId id="2147483685" r:id="rId6"/>
    <p:sldLayoutId id="214748368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ctrTitle"/>
          </p:nvPr>
        </p:nvSpPr>
        <p:spPr>
          <a:xfrm>
            <a:off x="1022075" y="1677638"/>
            <a:ext cx="71001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PEMROGRAMAN </a:t>
            </a:r>
            <a:r>
              <a:rPr lang="en" dirty="0" smtClean="0"/>
              <a:t>VISUAL</a:t>
            </a:r>
            <a:br>
              <a:rPr lang="en" dirty="0" smtClean="0"/>
            </a:br>
            <a:r>
              <a:rPr lang="en" dirty="0" smtClean="0"/>
              <a:t>PART  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0263" y="300147"/>
            <a:ext cx="8190412" cy="4546173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b.  Tingkat </a:t>
            </a:r>
            <a:r>
              <a:rPr lang="en-US" sz="1400" b="1" dirty="0" err="1" smtClean="0">
                <a:solidFill>
                  <a:srgbClr val="FFC000"/>
                </a:solidFill>
              </a:rPr>
              <a:t>Bahasa</a:t>
            </a:r>
            <a:r>
              <a:rPr lang="en-US" sz="1400" b="1" dirty="0" smtClean="0">
                <a:solidFill>
                  <a:srgbClr val="FFC000"/>
                </a:solidFill>
              </a:rPr>
              <a:t> </a:t>
            </a:r>
            <a:r>
              <a:rPr lang="en-US" sz="1400" b="1" dirty="0" err="1" smtClean="0">
                <a:solidFill>
                  <a:srgbClr val="FFC000"/>
                </a:solidFill>
              </a:rPr>
              <a:t>Pemrograman</a:t>
            </a:r>
            <a:endParaRPr lang="en-US" sz="1400" b="1" dirty="0" smtClean="0">
              <a:solidFill>
                <a:srgbClr val="FFC000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Secara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umum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dikelompokkan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tingkatan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rendah</a:t>
            </a:r>
            <a:r>
              <a:rPr lang="en-US" sz="1300" dirty="0" smtClean="0">
                <a:solidFill>
                  <a:schemeClr val="bg1"/>
                </a:solidFill>
              </a:rPr>
              <a:t> (</a:t>
            </a:r>
            <a:r>
              <a:rPr lang="en-US" sz="1300" i="1" dirty="0" smtClean="0">
                <a:solidFill>
                  <a:schemeClr val="bg1"/>
                </a:solidFill>
              </a:rPr>
              <a:t>low-level</a:t>
            </a:r>
            <a:r>
              <a:rPr lang="en-US" sz="1300" dirty="0" smtClean="0">
                <a:solidFill>
                  <a:schemeClr val="bg1"/>
                </a:solidFill>
              </a:rPr>
              <a:t>), </a:t>
            </a:r>
            <a:r>
              <a:rPr lang="en-US" sz="1300" dirty="0" err="1" smtClean="0">
                <a:solidFill>
                  <a:schemeClr val="bg1"/>
                </a:solidFill>
              </a:rPr>
              <a:t>menengah</a:t>
            </a:r>
            <a:r>
              <a:rPr lang="en-US" sz="1300" dirty="0" smtClean="0">
                <a:solidFill>
                  <a:schemeClr val="bg1"/>
                </a:solidFill>
              </a:rPr>
              <a:t> (</a:t>
            </a:r>
            <a:r>
              <a:rPr lang="en-US" sz="1300" i="1" dirty="0" smtClean="0">
                <a:solidFill>
                  <a:schemeClr val="bg1"/>
                </a:solidFill>
              </a:rPr>
              <a:t>mid-level</a:t>
            </a:r>
            <a:r>
              <a:rPr lang="en-US" sz="1300" dirty="0" smtClean="0">
                <a:solidFill>
                  <a:schemeClr val="bg1"/>
                </a:solidFill>
              </a:rPr>
              <a:t>),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tinggi</a:t>
            </a:r>
            <a:r>
              <a:rPr lang="en-US" sz="1300" dirty="0" smtClean="0">
                <a:solidFill>
                  <a:schemeClr val="bg1"/>
                </a:solidFill>
              </a:rPr>
              <a:t> (</a:t>
            </a:r>
            <a:r>
              <a:rPr lang="en-US" sz="1300" i="1" dirty="0" smtClean="0">
                <a:solidFill>
                  <a:schemeClr val="bg1"/>
                </a:solidFill>
              </a:rPr>
              <a:t>high-level</a:t>
            </a:r>
            <a:r>
              <a:rPr lang="en-US" sz="1300" dirty="0" smtClean="0">
                <a:solidFill>
                  <a:schemeClr val="bg1"/>
                </a:solidFill>
              </a:rPr>
              <a:t>). </a:t>
            </a:r>
            <a:r>
              <a:rPr lang="en-US" sz="1300" dirty="0" err="1" smtClean="0">
                <a:solidFill>
                  <a:schemeClr val="bg1"/>
                </a:solidFill>
              </a:rPr>
              <a:t>Berikut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penjelasannya</a:t>
            </a:r>
            <a:r>
              <a:rPr lang="en-US" sz="1300" dirty="0" smtClean="0">
                <a:solidFill>
                  <a:schemeClr val="bg1"/>
                </a:solidFill>
              </a:rPr>
              <a:t>: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1)  </a:t>
            </a:r>
            <a:r>
              <a:rPr lang="en-US" sz="1400" b="1" dirty="0" err="1" smtClean="0">
                <a:solidFill>
                  <a:schemeClr val="bg1"/>
                </a:solidFill>
              </a:rPr>
              <a:t>Bahasa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Pemrograman</a:t>
            </a:r>
            <a:r>
              <a:rPr lang="en-US" sz="1400" b="1" dirty="0" smtClean="0">
                <a:solidFill>
                  <a:schemeClr val="bg1"/>
                </a:solidFill>
              </a:rPr>
              <a:t> Tingkat </a:t>
            </a:r>
            <a:r>
              <a:rPr lang="en-US" sz="1400" b="1" dirty="0" err="1" smtClean="0">
                <a:solidFill>
                  <a:schemeClr val="bg1"/>
                </a:solidFill>
              </a:rPr>
              <a:t>Rendah</a:t>
            </a:r>
            <a:r>
              <a:rPr lang="en-US" sz="1400" b="1" dirty="0" smtClean="0">
                <a:solidFill>
                  <a:schemeClr val="bg1"/>
                </a:solidFill>
              </a:rPr>
              <a:t> (</a:t>
            </a:r>
            <a:r>
              <a:rPr lang="en-US" sz="1400" b="1" i="1" dirty="0" smtClean="0">
                <a:solidFill>
                  <a:schemeClr val="bg1"/>
                </a:solidFill>
              </a:rPr>
              <a:t>Low-Level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tingkat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rendah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berisi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ditujukan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komputer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menggunakan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biner</a:t>
            </a:r>
            <a:r>
              <a:rPr lang="en-US" sz="1300" dirty="0" smtClean="0">
                <a:solidFill>
                  <a:schemeClr val="bg1"/>
                </a:solidFill>
              </a:rPr>
              <a:t> (</a:t>
            </a:r>
            <a:r>
              <a:rPr lang="en-US" sz="1300" i="1" dirty="0" smtClean="0">
                <a:solidFill>
                  <a:schemeClr val="bg1"/>
                </a:solidFill>
              </a:rPr>
              <a:t>binary codes</a:t>
            </a:r>
            <a:r>
              <a:rPr lang="en-US" sz="1300" dirty="0" smtClean="0">
                <a:solidFill>
                  <a:schemeClr val="bg1"/>
                </a:solidFill>
              </a:rPr>
              <a:t>).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langsung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diterjemahkan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komputer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tanpa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harus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melalui</a:t>
            </a:r>
            <a:r>
              <a:rPr lang="en-US" sz="1300" dirty="0" smtClean="0">
                <a:solidFill>
                  <a:schemeClr val="bg1"/>
                </a:solidFill>
              </a:rPr>
              <a:t> proses </a:t>
            </a:r>
            <a:r>
              <a:rPr lang="en-US" sz="1300" dirty="0" err="1" smtClean="0">
                <a:solidFill>
                  <a:schemeClr val="bg1"/>
                </a:solidFill>
              </a:rPr>
              <a:t>kompilasi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Namun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tingkatan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rendah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banyak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kekurangannya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sehingga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diciptakan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tingkatan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menengah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2)  </a:t>
            </a:r>
            <a:r>
              <a:rPr lang="en-US" sz="1400" b="1" dirty="0" err="1" smtClean="0">
                <a:solidFill>
                  <a:schemeClr val="bg1"/>
                </a:solidFill>
              </a:rPr>
              <a:t>Bahasa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Pemrograman</a:t>
            </a:r>
            <a:r>
              <a:rPr lang="en-US" sz="1400" b="1" dirty="0" smtClean="0">
                <a:solidFill>
                  <a:schemeClr val="bg1"/>
                </a:solidFill>
              </a:rPr>
              <a:t> Tingkat </a:t>
            </a:r>
            <a:r>
              <a:rPr lang="en-US" sz="1400" b="1" dirty="0" err="1" smtClean="0">
                <a:solidFill>
                  <a:schemeClr val="bg1"/>
                </a:solidFill>
              </a:rPr>
              <a:t>Menengah</a:t>
            </a:r>
            <a:r>
              <a:rPr lang="en-US" sz="1400" b="1" dirty="0" smtClean="0">
                <a:solidFill>
                  <a:schemeClr val="bg1"/>
                </a:solidFill>
              </a:rPr>
              <a:t> (</a:t>
            </a:r>
            <a:r>
              <a:rPr lang="en-US" sz="1400" b="1" i="1" dirty="0" smtClean="0">
                <a:solidFill>
                  <a:schemeClr val="bg1"/>
                </a:solidFill>
              </a:rPr>
              <a:t>Mid-Level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tingkat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menengah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maksudnya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diberikan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berupa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mnemonic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ADD, SUB, DIV, STOLOD, JMP, </a:t>
            </a:r>
            <a:r>
              <a:rPr lang="en-US" sz="1300" dirty="0" err="1" smtClean="0">
                <a:solidFill>
                  <a:schemeClr val="bg1"/>
                </a:solidFill>
              </a:rPr>
              <a:t>dll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Namun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tingkatan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banyak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kekurangannya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salah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satunya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tersebut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harus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diterjemahkan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lebih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dulu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mesin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karena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komputer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hanya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mengerti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pemakaian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mesin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i="1" dirty="0" smtClean="0">
                <a:solidFill>
                  <a:schemeClr val="bg1"/>
                </a:solidFill>
              </a:rPr>
              <a:t>Assembler </a:t>
            </a: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sebutan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penerjemah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assembly </a:t>
            </a:r>
            <a:r>
              <a:rPr lang="en-US" sz="1300" dirty="0" err="1" smtClean="0">
                <a:solidFill>
                  <a:schemeClr val="bg1"/>
                </a:solidFill>
              </a:rPr>
              <a:t>ke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mesin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55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0263" y="300147"/>
            <a:ext cx="8190412" cy="4546173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3)  </a:t>
            </a:r>
            <a:r>
              <a:rPr lang="en-US" sz="1400" b="1" dirty="0" err="1" smtClean="0">
                <a:solidFill>
                  <a:schemeClr val="bg1"/>
                </a:solidFill>
              </a:rPr>
              <a:t>Bahasa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Pemrograman</a:t>
            </a:r>
            <a:r>
              <a:rPr lang="en-US" sz="1400" b="1" dirty="0" smtClean="0">
                <a:solidFill>
                  <a:schemeClr val="bg1"/>
                </a:solidFill>
              </a:rPr>
              <a:t> Tingkat </a:t>
            </a:r>
            <a:r>
              <a:rPr lang="en-US" sz="1400" b="1" dirty="0" err="1" smtClean="0">
                <a:solidFill>
                  <a:schemeClr val="bg1"/>
                </a:solidFill>
              </a:rPr>
              <a:t>Tinggi</a:t>
            </a:r>
            <a:r>
              <a:rPr lang="en-US" sz="1400" b="1" dirty="0" smtClean="0">
                <a:solidFill>
                  <a:schemeClr val="bg1"/>
                </a:solidFill>
              </a:rPr>
              <a:t> (</a:t>
            </a:r>
            <a:r>
              <a:rPr lang="en-US" sz="1400" b="1" i="1" dirty="0" smtClean="0">
                <a:solidFill>
                  <a:schemeClr val="bg1"/>
                </a:solidFill>
              </a:rPr>
              <a:t>High-Level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mengatasi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banyak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kekurangan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dimiliki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tingkat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menengah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maka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diciptakanlah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tingkat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tinggi</a:t>
            </a:r>
            <a:r>
              <a:rPr lang="en-US" sz="1300" dirty="0" smtClean="0">
                <a:solidFill>
                  <a:schemeClr val="bg1"/>
                </a:solidFill>
              </a:rPr>
              <a:t>, yang </a:t>
            </a:r>
            <a:r>
              <a:rPr lang="en-US" sz="1300" dirty="0" err="1" smtClean="0">
                <a:solidFill>
                  <a:schemeClr val="bg1"/>
                </a:solidFill>
              </a:rPr>
              <a:t>berisi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menggunakan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alamiah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dimengerti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manusia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Inggris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Matematika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c.  </a:t>
            </a:r>
            <a:r>
              <a:rPr lang="en-US" sz="1400" b="1" dirty="0" err="1" smtClean="0">
                <a:solidFill>
                  <a:srgbClr val="FFC000"/>
                </a:solidFill>
              </a:rPr>
              <a:t>Contoh</a:t>
            </a:r>
            <a:r>
              <a:rPr lang="en-US" sz="1400" b="1" dirty="0" smtClean="0">
                <a:solidFill>
                  <a:srgbClr val="FFC000"/>
                </a:solidFill>
              </a:rPr>
              <a:t> </a:t>
            </a:r>
            <a:r>
              <a:rPr lang="en-US" sz="1400" b="1" dirty="0" err="1" smtClean="0">
                <a:solidFill>
                  <a:srgbClr val="FFC000"/>
                </a:solidFill>
              </a:rPr>
              <a:t>Bahasa</a:t>
            </a:r>
            <a:r>
              <a:rPr lang="en-US" sz="1400" b="1" dirty="0" smtClean="0">
                <a:solidFill>
                  <a:srgbClr val="FFC000"/>
                </a:solidFill>
              </a:rPr>
              <a:t> </a:t>
            </a:r>
            <a:r>
              <a:rPr lang="en-US" sz="1400" b="1" dirty="0" err="1" smtClean="0">
                <a:solidFill>
                  <a:srgbClr val="FFC000"/>
                </a:solidFill>
              </a:rPr>
              <a:t>Pemrograman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Saat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sudah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berbagai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digunakan</a:t>
            </a:r>
            <a:r>
              <a:rPr lang="en-US" sz="1300" dirty="0" smtClean="0">
                <a:solidFill>
                  <a:schemeClr val="bg1"/>
                </a:solidFill>
              </a:rPr>
              <a:t> para </a:t>
            </a:r>
            <a:r>
              <a:rPr lang="en-US" sz="1300" dirty="0" err="1" smtClean="0">
                <a:solidFill>
                  <a:schemeClr val="bg1"/>
                </a:solidFill>
              </a:rPr>
              <a:t>pengembang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Dibawah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contoh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1)  C(</a:t>
            </a:r>
            <a:r>
              <a:rPr lang="en-US" sz="1400" b="1" dirty="0" err="1" smtClean="0">
                <a:solidFill>
                  <a:schemeClr val="bg1"/>
                </a:solidFill>
              </a:rPr>
              <a:t>Bahasa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Pemrograman</a:t>
            </a:r>
            <a:r>
              <a:rPr lang="en-US" sz="1400" b="1" dirty="0" smtClean="0">
                <a:solidFill>
                  <a:schemeClr val="bg1"/>
                </a:solidFill>
              </a:rPr>
              <a:t> Tingkat </a:t>
            </a:r>
            <a:r>
              <a:rPr lang="en-US" sz="1400" b="1" dirty="0" err="1" smtClean="0">
                <a:solidFill>
                  <a:schemeClr val="bg1"/>
                </a:solidFill>
              </a:rPr>
              <a:t>Tinggi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C </a:t>
            </a: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pengembangan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B yang </a:t>
            </a:r>
            <a:r>
              <a:rPr lang="en-US" sz="1300" dirty="0" err="1" smtClean="0">
                <a:solidFill>
                  <a:schemeClr val="bg1"/>
                </a:solidFill>
              </a:rPr>
              <a:t>dibuat</a:t>
            </a:r>
            <a:r>
              <a:rPr lang="en-US" sz="1300" dirty="0" smtClean="0">
                <a:solidFill>
                  <a:schemeClr val="bg1"/>
                </a:solidFill>
              </a:rPr>
              <a:t> Ken Thompson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1970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menggunakan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sistem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operasi</a:t>
            </a:r>
            <a:r>
              <a:rPr lang="en-US" sz="1300" dirty="0" smtClean="0">
                <a:solidFill>
                  <a:schemeClr val="bg1"/>
                </a:solidFill>
              </a:rPr>
              <a:t> UNIX. </a:t>
            </a:r>
            <a:r>
              <a:rPr lang="en-US" sz="1300" dirty="0" err="1" smtClean="0">
                <a:solidFill>
                  <a:schemeClr val="bg1"/>
                </a:solidFill>
              </a:rPr>
              <a:t>Namun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B </a:t>
            </a:r>
            <a:r>
              <a:rPr lang="en-US" sz="1300" dirty="0" err="1" smtClean="0">
                <a:solidFill>
                  <a:schemeClr val="bg1"/>
                </a:solidFill>
              </a:rPr>
              <a:t>banyak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kekurangannya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hingga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1972, Dennis M. Ritchie </a:t>
            </a:r>
            <a:r>
              <a:rPr lang="en-US" sz="1300" dirty="0" err="1" smtClean="0">
                <a:solidFill>
                  <a:schemeClr val="bg1"/>
                </a:solidFill>
              </a:rPr>
              <a:t>mengembangkan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sistem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operasi</a:t>
            </a:r>
            <a:r>
              <a:rPr lang="en-US" sz="1300" dirty="0" smtClean="0">
                <a:solidFill>
                  <a:schemeClr val="bg1"/>
                </a:solidFill>
              </a:rPr>
              <a:t> UNIX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C. </a:t>
            </a:r>
            <a:r>
              <a:rPr lang="en-US" sz="1300" dirty="0" err="1" smtClean="0">
                <a:solidFill>
                  <a:schemeClr val="bg1"/>
                </a:solidFill>
              </a:rPr>
              <a:t>selain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itu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C </a:t>
            </a:r>
            <a:r>
              <a:rPr lang="en-US" sz="1300" dirty="0" err="1" smtClean="0">
                <a:solidFill>
                  <a:schemeClr val="bg1"/>
                </a:solidFill>
              </a:rPr>
              <a:t>menjadi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penyebab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berkembangnya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lain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C++, C#, Objective C, PHP, JAVA, JavaScript, </a:t>
            </a:r>
            <a:r>
              <a:rPr lang="en-US" sz="1300" dirty="0" err="1" smtClean="0">
                <a:solidFill>
                  <a:schemeClr val="bg1"/>
                </a:solidFill>
              </a:rPr>
              <a:t>dll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26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0263" y="300147"/>
            <a:ext cx="8190412" cy="4546173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2)  Java (</a:t>
            </a:r>
            <a:r>
              <a:rPr lang="en-US" sz="1400" b="1" dirty="0" err="1" smtClean="0">
                <a:solidFill>
                  <a:schemeClr val="bg1"/>
                </a:solidFill>
              </a:rPr>
              <a:t>Bahasa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Pemrograman</a:t>
            </a:r>
            <a:r>
              <a:rPr lang="en-US" sz="1400" b="1" dirty="0" smtClean="0">
                <a:solidFill>
                  <a:schemeClr val="bg1"/>
                </a:solidFill>
              </a:rPr>
              <a:t> Tingkat </a:t>
            </a:r>
            <a:r>
              <a:rPr lang="en-US" sz="1400" b="1" dirty="0" err="1" smtClean="0">
                <a:solidFill>
                  <a:schemeClr val="bg1"/>
                </a:solidFill>
              </a:rPr>
              <a:t>Tinggi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Java </a:t>
            </a:r>
            <a:r>
              <a:rPr lang="en-US" sz="1300" dirty="0" err="1" smtClean="0">
                <a:solidFill>
                  <a:schemeClr val="bg1"/>
                </a:solidFill>
              </a:rPr>
              <a:t>menjadi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satu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tingkat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tinggi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berbasis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objek</a:t>
            </a:r>
            <a:r>
              <a:rPr lang="en-US" sz="1300" dirty="0" smtClean="0">
                <a:solidFill>
                  <a:schemeClr val="bg1"/>
                </a:solidFill>
              </a:rPr>
              <a:t> (</a:t>
            </a:r>
            <a:r>
              <a:rPr lang="en-US" sz="1300" i="1" dirty="0" smtClean="0">
                <a:solidFill>
                  <a:schemeClr val="bg1"/>
                </a:solidFill>
              </a:rPr>
              <a:t>Object Oriented Programming – OOP</a:t>
            </a:r>
            <a:r>
              <a:rPr lang="en-US" sz="1300" dirty="0" smtClean="0">
                <a:solidFill>
                  <a:schemeClr val="bg1"/>
                </a:solidFill>
              </a:rPr>
              <a:t>) yang </a:t>
            </a:r>
            <a:r>
              <a:rPr lang="en-US" sz="1300" dirty="0" err="1" smtClean="0">
                <a:solidFill>
                  <a:schemeClr val="bg1"/>
                </a:solidFill>
              </a:rPr>
              <a:t>diperkenalkan</a:t>
            </a:r>
            <a:r>
              <a:rPr lang="en-US" sz="1300" dirty="0" smtClean="0">
                <a:solidFill>
                  <a:schemeClr val="bg1"/>
                </a:solidFill>
              </a:rPr>
              <a:t> Sun Microsystem di </a:t>
            </a:r>
            <a:r>
              <a:rPr lang="en-US" sz="1300" dirty="0" err="1" smtClean="0">
                <a:solidFill>
                  <a:schemeClr val="bg1"/>
                </a:solidFill>
              </a:rPr>
              <a:t>tahun</a:t>
            </a:r>
            <a:r>
              <a:rPr lang="en-US" sz="1300" dirty="0" smtClean="0">
                <a:solidFill>
                  <a:schemeClr val="bg1"/>
                </a:solidFill>
              </a:rPr>
              <a:t> 1995. </a:t>
            </a:r>
            <a:r>
              <a:rPr lang="en-US" sz="1300" dirty="0" err="1" smtClean="0">
                <a:solidFill>
                  <a:schemeClr val="bg1"/>
                </a:solidFill>
              </a:rPr>
              <a:t>kelebihan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</a:rPr>
              <a:t> status </a:t>
            </a:r>
            <a:r>
              <a:rPr lang="en-US" sz="1300" dirty="0" err="1" smtClean="0">
                <a:solidFill>
                  <a:schemeClr val="bg1"/>
                </a:solidFill>
              </a:rPr>
              <a:t>disimpan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berbentuk</a:t>
            </a:r>
            <a:r>
              <a:rPr lang="en-US" sz="1300" dirty="0" smtClean="0">
                <a:solidFill>
                  <a:schemeClr val="bg1"/>
                </a:solidFill>
              </a:rPr>
              <a:t> variable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method </a:t>
            </a:r>
            <a:r>
              <a:rPr lang="en-US" sz="1300" dirty="0" err="1" smtClean="0">
                <a:solidFill>
                  <a:schemeClr val="bg1"/>
                </a:solidFill>
              </a:rPr>
              <a:t>digunakan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sebagai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tindakan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JAVA,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membuat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berbagai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baik</a:t>
            </a:r>
            <a:r>
              <a:rPr lang="en-US" sz="1300" dirty="0" smtClean="0">
                <a:solidFill>
                  <a:schemeClr val="bg1"/>
                </a:solidFill>
              </a:rPr>
              <a:t> desktop, web,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mobile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3)  Python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Pertama</a:t>
            </a:r>
            <a:r>
              <a:rPr lang="en-US" sz="1300" dirty="0" smtClean="0">
                <a:solidFill>
                  <a:schemeClr val="bg1"/>
                </a:solidFill>
              </a:rPr>
              <a:t> kali </a:t>
            </a:r>
            <a:r>
              <a:rPr lang="en-US" sz="1300" dirty="0" err="1" smtClean="0">
                <a:solidFill>
                  <a:schemeClr val="bg1"/>
                </a:solidFill>
              </a:rPr>
              <a:t>dirancang</a:t>
            </a:r>
            <a:r>
              <a:rPr lang="en-US" sz="1300" dirty="0" smtClean="0">
                <a:solidFill>
                  <a:schemeClr val="bg1"/>
                </a:solidFill>
              </a:rPr>
              <a:t> Guido van </a:t>
            </a:r>
            <a:r>
              <a:rPr lang="en-US" sz="1300" dirty="0" err="1" smtClean="0">
                <a:solidFill>
                  <a:schemeClr val="bg1"/>
                </a:solidFill>
              </a:rPr>
              <a:t>Rossum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tahun</a:t>
            </a:r>
            <a:r>
              <a:rPr lang="en-US" sz="1300" dirty="0" smtClean="0">
                <a:solidFill>
                  <a:schemeClr val="bg1"/>
                </a:solidFill>
              </a:rPr>
              <a:t> 1991. </a:t>
            </a:r>
            <a:r>
              <a:rPr lang="en-US" sz="1300" dirty="0" err="1" smtClean="0">
                <a:solidFill>
                  <a:schemeClr val="bg1"/>
                </a:solidFill>
              </a:rPr>
              <a:t>hingga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kini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Python </a:t>
            </a:r>
            <a:r>
              <a:rPr lang="en-US" sz="1300" dirty="0" err="1" smtClean="0">
                <a:solidFill>
                  <a:schemeClr val="bg1"/>
                </a:solidFill>
              </a:rPr>
              <a:t>mendukung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berbagai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sistem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operasi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LINUX yang hamper </a:t>
            </a:r>
            <a:r>
              <a:rPr lang="en-US" sz="1300" dirty="0" err="1" smtClean="0">
                <a:solidFill>
                  <a:schemeClr val="bg1"/>
                </a:solidFill>
              </a:rPr>
              <a:t>semua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distronya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menyediakan</a:t>
            </a:r>
            <a:r>
              <a:rPr lang="en-US" sz="1300" dirty="0" smtClean="0">
                <a:solidFill>
                  <a:schemeClr val="bg1"/>
                </a:solidFill>
              </a:rPr>
              <a:t> Python. Python </a:t>
            </a:r>
            <a:r>
              <a:rPr lang="en-US" sz="1300" dirty="0" err="1" smtClean="0">
                <a:solidFill>
                  <a:schemeClr val="bg1"/>
                </a:solidFill>
              </a:rPr>
              <a:t>terkenal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kodenya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unik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diimplementasikan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sehingga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memudahkan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mengembangkan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4)  PHP (</a:t>
            </a:r>
            <a:r>
              <a:rPr lang="en-US" sz="1400" b="1" dirty="0" err="1" smtClean="0">
                <a:solidFill>
                  <a:schemeClr val="bg1"/>
                </a:solidFill>
              </a:rPr>
              <a:t>Bahasa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Pemrograman</a:t>
            </a:r>
            <a:r>
              <a:rPr lang="en-US" sz="1400" b="1" dirty="0" smtClean="0">
                <a:solidFill>
                  <a:schemeClr val="bg1"/>
                </a:solidFill>
              </a:rPr>
              <a:t> Tingkat </a:t>
            </a:r>
            <a:r>
              <a:rPr lang="en-US" sz="1400" b="1" dirty="0" err="1" smtClean="0">
                <a:solidFill>
                  <a:schemeClr val="bg1"/>
                </a:solidFill>
              </a:rPr>
              <a:t>Tinggi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Dikembangkan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tahun</a:t>
            </a:r>
            <a:r>
              <a:rPr lang="en-US" sz="1300" dirty="0" smtClean="0">
                <a:solidFill>
                  <a:schemeClr val="bg1"/>
                </a:solidFill>
              </a:rPr>
              <a:t> 1995 </a:t>
            </a:r>
            <a:r>
              <a:rPr lang="en-US" sz="1300" dirty="0" err="1" smtClean="0">
                <a:solidFill>
                  <a:schemeClr val="bg1"/>
                </a:solidFill>
              </a:rPr>
              <a:t>oleh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Ramsus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Lerdorf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dikelola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oleh</a:t>
            </a:r>
            <a:r>
              <a:rPr lang="en-US" sz="1300" dirty="0" smtClean="0">
                <a:solidFill>
                  <a:schemeClr val="bg1"/>
                </a:solidFill>
              </a:rPr>
              <a:t> the PHP Group. PHP </a:t>
            </a: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server-side </a:t>
            </a:r>
            <a:r>
              <a:rPr lang="en-US" sz="1300" dirty="0" err="1" smtClean="0">
                <a:solidFill>
                  <a:schemeClr val="bg1"/>
                </a:solidFill>
              </a:rPr>
              <a:t>karena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PHP </a:t>
            </a:r>
            <a:r>
              <a:rPr lang="en-US" sz="1300" dirty="0" err="1" smtClean="0">
                <a:solidFill>
                  <a:schemeClr val="bg1"/>
                </a:solidFill>
              </a:rPr>
              <a:t>dikelola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komputer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server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Hingga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kini</a:t>
            </a:r>
            <a:r>
              <a:rPr lang="en-US" sz="1300" dirty="0" smtClean="0">
                <a:solidFill>
                  <a:schemeClr val="bg1"/>
                </a:solidFill>
              </a:rPr>
              <a:t>, PHP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dipakai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gratis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bersifat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open-source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667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0263" y="300147"/>
            <a:ext cx="8190412" cy="4546173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5)  JavaScript (</a:t>
            </a:r>
            <a:r>
              <a:rPr lang="en-US" sz="1400" b="1" dirty="0" err="1" smtClean="0">
                <a:solidFill>
                  <a:schemeClr val="bg1"/>
                </a:solidFill>
              </a:rPr>
              <a:t>Bahasa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Pemrograman</a:t>
            </a:r>
            <a:r>
              <a:rPr lang="en-US" sz="1400" b="1" dirty="0" smtClean="0">
                <a:solidFill>
                  <a:schemeClr val="bg1"/>
                </a:solidFill>
              </a:rPr>
              <a:t> Tingkat </a:t>
            </a:r>
            <a:r>
              <a:rPr lang="en-US" sz="1400" b="1" dirty="0" err="1" smtClean="0">
                <a:solidFill>
                  <a:schemeClr val="bg1"/>
                </a:solidFill>
              </a:rPr>
              <a:t>Tinggi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JavaScript </a:t>
            </a: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bersifat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client-side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dimana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pemrosesan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dilakukan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komputer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bertindak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sebagai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Client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menjalankannya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sisi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client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menggunakan</a:t>
            </a:r>
            <a:r>
              <a:rPr lang="en-US" sz="1300" dirty="0" smtClean="0">
                <a:solidFill>
                  <a:schemeClr val="bg1"/>
                </a:solidFill>
              </a:rPr>
              <a:t> web browser,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Google Chrome,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Mozilla Firefox.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6)  Visual Basic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Visual Basic </a:t>
            </a: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jenis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menggunakan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tampilan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grafis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dipakai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membuat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sebuah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berbasis</a:t>
            </a:r>
            <a:r>
              <a:rPr lang="en-US" sz="1300" dirty="0" smtClean="0">
                <a:solidFill>
                  <a:schemeClr val="bg1"/>
                </a:solidFill>
              </a:rPr>
              <a:t> desktop. Visual Basic </a:t>
            </a:r>
            <a:r>
              <a:rPr lang="en-US" sz="1300" dirty="0" err="1" smtClean="0">
                <a:solidFill>
                  <a:schemeClr val="bg1"/>
                </a:solidFill>
              </a:rPr>
              <a:t>merupakan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sangat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mudah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dipelajari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teknik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visual yang </a:t>
            </a:r>
            <a:r>
              <a:rPr lang="en-US" sz="1300" dirty="0" err="1" smtClean="0">
                <a:solidFill>
                  <a:schemeClr val="bg1"/>
                </a:solidFill>
              </a:rPr>
              <a:t>memungkinkan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user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berkreasi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lebih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baik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menghasilkan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suatu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Ini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terlihat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dasar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pembuatan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visual basic </a:t>
            </a:r>
            <a:r>
              <a:rPr lang="en-US" sz="1300" dirty="0" err="1" smtClean="0">
                <a:solidFill>
                  <a:schemeClr val="bg1"/>
                </a:solidFill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</a:rPr>
              <a:t> FORM, </a:t>
            </a:r>
            <a:r>
              <a:rPr lang="en-US" sz="1300" dirty="0" err="1" smtClean="0">
                <a:solidFill>
                  <a:schemeClr val="bg1"/>
                </a:solidFill>
              </a:rPr>
              <a:t>dimana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user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mengatur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tampilan</a:t>
            </a:r>
            <a:r>
              <a:rPr lang="en-US" sz="1300" dirty="0" smtClean="0">
                <a:solidFill>
                  <a:schemeClr val="bg1"/>
                </a:solidFill>
              </a:rPr>
              <a:t> form </a:t>
            </a:r>
            <a:r>
              <a:rPr lang="en-US" sz="1300" dirty="0" err="1" smtClean="0">
                <a:solidFill>
                  <a:schemeClr val="bg1"/>
                </a:solidFill>
              </a:rPr>
              <a:t>lalu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dijalankan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script </a:t>
            </a:r>
            <a:r>
              <a:rPr lang="en-US" sz="1300" dirty="0" smtClean="0">
                <a:solidFill>
                  <a:schemeClr val="bg1"/>
                </a:solidFill>
              </a:rPr>
              <a:t>yang </a:t>
            </a:r>
            <a:r>
              <a:rPr lang="en-US" sz="1300" dirty="0" err="1" smtClean="0">
                <a:solidFill>
                  <a:schemeClr val="bg1"/>
                </a:solidFill>
              </a:rPr>
              <a:t>sangat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mudah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21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29" y="314005"/>
            <a:ext cx="8145840" cy="572700"/>
          </a:xfrm>
        </p:spPr>
        <p:txBody>
          <a:bodyPr/>
          <a:lstStyle/>
          <a:p>
            <a:r>
              <a:rPr lang="en-US" dirty="0" smtClean="0"/>
              <a:t>LATIHAN SOAL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631" y="1053449"/>
            <a:ext cx="8145838" cy="3734935"/>
          </a:xfrm>
        </p:spPr>
        <p:txBody>
          <a:bodyPr/>
          <a:lstStyle/>
          <a:p>
            <a:pPr marL="152396" indent="0">
              <a:lnSpc>
                <a:spcPct val="150000"/>
              </a:lnSpc>
              <a:buNone/>
            </a:pPr>
            <a:r>
              <a:rPr lang="en-US" sz="1400" b="1" dirty="0" smtClean="0"/>
              <a:t>JAWABLAH PERTANYAAN BERIKUT DENGAN RINGKAS DAN BENAR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300" dirty="0" smtClean="0"/>
              <a:t>1.  </a:t>
            </a:r>
            <a:r>
              <a:rPr lang="en-US" sz="1300" dirty="0" err="1" smtClean="0"/>
              <a:t>Jelaskan</a:t>
            </a:r>
            <a:r>
              <a:rPr lang="en-US" sz="1300" dirty="0" smtClean="0"/>
              <a:t> yang </a:t>
            </a:r>
            <a:r>
              <a:rPr lang="en-US" sz="1300" dirty="0" err="1" smtClean="0"/>
              <a:t>dimaksud</a:t>
            </a:r>
            <a:r>
              <a:rPr lang="en-US" sz="1300" dirty="0" smtClean="0"/>
              <a:t> </a:t>
            </a:r>
            <a:r>
              <a:rPr lang="en-US" sz="1300" dirty="0" err="1" smtClean="0"/>
              <a:t>dengan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 </a:t>
            </a:r>
            <a:r>
              <a:rPr lang="en-US" sz="1300" dirty="0" err="1" smtClean="0"/>
              <a:t>sesuai</a:t>
            </a:r>
            <a:r>
              <a:rPr lang="en-US" sz="1300" dirty="0" smtClean="0"/>
              <a:t> </a:t>
            </a:r>
            <a:r>
              <a:rPr lang="en-US" sz="1300" dirty="0" err="1" smtClean="0"/>
              <a:t>pemahaman</a:t>
            </a:r>
            <a:r>
              <a:rPr lang="en-US" sz="1300" dirty="0" smtClean="0"/>
              <a:t> kalian.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300" dirty="0" smtClean="0"/>
              <a:t>2.  </a:t>
            </a:r>
            <a:r>
              <a:rPr lang="en-US" sz="1300" dirty="0" err="1" smtClean="0"/>
              <a:t>Bagaimana</a:t>
            </a:r>
            <a:r>
              <a:rPr lang="en-US" sz="1300" dirty="0" smtClean="0"/>
              <a:t> </a:t>
            </a:r>
            <a:r>
              <a:rPr lang="en-US" sz="1300" dirty="0" err="1" smtClean="0"/>
              <a:t>konsep</a:t>
            </a:r>
            <a:r>
              <a:rPr lang="en-US" sz="1300" dirty="0" smtClean="0"/>
              <a:t> </a:t>
            </a:r>
            <a:r>
              <a:rPr lang="en-US" sz="1300" dirty="0" err="1" smtClean="0"/>
              <a:t>dasar</a:t>
            </a:r>
            <a:r>
              <a:rPr lang="en-US" sz="1300" dirty="0" smtClean="0"/>
              <a:t> proses </a:t>
            </a:r>
            <a:r>
              <a:rPr lang="en-US" sz="1300" dirty="0" err="1" smtClean="0"/>
              <a:t>dalam</a:t>
            </a:r>
            <a:r>
              <a:rPr lang="en-US" sz="1300" dirty="0" smtClean="0"/>
              <a:t> </a:t>
            </a:r>
            <a:r>
              <a:rPr lang="en-US" sz="1300" dirty="0" err="1" smtClean="0"/>
              <a:t>sebuah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? </a:t>
            </a:r>
            <a:r>
              <a:rPr lang="en-US" sz="1300" dirty="0" err="1" smtClean="0"/>
              <a:t>Sebutkan</a:t>
            </a:r>
            <a:r>
              <a:rPr lang="en-US" sz="1300" dirty="0" smtClean="0"/>
              <a:t> </a:t>
            </a:r>
            <a:r>
              <a:rPr lang="en-US" sz="1300" dirty="0" err="1" smtClean="0"/>
              <a:t>tahap</a:t>
            </a:r>
            <a:r>
              <a:rPr lang="en-US" sz="1300" dirty="0" smtClean="0"/>
              <a:t> </a:t>
            </a:r>
            <a:r>
              <a:rPr lang="en-US" sz="1300" dirty="0" err="1" smtClean="0"/>
              <a:t>dari</a:t>
            </a:r>
            <a:r>
              <a:rPr lang="en-US" sz="1300" dirty="0" smtClean="0"/>
              <a:t> proses </a:t>
            </a:r>
            <a:r>
              <a:rPr lang="en-US" sz="1300" dirty="0" err="1" smtClean="0"/>
              <a:t>konsep</a:t>
            </a:r>
            <a:r>
              <a:rPr lang="en-US" sz="1300" dirty="0" smtClean="0"/>
              <a:t> </a:t>
            </a:r>
            <a:r>
              <a:rPr lang="en-US" sz="1300" dirty="0" err="1" smtClean="0"/>
              <a:t>dasar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itu</a:t>
            </a:r>
            <a:r>
              <a:rPr lang="en-US" sz="1300" dirty="0" smtClean="0"/>
              <a:t>.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300" dirty="0" smtClean="0"/>
              <a:t>3.  </a:t>
            </a:r>
            <a:r>
              <a:rPr lang="en-US" sz="1300" dirty="0" err="1" smtClean="0"/>
              <a:t>Apa</a:t>
            </a:r>
            <a:r>
              <a:rPr lang="en-US" sz="1300" dirty="0" smtClean="0"/>
              <a:t> yang </a:t>
            </a:r>
            <a:r>
              <a:rPr lang="en-US" sz="1300" dirty="0" err="1" smtClean="0"/>
              <a:t>dimaksud</a:t>
            </a:r>
            <a:r>
              <a:rPr lang="en-US" sz="1300" dirty="0" smtClean="0"/>
              <a:t>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apa</a:t>
            </a:r>
            <a:r>
              <a:rPr lang="en-US" sz="1300" dirty="0" smtClean="0"/>
              <a:t> </a:t>
            </a:r>
            <a:r>
              <a:rPr lang="en-US" sz="1300" dirty="0" err="1" smtClean="0"/>
              <a:t>hubungannya</a:t>
            </a:r>
            <a:r>
              <a:rPr lang="en-US" sz="1300" dirty="0" smtClean="0"/>
              <a:t> </a:t>
            </a:r>
            <a:r>
              <a:rPr lang="en-US" sz="1300" dirty="0" err="1" smtClean="0"/>
              <a:t>dengan</a:t>
            </a:r>
            <a:r>
              <a:rPr lang="en-US" sz="1300" dirty="0" smtClean="0"/>
              <a:t> </a:t>
            </a:r>
            <a:r>
              <a:rPr lang="en-US" sz="1300" dirty="0" err="1" smtClean="0"/>
              <a:t>algoritma</a:t>
            </a:r>
            <a:r>
              <a:rPr lang="en-US" sz="1300" dirty="0" smtClean="0"/>
              <a:t>?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300" dirty="0" smtClean="0"/>
              <a:t>4.  </a:t>
            </a:r>
            <a:r>
              <a:rPr lang="en-US" sz="1300" dirty="0" err="1" smtClean="0"/>
              <a:t>Sebutkan</a:t>
            </a:r>
            <a:r>
              <a:rPr lang="en-US" sz="1300" dirty="0" smtClean="0"/>
              <a:t> </a:t>
            </a:r>
            <a:r>
              <a:rPr lang="en-US" sz="1300" dirty="0" err="1" smtClean="0"/>
              <a:t>apa</a:t>
            </a:r>
            <a:r>
              <a:rPr lang="en-US" sz="1300" dirty="0" smtClean="0"/>
              <a:t> </a:t>
            </a:r>
            <a:r>
              <a:rPr lang="en-US" sz="1300" dirty="0" err="1" smtClean="0"/>
              <a:t>saja</a:t>
            </a:r>
            <a:r>
              <a:rPr lang="en-US" sz="1300" dirty="0" smtClean="0"/>
              <a:t> </a:t>
            </a:r>
            <a:r>
              <a:rPr lang="en-US" sz="1300" dirty="0" err="1" smtClean="0"/>
              <a:t>fungsi</a:t>
            </a:r>
            <a:r>
              <a:rPr lang="en-US" sz="1300" dirty="0" smtClean="0"/>
              <a:t> </a:t>
            </a:r>
            <a:r>
              <a:rPr lang="en-US" sz="1300" dirty="0" err="1" smtClean="0"/>
              <a:t>utama</a:t>
            </a:r>
            <a:r>
              <a:rPr lang="en-US" sz="1300" dirty="0" smtClean="0"/>
              <a:t>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.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300" dirty="0" smtClean="0"/>
              <a:t>5.  </a:t>
            </a:r>
            <a:r>
              <a:rPr lang="en-US" sz="1300" dirty="0" err="1" smtClean="0"/>
              <a:t>Apa</a:t>
            </a:r>
            <a:r>
              <a:rPr lang="en-US" sz="1300" dirty="0" smtClean="0"/>
              <a:t> </a:t>
            </a:r>
            <a:r>
              <a:rPr lang="en-US" sz="1300" dirty="0" err="1" smtClean="0"/>
              <a:t>perbedaan</a:t>
            </a:r>
            <a:r>
              <a:rPr lang="en-US" sz="1300" dirty="0" smtClean="0"/>
              <a:t> </a:t>
            </a:r>
            <a:r>
              <a:rPr lang="en-US" sz="1300" dirty="0" err="1" smtClean="0"/>
              <a:t>antara</a:t>
            </a:r>
            <a:r>
              <a:rPr lang="en-US" sz="1300" dirty="0" smtClean="0"/>
              <a:t>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tingkat</a:t>
            </a:r>
            <a:r>
              <a:rPr lang="en-US" sz="1300" dirty="0" smtClean="0"/>
              <a:t> </a:t>
            </a:r>
            <a:r>
              <a:rPr lang="en-US" sz="1300" dirty="0" err="1" smtClean="0"/>
              <a:t>rendah</a:t>
            </a:r>
            <a:r>
              <a:rPr lang="en-US" sz="1300" dirty="0" smtClean="0"/>
              <a:t>, </a:t>
            </a:r>
            <a:r>
              <a:rPr lang="en-US" sz="1300" dirty="0" err="1" smtClean="0"/>
              <a:t>menengah</a:t>
            </a:r>
            <a:r>
              <a:rPr lang="en-US" sz="1300" dirty="0" smtClean="0"/>
              <a:t>,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tinggi</a:t>
            </a:r>
            <a:r>
              <a:rPr lang="en-US" sz="1300" dirty="0" smtClean="0"/>
              <a:t>?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300" dirty="0" smtClean="0"/>
              <a:t>6.  </a:t>
            </a:r>
            <a:r>
              <a:rPr lang="en-US" sz="1300" dirty="0" err="1" smtClean="0"/>
              <a:t>Beri</a:t>
            </a:r>
            <a:r>
              <a:rPr lang="en-US" sz="1300" dirty="0" smtClean="0"/>
              <a:t> </a:t>
            </a:r>
            <a:r>
              <a:rPr lang="en-US" sz="1300" dirty="0" err="1" smtClean="0"/>
              <a:t>contoh</a:t>
            </a:r>
            <a:r>
              <a:rPr lang="en-US" sz="1300" dirty="0" smtClean="0"/>
              <a:t> – </a:t>
            </a:r>
            <a:r>
              <a:rPr lang="en-US" sz="1300" dirty="0" err="1" smtClean="0"/>
              <a:t>contoh</a:t>
            </a:r>
            <a:r>
              <a:rPr lang="en-US" sz="1300" dirty="0" smtClean="0"/>
              <a:t>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sesuai</a:t>
            </a:r>
            <a:r>
              <a:rPr lang="en-US" sz="1300" dirty="0" smtClean="0"/>
              <a:t> </a:t>
            </a:r>
            <a:r>
              <a:rPr lang="en-US" sz="1300" dirty="0" err="1" smtClean="0"/>
              <a:t>tingkat</a:t>
            </a:r>
            <a:r>
              <a:rPr lang="en-US" sz="1300" dirty="0" smtClean="0"/>
              <a:t>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tersebut</a:t>
            </a:r>
            <a:r>
              <a:rPr lang="en-US" sz="1300" dirty="0" smtClean="0"/>
              <a:t>.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300" dirty="0" smtClean="0"/>
              <a:t>7.  </a:t>
            </a:r>
            <a:r>
              <a:rPr lang="en-US" sz="1300" dirty="0" err="1" smtClean="0"/>
              <a:t>Uraikan</a:t>
            </a:r>
            <a:r>
              <a:rPr lang="en-US" sz="1300" dirty="0" smtClean="0"/>
              <a:t> </a:t>
            </a:r>
            <a:r>
              <a:rPr lang="en-US" sz="1300" dirty="0" err="1" smtClean="0"/>
              <a:t>singkat</a:t>
            </a:r>
            <a:r>
              <a:rPr lang="en-US" sz="1300" dirty="0" smtClean="0"/>
              <a:t> </a:t>
            </a:r>
            <a:r>
              <a:rPr lang="en-US" sz="1300" dirty="0" err="1" smtClean="0"/>
              <a:t>seperti</a:t>
            </a:r>
            <a:r>
              <a:rPr lang="en-US" sz="1300" dirty="0" smtClean="0"/>
              <a:t> </a:t>
            </a:r>
            <a:r>
              <a:rPr lang="en-US" sz="1300" dirty="0" err="1" smtClean="0"/>
              <a:t>apa</a:t>
            </a:r>
            <a:r>
              <a:rPr lang="en-US" sz="1300" dirty="0" smtClean="0"/>
              <a:t>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menggunakan</a:t>
            </a:r>
            <a:r>
              <a:rPr lang="en-US" sz="1300" dirty="0" smtClean="0"/>
              <a:t>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C, JAVA, </a:t>
            </a:r>
            <a:r>
              <a:rPr lang="en-US" sz="1300" dirty="0" err="1" smtClean="0"/>
              <a:t>dan</a:t>
            </a:r>
            <a:r>
              <a:rPr lang="en-US" sz="1300" smtClean="0"/>
              <a:t> Visual Basic.</a:t>
            </a:r>
            <a:endParaRPr lang="id-ID" sz="1300" dirty="0"/>
          </a:p>
        </p:txBody>
      </p:sp>
    </p:spTree>
    <p:extLst>
      <p:ext uri="{BB962C8B-B14F-4D97-AF65-F5344CB8AC3E}">
        <p14:creationId xmlns:p14="http://schemas.microsoft.com/office/powerpoint/2010/main" val="426632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1"/>
          <p:cNvSpPr txBox="1">
            <a:spLocks noGrp="1"/>
          </p:cNvSpPr>
          <p:nvPr>
            <p:ph type="title" idx="2"/>
          </p:nvPr>
        </p:nvSpPr>
        <p:spPr>
          <a:xfrm>
            <a:off x="3273075" y="9974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endParaRPr dirty="0"/>
          </a:p>
        </p:txBody>
      </p:sp>
      <p:sp>
        <p:nvSpPr>
          <p:cNvPr id="1056" name="Google Shape;1056;p41"/>
          <p:cNvSpPr txBox="1">
            <a:spLocks noGrp="1"/>
          </p:cNvSpPr>
          <p:nvPr>
            <p:ph type="title" idx="3"/>
          </p:nvPr>
        </p:nvSpPr>
        <p:spPr>
          <a:xfrm>
            <a:off x="4201500" y="997400"/>
            <a:ext cx="4942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MENGENAL PEMROGRAMAN DASAR</a:t>
            </a:r>
            <a:endParaRPr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4"/>
          </p:nvPr>
        </p:nvSpPr>
        <p:spPr>
          <a:xfrm>
            <a:off x="4201498" y="1328525"/>
            <a:ext cx="4593493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Mempelajari pengertian, konsep, fungsi, dan tingkat bahasa pemrograman komputer.</a:t>
            </a:r>
            <a:endParaRPr dirty="0"/>
          </a:p>
        </p:txBody>
      </p:sp>
      <p:sp>
        <p:nvSpPr>
          <p:cNvPr id="1058" name="Google Shape;1058;p41"/>
          <p:cNvSpPr txBox="1">
            <a:spLocks noGrp="1"/>
          </p:cNvSpPr>
          <p:nvPr>
            <p:ph type="title" idx="5"/>
          </p:nvPr>
        </p:nvSpPr>
        <p:spPr>
          <a:xfrm>
            <a:off x="3273075" y="1986251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59" name="Google Shape;1059;p41"/>
          <p:cNvSpPr txBox="1">
            <a:spLocks noGrp="1"/>
          </p:cNvSpPr>
          <p:nvPr>
            <p:ph type="title" idx="6"/>
          </p:nvPr>
        </p:nvSpPr>
        <p:spPr>
          <a:xfrm>
            <a:off x="4201275" y="2162094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MENGENAL DASAR PEMROGRAMAN VISUAL BASIC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60" name="Google Shape;1060;p41"/>
          <p:cNvSpPr txBox="1">
            <a:spLocks noGrp="1"/>
          </p:cNvSpPr>
          <p:nvPr>
            <p:ph type="title" idx="7"/>
          </p:nvPr>
        </p:nvSpPr>
        <p:spPr>
          <a:xfrm>
            <a:off x="4201275" y="2478346"/>
            <a:ext cx="4593716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Mempelajari pengertian, konsep dasar, dan lingkungan Visual Basic.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61" name="Google Shape;1061;p41"/>
          <p:cNvSpPr txBox="1">
            <a:spLocks noGrp="1"/>
          </p:cNvSpPr>
          <p:nvPr>
            <p:ph type="title" idx="8"/>
          </p:nvPr>
        </p:nvSpPr>
        <p:spPr>
          <a:xfrm>
            <a:off x="3273075" y="3065201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C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62" name="Google Shape;1062;p41"/>
          <p:cNvSpPr txBox="1">
            <a:spLocks noGrp="1"/>
          </p:cNvSpPr>
          <p:nvPr>
            <p:ph type="title" idx="9"/>
          </p:nvPr>
        </p:nvSpPr>
        <p:spPr>
          <a:xfrm>
            <a:off x="4201275" y="3257798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BELAJAR MEMBUAT PEMROGRAMAN VISUAL BASIC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63" name="Google Shape;1063;p41"/>
          <p:cNvSpPr txBox="1">
            <a:spLocks noGrp="1"/>
          </p:cNvSpPr>
          <p:nvPr>
            <p:ph type="title" idx="13"/>
          </p:nvPr>
        </p:nvSpPr>
        <p:spPr>
          <a:xfrm>
            <a:off x="4201275" y="3596299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elajar cara membuat aplikasi sederhana di Visua Basic, dan menggunakan event dan properti pada Visual Basic.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67" name="Google Shape;1067;p41"/>
          <p:cNvSpPr txBox="1">
            <a:spLocks noGrp="1"/>
          </p:cNvSpPr>
          <p:nvPr>
            <p:ph type="title"/>
          </p:nvPr>
        </p:nvSpPr>
        <p:spPr>
          <a:xfrm>
            <a:off x="713400" y="1663475"/>
            <a:ext cx="2531100" cy="14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963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0262" y="305878"/>
            <a:ext cx="8190412" cy="572700"/>
          </a:xfrm>
        </p:spPr>
        <p:txBody>
          <a:bodyPr/>
          <a:lstStyle/>
          <a:p>
            <a:pPr algn="just"/>
            <a:r>
              <a:rPr lang="en-US" sz="2400" dirty="0"/>
              <a:t>PENGANTAR PEMBELAJARAN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0263" y="1053450"/>
            <a:ext cx="8190412" cy="3792870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	Kita </a:t>
            </a:r>
            <a:r>
              <a:rPr lang="en-US" sz="1300" dirty="0" err="1" smtClean="0"/>
              <a:t>tentu</a:t>
            </a:r>
            <a:r>
              <a:rPr lang="en-US" sz="1300" dirty="0" smtClean="0"/>
              <a:t> </a:t>
            </a:r>
            <a:r>
              <a:rPr lang="en-US" sz="1300" dirty="0" err="1" smtClean="0"/>
              <a:t>sudah</a:t>
            </a:r>
            <a:r>
              <a:rPr lang="en-US" sz="1300" dirty="0" smtClean="0"/>
              <a:t> </a:t>
            </a:r>
            <a:r>
              <a:rPr lang="en-US" sz="1300" dirty="0" err="1" smtClean="0"/>
              <a:t>akrab</a:t>
            </a:r>
            <a:r>
              <a:rPr lang="en-US" sz="1300" dirty="0" smtClean="0"/>
              <a:t> </a:t>
            </a:r>
            <a:r>
              <a:rPr lang="en-US" sz="1300" dirty="0" err="1" smtClean="0"/>
              <a:t>dengan</a:t>
            </a:r>
            <a:r>
              <a:rPr lang="en-US" sz="1300" dirty="0" smtClean="0"/>
              <a:t> yang </a:t>
            </a:r>
            <a:r>
              <a:rPr lang="en-US" sz="1300" dirty="0" err="1" smtClean="0"/>
              <a:t>namanya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. </a:t>
            </a:r>
            <a:r>
              <a:rPr lang="en-US" sz="1300" dirty="0" err="1" smtClean="0"/>
              <a:t>Seringkali</a:t>
            </a:r>
            <a:r>
              <a:rPr lang="en-US" sz="1300" dirty="0" smtClean="0"/>
              <a:t> orang </a:t>
            </a:r>
            <a:r>
              <a:rPr lang="en-US" sz="1300" dirty="0" err="1" smtClean="0"/>
              <a:t>menggunakan</a:t>
            </a:r>
            <a:r>
              <a:rPr lang="en-US" sz="1300" dirty="0" smtClean="0"/>
              <a:t> </a:t>
            </a:r>
            <a:r>
              <a:rPr lang="en-US" sz="1300" dirty="0" err="1" smtClean="0"/>
              <a:t>istilah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, </a:t>
            </a:r>
            <a:r>
              <a:rPr lang="en-US" sz="1300" dirty="0" err="1" smtClean="0"/>
              <a:t>namun</a:t>
            </a:r>
            <a:r>
              <a:rPr lang="en-US" sz="1300" dirty="0" smtClean="0"/>
              <a:t> </a:t>
            </a:r>
            <a:r>
              <a:rPr lang="en-US" sz="1300" dirty="0" err="1" smtClean="0"/>
              <a:t>hanya</a:t>
            </a:r>
            <a:r>
              <a:rPr lang="en-US" sz="1300" dirty="0" smtClean="0"/>
              <a:t> </a:t>
            </a:r>
            <a:r>
              <a:rPr lang="en-US" sz="1300" dirty="0" err="1" smtClean="0"/>
              <a:t>sedikit</a:t>
            </a:r>
            <a:r>
              <a:rPr lang="en-US" sz="1300" dirty="0" smtClean="0"/>
              <a:t> orang yang </a:t>
            </a:r>
            <a:r>
              <a:rPr lang="en-US" sz="1300" dirty="0" err="1" smtClean="0"/>
              <a:t>mengetahui</a:t>
            </a:r>
            <a:r>
              <a:rPr lang="en-US" sz="1300" dirty="0" smtClean="0"/>
              <a:t> </a:t>
            </a:r>
            <a:r>
              <a:rPr lang="en-US" sz="1300" dirty="0" err="1" smtClean="0"/>
              <a:t>tentang</a:t>
            </a:r>
            <a:r>
              <a:rPr lang="en-US" sz="1300" dirty="0" smtClean="0"/>
              <a:t> </a:t>
            </a:r>
            <a:r>
              <a:rPr lang="en-US" sz="1300" dirty="0" err="1" smtClean="0"/>
              <a:t>definisi</a:t>
            </a:r>
            <a:r>
              <a:rPr lang="en-US" sz="1300" dirty="0" smtClean="0"/>
              <a:t> program. </a:t>
            </a:r>
            <a:r>
              <a:rPr lang="en-US" sz="1300" dirty="0" err="1" smtClean="0"/>
              <a:t>Menurut</a:t>
            </a:r>
            <a:r>
              <a:rPr lang="en-US" sz="1300" dirty="0" smtClean="0"/>
              <a:t> kalian, </a:t>
            </a:r>
            <a:r>
              <a:rPr lang="en-US" sz="1300" dirty="0" err="1" smtClean="0"/>
              <a:t>apa</a:t>
            </a:r>
            <a:r>
              <a:rPr lang="en-US" sz="1300" dirty="0" smtClean="0"/>
              <a:t> yang </a:t>
            </a:r>
            <a:r>
              <a:rPr lang="en-US" sz="1300" dirty="0" err="1" smtClean="0"/>
              <a:t>dimaksud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? </a:t>
            </a:r>
            <a:r>
              <a:rPr lang="en-US" sz="1300" dirty="0" err="1" smtClean="0"/>
              <a:t>Bagaimana</a:t>
            </a:r>
            <a:r>
              <a:rPr lang="en-US" sz="1300" dirty="0" smtClean="0"/>
              <a:t> </a:t>
            </a:r>
            <a:r>
              <a:rPr lang="en-US" sz="1300" dirty="0" err="1" smtClean="0"/>
              <a:t>sebuah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 </a:t>
            </a:r>
            <a:r>
              <a:rPr lang="en-US" sz="1300" dirty="0" err="1" smtClean="0"/>
              <a:t>dibuat</a:t>
            </a:r>
            <a:r>
              <a:rPr lang="en-US" sz="1300" dirty="0" smtClean="0"/>
              <a:t>? Program </a:t>
            </a:r>
            <a:r>
              <a:rPr lang="en-US" sz="1300" dirty="0" err="1" smtClean="0"/>
              <a:t>merupakan</a:t>
            </a:r>
            <a:r>
              <a:rPr lang="en-US" sz="1300" dirty="0" smtClean="0"/>
              <a:t> </a:t>
            </a:r>
            <a:r>
              <a:rPr lang="en-US" sz="1300" dirty="0" err="1" smtClean="0"/>
              <a:t>serangkaian</a:t>
            </a:r>
            <a:r>
              <a:rPr lang="en-US" sz="1300" dirty="0" smtClean="0"/>
              <a:t> </a:t>
            </a:r>
            <a:r>
              <a:rPr lang="en-US" sz="1300" dirty="0" err="1" smtClean="0"/>
              <a:t>instruksi</a:t>
            </a:r>
            <a:r>
              <a:rPr lang="en-US" sz="1300" dirty="0" smtClean="0"/>
              <a:t> yang </a:t>
            </a:r>
            <a:r>
              <a:rPr lang="en-US" sz="1300" dirty="0" err="1" smtClean="0"/>
              <a:t>ditulis</a:t>
            </a:r>
            <a:r>
              <a:rPr lang="en-US" sz="1300" dirty="0" smtClean="0"/>
              <a:t>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/>
              <a:t>memberitahu</a:t>
            </a:r>
            <a:r>
              <a:rPr lang="en-US" sz="1300" dirty="0" smtClean="0"/>
              <a:t> </a:t>
            </a:r>
            <a:r>
              <a:rPr lang="en-US" sz="1300" dirty="0" err="1" smtClean="0"/>
              <a:t>apa</a:t>
            </a:r>
            <a:r>
              <a:rPr lang="en-US" sz="1300" dirty="0" smtClean="0"/>
              <a:t> yang </a:t>
            </a:r>
            <a:r>
              <a:rPr lang="en-US" sz="1300" dirty="0" err="1" smtClean="0"/>
              <a:t>harus</a:t>
            </a:r>
            <a:r>
              <a:rPr lang="en-US" sz="1300" dirty="0" smtClean="0"/>
              <a:t> </a:t>
            </a:r>
            <a:r>
              <a:rPr lang="en-US" sz="1300" dirty="0" err="1" smtClean="0"/>
              <a:t>dilakukan</a:t>
            </a:r>
            <a:r>
              <a:rPr lang="en-US" sz="1300" dirty="0" smtClean="0"/>
              <a:t>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	</a:t>
            </a:r>
            <a:r>
              <a:rPr lang="en-US" sz="1300" dirty="0" err="1" smtClean="0"/>
              <a:t>Pada</a:t>
            </a:r>
            <a:r>
              <a:rPr lang="en-US" sz="1300" dirty="0" smtClean="0"/>
              <a:t> </a:t>
            </a:r>
            <a:r>
              <a:rPr lang="en-US" sz="1300" dirty="0" err="1" smtClean="0"/>
              <a:t>bab</a:t>
            </a:r>
            <a:r>
              <a:rPr lang="en-US" sz="1300" dirty="0" smtClean="0"/>
              <a:t> </a:t>
            </a:r>
            <a:r>
              <a:rPr lang="en-US" sz="1300" dirty="0" err="1" smtClean="0"/>
              <a:t>ini</a:t>
            </a:r>
            <a:r>
              <a:rPr lang="en-US" sz="1300" dirty="0" smtClean="0"/>
              <a:t>, </a:t>
            </a:r>
            <a:r>
              <a:rPr lang="en-US" sz="1300" dirty="0" err="1" smtClean="0"/>
              <a:t>kita</a:t>
            </a:r>
            <a:r>
              <a:rPr lang="en-US" sz="1300" dirty="0" smtClean="0"/>
              <a:t>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belajar</a:t>
            </a:r>
            <a:r>
              <a:rPr lang="en-US" sz="1300" dirty="0" smtClean="0"/>
              <a:t>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mengenal</a:t>
            </a:r>
            <a:r>
              <a:rPr lang="en-US" sz="1300" dirty="0" smtClean="0"/>
              <a:t> </a:t>
            </a:r>
            <a:r>
              <a:rPr lang="en-US" sz="1300" dirty="0" err="1" smtClean="0"/>
              <a:t>contoh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dasar</a:t>
            </a:r>
            <a:r>
              <a:rPr lang="en-US" sz="1300" dirty="0" smtClean="0"/>
              <a:t> </a:t>
            </a:r>
            <a:r>
              <a:rPr lang="en-US" sz="1300" dirty="0" err="1" smtClean="0"/>
              <a:t>berupa</a:t>
            </a:r>
            <a:r>
              <a:rPr lang="en-US" sz="1300" dirty="0" smtClean="0"/>
              <a:t> program visual. Kita </a:t>
            </a:r>
            <a:r>
              <a:rPr lang="en-US" sz="1300" dirty="0" err="1" smtClean="0"/>
              <a:t>juga</a:t>
            </a:r>
            <a:r>
              <a:rPr lang="en-US" sz="1300" dirty="0" smtClean="0"/>
              <a:t>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belajar</a:t>
            </a:r>
            <a:r>
              <a:rPr lang="en-US" sz="1300" dirty="0" smtClean="0"/>
              <a:t> </a:t>
            </a:r>
            <a:r>
              <a:rPr lang="en-US" sz="1300" dirty="0" err="1" smtClean="0"/>
              <a:t>cara</a:t>
            </a:r>
            <a:r>
              <a:rPr lang="en-US" sz="1300" dirty="0" smtClean="0"/>
              <a:t> </a:t>
            </a:r>
            <a:r>
              <a:rPr lang="en-US" sz="1300" dirty="0" err="1" smtClean="0"/>
              <a:t>kerja</a:t>
            </a:r>
            <a:r>
              <a:rPr lang="en-US" sz="1300" dirty="0" smtClean="0"/>
              <a:t> program visual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mengenal</a:t>
            </a:r>
            <a:r>
              <a:rPr lang="en-US" sz="1300" dirty="0" smtClean="0"/>
              <a:t> </a:t>
            </a:r>
            <a:r>
              <a:rPr lang="en-US" sz="1300" dirty="0" err="1" smtClean="0"/>
              <a:t>objek</a:t>
            </a:r>
            <a:r>
              <a:rPr lang="en-US" sz="1300" dirty="0" smtClean="0"/>
              <a:t> – </a:t>
            </a:r>
            <a:r>
              <a:rPr lang="en-US" sz="1300" dirty="0" err="1" smtClean="0"/>
              <a:t>objek</a:t>
            </a:r>
            <a:r>
              <a:rPr lang="en-US" sz="1300" dirty="0" smtClean="0"/>
              <a:t> </a:t>
            </a:r>
            <a:r>
              <a:rPr lang="en-US" sz="1300" dirty="0" err="1" smtClean="0"/>
              <a:t>lingkungan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visual yang </a:t>
            </a:r>
            <a:r>
              <a:rPr lang="en-US" sz="1300" dirty="0" err="1" smtClean="0"/>
              <a:t>dipakai</a:t>
            </a:r>
            <a:r>
              <a:rPr lang="en-US" sz="1300" dirty="0" smtClean="0"/>
              <a:t>. </a:t>
            </a:r>
            <a:r>
              <a:rPr lang="en-US" sz="1300" dirty="0" err="1" smtClean="0"/>
              <a:t>Selain</a:t>
            </a:r>
            <a:r>
              <a:rPr lang="en-US" sz="1300" dirty="0" smtClean="0"/>
              <a:t> </a:t>
            </a:r>
            <a:r>
              <a:rPr lang="en-US" sz="1300" dirty="0" err="1" smtClean="0"/>
              <a:t>itu</a:t>
            </a:r>
            <a:r>
              <a:rPr lang="en-US" sz="1300" dirty="0" smtClean="0"/>
              <a:t>, </a:t>
            </a:r>
            <a:r>
              <a:rPr lang="en-US" sz="1300" dirty="0" err="1" smtClean="0"/>
              <a:t>diharapkan</a:t>
            </a:r>
            <a:r>
              <a:rPr lang="en-US" sz="1300" dirty="0" smtClean="0"/>
              <a:t> kalian </a:t>
            </a:r>
            <a:r>
              <a:rPr lang="en-US" sz="1300" dirty="0" err="1" smtClean="0"/>
              <a:t>juga</a:t>
            </a:r>
            <a:r>
              <a:rPr lang="en-US" sz="1300" dirty="0" smtClean="0"/>
              <a:t> </a:t>
            </a:r>
            <a:r>
              <a:rPr lang="en-US" sz="1300" dirty="0" err="1" smtClean="0"/>
              <a:t>mampu</a:t>
            </a:r>
            <a:r>
              <a:rPr lang="en-US" sz="1300" dirty="0" smtClean="0"/>
              <a:t> </a:t>
            </a:r>
            <a:r>
              <a:rPr lang="en-US" sz="1300" dirty="0" err="1" smtClean="0"/>
              <a:t>meniru</a:t>
            </a:r>
            <a:r>
              <a:rPr lang="en-US" sz="1300" dirty="0" smtClean="0"/>
              <a:t> (</a:t>
            </a:r>
            <a:r>
              <a:rPr lang="en-US" sz="1300" dirty="0" err="1" smtClean="0"/>
              <a:t>menulis</a:t>
            </a:r>
            <a:r>
              <a:rPr lang="en-US" sz="1300" dirty="0" smtClean="0"/>
              <a:t> </a:t>
            </a:r>
            <a:r>
              <a:rPr lang="en-US" sz="1300" dirty="0" err="1" smtClean="0"/>
              <a:t>ulang</a:t>
            </a:r>
            <a:r>
              <a:rPr lang="en-US" sz="1300" dirty="0" smtClean="0"/>
              <a:t>) </a:t>
            </a:r>
            <a:r>
              <a:rPr lang="en-US" sz="1300" dirty="0" err="1" smtClean="0"/>
              <a:t>sebuah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sederhana</a:t>
            </a:r>
            <a:r>
              <a:rPr lang="en-US" sz="1300" dirty="0" smtClean="0"/>
              <a:t> </a:t>
            </a:r>
            <a:r>
              <a:rPr lang="en-US" sz="1300" dirty="0" err="1" smtClean="0"/>
              <a:t>dari</a:t>
            </a:r>
            <a:r>
              <a:rPr lang="en-US" sz="1300" dirty="0" smtClean="0"/>
              <a:t> </a:t>
            </a:r>
            <a:r>
              <a:rPr lang="en-US" sz="1300" dirty="0" err="1" smtClean="0"/>
              <a:t>lingkungan</a:t>
            </a:r>
            <a:r>
              <a:rPr lang="en-US" sz="1300" dirty="0" smtClean="0"/>
              <a:t> visual </a:t>
            </a:r>
            <a:r>
              <a:rPr lang="en-US" sz="1300" dirty="0" err="1" smtClean="0"/>
              <a:t>tersebut</a:t>
            </a:r>
            <a:r>
              <a:rPr lang="en-US" sz="1300" dirty="0" smtClean="0"/>
              <a:t>.</a:t>
            </a:r>
            <a:endParaRPr lang="id-ID" sz="1300" dirty="0"/>
          </a:p>
        </p:txBody>
      </p:sp>
    </p:spTree>
    <p:extLst>
      <p:ext uri="{BB962C8B-B14F-4D97-AF65-F5344CB8AC3E}">
        <p14:creationId xmlns:p14="http://schemas.microsoft.com/office/powerpoint/2010/main" val="32775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0262" y="305878"/>
            <a:ext cx="8190412" cy="572700"/>
          </a:xfrm>
        </p:spPr>
        <p:txBody>
          <a:bodyPr/>
          <a:lstStyle/>
          <a:p>
            <a:pPr algn="just"/>
            <a:r>
              <a:rPr lang="en-US" sz="2400" dirty="0" smtClean="0"/>
              <a:t>PETA KONSEP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0263" y="1053450"/>
            <a:ext cx="8190412" cy="3792870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	</a:t>
            </a:r>
            <a:endParaRPr lang="id-ID" sz="1300" dirty="0"/>
          </a:p>
        </p:txBody>
      </p:sp>
      <p:sp>
        <p:nvSpPr>
          <p:cNvPr id="2" name="Rectangle 1"/>
          <p:cNvSpPr/>
          <p:nvPr/>
        </p:nvSpPr>
        <p:spPr>
          <a:xfrm>
            <a:off x="2519835" y="1207566"/>
            <a:ext cx="3887945" cy="39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partan" panose="020B0604020202020204" charset="0"/>
              </a:rPr>
              <a:t>Pemrograman</a:t>
            </a:r>
            <a:r>
              <a:rPr lang="en-US" dirty="0" smtClean="0">
                <a:latin typeface="Spartan" panose="020B0604020202020204" charset="0"/>
              </a:rPr>
              <a:t> Visual</a:t>
            </a:r>
            <a:endParaRPr lang="id-ID" dirty="0">
              <a:latin typeface="Spartan" panose="020B060402020202020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35632" y="2073105"/>
            <a:ext cx="0" cy="38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63807" y="2073106"/>
            <a:ext cx="0" cy="38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</p:cNvCxnSpPr>
          <p:nvPr/>
        </p:nvCxnSpPr>
        <p:spPr>
          <a:xfrm rot="16200000" flipH="1">
            <a:off x="5767351" y="294911"/>
            <a:ext cx="474651" cy="3081737"/>
          </a:xfrm>
          <a:prstGeom prst="bent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45545" y="2073105"/>
            <a:ext cx="0" cy="38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0291" y="2485981"/>
            <a:ext cx="1870681" cy="1137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partan" panose="020B0604020202020204" charset="0"/>
              </a:rPr>
              <a:t>Mengenal</a:t>
            </a:r>
            <a:r>
              <a:rPr lang="en-US" dirty="0" smtClean="0">
                <a:latin typeface="Spartan" panose="020B0604020202020204" charset="0"/>
              </a:rPr>
              <a:t> </a:t>
            </a:r>
            <a:r>
              <a:rPr lang="en-US" dirty="0" err="1" smtClean="0">
                <a:latin typeface="Spartan" panose="020B0604020202020204" charset="0"/>
              </a:rPr>
              <a:t>Pemrograman</a:t>
            </a:r>
            <a:r>
              <a:rPr lang="en-US" dirty="0" smtClean="0">
                <a:latin typeface="Spartan" panose="020B0604020202020204" charset="0"/>
              </a:rPr>
              <a:t> </a:t>
            </a:r>
            <a:r>
              <a:rPr lang="en-US" dirty="0" err="1" smtClean="0">
                <a:latin typeface="Spartan" panose="020B0604020202020204" charset="0"/>
              </a:rPr>
              <a:t>Dasar</a:t>
            </a:r>
            <a:endParaRPr lang="id-ID" dirty="0">
              <a:latin typeface="Spartan" panose="020B0604020202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28466" y="2474464"/>
            <a:ext cx="1870681" cy="1137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partan" panose="020B0604020202020204" charset="0"/>
              </a:rPr>
              <a:t>Mengenal</a:t>
            </a:r>
            <a:r>
              <a:rPr lang="en-US" dirty="0" smtClean="0">
                <a:latin typeface="Spartan" panose="020B0604020202020204" charset="0"/>
              </a:rPr>
              <a:t> </a:t>
            </a:r>
            <a:r>
              <a:rPr lang="en-US" dirty="0" err="1" smtClean="0">
                <a:latin typeface="Spartan" panose="020B0604020202020204" charset="0"/>
              </a:rPr>
              <a:t>Dasar</a:t>
            </a:r>
            <a:r>
              <a:rPr lang="en-US" dirty="0" smtClean="0">
                <a:latin typeface="Spartan" panose="020B0604020202020204" charset="0"/>
              </a:rPr>
              <a:t> </a:t>
            </a:r>
            <a:r>
              <a:rPr lang="en-US" dirty="0" err="1" smtClean="0">
                <a:latin typeface="Spartan" panose="020B0604020202020204" charset="0"/>
              </a:rPr>
              <a:t>Pemrograman</a:t>
            </a:r>
            <a:r>
              <a:rPr lang="en-US" dirty="0" smtClean="0">
                <a:latin typeface="Spartan" panose="020B0604020202020204" charset="0"/>
              </a:rPr>
              <a:t> Visual Basic</a:t>
            </a:r>
            <a:endParaRPr lang="id-ID" dirty="0">
              <a:latin typeface="Spartan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10204" y="2463994"/>
            <a:ext cx="1870681" cy="1137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partan" panose="020B0604020202020204" charset="0"/>
              </a:rPr>
              <a:t>Belajar</a:t>
            </a:r>
            <a:r>
              <a:rPr lang="en-US" dirty="0" smtClean="0">
                <a:latin typeface="Spartan" panose="020B0604020202020204" charset="0"/>
              </a:rPr>
              <a:t> </a:t>
            </a:r>
            <a:r>
              <a:rPr lang="en-US" dirty="0" err="1" smtClean="0">
                <a:latin typeface="Spartan" panose="020B0604020202020204" charset="0"/>
              </a:rPr>
              <a:t>membuat</a:t>
            </a:r>
            <a:r>
              <a:rPr lang="en-US" dirty="0" smtClean="0">
                <a:latin typeface="Spartan" panose="020B0604020202020204" charset="0"/>
              </a:rPr>
              <a:t> </a:t>
            </a:r>
            <a:r>
              <a:rPr lang="en-US" dirty="0" err="1" smtClean="0">
                <a:latin typeface="Spartan" panose="020B0604020202020204" charset="0"/>
              </a:rPr>
              <a:t>Pemrograman</a:t>
            </a:r>
            <a:r>
              <a:rPr lang="en-US" dirty="0" smtClean="0">
                <a:latin typeface="Spartan" panose="020B0604020202020204" charset="0"/>
              </a:rPr>
              <a:t> Visual Basic</a:t>
            </a:r>
            <a:endParaRPr lang="id-ID" dirty="0">
              <a:latin typeface="Spartan" panose="020B0604020202020204" charset="0"/>
            </a:endParaRPr>
          </a:p>
        </p:txBody>
      </p:sp>
      <p:cxnSp>
        <p:nvCxnSpPr>
          <p:cNvPr id="29" name="Elbow Connector 28"/>
          <p:cNvCxnSpPr>
            <a:stCxn id="2" idx="2"/>
          </p:cNvCxnSpPr>
          <p:nvPr/>
        </p:nvCxnSpPr>
        <p:spPr>
          <a:xfrm rot="5400000">
            <a:off x="2762395" y="371692"/>
            <a:ext cx="474650" cy="2928176"/>
          </a:xfrm>
          <a:prstGeom prst="bent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6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4"/>
          <p:cNvSpPr/>
          <p:nvPr/>
        </p:nvSpPr>
        <p:spPr>
          <a:xfrm>
            <a:off x="1526313" y="860308"/>
            <a:ext cx="1147800" cy="1147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4"/>
          <p:cNvSpPr/>
          <p:nvPr/>
        </p:nvSpPr>
        <p:spPr>
          <a:xfrm rot="3420409">
            <a:off x="5691508" y="1960899"/>
            <a:ext cx="2654354" cy="1673953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108" name="Google Shape;1108;p44"/>
          <p:cNvGrpSpPr/>
          <p:nvPr/>
        </p:nvGrpSpPr>
        <p:grpSpPr>
          <a:xfrm rot="-960528">
            <a:off x="5892182" y="1270875"/>
            <a:ext cx="2159440" cy="2465381"/>
            <a:chOff x="742950" y="1124975"/>
            <a:chExt cx="1327850" cy="1515975"/>
          </a:xfrm>
        </p:grpSpPr>
        <p:sp>
          <p:nvSpPr>
            <p:cNvPr id="1109" name="Google Shape;1109;p44"/>
            <p:cNvSpPr/>
            <p:nvPr/>
          </p:nvSpPr>
          <p:spPr>
            <a:xfrm>
              <a:off x="742950" y="1124975"/>
              <a:ext cx="304525" cy="1515975"/>
            </a:xfrm>
            <a:custGeom>
              <a:avLst/>
              <a:gdLst/>
              <a:ahLst/>
              <a:cxnLst/>
              <a:rect l="l" t="t" r="r" b="b"/>
              <a:pathLst>
                <a:path w="12181" h="60639" extrusionOk="0">
                  <a:moveTo>
                    <a:pt x="0" y="60639"/>
                  </a:moveTo>
                  <a:lnTo>
                    <a:pt x="6263" y="0"/>
                  </a:lnTo>
                  <a:lnTo>
                    <a:pt x="12180" y="4691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899500" y="1124975"/>
              <a:ext cx="1171300" cy="1172775"/>
            </a:xfrm>
            <a:custGeom>
              <a:avLst/>
              <a:gdLst/>
              <a:ahLst/>
              <a:cxnLst/>
              <a:rect l="l" t="t" r="r" b="b"/>
              <a:pathLst>
                <a:path w="46852" h="46911" extrusionOk="0">
                  <a:moveTo>
                    <a:pt x="46852" y="37576"/>
                  </a:moveTo>
                  <a:lnTo>
                    <a:pt x="5918" y="4691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742950" y="2064375"/>
              <a:ext cx="1327850" cy="576575"/>
            </a:xfrm>
            <a:custGeom>
              <a:avLst/>
              <a:gdLst/>
              <a:ahLst/>
              <a:cxnLst/>
              <a:rect l="l" t="t" r="r" b="b"/>
              <a:pathLst>
                <a:path w="53114" h="23063" extrusionOk="0">
                  <a:moveTo>
                    <a:pt x="53114" y="0"/>
                  </a:moveTo>
                  <a:lnTo>
                    <a:pt x="0" y="23063"/>
                  </a:lnTo>
                  <a:lnTo>
                    <a:pt x="12180" y="9335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1375799" y="2069596"/>
            <a:ext cx="4510209" cy="20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MENGENAL PEMROGRAMAN DASAR</a:t>
            </a:r>
            <a:endParaRPr dirty="0"/>
          </a:p>
        </p:txBody>
      </p:sp>
      <p:sp>
        <p:nvSpPr>
          <p:cNvPr id="1113" name="Google Shape;1113;p44"/>
          <p:cNvSpPr txBox="1">
            <a:spLocks noGrp="1"/>
          </p:cNvSpPr>
          <p:nvPr>
            <p:ph type="subTitle" idx="1"/>
          </p:nvPr>
        </p:nvSpPr>
        <p:spPr>
          <a:xfrm>
            <a:off x="1375800" y="3931613"/>
            <a:ext cx="4510208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id-ID" dirty="0"/>
              <a:t>Mempelajari pengertian, konsep, fungsi, dan tingkat bahasa pemrograman komputer.</a:t>
            </a:r>
            <a:endParaRPr lang="id-ID" dirty="0"/>
          </a:p>
        </p:txBody>
      </p:sp>
      <p:sp>
        <p:nvSpPr>
          <p:cNvPr id="1114" name="Google Shape;1114;p44"/>
          <p:cNvSpPr txBox="1">
            <a:spLocks noGrp="1"/>
          </p:cNvSpPr>
          <p:nvPr>
            <p:ph type="title" idx="2"/>
          </p:nvPr>
        </p:nvSpPr>
        <p:spPr>
          <a:xfrm>
            <a:off x="1314750" y="954153"/>
            <a:ext cx="1570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</a:t>
            </a:r>
            <a:endParaRPr dirty="0"/>
          </a:p>
        </p:txBody>
      </p:sp>
      <p:sp>
        <p:nvSpPr>
          <p:cNvPr id="1115" name="Google Shape;1115;p44"/>
          <p:cNvSpPr/>
          <p:nvPr/>
        </p:nvSpPr>
        <p:spPr>
          <a:xfrm>
            <a:off x="5825042" y="2161874"/>
            <a:ext cx="1881533" cy="1048415"/>
          </a:xfrm>
          <a:custGeom>
            <a:avLst/>
            <a:gdLst/>
            <a:ahLst/>
            <a:cxnLst/>
            <a:rect l="l" t="t" r="r" b="b"/>
            <a:pathLst>
              <a:path w="72604" h="40452" extrusionOk="0">
                <a:moveTo>
                  <a:pt x="61873" y="40452"/>
                </a:moveTo>
                <a:lnTo>
                  <a:pt x="72604" y="6871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16" name="Google Shape;1116;p44"/>
          <p:cNvGrpSpPr/>
          <p:nvPr/>
        </p:nvGrpSpPr>
        <p:grpSpPr>
          <a:xfrm>
            <a:off x="6912080" y="768303"/>
            <a:ext cx="943148" cy="1005386"/>
            <a:chOff x="3398625" y="2972225"/>
            <a:chExt cx="1457050" cy="1553200"/>
          </a:xfrm>
        </p:grpSpPr>
        <p:sp>
          <p:nvSpPr>
            <p:cNvPr id="1117" name="Google Shape;1117;p44"/>
            <p:cNvSpPr/>
            <p:nvPr/>
          </p:nvSpPr>
          <p:spPr>
            <a:xfrm>
              <a:off x="3681100" y="3293975"/>
              <a:ext cx="1039450" cy="957900"/>
            </a:xfrm>
            <a:custGeom>
              <a:avLst/>
              <a:gdLst/>
              <a:ahLst/>
              <a:cxnLst/>
              <a:rect l="l" t="t" r="r" b="b"/>
              <a:pathLst>
                <a:path w="41578" h="38316" extrusionOk="0">
                  <a:moveTo>
                    <a:pt x="40791" y="26552"/>
                  </a:moveTo>
                  <a:cubicBezTo>
                    <a:pt x="40625" y="26659"/>
                    <a:pt x="40470" y="26754"/>
                    <a:pt x="40303" y="26861"/>
                  </a:cubicBezTo>
                  <a:cubicBezTo>
                    <a:pt x="40148" y="26957"/>
                    <a:pt x="40029" y="27040"/>
                    <a:pt x="39887" y="27123"/>
                  </a:cubicBezTo>
                  <a:cubicBezTo>
                    <a:pt x="39744" y="27207"/>
                    <a:pt x="39553" y="27314"/>
                    <a:pt x="39386" y="27409"/>
                  </a:cubicBezTo>
                  <a:cubicBezTo>
                    <a:pt x="39220" y="27492"/>
                    <a:pt x="39089" y="27576"/>
                    <a:pt x="38934" y="27647"/>
                  </a:cubicBezTo>
                  <a:lnTo>
                    <a:pt x="38708" y="27766"/>
                  </a:lnTo>
                  <a:cubicBezTo>
                    <a:pt x="38494" y="27873"/>
                    <a:pt x="38279" y="27981"/>
                    <a:pt x="38065" y="28076"/>
                  </a:cubicBezTo>
                  <a:cubicBezTo>
                    <a:pt x="37958" y="28123"/>
                    <a:pt x="37862" y="28171"/>
                    <a:pt x="37767" y="28207"/>
                  </a:cubicBezTo>
                  <a:cubicBezTo>
                    <a:pt x="37541" y="28314"/>
                    <a:pt x="37327" y="28409"/>
                    <a:pt x="37100" y="28493"/>
                  </a:cubicBezTo>
                  <a:lnTo>
                    <a:pt x="36898" y="28576"/>
                  </a:lnTo>
                  <a:cubicBezTo>
                    <a:pt x="36612" y="28683"/>
                    <a:pt x="36327" y="28790"/>
                    <a:pt x="36041" y="28885"/>
                  </a:cubicBezTo>
                  <a:cubicBezTo>
                    <a:pt x="35660" y="29016"/>
                    <a:pt x="35255" y="29136"/>
                    <a:pt x="34862" y="29243"/>
                  </a:cubicBezTo>
                  <a:cubicBezTo>
                    <a:pt x="34755" y="29278"/>
                    <a:pt x="34648" y="29302"/>
                    <a:pt x="34541" y="29338"/>
                  </a:cubicBezTo>
                  <a:cubicBezTo>
                    <a:pt x="34255" y="29409"/>
                    <a:pt x="33981" y="29481"/>
                    <a:pt x="33695" y="29540"/>
                  </a:cubicBezTo>
                  <a:cubicBezTo>
                    <a:pt x="33552" y="29564"/>
                    <a:pt x="33410" y="29600"/>
                    <a:pt x="33267" y="29624"/>
                  </a:cubicBezTo>
                  <a:cubicBezTo>
                    <a:pt x="33029" y="29671"/>
                    <a:pt x="32779" y="29719"/>
                    <a:pt x="32540" y="29755"/>
                  </a:cubicBezTo>
                  <a:cubicBezTo>
                    <a:pt x="32386" y="29778"/>
                    <a:pt x="32243" y="29814"/>
                    <a:pt x="32088" y="29826"/>
                  </a:cubicBezTo>
                  <a:cubicBezTo>
                    <a:pt x="31850" y="29862"/>
                    <a:pt x="31612" y="29898"/>
                    <a:pt x="31374" y="29921"/>
                  </a:cubicBezTo>
                  <a:lnTo>
                    <a:pt x="30933" y="29969"/>
                  </a:lnTo>
                  <a:cubicBezTo>
                    <a:pt x="30671" y="29993"/>
                    <a:pt x="30409" y="30017"/>
                    <a:pt x="30147" y="30028"/>
                  </a:cubicBezTo>
                  <a:cubicBezTo>
                    <a:pt x="30028" y="30040"/>
                    <a:pt x="29897" y="30052"/>
                    <a:pt x="29778" y="30052"/>
                  </a:cubicBezTo>
                  <a:cubicBezTo>
                    <a:pt x="29385" y="30076"/>
                    <a:pt x="29004" y="30088"/>
                    <a:pt x="28611" y="30088"/>
                  </a:cubicBezTo>
                  <a:lnTo>
                    <a:pt x="28588" y="30088"/>
                  </a:lnTo>
                  <a:cubicBezTo>
                    <a:pt x="28207" y="30088"/>
                    <a:pt x="27814" y="30076"/>
                    <a:pt x="27433" y="30052"/>
                  </a:cubicBezTo>
                  <a:cubicBezTo>
                    <a:pt x="27314" y="30052"/>
                    <a:pt x="27194" y="30040"/>
                    <a:pt x="27075" y="30028"/>
                  </a:cubicBezTo>
                  <a:cubicBezTo>
                    <a:pt x="26790" y="30017"/>
                    <a:pt x="26504" y="29993"/>
                    <a:pt x="26230" y="29957"/>
                  </a:cubicBezTo>
                  <a:cubicBezTo>
                    <a:pt x="26075" y="29945"/>
                    <a:pt x="25932" y="29933"/>
                    <a:pt x="25790" y="29921"/>
                  </a:cubicBezTo>
                  <a:cubicBezTo>
                    <a:pt x="25516" y="29886"/>
                    <a:pt x="25242" y="29850"/>
                    <a:pt x="24956" y="29802"/>
                  </a:cubicBezTo>
                  <a:lnTo>
                    <a:pt x="24539" y="29743"/>
                  </a:lnTo>
                  <a:cubicBezTo>
                    <a:pt x="24182" y="29683"/>
                    <a:pt x="23837" y="29624"/>
                    <a:pt x="23480" y="29540"/>
                  </a:cubicBezTo>
                  <a:lnTo>
                    <a:pt x="23242" y="29505"/>
                  </a:lnTo>
                  <a:lnTo>
                    <a:pt x="23075" y="29457"/>
                  </a:lnTo>
                  <a:cubicBezTo>
                    <a:pt x="22813" y="29397"/>
                    <a:pt x="22539" y="29338"/>
                    <a:pt x="22265" y="29266"/>
                  </a:cubicBezTo>
                  <a:lnTo>
                    <a:pt x="22003" y="29195"/>
                  </a:lnTo>
                  <a:cubicBezTo>
                    <a:pt x="21753" y="29136"/>
                    <a:pt x="21503" y="29064"/>
                    <a:pt x="21265" y="28981"/>
                  </a:cubicBezTo>
                  <a:cubicBezTo>
                    <a:pt x="21182" y="28957"/>
                    <a:pt x="21098" y="28933"/>
                    <a:pt x="21015" y="28909"/>
                  </a:cubicBezTo>
                  <a:cubicBezTo>
                    <a:pt x="20694" y="28814"/>
                    <a:pt x="20372" y="28707"/>
                    <a:pt x="20051" y="28600"/>
                  </a:cubicBezTo>
                  <a:cubicBezTo>
                    <a:pt x="19908" y="28540"/>
                    <a:pt x="19753" y="28481"/>
                    <a:pt x="19598" y="28421"/>
                  </a:cubicBezTo>
                  <a:cubicBezTo>
                    <a:pt x="19408" y="28350"/>
                    <a:pt x="19217" y="28278"/>
                    <a:pt x="19027" y="28207"/>
                  </a:cubicBezTo>
                  <a:cubicBezTo>
                    <a:pt x="18872" y="28147"/>
                    <a:pt x="18717" y="28076"/>
                    <a:pt x="18562" y="28016"/>
                  </a:cubicBezTo>
                  <a:cubicBezTo>
                    <a:pt x="18372" y="27933"/>
                    <a:pt x="18181" y="27850"/>
                    <a:pt x="17991" y="27766"/>
                  </a:cubicBezTo>
                  <a:lnTo>
                    <a:pt x="17789" y="27671"/>
                  </a:lnTo>
                  <a:cubicBezTo>
                    <a:pt x="17550" y="27564"/>
                    <a:pt x="17312" y="27445"/>
                    <a:pt x="17074" y="27326"/>
                  </a:cubicBezTo>
                  <a:lnTo>
                    <a:pt x="16800" y="27195"/>
                  </a:lnTo>
                  <a:cubicBezTo>
                    <a:pt x="16550" y="27064"/>
                    <a:pt x="16312" y="26933"/>
                    <a:pt x="16074" y="26802"/>
                  </a:cubicBezTo>
                  <a:lnTo>
                    <a:pt x="15895" y="26707"/>
                  </a:lnTo>
                  <a:cubicBezTo>
                    <a:pt x="15610" y="26552"/>
                    <a:pt x="15336" y="26385"/>
                    <a:pt x="15050" y="26207"/>
                  </a:cubicBezTo>
                  <a:cubicBezTo>
                    <a:pt x="14693" y="25992"/>
                    <a:pt x="14348" y="25766"/>
                    <a:pt x="14002" y="25528"/>
                  </a:cubicBezTo>
                  <a:cubicBezTo>
                    <a:pt x="13955" y="25504"/>
                    <a:pt x="13907" y="25468"/>
                    <a:pt x="13871" y="25433"/>
                  </a:cubicBezTo>
                  <a:cubicBezTo>
                    <a:pt x="13574" y="25230"/>
                    <a:pt x="13276" y="25016"/>
                    <a:pt x="12978" y="24790"/>
                  </a:cubicBezTo>
                  <a:cubicBezTo>
                    <a:pt x="12859" y="24706"/>
                    <a:pt x="12752" y="24623"/>
                    <a:pt x="12645" y="24528"/>
                  </a:cubicBezTo>
                  <a:cubicBezTo>
                    <a:pt x="12419" y="24361"/>
                    <a:pt x="12193" y="24183"/>
                    <a:pt x="11978" y="23992"/>
                  </a:cubicBezTo>
                  <a:cubicBezTo>
                    <a:pt x="11859" y="23897"/>
                    <a:pt x="11740" y="23790"/>
                    <a:pt x="11621" y="23682"/>
                  </a:cubicBezTo>
                  <a:cubicBezTo>
                    <a:pt x="11407" y="23504"/>
                    <a:pt x="11204" y="23325"/>
                    <a:pt x="11002" y="23135"/>
                  </a:cubicBezTo>
                  <a:cubicBezTo>
                    <a:pt x="10895" y="23040"/>
                    <a:pt x="10788" y="22932"/>
                    <a:pt x="10681" y="22825"/>
                  </a:cubicBezTo>
                  <a:cubicBezTo>
                    <a:pt x="10335" y="22492"/>
                    <a:pt x="10002" y="22158"/>
                    <a:pt x="9668" y="21813"/>
                  </a:cubicBezTo>
                  <a:cubicBezTo>
                    <a:pt x="9478" y="21599"/>
                    <a:pt x="9287" y="21385"/>
                    <a:pt x="9109" y="21170"/>
                  </a:cubicBezTo>
                  <a:cubicBezTo>
                    <a:pt x="9037" y="21099"/>
                    <a:pt x="8990" y="21027"/>
                    <a:pt x="8930" y="20956"/>
                  </a:cubicBezTo>
                  <a:cubicBezTo>
                    <a:pt x="8799" y="20813"/>
                    <a:pt x="8680" y="20670"/>
                    <a:pt x="8561" y="20527"/>
                  </a:cubicBezTo>
                  <a:lnTo>
                    <a:pt x="8442" y="20373"/>
                  </a:lnTo>
                  <a:cubicBezTo>
                    <a:pt x="8287" y="20182"/>
                    <a:pt x="8133" y="19980"/>
                    <a:pt x="7978" y="19777"/>
                  </a:cubicBezTo>
                  <a:cubicBezTo>
                    <a:pt x="7918" y="19706"/>
                    <a:pt x="7859" y="19622"/>
                    <a:pt x="7799" y="19539"/>
                  </a:cubicBezTo>
                  <a:cubicBezTo>
                    <a:pt x="7668" y="19361"/>
                    <a:pt x="7537" y="19170"/>
                    <a:pt x="7418" y="18991"/>
                  </a:cubicBezTo>
                  <a:cubicBezTo>
                    <a:pt x="7359" y="18908"/>
                    <a:pt x="7299" y="18825"/>
                    <a:pt x="7252" y="18741"/>
                  </a:cubicBezTo>
                  <a:cubicBezTo>
                    <a:pt x="7168" y="18610"/>
                    <a:pt x="7085" y="18479"/>
                    <a:pt x="7001" y="18348"/>
                  </a:cubicBezTo>
                  <a:cubicBezTo>
                    <a:pt x="6930" y="18253"/>
                    <a:pt x="6871" y="18146"/>
                    <a:pt x="6811" y="18051"/>
                  </a:cubicBezTo>
                  <a:cubicBezTo>
                    <a:pt x="6728" y="17920"/>
                    <a:pt x="6644" y="17777"/>
                    <a:pt x="6573" y="17646"/>
                  </a:cubicBezTo>
                  <a:cubicBezTo>
                    <a:pt x="6513" y="17551"/>
                    <a:pt x="6454" y="17456"/>
                    <a:pt x="6394" y="17348"/>
                  </a:cubicBezTo>
                  <a:cubicBezTo>
                    <a:pt x="6347" y="17241"/>
                    <a:pt x="6299" y="17158"/>
                    <a:pt x="6239" y="17063"/>
                  </a:cubicBezTo>
                  <a:cubicBezTo>
                    <a:pt x="6180" y="16932"/>
                    <a:pt x="6109" y="16813"/>
                    <a:pt x="6037" y="16682"/>
                  </a:cubicBezTo>
                  <a:cubicBezTo>
                    <a:pt x="5989" y="16586"/>
                    <a:pt x="5942" y="16491"/>
                    <a:pt x="5894" y="16384"/>
                  </a:cubicBezTo>
                  <a:cubicBezTo>
                    <a:pt x="5847" y="16289"/>
                    <a:pt x="5787" y="16170"/>
                    <a:pt x="5728" y="16051"/>
                  </a:cubicBezTo>
                  <a:cubicBezTo>
                    <a:pt x="5561" y="15705"/>
                    <a:pt x="5406" y="15348"/>
                    <a:pt x="5263" y="14991"/>
                  </a:cubicBezTo>
                  <a:cubicBezTo>
                    <a:pt x="5227" y="14931"/>
                    <a:pt x="5204" y="14860"/>
                    <a:pt x="5180" y="14789"/>
                  </a:cubicBezTo>
                  <a:cubicBezTo>
                    <a:pt x="5037" y="14455"/>
                    <a:pt x="4906" y="14110"/>
                    <a:pt x="4787" y="13765"/>
                  </a:cubicBezTo>
                  <a:cubicBezTo>
                    <a:pt x="4775" y="13717"/>
                    <a:pt x="4763" y="13669"/>
                    <a:pt x="4739" y="13622"/>
                  </a:cubicBezTo>
                  <a:cubicBezTo>
                    <a:pt x="4644" y="13312"/>
                    <a:pt x="4537" y="12991"/>
                    <a:pt x="4442" y="12681"/>
                  </a:cubicBezTo>
                  <a:cubicBezTo>
                    <a:pt x="4430" y="12622"/>
                    <a:pt x="4418" y="12574"/>
                    <a:pt x="4406" y="12514"/>
                  </a:cubicBezTo>
                  <a:cubicBezTo>
                    <a:pt x="4311" y="12193"/>
                    <a:pt x="4227" y="11860"/>
                    <a:pt x="4156" y="11526"/>
                  </a:cubicBezTo>
                  <a:cubicBezTo>
                    <a:pt x="4144" y="11455"/>
                    <a:pt x="4132" y="11383"/>
                    <a:pt x="4108" y="11312"/>
                  </a:cubicBezTo>
                  <a:cubicBezTo>
                    <a:pt x="4037" y="10979"/>
                    <a:pt x="3977" y="10645"/>
                    <a:pt x="3930" y="10312"/>
                  </a:cubicBezTo>
                  <a:lnTo>
                    <a:pt x="3930" y="10300"/>
                  </a:lnTo>
                  <a:cubicBezTo>
                    <a:pt x="3870" y="9955"/>
                    <a:pt x="3834" y="9621"/>
                    <a:pt x="3799" y="9276"/>
                  </a:cubicBezTo>
                  <a:cubicBezTo>
                    <a:pt x="3799" y="9204"/>
                    <a:pt x="3787" y="9133"/>
                    <a:pt x="3775" y="9062"/>
                  </a:cubicBezTo>
                  <a:cubicBezTo>
                    <a:pt x="3751" y="8728"/>
                    <a:pt x="3727" y="8395"/>
                    <a:pt x="3715" y="8062"/>
                  </a:cubicBezTo>
                  <a:lnTo>
                    <a:pt x="3715" y="7895"/>
                  </a:lnTo>
                  <a:cubicBezTo>
                    <a:pt x="3703" y="7561"/>
                    <a:pt x="3703" y="7228"/>
                    <a:pt x="3715" y="6895"/>
                  </a:cubicBezTo>
                  <a:lnTo>
                    <a:pt x="3715" y="6799"/>
                  </a:lnTo>
                  <a:cubicBezTo>
                    <a:pt x="3727" y="6430"/>
                    <a:pt x="3751" y="6061"/>
                    <a:pt x="3787" y="5692"/>
                  </a:cubicBezTo>
                  <a:cubicBezTo>
                    <a:pt x="3787" y="5621"/>
                    <a:pt x="3799" y="5549"/>
                    <a:pt x="3811" y="5466"/>
                  </a:cubicBezTo>
                  <a:cubicBezTo>
                    <a:pt x="3811" y="5371"/>
                    <a:pt x="3823" y="5264"/>
                    <a:pt x="3834" y="5168"/>
                  </a:cubicBezTo>
                  <a:cubicBezTo>
                    <a:pt x="3858" y="5037"/>
                    <a:pt x="3870" y="4918"/>
                    <a:pt x="3894" y="4799"/>
                  </a:cubicBezTo>
                  <a:cubicBezTo>
                    <a:pt x="3906" y="4692"/>
                    <a:pt x="3918" y="4597"/>
                    <a:pt x="3930" y="4502"/>
                  </a:cubicBezTo>
                  <a:cubicBezTo>
                    <a:pt x="3953" y="4394"/>
                    <a:pt x="3977" y="4263"/>
                    <a:pt x="3989" y="4144"/>
                  </a:cubicBezTo>
                  <a:cubicBezTo>
                    <a:pt x="4013" y="4025"/>
                    <a:pt x="4037" y="3906"/>
                    <a:pt x="4061" y="3787"/>
                  </a:cubicBezTo>
                  <a:cubicBezTo>
                    <a:pt x="4084" y="3668"/>
                    <a:pt x="4108" y="3561"/>
                    <a:pt x="4132" y="3454"/>
                  </a:cubicBezTo>
                  <a:cubicBezTo>
                    <a:pt x="4156" y="3335"/>
                    <a:pt x="4180" y="3216"/>
                    <a:pt x="4215" y="3097"/>
                  </a:cubicBezTo>
                  <a:cubicBezTo>
                    <a:pt x="4239" y="2978"/>
                    <a:pt x="4263" y="2882"/>
                    <a:pt x="4287" y="2787"/>
                  </a:cubicBezTo>
                  <a:cubicBezTo>
                    <a:pt x="4334" y="2620"/>
                    <a:pt x="4370" y="2466"/>
                    <a:pt x="4418" y="2311"/>
                  </a:cubicBezTo>
                  <a:cubicBezTo>
                    <a:pt x="4442" y="2227"/>
                    <a:pt x="4465" y="2132"/>
                    <a:pt x="4501" y="2049"/>
                  </a:cubicBezTo>
                  <a:cubicBezTo>
                    <a:pt x="4549" y="1870"/>
                    <a:pt x="4608" y="1680"/>
                    <a:pt x="4680" y="1501"/>
                  </a:cubicBezTo>
                  <a:cubicBezTo>
                    <a:pt x="4692" y="1442"/>
                    <a:pt x="4715" y="1382"/>
                    <a:pt x="4739" y="1323"/>
                  </a:cubicBezTo>
                  <a:cubicBezTo>
                    <a:pt x="4787" y="1180"/>
                    <a:pt x="4846" y="1025"/>
                    <a:pt x="4906" y="882"/>
                  </a:cubicBezTo>
                  <a:cubicBezTo>
                    <a:pt x="4930" y="799"/>
                    <a:pt x="4954" y="727"/>
                    <a:pt x="4989" y="656"/>
                  </a:cubicBezTo>
                  <a:cubicBezTo>
                    <a:pt x="5073" y="442"/>
                    <a:pt x="5168" y="215"/>
                    <a:pt x="5263" y="1"/>
                  </a:cubicBezTo>
                  <a:lnTo>
                    <a:pt x="1560" y="8264"/>
                  </a:lnTo>
                  <a:cubicBezTo>
                    <a:pt x="1453" y="8478"/>
                    <a:pt x="1358" y="8693"/>
                    <a:pt x="1275" y="8919"/>
                  </a:cubicBezTo>
                  <a:cubicBezTo>
                    <a:pt x="1251" y="8990"/>
                    <a:pt x="1215" y="9062"/>
                    <a:pt x="1191" y="9133"/>
                  </a:cubicBezTo>
                  <a:cubicBezTo>
                    <a:pt x="1132" y="9288"/>
                    <a:pt x="1072" y="9431"/>
                    <a:pt x="1025" y="9585"/>
                  </a:cubicBezTo>
                  <a:lnTo>
                    <a:pt x="1013" y="9609"/>
                  </a:lnTo>
                  <a:cubicBezTo>
                    <a:pt x="1001" y="9657"/>
                    <a:pt x="977" y="9705"/>
                    <a:pt x="965" y="9752"/>
                  </a:cubicBezTo>
                  <a:cubicBezTo>
                    <a:pt x="905" y="9943"/>
                    <a:pt x="846" y="10121"/>
                    <a:pt x="786" y="10300"/>
                  </a:cubicBezTo>
                  <a:cubicBezTo>
                    <a:pt x="763" y="10395"/>
                    <a:pt x="739" y="10478"/>
                    <a:pt x="715" y="10562"/>
                  </a:cubicBezTo>
                  <a:cubicBezTo>
                    <a:pt x="667" y="10728"/>
                    <a:pt x="620" y="10883"/>
                    <a:pt x="584" y="11038"/>
                  </a:cubicBezTo>
                  <a:cubicBezTo>
                    <a:pt x="572" y="11074"/>
                    <a:pt x="560" y="11121"/>
                    <a:pt x="548" y="11157"/>
                  </a:cubicBezTo>
                  <a:cubicBezTo>
                    <a:pt x="524" y="11229"/>
                    <a:pt x="513" y="11288"/>
                    <a:pt x="501" y="11348"/>
                  </a:cubicBezTo>
                  <a:cubicBezTo>
                    <a:pt x="477" y="11467"/>
                    <a:pt x="441" y="11586"/>
                    <a:pt x="417" y="11705"/>
                  </a:cubicBezTo>
                  <a:cubicBezTo>
                    <a:pt x="394" y="11824"/>
                    <a:pt x="370" y="11931"/>
                    <a:pt x="346" y="12038"/>
                  </a:cubicBezTo>
                  <a:cubicBezTo>
                    <a:pt x="322" y="12145"/>
                    <a:pt x="298" y="12276"/>
                    <a:pt x="286" y="12395"/>
                  </a:cubicBezTo>
                  <a:lnTo>
                    <a:pt x="251" y="12550"/>
                  </a:lnTo>
                  <a:cubicBezTo>
                    <a:pt x="239" y="12586"/>
                    <a:pt x="239" y="12681"/>
                    <a:pt x="227" y="12741"/>
                  </a:cubicBezTo>
                  <a:cubicBezTo>
                    <a:pt x="203" y="12848"/>
                    <a:pt x="191" y="12943"/>
                    <a:pt x="179" y="13038"/>
                  </a:cubicBezTo>
                  <a:cubicBezTo>
                    <a:pt x="155" y="13169"/>
                    <a:pt x="143" y="13288"/>
                    <a:pt x="132" y="13419"/>
                  </a:cubicBezTo>
                  <a:cubicBezTo>
                    <a:pt x="120" y="13515"/>
                    <a:pt x="108" y="13610"/>
                    <a:pt x="96" y="13717"/>
                  </a:cubicBezTo>
                  <a:cubicBezTo>
                    <a:pt x="96" y="13753"/>
                    <a:pt x="84" y="13800"/>
                    <a:pt x="84" y="13836"/>
                  </a:cubicBezTo>
                  <a:cubicBezTo>
                    <a:pt x="72" y="13884"/>
                    <a:pt x="84" y="13907"/>
                    <a:pt x="84" y="13943"/>
                  </a:cubicBezTo>
                  <a:cubicBezTo>
                    <a:pt x="48" y="14312"/>
                    <a:pt x="24" y="14681"/>
                    <a:pt x="13" y="15050"/>
                  </a:cubicBezTo>
                  <a:cubicBezTo>
                    <a:pt x="13" y="15062"/>
                    <a:pt x="13" y="15062"/>
                    <a:pt x="13" y="15074"/>
                  </a:cubicBezTo>
                  <a:lnTo>
                    <a:pt x="13" y="15146"/>
                  </a:lnTo>
                  <a:cubicBezTo>
                    <a:pt x="1" y="15479"/>
                    <a:pt x="13" y="15812"/>
                    <a:pt x="13" y="16146"/>
                  </a:cubicBezTo>
                  <a:lnTo>
                    <a:pt x="13" y="16265"/>
                  </a:lnTo>
                  <a:lnTo>
                    <a:pt x="13" y="16313"/>
                  </a:lnTo>
                  <a:cubicBezTo>
                    <a:pt x="24" y="16646"/>
                    <a:pt x="48" y="16979"/>
                    <a:pt x="72" y="17313"/>
                  </a:cubicBezTo>
                  <a:lnTo>
                    <a:pt x="72" y="17408"/>
                  </a:lnTo>
                  <a:cubicBezTo>
                    <a:pt x="72" y="17444"/>
                    <a:pt x="84" y="17491"/>
                    <a:pt x="96" y="17527"/>
                  </a:cubicBezTo>
                  <a:cubicBezTo>
                    <a:pt x="120" y="17872"/>
                    <a:pt x="167" y="18206"/>
                    <a:pt x="215" y="18551"/>
                  </a:cubicBezTo>
                  <a:lnTo>
                    <a:pt x="215" y="18551"/>
                  </a:lnTo>
                  <a:lnTo>
                    <a:pt x="215" y="18563"/>
                  </a:lnTo>
                  <a:cubicBezTo>
                    <a:pt x="274" y="18896"/>
                    <a:pt x="334" y="19230"/>
                    <a:pt x="405" y="19563"/>
                  </a:cubicBezTo>
                  <a:cubicBezTo>
                    <a:pt x="405" y="19599"/>
                    <a:pt x="417" y="19646"/>
                    <a:pt x="429" y="19682"/>
                  </a:cubicBezTo>
                  <a:cubicBezTo>
                    <a:pt x="429" y="19730"/>
                    <a:pt x="441" y="19742"/>
                    <a:pt x="453" y="19777"/>
                  </a:cubicBezTo>
                  <a:cubicBezTo>
                    <a:pt x="524" y="20111"/>
                    <a:pt x="596" y="20432"/>
                    <a:pt x="691" y="20765"/>
                  </a:cubicBezTo>
                  <a:cubicBezTo>
                    <a:pt x="691" y="20777"/>
                    <a:pt x="703" y="20801"/>
                    <a:pt x="703" y="20813"/>
                  </a:cubicBezTo>
                  <a:cubicBezTo>
                    <a:pt x="715" y="20849"/>
                    <a:pt x="727" y="20885"/>
                    <a:pt x="739" y="20932"/>
                  </a:cubicBezTo>
                  <a:cubicBezTo>
                    <a:pt x="822" y="21242"/>
                    <a:pt x="929" y="21563"/>
                    <a:pt x="1036" y="21873"/>
                  </a:cubicBezTo>
                  <a:cubicBezTo>
                    <a:pt x="1048" y="21908"/>
                    <a:pt x="1048" y="21932"/>
                    <a:pt x="1060" y="21968"/>
                  </a:cubicBezTo>
                  <a:lnTo>
                    <a:pt x="1084" y="22016"/>
                  </a:lnTo>
                  <a:cubicBezTo>
                    <a:pt x="1203" y="22361"/>
                    <a:pt x="1322" y="22694"/>
                    <a:pt x="1465" y="23040"/>
                  </a:cubicBezTo>
                  <a:cubicBezTo>
                    <a:pt x="1477" y="23075"/>
                    <a:pt x="1489" y="23111"/>
                    <a:pt x="1501" y="23147"/>
                  </a:cubicBezTo>
                  <a:cubicBezTo>
                    <a:pt x="1513" y="23182"/>
                    <a:pt x="1537" y="23206"/>
                    <a:pt x="1548" y="23242"/>
                  </a:cubicBezTo>
                  <a:cubicBezTo>
                    <a:pt x="1691" y="23599"/>
                    <a:pt x="1846" y="23944"/>
                    <a:pt x="2013" y="24302"/>
                  </a:cubicBezTo>
                  <a:cubicBezTo>
                    <a:pt x="2025" y="24325"/>
                    <a:pt x="2037" y="24337"/>
                    <a:pt x="2048" y="24361"/>
                  </a:cubicBezTo>
                  <a:cubicBezTo>
                    <a:pt x="2084" y="24456"/>
                    <a:pt x="2132" y="24540"/>
                    <a:pt x="2179" y="24635"/>
                  </a:cubicBezTo>
                  <a:cubicBezTo>
                    <a:pt x="2227" y="24718"/>
                    <a:pt x="2275" y="24837"/>
                    <a:pt x="2334" y="24933"/>
                  </a:cubicBezTo>
                  <a:cubicBezTo>
                    <a:pt x="2394" y="25052"/>
                    <a:pt x="2465" y="25183"/>
                    <a:pt x="2525" y="25302"/>
                  </a:cubicBezTo>
                  <a:cubicBezTo>
                    <a:pt x="2584" y="25397"/>
                    <a:pt x="2632" y="25492"/>
                    <a:pt x="2691" y="25587"/>
                  </a:cubicBezTo>
                  <a:cubicBezTo>
                    <a:pt x="2703" y="25611"/>
                    <a:pt x="2715" y="25635"/>
                    <a:pt x="2715" y="25659"/>
                  </a:cubicBezTo>
                  <a:cubicBezTo>
                    <a:pt x="2763" y="25730"/>
                    <a:pt x="2810" y="25802"/>
                    <a:pt x="2858" y="25885"/>
                  </a:cubicBezTo>
                  <a:cubicBezTo>
                    <a:pt x="2941" y="26016"/>
                    <a:pt x="3013" y="26159"/>
                    <a:pt x="3096" y="26290"/>
                  </a:cubicBezTo>
                  <a:cubicBezTo>
                    <a:pt x="3156" y="26397"/>
                    <a:pt x="3227" y="26492"/>
                    <a:pt x="3287" y="26588"/>
                  </a:cubicBezTo>
                  <a:cubicBezTo>
                    <a:pt x="3370" y="26719"/>
                    <a:pt x="3453" y="26850"/>
                    <a:pt x="3537" y="26980"/>
                  </a:cubicBezTo>
                  <a:lnTo>
                    <a:pt x="3596" y="27076"/>
                  </a:lnTo>
                  <a:lnTo>
                    <a:pt x="3703" y="27231"/>
                  </a:lnTo>
                  <a:cubicBezTo>
                    <a:pt x="3834" y="27409"/>
                    <a:pt x="3953" y="27600"/>
                    <a:pt x="4084" y="27778"/>
                  </a:cubicBezTo>
                  <a:lnTo>
                    <a:pt x="4263" y="28016"/>
                  </a:lnTo>
                  <a:cubicBezTo>
                    <a:pt x="4418" y="28219"/>
                    <a:pt x="4561" y="28421"/>
                    <a:pt x="4727" y="28612"/>
                  </a:cubicBezTo>
                  <a:cubicBezTo>
                    <a:pt x="4763" y="28659"/>
                    <a:pt x="4787" y="28695"/>
                    <a:pt x="4823" y="28743"/>
                  </a:cubicBezTo>
                  <a:cubicBezTo>
                    <a:pt x="4835" y="28755"/>
                    <a:pt x="4846" y="28755"/>
                    <a:pt x="4846" y="28766"/>
                  </a:cubicBezTo>
                  <a:cubicBezTo>
                    <a:pt x="4966" y="28921"/>
                    <a:pt x="5085" y="29064"/>
                    <a:pt x="5216" y="29207"/>
                  </a:cubicBezTo>
                  <a:cubicBezTo>
                    <a:pt x="5275" y="29278"/>
                    <a:pt x="5335" y="29350"/>
                    <a:pt x="5394" y="29421"/>
                  </a:cubicBezTo>
                  <a:cubicBezTo>
                    <a:pt x="5573" y="29636"/>
                    <a:pt x="5763" y="29850"/>
                    <a:pt x="5954" y="30052"/>
                  </a:cubicBezTo>
                  <a:cubicBezTo>
                    <a:pt x="6287" y="30409"/>
                    <a:pt x="6620" y="30743"/>
                    <a:pt x="6966" y="31076"/>
                  </a:cubicBezTo>
                  <a:cubicBezTo>
                    <a:pt x="7001" y="31112"/>
                    <a:pt x="7037" y="31148"/>
                    <a:pt x="7085" y="31195"/>
                  </a:cubicBezTo>
                  <a:cubicBezTo>
                    <a:pt x="7156" y="31255"/>
                    <a:pt x="7228" y="31314"/>
                    <a:pt x="7299" y="31386"/>
                  </a:cubicBezTo>
                  <a:cubicBezTo>
                    <a:pt x="7490" y="31564"/>
                    <a:pt x="7692" y="31755"/>
                    <a:pt x="7906" y="31933"/>
                  </a:cubicBezTo>
                  <a:cubicBezTo>
                    <a:pt x="8025" y="32041"/>
                    <a:pt x="8144" y="32136"/>
                    <a:pt x="8264" y="32243"/>
                  </a:cubicBezTo>
                  <a:cubicBezTo>
                    <a:pt x="8490" y="32422"/>
                    <a:pt x="8716" y="32600"/>
                    <a:pt x="8930" y="32779"/>
                  </a:cubicBezTo>
                  <a:cubicBezTo>
                    <a:pt x="9037" y="32862"/>
                    <a:pt x="9157" y="32957"/>
                    <a:pt x="9264" y="33041"/>
                  </a:cubicBezTo>
                  <a:cubicBezTo>
                    <a:pt x="9561" y="33255"/>
                    <a:pt x="9859" y="33469"/>
                    <a:pt x="10157" y="33684"/>
                  </a:cubicBezTo>
                  <a:cubicBezTo>
                    <a:pt x="10204" y="33708"/>
                    <a:pt x="10240" y="33743"/>
                    <a:pt x="10288" y="33779"/>
                  </a:cubicBezTo>
                  <a:cubicBezTo>
                    <a:pt x="10633" y="34017"/>
                    <a:pt x="10990" y="34243"/>
                    <a:pt x="11347" y="34458"/>
                  </a:cubicBezTo>
                  <a:lnTo>
                    <a:pt x="11407" y="34505"/>
                  </a:lnTo>
                  <a:cubicBezTo>
                    <a:pt x="11669" y="34660"/>
                    <a:pt x="11931" y="34803"/>
                    <a:pt x="12193" y="34958"/>
                  </a:cubicBezTo>
                  <a:lnTo>
                    <a:pt x="12371" y="35053"/>
                  </a:lnTo>
                  <a:cubicBezTo>
                    <a:pt x="12609" y="35184"/>
                    <a:pt x="12847" y="35315"/>
                    <a:pt x="13086" y="35434"/>
                  </a:cubicBezTo>
                  <a:lnTo>
                    <a:pt x="13359" y="35577"/>
                  </a:lnTo>
                  <a:cubicBezTo>
                    <a:pt x="13598" y="35696"/>
                    <a:pt x="13848" y="35815"/>
                    <a:pt x="14086" y="35922"/>
                  </a:cubicBezTo>
                  <a:cubicBezTo>
                    <a:pt x="14145" y="35946"/>
                    <a:pt x="14217" y="35982"/>
                    <a:pt x="14288" y="36017"/>
                  </a:cubicBezTo>
                  <a:lnTo>
                    <a:pt x="14360" y="36041"/>
                  </a:lnTo>
                  <a:cubicBezTo>
                    <a:pt x="14514" y="36124"/>
                    <a:pt x="14681" y="36184"/>
                    <a:pt x="14848" y="36255"/>
                  </a:cubicBezTo>
                  <a:cubicBezTo>
                    <a:pt x="15014" y="36327"/>
                    <a:pt x="15157" y="36386"/>
                    <a:pt x="15312" y="36446"/>
                  </a:cubicBezTo>
                  <a:cubicBezTo>
                    <a:pt x="15503" y="36529"/>
                    <a:pt x="15693" y="36601"/>
                    <a:pt x="15884" y="36672"/>
                  </a:cubicBezTo>
                  <a:cubicBezTo>
                    <a:pt x="16038" y="36720"/>
                    <a:pt x="16181" y="36791"/>
                    <a:pt x="16348" y="36839"/>
                  </a:cubicBezTo>
                  <a:lnTo>
                    <a:pt x="16384" y="36851"/>
                  </a:lnTo>
                  <a:cubicBezTo>
                    <a:pt x="16693" y="36958"/>
                    <a:pt x="16991" y="37065"/>
                    <a:pt x="17300" y="37148"/>
                  </a:cubicBezTo>
                  <a:cubicBezTo>
                    <a:pt x="17384" y="37184"/>
                    <a:pt x="17467" y="37208"/>
                    <a:pt x="17550" y="37232"/>
                  </a:cubicBezTo>
                  <a:cubicBezTo>
                    <a:pt x="17729" y="37279"/>
                    <a:pt x="17896" y="37339"/>
                    <a:pt x="18074" y="37375"/>
                  </a:cubicBezTo>
                  <a:lnTo>
                    <a:pt x="18301" y="37434"/>
                  </a:lnTo>
                  <a:lnTo>
                    <a:pt x="18562" y="37506"/>
                  </a:lnTo>
                  <a:cubicBezTo>
                    <a:pt x="18824" y="37577"/>
                    <a:pt x="19098" y="37637"/>
                    <a:pt x="19360" y="37696"/>
                  </a:cubicBezTo>
                  <a:lnTo>
                    <a:pt x="19527" y="37732"/>
                  </a:lnTo>
                  <a:lnTo>
                    <a:pt x="19586" y="37744"/>
                  </a:lnTo>
                  <a:lnTo>
                    <a:pt x="19765" y="37779"/>
                  </a:lnTo>
                  <a:cubicBezTo>
                    <a:pt x="20122" y="37851"/>
                    <a:pt x="20479" y="37922"/>
                    <a:pt x="20825" y="37982"/>
                  </a:cubicBezTo>
                  <a:cubicBezTo>
                    <a:pt x="20884" y="37994"/>
                    <a:pt x="20944" y="38006"/>
                    <a:pt x="21003" y="38006"/>
                  </a:cubicBezTo>
                  <a:cubicBezTo>
                    <a:pt x="21087" y="38029"/>
                    <a:pt x="21170" y="38029"/>
                    <a:pt x="21253" y="38041"/>
                  </a:cubicBezTo>
                  <a:cubicBezTo>
                    <a:pt x="21527" y="38089"/>
                    <a:pt x="21801" y="38125"/>
                    <a:pt x="22087" y="38149"/>
                  </a:cubicBezTo>
                  <a:cubicBezTo>
                    <a:pt x="22170" y="38160"/>
                    <a:pt x="22253" y="38172"/>
                    <a:pt x="22349" y="38184"/>
                  </a:cubicBezTo>
                  <a:lnTo>
                    <a:pt x="22515" y="38196"/>
                  </a:lnTo>
                  <a:cubicBezTo>
                    <a:pt x="22801" y="38232"/>
                    <a:pt x="23075" y="38244"/>
                    <a:pt x="23361" y="38268"/>
                  </a:cubicBezTo>
                  <a:cubicBezTo>
                    <a:pt x="23456" y="38268"/>
                    <a:pt x="23551" y="38279"/>
                    <a:pt x="23646" y="38291"/>
                  </a:cubicBezTo>
                  <a:lnTo>
                    <a:pt x="23718" y="38291"/>
                  </a:lnTo>
                  <a:cubicBezTo>
                    <a:pt x="24111" y="38303"/>
                    <a:pt x="24492" y="38315"/>
                    <a:pt x="24873" y="38315"/>
                  </a:cubicBezTo>
                  <a:lnTo>
                    <a:pt x="24897" y="38315"/>
                  </a:lnTo>
                  <a:cubicBezTo>
                    <a:pt x="25289" y="38315"/>
                    <a:pt x="25670" y="38303"/>
                    <a:pt x="26063" y="38291"/>
                  </a:cubicBezTo>
                  <a:lnTo>
                    <a:pt x="26135" y="38291"/>
                  </a:lnTo>
                  <a:cubicBezTo>
                    <a:pt x="26230" y="38291"/>
                    <a:pt x="26337" y="38268"/>
                    <a:pt x="26432" y="38268"/>
                  </a:cubicBezTo>
                  <a:cubicBezTo>
                    <a:pt x="26694" y="38256"/>
                    <a:pt x="26956" y="38232"/>
                    <a:pt x="27206" y="38208"/>
                  </a:cubicBezTo>
                  <a:cubicBezTo>
                    <a:pt x="27254" y="38208"/>
                    <a:pt x="27302" y="38208"/>
                    <a:pt x="27349" y="38196"/>
                  </a:cubicBezTo>
                  <a:cubicBezTo>
                    <a:pt x="27456" y="38184"/>
                    <a:pt x="27552" y="38172"/>
                    <a:pt x="27647" y="38160"/>
                  </a:cubicBezTo>
                  <a:cubicBezTo>
                    <a:pt x="27885" y="38137"/>
                    <a:pt x="28123" y="38101"/>
                    <a:pt x="28361" y="38065"/>
                  </a:cubicBezTo>
                  <a:cubicBezTo>
                    <a:pt x="28433" y="38053"/>
                    <a:pt x="28504" y="38053"/>
                    <a:pt x="28564" y="38041"/>
                  </a:cubicBezTo>
                  <a:cubicBezTo>
                    <a:pt x="28635" y="38029"/>
                    <a:pt x="28730" y="38006"/>
                    <a:pt x="28814" y="37994"/>
                  </a:cubicBezTo>
                  <a:cubicBezTo>
                    <a:pt x="29052" y="37958"/>
                    <a:pt x="29302" y="37910"/>
                    <a:pt x="29540" y="37863"/>
                  </a:cubicBezTo>
                  <a:cubicBezTo>
                    <a:pt x="29635" y="37851"/>
                    <a:pt x="29719" y="37839"/>
                    <a:pt x="29802" y="37815"/>
                  </a:cubicBezTo>
                  <a:cubicBezTo>
                    <a:pt x="29861" y="37803"/>
                    <a:pt x="29921" y="37791"/>
                    <a:pt x="29969" y="37779"/>
                  </a:cubicBezTo>
                  <a:cubicBezTo>
                    <a:pt x="30254" y="37708"/>
                    <a:pt x="30540" y="37648"/>
                    <a:pt x="30814" y="37577"/>
                  </a:cubicBezTo>
                  <a:cubicBezTo>
                    <a:pt x="30897" y="37553"/>
                    <a:pt x="30981" y="37529"/>
                    <a:pt x="31064" y="37506"/>
                  </a:cubicBezTo>
                  <a:lnTo>
                    <a:pt x="31135" y="37482"/>
                  </a:lnTo>
                  <a:cubicBezTo>
                    <a:pt x="31540" y="37375"/>
                    <a:pt x="31933" y="37256"/>
                    <a:pt x="32314" y="37125"/>
                  </a:cubicBezTo>
                  <a:lnTo>
                    <a:pt x="32374" y="37101"/>
                  </a:lnTo>
                  <a:cubicBezTo>
                    <a:pt x="32648" y="37017"/>
                    <a:pt x="32909" y="36910"/>
                    <a:pt x="33171" y="36803"/>
                  </a:cubicBezTo>
                  <a:cubicBezTo>
                    <a:pt x="33243" y="36779"/>
                    <a:pt x="33314" y="36756"/>
                    <a:pt x="33374" y="36732"/>
                  </a:cubicBezTo>
                  <a:cubicBezTo>
                    <a:pt x="33505" y="36672"/>
                    <a:pt x="33636" y="36625"/>
                    <a:pt x="33755" y="36577"/>
                  </a:cubicBezTo>
                  <a:cubicBezTo>
                    <a:pt x="33850" y="36541"/>
                    <a:pt x="33945" y="36494"/>
                    <a:pt x="34041" y="36458"/>
                  </a:cubicBezTo>
                  <a:lnTo>
                    <a:pt x="34338" y="36315"/>
                  </a:lnTo>
                  <a:cubicBezTo>
                    <a:pt x="34553" y="36220"/>
                    <a:pt x="34767" y="36113"/>
                    <a:pt x="34981" y="36005"/>
                  </a:cubicBezTo>
                  <a:lnTo>
                    <a:pt x="35207" y="35886"/>
                  </a:lnTo>
                  <a:lnTo>
                    <a:pt x="35279" y="35851"/>
                  </a:lnTo>
                  <a:cubicBezTo>
                    <a:pt x="35410" y="35791"/>
                    <a:pt x="35529" y="35708"/>
                    <a:pt x="35660" y="35648"/>
                  </a:cubicBezTo>
                  <a:cubicBezTo>
                    <a:pt x="35827" y="35553"/>
                    <a:pt x="35993" y="35458"/>
                    <a:pt x="36160" y="35362"/>
                  </a:cubicBezTo>
                  <a:cubicBezTo>
                    <a:pt x="36315" y="35267"/>
                    <a:pt x="36434" y="35184"/>
                    <a:pt x="36577" y="35101"/>
                  </a:cubicBezTo>
                  <a:cubicBezTo>
                    <a:pt x="36719" y="35005"/>
                    <a:pt x="36898" y="34898"/>
                    <a:pt x="37065" y="34803"/>
                  </a:cubicBezTo>
                  <a:lnTo>
                    <a:pt x="37136" y="34755"/>
                  </a:lnTo>
                  <a:cubicBezTo>
                    <a:pt x="37374" y="34589"/>
                    <a:pt x="37624" y="34422"/>
                    <a:pt x="37862" y="34243"/>
                  </a:cubicBezTo>
                  <a:lnTo>
                    <a:pt x="41577" y="25980"/>
                  </a:lnTo>
                  <a:cubicBezTo>
                    <a:pt x="41327" y="26183"/>
                    <a:pt x="41065" y="26373"/>
                    <a:pt x="40791" y="26552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4628250" y="3943775"/>
              <a:ext cx="227425" cy="351850"/>
            </a:xfrm>
            <a:custGeom>
              <a:avLst/>
              <a:gdLst/>
              <a:ahLst/>
              <a:cxnLst/>
              <a:rect l="l" t="t" r="r" b="b"/>
              <a:pathLst>
                <a:path w="9097" h="14074" extrusionOk="0">
                  <a:moveTo>
                    <a:pt x="9097" y="5811"/>
                  </a:moveTo>
                  <a:lnTo>
                    <a:pt x="5382" y="14073"/>
                  </a:lnTo>
                  <a:lnTo>
                    <a:pt x="0" y="8263"/>
                  </a:lnTo>
                  <a:lnTo>
                    <a:pt x="3703" y="0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3534950" y="2972225"/>
              <a:ext cx="286075" cy="444425"/>
            </a:xfrm>
            <a:custGeom>
              <a:avLst/>
              <a:gdLst/>
              <a:ahLst/>
              <a:cxnLst/>
              <a:rect l="l" t="t" r="r" b="b"/>
              <a:pathLst>
                <a:path w="11443" h="17777" extrusionOk="0">
                  <a:moveTo>
                    <a:pt x="5525" y="6227"/>
                  </a:moveTo>
                  <a:cubicBezTo>
                    <a:pt x="4835" y="7275"/>
                    <a:pt x="4227" y="8382"/>
                    <a:pt x="3715" y="9525"/>
                  </a:cubicBezTo>
                  <a:lnTo>
                    <a:pt x="1" y="17776"/>
                  </a:lnTo>
                  <a:cubicBezTo>
                    <a:pt x="929" y="15705"/>
                    <a:pt x="2168" y="13776"/>
                    <a:pt x="3656" y="12049"/>
                  </a:cubicBezTo>
                  <a:cubicBezTo>
                    <a:pt x="4870" y="10633"/>
                    <a:pt x="6228" y="9371"/>
                    <a:pt x="7728" y="8263"/>
                  </a:cubicBezTo>
                  <a:lnTo>
                    <a:pt x="11443" y="0"/>
                  </a:lnTo>
                  <a:cubicBezTo>
                    <a:pt x="9121" y="1715"/>
                    <a:pt x="7109" y="3822"/>
                    <a:pt x="5525" y="6227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3728125" y="2972225"/>
              <a:ext cx="227450" cy="351850"/>
            </a:xfrm>
            <a:custGeom>
              <a:avLst/>
              <a:gdLst/>
              <a:ahLst/>
              <a:cxnLst/>
              <a:rect l="l" t="t" r="r" b="b"/>
              <a:pathLst>
                <a:path w="9098" h="14074" extrusionOk="0">
                  <a:moveTo>
                    <a:pt x="9097" y="5822"/>
                  </a:moveTo>
                  <a:lnTo>
                    <a:pt x="5382" y="14074"/>
                  </a:lnTo>
                  <a:lnTo>
                    <a:pt x="1" y="8263"/>
                  </a:lnTo>
                  <a:lnTo>
                    <a:pt x="3716" y="0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3398625" y="3178800"/>
              <a:ext cx="1364175" cy="1346625"/>
            </a:xfrm>
            <a:custGeom>
              <a:avLst/>
              <a:gdLst/>
              <a:ahLst/>
              <a:cxnLst/>
              <a:rect l="l" t="t" r="r" b="b"/>
              <a:pathLst>
                <a:path w="54567" h="53865" extrusionOk="0">
                  <a:moveTo>
                    <a:pt x="13181" y="0"/>
                  </a:moveTo>
                  <a:lnTo>
                    <a:pt x="18562" y="5811"/>
                  </a:lnTo>
                  <a:cubicBezTo>
                    <a:pt x="9407" y="12621"/>
                    <a:pt x="8823" y="25563"/>
                    <a:pt x="17265" y="34671"/>
                  </a:cubicBezTo>
                  <a:cubicBezTo>
                    <a:pt x="25706" y="43779"/>
                    <a:pt x="40017" y="45661"/>
                    <a:pt x="49185" y="38850"/>
                  </a:cubicBezTo>
                  <a:lnTo>
                    <a:pt x="54567" y="44672"/>
                  </a:lnTo>
                  <a:cubicBezTo>
                    <a:pt x="42184" y="53864"/>
                    <a:pt x="22825" y="51328"/>
                    <a:pt x="11419" y="39017"/>
                  </a:cubicBezTo>
                  <a:cubicBezTo>
                    <a:pt x="1" y="26694"/>
                    <a:pt x="798" y="9204"/>
                    <a:pt x="13181" y="0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44"/>
          <p:cNvGrpSpPr/>
          <p:nvPr/>
        </p:nvGrpSpPr>
        <p:grpSpPr>
          <a:xfrm>
            <a:off x="7104456" y="3682954"/>
            <a:ext cx="430572" cy="434127"/>
            <a:chOff x="5754575" y="1298500"/>
            <a:chExt cx="1262675" cy="1273100"/>
          </a:xfrm>
        </p:grpSpPr>
        <p:sp>
          <p:nvSpPr>
            <p:cNvPr id="1123" name="Google Shape;1123;p44"/>
            <p:cNvSpPr/>
            <p:nvPr/>
          </p:nvSpPr>
          <p:spPr>
            <a:xfrm>
              <a:off x="5754575" y="2039675"/>
              <a:ext cx="1178150" cy="531925"/>
            </a:xfrm>
            <a:custGeom>
              <a:avLst/>
              <a:gdLst/>
              <a:ahLst/>
              <a:cxnLst/>
              <a:rect l="l" t="t" r="r" b="b"/>
              <a:pathLst>
                <a:path w="47126" h="21277" extrusionOk="0">
                  <a:moveTo>
                    <a:pt x="1" y="2048"/>
                  </a:moveTo>
                  <a:lnTo>
                    <a:pt x="15181" y="21277"/>
                  </a:lnTo>
                  <a:lnTo>
                    <a:pt x="47125" y="19229"/>
                  </a:lnTo>
                  <a:lnTo>
                    <a:pt x="31945" y="0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6553200" y="1298500"/>
              <a:ext cx="464050" cy="1221900"/>
            </a:xfrm>
            <a:custGeom>
              <a:avLst/>
              <a:gdLst/>
              <a:ahLst/>
              <a:cxnLst/>
              <a:rect l="l" t="t" r="r" b="b"/>
              <a:pathLst>
                <a:path w="18562" h="48876" extrusionOk="0">
                  <a:moveTo>
                    <a:pt x="0" y="29647"/>
                  </a:moveTo>
                  <a:lnTo>
                    <a:pt x="15180" y="48876"/>
                  </a:lnTo>
                  <a:lnTo>
                    <a:pt x="18562" y="19229"/>
                  </a:lnTo>
                  <a:lnTo>
                    <a:pt x="3381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5754575" y="1298500"/>
              <a:ext cx="883175" cy="792400"/>
            </a:xfrm>
            <a:custGeom>
              <a:avLst/>
              <a:gdLst/>
              <a:ahLst/>
              <a:cxnLst/>
              <a:rect l="l" t="t" r="r" b="b"/>
              <a:pathLst>
                <a:path w="35327" h="31696" extrusionOk="0">
                  <a:moveTo>
                    <a:pt x="3382" y="2049"/>
                  </a:moveTo>
                  <a:lnTo>
                    <a:pt x="1" y="31695"/>
                  </a:lnTo>
                  <a:lnTo>
                    <a:pt x="31945" y="29647"/>
                  </a:lnTo>
                  <a:lnTo>
                    <a:pt x="35326" y="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0263" y="300147"/>
            <a:ext cx="8190412" cy="4546173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	</a:t>
            </a:r>
            <a:r>
              <a:rPr lang="en-US" sz="1300" dirty="0" err="1" smtClean="0"/>
              <a:t>Pada</a:t>
            </a:r>
            <a:r>
              <a:rPr lang="en-US" sz="1300" dirty="0" smtClean="0"/>
              <a:t> </a:t>
            </a:r>
            <a:r>
              <a:rPr lang="en-US" sz="1300" dirty="0" err="1" smtClean="0"/>
              <a:t>umumnya</a:t>
            </a:r>
            <a:r>
              <a:rPr lang="en-US" sz="1300" dirty="0" smtClean="0"/>
              <a:t>, </a:t>
            </a:r>
            <a:r>
              <a:rPr lang="en-US" sz="1300" dirty="0" err="1" smtClean="0"/>
              <a:t>keberadaan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menjadi</a:t>
            </a:r>
            <a:r>
              <a:rPr lang="en-US" sz="1300" dirty="0" smtClean="0"/>
              <a:t> </a:t>
            </a:r>
            <a:r>
              <a:rPr lang="en-US" sz="1300" dirty="0" err="1" smtClean="0"/>
              <a:t>suatu</a:t>
            </a:r>
            <a:r>
              <a:rPr lang="en-US" sz="1300" dirty="0" smtClean="0"/>
              <a:t> </a:t>
            </a:r>
            <a:r>
              <a:rPr lang="en-US" sz="1300" dirty="0" err="1" smtClean="0"/>
              <a:t>hal</a:t>
            </a:r>
            <a:r>
              <a:rPr lang="en-US" sz="1300" dirty="0" smtClean="0"/>
              <a:t> yang </a:t>
            </a:r>
            <a:r>
              <a:rPr lang="en-US" sz="1300" dirty="0" err="1" smtClean="0"/>
              <a:t>diharapkan</a:t>
            </a:r>
            <a:r>
              <a:rPr lang="en-US" sz="1300" dirty="0" smtClean="0"/>
              <a:t> </a:t>
            </a:r>
            <a:r>
              <a:rPr lang="en-US" sz="1300" dirty="0" err="1" smtClean="0"/>
              <a:t>oleh</a:t>
            </a:r>
            <a:r>
              <a:rPr lang="en-US" sz="1300" dirty="0" smtClean="0"/>
              <a:t>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. </a:t>
            </a:r>
            <a:r>
              <a:rPr lang="en-US" sz="1300" dirty="0" err="1" smtClean="0"/>
              <a:t>Sebab</a:t>
            </a:r>
            <a:r>
              <a:rPr lang="en-US" sz="1300" dirty="0" smtClean="0"/>
              <a:t>, program </a:t>
            </a: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mengontrol</a:t>
            </a:r>
            <a:r>
              <a:rPr lang="en-US" sz="1300" dirty="0" smtClean="0"/>
              <a:t> </a:t>
            </a:r>
            <a:r>
              <a:rPr lang="en-US" sz="1300" i="1" dirty="0" smtClean="0"/>
              <a:t>hardware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menjalankan</a:t>
            </a:r>
            <a:r>
              <a:rPr lang="en-US" sz="1300" dirty="0" smtClean="0"/>
              <a:t> </a:t>
            </a:r>
            <a:r>
              <a:rPr lang="en-US" sz="1300" dirty="0" err="1" smtClean="0"/>
              <a:t>fungsinya</a:t>
            </a:r>
            <a:r>
              <a:rPr lang="en-US" sz="1300" dirty="0" smtClean="0"/>
              <a:t> </a:t>
            </a:r>
            <a:r>
              <a:rPr lang="en-US" sz="1300" dirty="0" err="1" smtClean="0"/>
              <a:t>dengan</a:t>
            </a:r>
            <a:r>
              <a:rPr lang="en-US" sz="1300" dirty="0" smtClean="0"/>
              <a:t> </a:t>
            </a:r>
            <a:r>
              <a:rPr lang="en-US" sz="1300" dirty="0" err="1" smtClean="0"/>
              <a:t>baik</a:t>
            </a:r>
            <a:r>
              <a:rPr lang="en-US" sz="1300" dirty="0" smtClean="0"/>
              <a:t>. </a:t>
            </a:r>
            <a:r>
              <a:rPr lang="en-US" sz="1300" dirty="0" err="1" smtClean="0"/>
              <a:t>Jika</a:t>
            </a:r>
            <a:r>
              <a:rPr lang="en-US" sz="1300" dirty="0" smtClean="0"/>
              <a:t> </a:t>
            </a:r>
            <a:r>
              <a:rPr lang="en-US" sz="1300" dirty="0" err="1" smtClean="0"/>
              <a:t>tidak</a:t>
            </a:r>
            <a:r>
              <a:rPr lang="en-US" sz="1300" dirty="0" smtClean="0"/>
              <a:t> </a:t>
            </a:r>
            <a:r>
              <a:rPr lang="en-US" sz="1300" dirty="0" err="1" smtClean="0"/>
              <a:t>ada</a:t>
            </a:r>
            <a:r>
              <a:rPr lang="en-US" sz="1300" dirty="0" smtClean="0"/>
              <a:t> program, </a:t>
            </a:r>
            <a:r>
              <a:rPr lang="en-US" sz="1300" dirty="0" err="1" smtClean="0"/>
              <a:t>maka</a:t>
            </a:r>
            <a:r>
              <a:rPr lang="en-US" sz="1300" dirty="0" smtClean="0"/>
              <a:t>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 </a:t>
            </a:r>
            <a:r>
              <a:rPr lang="en-US" sz="1300" dirty="0" err="1" smtClean="0"/>
              <a:t>hanyalah</a:t>
            </a:r>
            <a:r>
              <a:rPr lang="en-US" sz="1300" dirty="0" smtClean="0"/>
              <a:t> </a:t>
            </a:r>
            <a:r>
              <a:rPr lang="en-US" sz="1300" dirty="0" err="1" smtClean="0"/>
              <a:t>sebuah</a:t>
            </a:r>
            <a:r>
              <a:rPr lang="en-US" sz="1300" dirty="0" smtClean="0"/>
              <a:t> </a:t>
            </a:r>
            <a:r>
              <a:rPr lang="en-US" sz="1300" dirty="0" err="1" smtClean="0"/>
              <a:t>mesin</a:t>
            </a:r>
            <a:r>
              <a:rPr lang="en-US" sz="1300" dirty="0" smtClean="0"/>
              <a:t> yang </a:t>
            </a:r>
            <a:r>
              <a:rPr lang="en-US" sz="1300" dirty="0" err="1" smtClean="0"/>
              <a:t>tidak</a:t>
            </a:r>
            <a:r>
              <a:rPr lang="en-US" sz="1300" dirty="0" smtClean="0"/>
              <a:t> </a:t>
            </a: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melakukan</a:t>
            </a:r>
            <a:r>
              <a:rPr lang="en-US" sz="1300" dirty="0" smtClean="0"/>
              <a:t> </a:t>
            </a:r>
            <a:r>
              <a:rPr lang="en-US" sz="1300" dirty="0" err="1" smtClean="0"/>
              <a:t>tugas</a:t>
            </a:r>
            <a:r>
              <a:rPr lang="en-US" sz="1300" dirty="0" smtClean="0"/>
              <a:t> </a:t>
            </a:r>
            <a:r>
              <a:rPr lang="en-US" sz="1300" dirty="0" err="1" smtClean="0"/>
              <a:t>apapun</a:t>
            </a:r>
            <a:r>
              <a:rPr lang="en-US" sz="1300" dirty="0" smtClean="0"/>
              <a:t> yang </a:t>
            </a:r>
            <a:r>
              <a:rPr lang="en-US" sz="1300" dirty="0" err="1" smtClean="0"/>
              <a:t>diinginkan</a:t>
            </a:r>
            <a:r>
              <a:rPr lang="en-US" sz="1300" dirty="0" smtClean="0"/>
              <a:t> </a:t>
            </a:r>
            <a:r>
              <a:rPr lang="en-US" sz="1300" dirty="0" err="1" smtClean="0"/>
              <a:t>si</a:t>
            </a:r>
            <a:r>
              <a:rPr lang="en-US" sz="1300" dirty="0" smtClean="0"/>
              <a:t> </a:t>
            </a:r>
            <a:r>
              <a:rPr lang="en-US" sz="1300" i="1" dirty="0" smtClean="0"/>
              <a:t>user</a:t>
            </a:r>
            <a:r>
              <a:rPr lang="en-US" sz="1300" dirty="0" smtClean="0"/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/>
              <a:t>	</a:t>
            </a:r>
            <a:r>
              <a:rPr lang="en-US" sz="1300" dirty="0" smtClean="0"/>
              <a:t>Program </a:t>
            </a:r>
            <a:r>
              <a:rPr lang="en-US" sz="1300" dirty="0" err="1" smtClean="0"/>
              <a:t>merupakan</a:t>
            </a:r>
            <a:r>
              <a:rPr lang="en-US" sz="1300" dirty="0" smtClean="0"/>
              <a:t> </a:t>
            </a:r>
            <a:r>
              <a:rPr lang="en-US" sz="1300" dirty="0" err="1" smtClean="0"/>
              <a:t>serangkaian</a:t>
            </a:r>
            <a:r>
              <a:rPr lang="en-US" sz="1300" dirty="0" smtClean="0"/>
              <a:t> </a:t>
            </a:r>
            <a:r>
              <a:rPr lang="en-US" sz="1300" dirty="0" err="1" smtClean="0"/>
              <a:t>instruksi</a:t>
            </a:r>
            <a:r>
              <a:rPr lang="en-US" sz="1300" dirty="0" smtClean="0"/>
              <a:t> yang </a:t>
            </a:r>
            <a:r>
              <a:rPr lang="en-US" sz="1300" dirty="0" err="1" smtClean="0"/>
              <a:t>ditulis</a:t>
            </a:r>
            <a:r>
              <a:rPr lang="en-US" sz="1300" dirty="0" smtClean="0"/>
              <a:t>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/>
              <a:t>memberitahu</a:t>
            </a:r>
            <a:r>
              <a:rPr lang="en-US" sz="1300" dirty="0" smtClean="0"/>
              <a:t> </a:t>
            </a:r>
            <a:r>
              <a:rPr lang="en-US" sz="1300" dirty="0" err="1" smtClean="0"/>
              <a:t>apa</a:t>
            </a:r>
            <a:r>
              <a:rPr lang="en-US" sz="1300" dirty="0" smtClean="0"/>
              <a:t> yang </a:t>
            </a:r>
            <a:r>
              <a:rPr lang="en-US" sz="1300" dirty="0" err="1" smtClean="0"/>
              <a:t>harus</a:t>
            </a:r>
            <a:r>
              <a:rPr lang="en-US" sz="1300" dirty="0" smtClean="0"/>
              <a:t> </a:t>
            </a:r>
            <a:r>
              <a:rPr lang="en-US" sz="1300" dirty="0" err="1" smtClean="0"/>
              <a:t>dilakukan</a:t>
            </a:r>
            <a:r>
              <a:rPr lang="en-US" sz="1300" dirty="0" smtClean="0"/>
              <a:t>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. </a:t>
            </a:r>
            <a:r>
              <a:rPr lang="en-US" sz="1300" dirty="0" err="1" smtClean="0"/>
              <a:t>Seorang</a:t>
            </a:r>
            <a:r>
              <a:rPr lang="en-US" sz="1300" dirty="0" smtClean="0"/>
              <a:t> programmer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menuliskan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berupa</a:t>
            </a:r>
            <a:r>
              <a:rPr lang="en-US" sz="1300" dirty="0" smtClean="0"/>
              <a:t> </a:t>
            </a:r>
            <a:r>
              <a:rPr lang="en-US" sz="1300" dirty="0" err="1" smtClean="0"/>
              <a:t>serangkaian</a:t>
            </a:r>
            <a:r>
              <a:rPr lang="en-US" sz="1300" dirty="0" smtClean="0"/>
              <a:t> </a:t>
            </a:r>
            <a:r>
              <a:rPr lang="en-US" sz="1300" dirty="0" err="1" smtClean="0"/>
              <a:t>urutan</a:t>
            </a:r>
            <a:r>
              <a:rPr lang="en-US" sz="1300" dirty="0" smtClean="0"/>
              <a:t> </a:t>
            </a:r>
            <a:r>
              <a:rPr lang="en-US" sz="1300" dirty="0" err="1" smtClean="0"/>
              <a:t>instruksi</a:t>
            </a:r>
            <a:r>
              <a:rPr lang="en-US" sz="1300" dirty="0" smtClean="0"/>
              <a:t> </a:t>
            </a:r>
            <a:r>
              <a:rPr lang="en-US" sz="1300" dirty="0" err="1" smtClean="0"/>
              <a:t>menggunakan</a:t>
            </a:r>
            <a:r>
              <a:rPr lang="en-US" sz="1300" dirty="0" smtClean="0"/>
              <a:t> </a:t>
            </a:r>
            <a:r>
              <a:rPr lang="en-US" sz="1300" dirty="0" err="1" smtClean="0"/>
              <a:t>algoritma</a:t>
            </a:r>
            <a:r>
              <a:rPr lang="en-US" sz="1300" dirty="0" smtClean="0"/>
              <a:t> </a:t>
            </a:r>
            <a:r>
              <a:rPr lang="en-US" sz="1300" dirty="0" err="1" smtClean="0"/>
              <a:t>tertentu</a:t>
            </a:r>
            <a:r>
              <a:rPr lang="en-US" sz="1300" dirty="0" smtClean="0"/>
              <a:t>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menuangkannya</a:t>
            </a:r>
            <a:r>
              <a:rPr lang="en-US" sz="1300" dirty="0" smtClean="0"/>
              <a:t> </a:t>
            </a:r>
            <a:r>
              <a:rPr lang="en-US" sz="1300" dirty="0" err="1" smtClean="0"/>
              <a:t>ke</a:t>
            </a:r>
            <a:r>
              <a:rPr lang="en-US" sz="1300" dirty="0" smtClean="0"/>
              <a:t> </a:t>
            </a:r>
            <a:r>
              <a:rPr lang="en-US" sz="1300" dirty="0" err="1" smtClean="0"/>
              <a:t>dalam</a:t>
            </a:r>
            <a:r>
              <a:rPr lang="en-US" sz="1300" dirty="0" smtClean="0"/>
              <a:t>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(</a:t>
            </a:r>
            <a:r>
              <a:rPr lang="en-US" sz="1300" i="1" dirty="0" smtClean="0"/>
              <a:t>programming language</a:t>
            </a:r>
            <a:r>
              <a:rPr lang="en-US" sz="1300" dirty="0" smtClean="0"/>
              <a:t>) yang </a:t>
            </a:r>
            <a:r>
              <a:rPr lang="en-US" sz="1300" dirty="0" err="1" smtClean="0"/>
              <a:t>dibutuhkan</a:t>
            </a:r>
            <a:r>
              <a:rPr lang="en-US" sz="1300" dirty="0" smtClean="0"/>
              <a:t>.</a:t>
            </a:r>
            <a:endParaRPr lang="en-US" sz="1300" dirty="0" smtClean="0">
              <a:solidFill>
                <a:srgbClr val="92D050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92D050"/>
                </a:solidFill>
              </a:rPr>
              <a:t>1.</a:t>
            </a:r>
            <a:r>
              <a:rPr lang="en-US" sz="1300" b="1" dirty="0" smtClean="0">
                <a:solidFill>
                  <a:srgbClr val="92D050"/>
                </a:solidFill>
              </a:rPr>
              <a:t> </a:t>
            </a:r>
            <a:r>
              <a:rPr lang="en-US" sz="1300" b="1" dirty="0" err="1" smtClean="0">
                <a:solidFill>
                  <a:srgbClr val="92D050"/>
                </a:solidFill>
              </a:rPr>
              <a:t>Pengertian</a:t>
            </a:r>
            <a:r>
              <a:rPr lang="en-US" sz="1300" b="1" dirty="0" smtClean="0">
                <a:solidFill>
                  <a:srgbClr val="92D050"/>
                </a:solidFill>
              </a:rPr>
              <a:t> </a:t>
            </a:r>
            <a:r>
              <a:rPr lang="en-US" sz="1300" b="1" dirty="0" err="1" smtClean="0">
                <a:solidFill>
                  <a:srgbClr val="92D050"/>
                </a:solidFill>
              </a:rPr>
              <a:t>dan</a:t>
            </a:r>
            <a:r>
              <a:rPr lang="en-US" sz="1300" b="1" dirty="0" smtClean="0">
                <a:solidFill>
                  <a:srgbClr val="92D050"/>
                </a:solidFill>
              </a:rPr>
              <a:t> </a:t>
            </a:r>
            <a:r>
              <a:rPr lang="en-US" sz="1300" b="1" dirty="0" err="1" smtClean="0">
                <a:solidFill>
                  <a:srgbClr val="92D050"/>
                </a:solidFill>
              </a:rPr>
              <a:t>Konsep</a:t>
            </a:r>
            <a:r>
              <a:rPr lang="en-US" sz="1300" b="1" dirty="0" smtClean="0">
                <a:solidFill>
                  <a:srgbClr val="92D050"/>
                </a:solidFill>
              </a:rPr>
              <a:t> </a:t>
            </a:r>
            <a:r>
              <a:rPr lang="en-US" sz="1300" b="1" dirty="0" err="1" smtClean="0">
                <a:solidFill>
                  <a:srgbClr val="92D050"/>
                </a:solidFill>
              </a:rPr>
              <a:t>Dasar</a:t>
            </a:r>
            <a:r>
              <a:rPr lang="en-US" sz="1300" b="1" dirty="0" smtClean="0">
                <a:solidFill>
                  <a:srgbClr val="92D050"/>
                </a:solidFill>
              </a:rPr>
              <a:t> </a:t>
            </a:r>
            <a:r>
              <a:rPr lang="en-US" sz="1300" b="1" dirty="0" err="1" smtClean="0">
                <a:solidFill>
                  <a:srgbClr val="92D050"/>
                </a:solidFill>
              </a:rPr>
              <a:t>Pemrograman</a:t>
            </a:r>
            <a:endParaRPr lang="en-US" sz="1300" b="1" dirty="0" smtClean="0">
              <a:solidFill>
                <a:srgbClr val="92D050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	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merupakan</a:t>
            </a:r>
            <a:r>
              <a:rPr lang="en-US" sz="1300" dirty="0" smtClean="0"/>
              <a:t> </a:t>
            </a:r>
            <a:r>
              <a:rPr lang="en-US" sz="1300" dirty="0" err="1" smtClean="0"/>
              <a:t>suatu</a:t>
            </a:r>
            <a:r>
              <a:rPr lang="en-US" sz="1300" dirty="0" smtClean="0"/>
              <a:t> proses yang </a:t>
            </a:r>
            <a:r>
              <a:rPr lang="en-US" sz="1300" dirty="0" err="1" smtClean="0"/>
              <a:t>meliputi</a:t>
            </a:r>
            <a:r>
              <a:rPr lang="en-US" sz="1300" dirty="0" smtClean="0"/>
              <a:t> </a:t>
            </a:r>
            <a:r>
              <a:rPr lang="en-US" sz="1300" dirty="0" err="1" smtClean="0"/>
              <a:t>menulis</a:t>
            </a:r>
            <a:r>
              <a:rPr lang="en-US" sz="1300" dirty="0" smtClean="0"/>
              <a:t>, </a:t>
            </a:r>
            <a:r>
              <a:rPr lang="en-US" sz="1300" dirty="0" err="1" smtClean="0"/>
              <a:t>menguji</a:t>
            </a:r>
            <a:r>
              <a:rPr lang="en-US" sz="1300" dirty="0" smtClean="0"/>
              <a:t>, </a:t>
            </a:r>
            <a:r>
              <a:rPr lang="en-US" sz="1300" dirty="0" err="1" smtClean="0"/>
              <a:t>memperbaiki</a:t>
            </a:r>
            <a:r>
              <a:rPr lang="en-US" sz="1300" dirty="0" smtClean="0"/>
              <a:t>,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memelihara</a:t>
            </a:r>
            <a:r>
              <a:rPr lang="en-US" sz="1300" dirty="0" smtClean="0"/>
              <a:t> </a:t>
            </a:r>
            <a:r>
              <a:rPr lang="en-US" sz="1300" dirty="0" err="1" smtClean="0"/>
              <a:t>atau</a:t>
            </a:r>
            <a:r>
              <a:rPr lang="en-US" sz="1300" dirty="0" smtClean="0"/>
              <a:t> (</a:t>
            </a:r>
            <a:r>
              <a:rPr lang="en-US" sz="1300" i="1" dirty="0" smtClean="0"/>
              <a:t>maintenance</a:t>
            </a:r>
            <a:r>
              <a:rPr lang="en-US" sz="1300" dirty="0" smtClean="0"/>
              <a:t>) </a:t>
            </a:r>
            <a:r>
              <a:rPr lang="en-US" sz="1300" dirty="0" err="1" smtClean="0"/>
              <a:t>perintah</a:t>
            </a:r>
            <a:r>
              <a:rPr lang="en-US" sz="1300" dirty="0" smtClean="0"/>
              <a:t> – </a:t>
            </a:r>
            <a:r>
              <a:rPr lang="en-US" sz="1300" dirty="0" err="1" smtClean="0"/>
              <a:t>perintah</a:t>
            </a:r>
            <a:r>
              <a:rPr lang="en-US" sz="1300" dirty="0" smtClean="0"/>
              <a:t> (</a:t>
            </a:r>
            <a:r>
              <a:rPr lang="en-US" sz="1300" i="1" dirty="0" err="1" smtClean="0"/>
              <a:t>kode</a:t>
            </a:r>
            <a:r>
              <a:rPr lang="en-US" sz="1300" i="1" dirty="0" smtClean="0"/>
              <a:t> script</a:t>
            </a:r>
            <a:r>
              <a:rPr lang="en-US" sz="1300" dirty="0" smtClean="0"/>
              <a:t>) </a:t>
            </a:r>
            <a:r>
              <a:rPr lang="en-US" sz="1300" dirty="0" err="1" smtClean="0"/>
              <a:t>sebuah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. </a:t>
            </a:r>
            <a:r>
              <a:rPr lang="en-US" sz="1300" dirty="0" err="1" smtClean="0"/>
              <a:t>Perlu</a:t>
            </a:r>
            <a:r>
              <a:rPr lang="en-US" sz="1300" dirty="0" smtClean="0"/>
              <a:t> </a:t>
            </a:r>
            <a:r>
              <a:rPr lang="en-US" sz="1300" dirty="0" err="1" smtClean="0"/>
              <a:t>diketahui</a:t>
            </a:r>
            <a:r>
              <a:rPr lang="en-US" sz="1300" dirty="0" smtClean="0"/>
              <a:t> </a:t>
            </a:r>
            <a:r>
              <a:rPr lang="en-US" sz="1300" dirty="0" err="1" smtClean="0"/>
              <a:t>bahwa</a:t>
            </a:r>
            <a:r>
              <a:rPr lang="en-US" sz="1300" dirty="0" smtClean="0"/>
              <a:t> </a:t>
            </a:r>
            <a:r>
              <a:rPr lang="en-US" sz="1300" dirty="0" err="1" smtClean="0"/>
              <a:t>dalam</a:t>
            </a:r>
            <a:r>
              <a:rPr lang="en-US" sz="1300" dirty="0" smtClean="0"/>
              <a:t> </a:t>
            </a:r>
            <a:r>
              <a:rPr lang="en-US" sz="1300" dirty="0" err="1" smtClean="0"/>
              <a:t>membuat</a:t>
            </a:r>
            <a:r>
              <a:rPr lang="en-US" sz="1300" dirty="0" smtClean="0"/>
              <a:t> </a:t>
            </a:r>
            <a:r>
              <a:rPr lang="en-US" sz="1300" dirty="0" err="1" smtClean="0"/>
              <a:t>sebuah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, </a:t>
            </a:r>
            <a:r>
              <a:rPr lang="en-US" sz="1300" dirty="0" err="1" smtClean="0"/>
              <a:t>tentu</a:t>
            </a:r>
            <a:r>
              <a:rPr lang="en-US" sz="1300" dirty="0" smtClean="0"/>
              <a:t> </a:t>
            </a:r>
            <a:r>
              <a:rPr lang="en-US" sz="1300" dirty="0" err="1" smtClean="0"/>
              <a:t>tidak</a:t>
            </a:r>
            <a:r>
              <a:rPr lang="en-US" sz="1300" dirty="0" smtClean="0"/>
              <a:t> </a:t>
            </a: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selesai</a:t>
            </a:r>
            <a:r>
              <a:rPr lang="en-US" sz="1300" dirty="0" smtClean="0"/>
              <a:t> </a:t>
            </a:r>
            <a:r>
              <a:rPr lang="en-US" sz="1300" dirty="0" err="1" smtClean="0"/>
              <a:t>hanya</a:t>
            </a:r>
            <a:r>
              <a:rPr lang="en-US" sz="1300" dirty="0" smtClean="0"/>
              <a:t> </a:t>
            </a:r>
            <a:r>
              <a:rPr lang="en-US" sz="1300" dirty="0" err="1" smtClean="0"/>
              <a:t>dalam</a:t>
            </a:r>
            <a:r>
              <a:rPr lang="en-US" sz="1300" dirty="0" smtClean="0"/>
              <a:t> </a:t>
            </a:r>
            <a:r>
              <a:rPr lang="en-US" sz="1300" dirty="0" err="1" smtClean="0"/>
              <a:t>hitungan</a:t>
            </a:r>
            <a:r>
              <a:rPr lang="en-US" sz="1300" dirty="0" smtClean="0"/>
              <a:t> jam, sang </a:t>
            </a:r>
            <a:r>
              <a:rPr lang="en-US" sz="1300" i="1" dirty="0" smtClean="0"/>
              <a:t>programmer </a:t>
            </a:r>
            <a:r>
              <a:rPr lang="en-US" sz="1300" dirty="0" err="1" smtClean="0"/>
              <a:t>harus</a:t>
            </a:r>
            <a:r>
              <a:rPr lang="en-US" sz="1300" dirty="0" smtClean="0"/>
              <a:t> </a:t>
            </a:r>
            <a:r>
              <a:rPr lang="en-US" sz="1300" dirty="0" err="1" smtClean="0"/>
              <a:t>melakukan</a:t>
            </a:r>
            <a:r>
              <a:rPr lang="en-US" sz="1300" dirty="0" smtClean="0"/>
              <a:t> </a:t>
            </a:r>
            <a:r>
              <a:rPr lang="en-US" sz="1300" dirty="0" err="1" smtClean="0"/>
              <a:t>beberapa</a:t>
            </a:r>
            <a:r>
              <a:rPr lang="en-US" sz="1300" dirty="0" smtClean="0"/>
              <a:t> </a:t>
            </a:r>
            <a:r>
              <a:rPr lang="en-US" sz="1300" dirty="0" err="1" smtClean="0"/>
              <a:t>tahap</a:t>
            </a:r>
            <a:r>
              <a:rPr lang="en-US" sz="1300" dirty="0" smtClean="0"/>
              <a:t> </a:t>
            </a:r>
            <a:r>
              <a:rPr lang="en-US" sz="1300" dirty="0" err="1" smtClean="0"/>
              <a:t>terlebih</a:t>
            </a:r>
            <a:r>
              <a:rPr lang="en-US" sz="1300" dirty="0" smtClean="0"/>
              <a:t> </a:t>
            </a:r>
            <a:r>
              <a:rPr lang="en-US" sz="1300" dirty="0" err="1" smtClean="0"/>
              <a:t>dahulu</a:t>
            </a:r>
            <a:r>
              <a:rPr lang="en-US" sz="1300" dirty="0" smtClean="0"/>
              <a:t>.</a:t>
            </a:r>
            <a:endParaRPr lang="id-ID" sz="1300" dirty="0"/>
          </a:p>
        </p:txBody>
      </p:sp>
    </p:spTree>
    <p:extLst>
      <p:ext uri="{BB962C8B-B14F-4D97-AF65-F5344CB8AC3E}">
        <p14:creationId xmlns:p14="http://schemas.microsoft.com/office/powerpoint/2010/main" val="423539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0263" y="300147"/>
            <a:ext cx="8190412" cy="4546173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Proses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yang </a:t>
            </a:r>
            <a:r>
              <a:rPr lang="en-US" sz="1300" dirty="0" err="1" smtClean="0"/>
              <a:t>harus</a:t>
            </a:r>
            <a:r>
              <a:rPr lang="en-US" sz="1300" dirty="0" smtClean="0"/>
              <a:t> </a:t>
            </a:r>
            <a:r>
              <a:rPr lang="en-US" sz="1300" dirty="0" err="1" smtClean="0"/>
              <a:t>dilalui</a:t>
            </a:r>
            <a:r>
              <a:rPr lang="en-US" sz="1300" dirty="0" smtClean="0"/>
              <a:t> </a:t>
            </a:r>
            <a:r>
              <a:rPr lang="en-US" sz="1300" i="1" dirty="0" smtClean="0"/>
              <a:t>programmer</a:t>
            </a:r>
            <a:r>
              <a:rPr lang="en-US" sz="1300" dirty="0" smtClean="0"/>
              <a:t> </a:t>
            </a:r>
            <a:r>
              <a:rPr lang="en-US" sz="1300" dirty="0" err="1" smtClean="0"/>
              <a:t>adalah</a:t>
            </a:r>
            <a:r>
              <a:rPr lang="en-US" sz="1300" dirty="0" smtClean="0"/>
              <a:t>: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/>
              <a:t>1.</a:t>
            </a:r>
            <a:r>
              <a:rPr lang="en-US" sz="1300" dirty="0" smtClean="0"/>
              <a:t> </a:t>
            </a:r>
            <a:r>
              <a:rPr lang="en-US" sz="1300" i="1" dirty="0" smtClean="0"/>
              <a:t>Programmer </a:t>
            </a:r>
            <a:r>
              <a:rPr lang="en-US" sz="1300" dirty="0" err="1" smtClean="0"/>
              <a:t>menulis</a:t>
            </a:r>
            <a:r>
              <a:rPr lang="en-US" sz="1300" dirty="0" smtClean="0"/>
              <a:t> </a:t>
            </a:r>
            <a:r>
              <a:rPr lang="en-US" sz="1300" dirty="0" err="1" smtClean="0"/>
              <a:t>kode</a:t>
            </a:r>
            <a:r>
              <a:rPr lang="en-US" sz="1300" dirty="0" smtClean="0"/>
              <a:t> – </a:t>
            </a:r>
            <a:r>
              <a:rPr lang="en-US" sz="1300" dirty="0" err="1" smtClean="0"/>
              <a:t>kode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menggunakan</a:t>
            </a:r>
            <a:r>
              <a:rPr lang="en-US" sz="1300" dirty="0" smtClean="0"/>
              <a:t>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tertentu</a:t>
            </a:r>
            <a:r>
              <a:rPr lang="en-US" sz="1300" dirty="0" smtClean="0"/>
              <a:t>,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/>
              <a:t>2.</a:t>
            </a:r>
            <a:r>
              <a:rPr lang="en-US" sz="1300" dirty="0" smtClean="0"/>
              <a:t> </a:t>
            </a:r>
            <a:r>
              <a:rPr lang="en-US" sz="1300" dirty="0" err="1" smtClean="0"/>
              <a:t>Setelah</a:t>
            </a:r>
            <a:r>
              <a:rPr lang="en-US" sz="1300" dirty="0" smtClean="0"/>
              <a:t> </a:t>
            </a:r>
            <a:r>
              <a:rPr lang="en-US" sz="1300" dirty="0" err="1" smtClean="0"/>
              <a:t>kode</a:t>
            </a:r>
            <a:r>
              <a:rPr lang="en-US" sz="1300" dirty="0" smtClean="0"/>
              <a:t> </a:t>
            </a:r>
            <a:r>
              <a:rPr lang="en-US" sz="1300" dirty="0" err="1" smtClean="0"/>
              <a:t>selesai</a:t>
            </a:r>
            <a:r>
              <a:rPr lang="en-US" sz="1300" dirty="0" smtClean="0"/>
              <a:t> </a:t>
            </a:r>
            <a:r>
              <a:rPr lang="en-US" sz="1300" dirty="0" err="1" smtClean="0"/>
              <a:t>ditulis</a:t>
            </a:r>
            <a:r>
              <a:rPr lang="en-US" sz="1300" dirty="0" smtClean="0"/>
              <a:t>, </a:t>
            </a:r>
            <a:r>
              <a:rPr lang="en-US" sz="1300" i="1" dirty="0" smtClean="0"/>
              <a:t>programmer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melakukan</a:t>
            </a:r>
            <a:r>
              <a:rPr lang="en-US" sz="1300" dirty="0" smtClean="0"/>
              <a:t> </a:t>
            </a:r>
            <a:r>
              <a:rPr lang="en-US" sz="1300" dirty="0" err="1" smtClean="0"/>
              <a:t>rilis</a:t>
            </a:r>
            <a:r>
              <a:rPr lang="en-US" sz="1300" dirty="0" smtClean="0"/>
              <a:t> (</a:t>
            </a:r>
            <a:r>
              <a:rPr lang="en-US" sz="1300" dirty="0" err="1" smtClean="0"/>
              <a:t>biasanya</a:t>
            </a:r>
            <a:r>
              <a:rPr lang="en-US" sz="1300" dirty="0" smtClean="0"/>
              <a:t> </a:t>
            </a:r>
            <a:r>
              <a:rPr lang="en-US" sz="1300" dirty="0" err="1" smtClean="0"/>
              <a:t>versi</a:t>
            </a:r>
            <a:r>
              <a:rPr lang="en-US" sz="1300" dirty="0" smtClean="0"/>
              <a:t> </a:t>
            </a:r>
            <a:r>
              <a:rPr lang="en-US" sz="1300" dirty="0" err="1" smtClean="0"/>
              <a:t>alfa</a:t>
            </a:r>
            <a:r>
              <a:rPr lang="en-US" sz="1300" dirty="0" smtClean="0"/>
              <a:t>, beta, </a:t>
            </a:r>
            <a:r>
              <a:rPr lang="en-US" sz="1300" dirty="0" err="1" smtClean="0"/>
              <a:t>dan</a:t>
            </a:r>
            <a:r>
              <a:rPr lang="en-US" sz="1300" dirty="0" smtClean="0"/>
              <a:t> stable) </a:t>
            </a:r>
            <a:r>
              <a:rPr lang="en-US" sz="1300" dirty="0" err="1" smtClean="0"/>
              <a:t>dan</a:t>
            </a:r>
            <a:r>
              <a:rPr lang="en-US" sz="1300" dirty="0" smtClean="0"/>
              <a:t> testing.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/>
              <a:t>3.</a:t>
            </a:r>
            <a:r>
              <a:rPr lang="en-US" sz="1300" dirty="0" smtClean="0"/>
              <a:t> </a:t>
            </a:r>
            <a:r>
              <a:rPr lang="en-US" sz="1300" dirty="0" err="1" smtClean="0"/>
              <a:t>Lalu</a:t>
            </a:r>
            <a:r>
              <a:rPr lang="en-US" sz="1300" dirty="0" smtClean="0"/>
              <a:t> </a:t>
            </a:r>
            <a:r>
              <a:rPr lang="en-US" sz="1300" i="1" dirty="0" smtClean="0"/>
              <a:t>programmer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mencari</a:t>
            </a:r>
            <a:r>
              <a:rPr lang="en-US" sz="1300" dirty="0" smtClean="0"/>
              <a:t> </a:t>
            </a:r>
            <a:r>
              <a:rPr lang="en-US" sz="1300" dirty="0" err="1" smtClean="0"/>
              <a:t>apakah</a:t>
            </a:r>
            <a:r>
              <a:rPr lang="en-US" sz="1300" dirty="0" smtClean="0"/>
              <a:t> </a:t>
            </a:r>
            <a:r>
              <a:rPr lang="en-US" sz="1300" dirty="0" err="1" smtClean="0"/>
              <a:t>ada</a:t>
            </a:r>
            <a:r>
              <a:rPr lang="en-US" sz="1300" dirty="0" smtClean="0"/>
              <a:t> </a:t>
            </a:r>
            <a:r>
              <a:rPr lang="en-US" sz="1300" dirty="0" err="1" smtClean="0"/>
              <a:t>kesalahan</a:t>
            </a:r>
            <a:r>
              <a:rPr lang="en-US" sz="1300" dirty="0" smtClean="0"/>
              <a:t> (</a:t>
            </a:r>
            <a:r>
              <a:rPr lang="en-US" sz="1300" i="1" dirty="0" smtClean="0"/>
              <a:t>debug</a:t>
            </a:r>
            <a:r>
              <a:rPr lang="en-US" sz="1300" dirty="0" smtClean="0"/>
              <a:t>) </a:t>
            </a:r>
            <a:r>
              <a:rPr lang="en-US" sz="1300" dirty="0" err="1" smtClean="0"/>
              <a:t>pada</a:t>
            </a:r>
            <a:r>
              <a:rPr lang="en-US" sz="1300" dirty="0" smtClean="0"/>
              <a:t> program yang </a:t>
            </a:r>
            <a:r>
              <a:rPr lang="en-US" sz="1300" dirty="0" err="1" smtClean="0"/>
              <a:t>sudah</a:t>
            </a:r>
            <a:r>
              <a:rPr lang="en-US" sz="1300" dirty="0" smtClean="0"/>
              <a:t> </a:t>
            </a:r>
            <a:r>
              <a:rPr lang="en-US" sz="1300" dirty="0" err="1" smtClean="0"/>
              <a:t>dirilis</a:t>
            </a:r>
            <a:r>
              <a:rPr lang="en-US" sz="1300" dirty="0" smtClean="0"/>
              <a:t>, </a:t>
            </a:r>
            <a:r>
              <a:rPr lang="en-US" sz="1300" dirty="0" err="1" smtClean="0"/>
              <a:t>jika</a:t>
            </a:r>
            <a:r>
              <a:rPr lang="en-US" sz="1300" dirty="0"/>
              <a:t> </a:t>
            </a:r>
            <a:r>
              <a:rPr lang="en-US" sz="1300" dirty="0" err="1" smtClean="0"/>
              <a:t>ditemukan</a:t>
            </a:r>
            <a:r>
              <a:rPr lang="en-US" sz="1300" dirty="0" smtClean="0"/>
              <a:t> debug programmer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mencari</a:t>
            </a:r>
            <a:r>
              <a:rPr lang="en-US" sz="1300" dirty="0" smtClean="0"/>
              <a:t> </a:t>
            </a:r>
            <a:r>
              <a:rPr lang="en-US" sz="1300" dirty="0" err="1" smtClean="0"/>
              <a:t>letak</a:t>
            </a:r>
            <a:r>
              <a:rPr lang="en-US" sz="1300" dirty="0" smtClean="0"/>
              <a:t> </a:t>
            </a:r>
            <a:r>
              <a:rPr lang="en-US" sz="1300" dirty="0" err="1" smtClean="0"/>
              <a:t>kesalahannya</a:t>
            </a:r>
            <a:r>
              <a:rPr lang="en-US" sz="1300" dirty="0" smtClean="0"/>
              <a:t> </a:t>
            </a:r>
            <a:r>
              <a:rPr lang="en-US" sz="1300" dirty="0" err="1" smtClean="0"/>
              <a:t>lalu</a:t>
            </a:r>
            <a:r>
              <a:rPr lang="en-US" sz="1300" dirty="0" smtClean="0"/>
              <a:t> </a:t>
            </a:r>
            <a:r>
              <a:rPr lang="en-US" sz="1300" dirty="0" err="1" smtClean="0"/>
              <a:t>memperbaikinya</a:t>
            </a:r>
            <a:r>
              <a:rPr lang="en-US" sz="1300" dirty="0" smtClean="0"/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/>
              <a:t>4.</a:t>
            </a:r>
            <a:r>
              <a:rPr lang="en-US" sz="1300" dirty="0" smtClean="0"/>
              <a:t> Programmer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merilis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dengan</a:t>
            </a:r>
            <a:r>
              <a:rPr lang="en-US" sz="1300" dirty="0" smtClean="0"/>
              <a:t> </a:t>
            </a:r>
            <a:r>
              <a:rPr lang="en-US" sz="1300" dirty="0" err="1" smtClean="0"/>
              <a:t>versi</a:t>
            </a:r>
            <a:r>
              <a:rPr lang="en-US" sz="1300" dirty="0" smtClean="0"/>
              <a:t> yang </a:t>
            </a:r>
            <a:r>
              <a:rPr lang="en-US" sz="1300" dirty="0" err="1" smtClean="0"/>
              <a:t>lebih</a:t>
            </a:r>
            <a:r>
              <a:rPr lang="en-US" sz="1300" dirty="0" smtClean="0"/>
              <a:t> </a:t>
            </a:r>
            <a:r>
              <a:rPr lang="en-US" sz="1300" dirty="0" err="1" smtClean="0"/>
              <a:t>baru</a:t>
            </a:r>
            <a:r>
              <a:rPr lang="en-US" sz="1300" dirty="0" smtClean="0"/>
              <a:t>. </a:t>
            </a:r>
            <a:r>
              <a:rPr lang="en-US" sz="1300" dirty="0" err="1" smtClean="0"/>
              <a:t>Lalu</a:t>
            </a:r>
            <a:r>
              <a:rPr lang="en-US" sz="1300" dirty="0" smtClean="0"/>
              <a:t>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dilakukan</a:t>
            </a:r>
            <a:r>
              <a:rPr lang="en-US" sz="1300" dirty="0" smtClean="0"/>
              <a:t> </a:t>
            </a:r>
            <a:r>
              <a:rPr lang="en-US" sz="1300" dirty="0" err="1" smtClean="0"/>
              <a:t>pemeliharaan</a:t>
            </a:r>
            <a:r>
              <a:rPr lang="en-US" sz="1300" dirty="0" smtClean="0"/>
              <a:t> </a:t>
            </a:r>
            <a:r>
              <a:rPr lang="en-US" sz="1300" dirty="0" err="1" smtClean="0"/>
              <a:t>secara</a:t>
            </a:r>
            <a:r>
              <a:rPr lang="en-US" sz="1300" dirty="0" smtClean="0"/>
              <a:t> </a:t>
            </a:r>
            <a:r>
              <a:rPr lang="en-US" sz="1300" dirty="0" err="1" smtClean="0"/>
              <a:t>berkala</a:t>
            </a:r>
            <a:r>
              <a:rPr lang="en-US" sz="1300" dirty="0" smtClean="0"/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	</a:t>
            </a:r>
            <a:r>
              <a:rPr lang="en-US" sz="1300" dirty="0" err="1" smtClean="0"/>
              <a:t>Konsep</a:t>
            </a:r>
            <a:r>
              <a:rPr lang="en-US" sz="1300" dirty="0" smtClean="0"/>
              <a:t> </a:t>
            </a:r>
            <a:r>
              <a:rPr lang="en-US" sz="1300" dirty="0" err="1" smtClean="0"/>
              <a:t>dasar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 </a:t>
            </a:r>
            <a:r>
              <a:rPr lang="en-US" sz="1300" dirty="0" err="1" smtClean="0"/>
              <a:t>pada</a:t>
            </a:r>
            <a:r>
              <a:rPr lang="en-US" sz="1300" dirty="0" smtClean="0"/>
              <a:t> </a:t>
            </a:r>
            <a:r>
              <a:rPr lang="en-US" sz="1300" dirty="0" err="1" smtClean="0"/>
              <a:t>dasarnya</a:t>
            </a:r>
            <a:r>
              <a:rPr lang="en-US" sz="1300" dirty="0" smtClean="0"/>
              <a:t> </a:t>
            </a:r>
            <a:r>
              <a:rPr lang="en-US" sz="1300" dirty="0" err="1" smtClean="0"/>
              <a:t>terdiri</a:t>
            </a:r>
            <a:r>
              <a:rPr lang="en-US" sz="1300" dirty="0" smtClean="0"/>
              <a:t> </a:t>
            </a:r>
            <a:r>
              <a:rPr lang="en-US" sz="1300" dirty="0" err="1" smtClean="0"/>
              <a:t>dari</a:t>
            </a:r>
            <a:r>
              <a:rPr lang="en-US" sz="1300" dirty="0" smtClean="0"/>
              <a:t> Input, Proses, </a:t>
            </a:r>
            <a:r>
              <a:rPr lang="en-US" sz="1300" dirty="0" err="1" smtClean="0"/>
              <a:t>dan</a:t>
            </a:r>
            <a:r>
              <a:rPr lang="en-US" sz="1300" dirty="0" smtClean="0"/>
              <a:t> Output. </a:t>
            </a:r>
            <a:r>
              <a:rPr lang="en-US" sz="1300" b="1" dirty="0" smtClean="0"/>
              <a:t>Input </a:t>
            </a:r>
            <a:r>
              <a:rPr lang="en-US" sz="1300" dirty="0" err="1" smtClean="0"/>
              <a:t>berarti</a:t>
            </a:r>
            <a:r>
              <a:rPr lang="en-US" sz="1300" dirty="0" smtClean="0"/>
              <a:t> proses </a:t>
            </a:r>
            <a:r>
              <a:rPr lang="en-US" sz="1300" dirty="0" err="1" smtClean="0"/>
              <a:t>memasukkan</a:t>
            </a:r>
            <a:r>
              <a:rPr lang="en-US" sz="1300" dirty="0" smtClean="0"/>
              <a:t> data </a:t>
            </a:r>
            <a:r>
              <a:rPr lang="en-US" sz="1300" dirty="0" err="1" smtClean="0"/>
              <a:t>menggunakan</a:t>
            </a:r>
            <a:r>
              <a:rPr lang="en-US" sz="1300" dirty="0" smtClean="0"/>
              <a:t> </a:t>
            </a:r>
            <a:r>
              <a:rPr lang="en-US" sz="1300" dirty="0" err="1" smtClean="0"/>
              <a:t>perangkat</a:t>
            </a:r>
            <a:r>
              <a:rPr lang="en-US" sz="1300" dirty="0" smtClean="0"/>
              <a:t> </a:t>
            </a:r>
            <a:r>
              <a:rPr lang="en-US" sz="1300" i="1" dirty="0" smtClean="0"/>
              <a:t>input </a:t>
            </a:r>
            <a:r>
              <a:rPr lang="en-US" sz="1300" dirty="0" smtClean="0"/>
              <a:t>(mouse, keyboard). </a:t>
            </a:r>
            <a:r>
              <a:rPr lang="en-US" sz="1300" dirty="0" err="1" smtClean="0"/>
              <a:t>Setelah</a:t>
            </a:r>
            <a:r>
              <a:rPr lang="en-US" sz="1300" dirty="0" smtClean="0"/>
              <a:t> data </a:t>
            </a:r>
            <a:r>
              <a:rPr lang="en-US" sz="1300" dirty="0" err="1" smtClean="0"/>
              <a:t>diinput</a:t>
            </a:r>
            <a:r>
              <a:rPr lang="en-US" sz="1300" dirty="0" smtClean="0"/>
              <a:t>, </a:t>
            </a:r>
            <a:r>
              <a:rPr lang="en-US" sz="1300" dirty="0" err="1" smtClean="0"/>
              <a:t>maka</a:t>
            </a:r>
            <a:r>
              <a:rPr lang="en-US" sz="1300" dirty="0" smtClean="0"/>
              <a:t>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di</a:t>
            </a:r>
            <a:r>
              <a:rPr lang="en-US" sz="1300" b="1" dirty="0" err="1" smtClean="0"/>
              <a:t>proses</a:t>
            </a:r>
            <a:r>
              <a:rPr lang="en-US" sz="1300" dirty="0" smtClean="0"/>
              <a:t> </a:t>
            </a:r>
            <a:r>
              <a:rPr lang="en-US" sz="1300" dirty="0" err="1" smtClean="0"/>
              <a:t>dengan</a:t>
            </a:r>
            <a:r>
              <a:rPr lang="en-US" sz="1300" dirty="0" smtClean="0"/>
              <a:t> </a:t>
            </a:r>
            <a:r>
              <a:rPr lang="en-US" sz="1300" dirty="0" err="1" smtClean="0"/>
              <a:t>perangkat</a:t>
            </a:r>
            <a:r>
              <a:rPr lang="en-US" sz="1300" dirty="0" smtClean="0"/>
              <a:t> </a:t>
            </a:r>
            <a:r>
              <a:rPr lang="en-US" sz="1300" i="1" dirty="0" smtClean="0"/>
              <a:t>processing </a:t>
            </a:r>
            <a:r>
              <a:rPr lang="en-US" sz="1300" dirty="0" smtClean="0"/>
              <a:t>yang </a:t>
            </a:r>
            <a:r>
              <a:rPr lang="en-US" sz="1300" dirty="0" err="1" smtClean="0"/>
              <a:t>biasanya</a:t>
            </a:r>
            <a:r>
              <a:rPr lang="en-US" sz="1300" dirty="0" smtClean="0"/>
              <a:t> </a:t>
            </a:r>
            <a:r>
              <a:rPr lang="en-US" sz="1300" dirty="0" err="1" smtClean="0"/>
              <a:t>terdiri</a:t>
            </a:r>
            <a:r>
              <a:rPr lang="en-US" sz="1300" dirty="0" smtClean="0"/>
              <a:t> </a:t>
            </a:r>
            <a:r>
              <a:rPr lang="en-US" sz="1300" dirty="0" err="1" smtClean="0"/>
              <a:t>dari</a:t>
            </a:r>
            <a:r>
              <a:rPr lang="en-US" sz="1300" dirty="0" smtClean="0"/>
              <a:t>: </a:t>
            </a:r>
            <a:r>
              <a:rPr lang="en-US" sz="1300" dirty="0" err="1" smtClean="0"/>
              <a:t>menghitung</a:t>
            </a:r>
            <a:r>
              <a:rPr lang="en-US" sz="1300" dirty="0" smtClean="0"/>
              <a:t>, </a:t>
            </a:r>
            <a:r>
              <a:rPr lang="en-US" sz="1300" dirty="0" err="1" smtClean="0"/>
              <a:t>membandingkan</a:t>
            </a:r>
            <a:r>
              <a:rPr lang="en-US" sz="1300" dirty="0" smtClean="0"/>
              <a:t>, </a:t>
            </a:r>
            <a:r>
              <a:rPr lang="en-US" sz="1300" dirty="0" err="1" smtClean="0"/>
              <a:t>mengurutkan</a:t>
            </a:r>
            <a:r>
              <a:rPr lang="en-US" sz="1300" dirty="0" smtClean="0"/>
              <a:t>, </a:t>
            </a:r>
            <a:r>
              <a:rPr lang="en-US" sz="1300" dirty="0" err="1" smtClean="0"/>
              <a:t>mengelompokkan</a:t>
            </a:r>
            <a:r>
              <a:rPr lang="en-US" sz="1300" dirty="0" smtClean="0"/>
              <a:t>,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mencari</a:t>
            </a:r>
            <a:r>
              <a:rPr lang="en-US" sz="1300" dirty="0" smtClean="0"/>
              <a:t> (</a:t>
            </a:r>
            <a:r>
              <a:rPr lang="en-US" sz="1300" i="1" dirty="0" smtClean="0"/>
              <a:t>storage</a:t>
            </a:r>
            <a:r>
              <a:rPr lang="en-US" sz="1300" dirty="0" smtClean="0"/>
              <a:t>). Data yang </a:t>
            </a:r>
            <a:r>
              <a:rPr lang="en-US" sz="1300" dirty="0" err="1" smtClean="0"/>
              <a:t>sudah</a:t>
            </a:r>
            <a:r>
              <a:rPr lang="en-US" sz="1300" dirty="0" smtClean="0"/>
              <a:t> </a:t>
            </a:r>
            <a:r>
              <a:rPr lang="en-US" sz="1300" dirty="0" err="1" smtClean="0"/>
              <a:t>diproses</a:t>
            </a:r>
            <a:r>
              <a:rPr lang="en-US" sz="1300" dirty="0" smtClean="0"/>
              <a:t>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ditampilkan</a:t>
            </a:r>
            <a:r>
              <a:rPr lang="en-US" sz="1300" dirty="0" smtClean="0"/>
              <a:t> </a:t>
            </a:r>
            <a:r>
              <a:rPr lang="en-US" sz="1300" dirty="0" err="1" smtClean="0"/>
              <a:t>berupa</a:t>
            </a:r>
            <a:r>
              <a:rPr lang="en-US" sz="1300" dirty="0" smtClean="0"/>
              <a:t> </a:t>
            </a:r>
            <a:r>
              <a:rPr lang="en-US" sz="1300" dirty="0" err="1" smtClean="0"/>
              <a:t>informasi</a:t>
            </a:r>
            <a:r>
              <a:rPr lang="en-US" sz="1300" dirty="0" smtClean="0"/>
              <a:t> </a:t>
            </a:r>
            <a:r>
              <a:rPr lang="en-US" sz="1300" dirty="0" err="1" smtClean="0"/>
              <a:t>lewat</a:t>
            </a:r>
            <a:r>
              <a:rPr lang="en-US" sz="1300" dirty="0" smtClean="0"/>
              <a:t> </a:t>
            </a:r>
            <a:r>
              <a:rPr lang="en-US" sz="1300" dirty="0" err="1" smtClean="0"/>
              <a:t>perangkat</a:t>
            </a:r>
            <a:r>
              <a:rPr lang="en-US" sz="1300" dirty="0" smtClean="0"/>
              <a:t> </a:t>
            </a:r>
            <a:r>
              <a:rPr lang="en-US" sz="1300" b="1" dirty="0" smtClean="0"/>
              <a:t>output</a:t>
            </a:r>
            <a:r>
              <a:rPr lang="en-US" sz="1300" dirty="0" smtClean="0"/>
              <a:t> (speaker, monitor, </a:t>
            </a:r>
            <a:r>
              <a:rPr lang="en-US" sz="1300" dirty="0" err="1" smtClean="0"/>
              <a:t>dll</a:t>
            </a:r>
            <a:r>
              <a:rPr lang="en-US" sz="13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4280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0263" y="300147"/>
            <a:ext cx="8190412" cy="4546173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	</a:t>
            </a:r>
            <a:r>
              <a:rPr lang="en-US" sz="1300" dirty="0" err="1" smtClean="0"/>
              <a:t>Namun</a:t>
            </a:r>
            <a:r>
              <a:rPr lang="en-US" sz="1300" dirty="0" smtClean="0"/>
              <a:t> </a:t>
            </a:r>
            <a:r>
              <a:rPr lang="en-US" sz="1300" dirty="0" err="1" smtClean="0"/>
              <a:t>kini</a:t>
            </a:r>
            <a:r>
              <a:rPr lang="en-US" sz="1300" dirty="0" smtClean="0"/>
              <a:t> </a:t>
            </a:r>
            <a:r>
              <a:rPr lang="en-US" sz="1300" dirty="0" err="1" smtClean="0"/>
              <a:t>konsep</a:t>
            </a:r>
            <a:r>
              <a:rPr lang="en-US" sz="1300" dirty="0" smtClean="0"/>
              <a:t> </a:t>
            </a:r>
            <a:r>
              <a:rPr lang="en-US" sz="1300" dirty="0" err="1" smtClean="0"/>
              <a:t>itu</a:t>
            </a:r>
            <a:r>
              <a:rPr lang="en-US" sz="1300" dirty="0" smtClean="0"/>
              <a:t> </a:t>
            </a:r>
            <a:r>
              <a:rPr lang="en-US" sz="1300" dirty="0" err="1" smtClean="0"/>
              <a:t>dikembangkan</a:t>
            </a:r>
            <a:r>
              <a:rPr lang="en-US" sz="1300" dirty="0" smtClean="0"/>
              <a:t> </a:t>
            </a:r>
            <a:r>
              <a:rPr lang="en-US" sz="1300" dirty="0" err="1" smtClean="0"/>
              <a:t>lagi</a:t>
            </a:r>
            <a:r>
              <a:rPr lang="en-US" sz="1300" dirty="0" smtClean="0"/>
              <a:t> </a:t>
            </a:r>
            <a:r>
              <a:rPr lang="en-US" sz="1300" dirty="0" err="1" smtClean="0"/>
              <a:t>menjadi</a:t>
            </a:r>
            <a:r>
              <a:rPr lang="en-US" sz="1300" dirty="0" smtClean="0"/>
              <a:t> </a:t>
            </a:r>
            <a:r>
              <a:rPr lang="en-US" sz="1300" b="1" dirty="0" smtClean="0"/>
              <a:t>Originating &gt; Input &gt; Proses &gt; Output &gt; Distribution.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/>
              <a:t>* </a:t>
            </a:r>
            <a:r>
              <a:rPr lang="en-US" sz="1300" b="1" i="1" dirty="0" smtClean="0"/>
              <a:t>Originating</a:t>
            </a:r>
            <a:r>
              <a:rPr lang="en-US" sz="1300" dirty="0" smtClean="0"/>
              <a:t> </a:t>
            </a:r>
            <a:r>
              <a:rPr lang="en-US" sz="1300" dirty="0" err="1" smtClean="0"/>
              <a:t>yaitu</a:t>
            </a:r>
            <a:r>
              <a:rPr lang="en-US" sz="1300" dirty="0" smtClean="0"/>
              <a:t> </a:t>
            </a:r>
            <a:r>
              <a:rPr lang="en-US" sz="1300" dirty="0" err="1" smtClean="0"/>
              <a:t>pengunmpulan</a:t>
            </a:r>
            <a:r>
              <a:rPr lang="en-US" sz="1300" dirty="0" smtClean="0"/>
              <a:t> data yang </a:t>
            </a:r>
            <a:r>
              <a:rPr lang="en-US" sz="1300" dirty="0" err="1" smtClean="0"/>
              <a:t>biasanya</a:t>
            </a:r>
            <a:r>
              <a:rPr lang="en-US" sz="1300" dirty="0" smtClean="0"/>
              <a:t> </a:t>
            </a:r>
            <a:r>
              <a:rPr lang="en-US" sz="1300" dirty="0" err="1" smtClean="0"/>
              <a:t>berupa</a:t>
            </a:r>
            <a:r>
              <a:rPr lang="en-US" sz="1300" dirty="0" smtClean="0"/>
              <a:t> </a:t>
            </a:r>
            <a:r>
              <a:rPr lang="en-US" sz="1300" dirty="0" err="1" smtClean="0"/>
              <a:t>pencatatan</a:t>
            </a:r>
            <a:r>
              <a:rPr lang="en-US" sz="1300" dirty="0" smtClean="0"/>
              <a:t> data </a:t>
            </a:r>
            <a:r>
              <a:rPr lang="en-US" sz="1300" dirty="0" err="1" smtClean="0"/>
              <a:t>sebelum</a:t>
            </a:r>
            <a:r>
              <a:rPr lang="en-US" sz="1300" dirty="0" smtClean="0"/>
              <a:t> proses input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/>
              <a:t>* </a:t>
            </a:r>
            <a:r>
              <a:rPr lang="en-US" sz="1300" b="1" i="1" dirty="0" smtClean="0"/>
              <a:t>Distribution</a:t>
            </a:r>
            <a:r>
              <a:rPr lang="en-US" sz="1300" dirty="0" smtClean="0"/>
              <a:t> </a:t>
            </a:r>
            <a:r>
              <a:rPr lang="en-US" sz="1300" dirty="0" err="1" smtClean="0"/>
              <a:t>yaitu</a:t>
            </a:r>
            <a:r>
              <a:rPr lang="en-US" sz="1300" dirty="0" smtClean="0"/>
              <a:t> proses </a:t>
            </a:r>
            <a:r>
              <a:rPr lang="en-US" sz="1300" dirty="0" err="1" smtClean="0"/>
              <a:t>menyebarkan</a:t>
            </a:r>
            <a:r>
              <a:rPr lang="en-US" sz="1300" dirty="0" smtClean="0"/>
              <a:t> </a:t>
            </a:r>
            <a:r>
              <a:rPr lang="en-US" sz="1300" dirty="0" err="1" smtClean="0"/>
              <a:t>informasi</a:t>
            </a:r>
            <a:r>
              <a:rPr lang="en-US" sz="1300" dirty="0" smtClean="0"/>
              <a:t> </a:t>
            </a:r>
            <a:r>
              <a:rPr lang="en-US" sz="1300" dirty="0" err="1" smtClean="0"/>
              <a:t>ke</a:t>
            </a:r>
            <a:r>
              <a:rPr lang="en-US" sz="1300" dirty="0" smtClean="0"/>
              <a:t> </a:t>
            </a:r>
            <a:r>
              <a:rPr lang="en-US" sz="1300" dirty="0" err="1" smtClean="0"/>
              <a:t>pihak</a:t>
            </a:r>
            <a:r>
              <a:rPr lang="en-US" sz="1300" dirty="0" smtClean="0"/>
              <a:t> – </a:t>
            </a:r>
            <a:r>
              <a:rPr lang="en-US" sz="1300" dirty="0" err="1" smtClean="0"/>
              <a:t>pihak</a:t>
            </a:r>
            <a:r>
              <a:rPr lang="en-US" sz="1300" dirty="0" smtClean="0"/>
              <a:t> </a:t>
            </a:r>
            <a:r>
              <a:rPr lang="en-US" sz="1300" dirty="0" err="1" smtClean="0"/>
              <a:t>tertentu</a:t>
            </a:r>
            <a:endParaRPr lang="en-US" sz="1300" dirty="0" smtClean="0"/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/>
              <a:t>* </a:t>
            </a:r>
            <a:r>
              <a:rPr lang="en-US" sz="1300" b="1" i="1" dirty="0" smtClean="0"/>
              <a:t>Storage </a:t>
            </a:r>
            <a:r>
              <a:rPr lang="en-US" sz="1300" dirty="0" err="1" smtClean="0"/>
              <a:t>yaitu</a:t>
            </a:r>
            <a:r>
              <a:rPr lang="en-US" sz="1300" dirty="0" smtClean="0"/>
              <a:t> </a:t>
            </a:r>
            <a:r>
              <a:rPr lang="en-US" sz="1300" dirty="0" err="1" smtClean="0"/>
              <a:t>tahapan</a:t>
            </a:r>
            <a:r>
              <a:rPr lang="en-US" sz="1300" dirty="0" smtClean="0"/>
              <a:t> </a:t>
            </a:r>
            <a:r>
              <a:rPr lang="en-US" sz="1300" dirty="0" err="1" smtClean="0"/>
              <a:t>merekam</a:t>
            </a:r>
            <a:r>
              <a:rPr lang="en-US" sz="1300" dirty="0" smtClean="0"/>
              <a:t> </a:t>
            </a:r>
            <a:r>
              <a:rPr lang="en-US" sz="1300" dirty="0" err="1" smtClean="0"/>
              <a:t>hasil</a:t>
            </a:r>
            <a:r>
              <a:rPr lang="en-US" sz="1300" dirty="0" smtClean="0"/>
              <a:t> </a:t>
            </a:r>
            <a:r>
              <a:rPr lang="en-US" sz="1300" dirty="0" err="1" smtClean="0"/>
              <a:t>pengolahan</a:t>
            </a:r>
            <a:r>
              <a:rPr lang="en-US" sz="1300" dirty="0" smtClean="0"/>
              <a:t> data,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nantinya</a:t>
            </a:r>
            <a:r>
              <a:rPr lang="en-US" sz="1300" dirty="0" smtClean="0"/>
              <a:t>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dipakai</a:t>
            </a:r>
            <a:r>
              <a:rPr lang="en-US" sz="1300" dirty="0" smtClean="0"/>
              <a:t> </a:t>
            </a:r>
            <a:r>
              <a:rPr lang="en-US" sz="1300" dirty="0" err="1" smtClean="0"/>
              <a:t>untuk</a:t>
            </a:r>
            <a:r>
              <a:rPr lang="en-US" sz="1300" dirty="0" smtClean="0"/>
              <a:t> proses input </a:t>
            </a:r>
            <a:r>
              <a:rPr lang="en-US" sz="1300" dirty="0" err="1" smtClean="0"/>
              <a:t>selanjutnya</a:t>
            </a:r>
            <a:r>
              <a:rPr lang="en-US" sz="1300" dirty="0" smtClean="0"/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2. </a:t>
            </a:r>
            <a:r>
              <a:rPr lang="en-US" sz="1400" b="1" dirty="0" err="1" smtClean="0">
                <a:solidFill>
                  <a:srgbClr val="92D050"/>
                </a:solidFill>
              </a:rPr>
              <a:t>Bahasa</a:t>
            </a:r>
            <a:r>
              <a:rPr lang="en-US" sz="1400" b="1" dirty="0" smtClean="0">
                <a:solidFill>
                  <a:srgbClr val="92D050"/>
                </a:solidFill>
              </a:rPr>
              <a:t> </a:t>
            </a:r>
            <a:r>
              <a:rPr lang="en-US" sz="1400" b="1" dirty="0" err="1" smtClean="0">
                <a:solidFill>
                  <a:srgbClr val="92D050"/>
                </a:solidFill>
              </a:rPr>
              <a:t>Pemrograman</a:t>
            </a:r>
            <a:endParaRPr lang="en-US" sz="1400" b="1" dirty="0" smtClean="0">
              <a:solidFill>
                <a:srgbClr val="92D050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	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dikatakan</a:t>
            </a:r>
            <a:r>
              <a:rPr lang="en-US" sz="1300" dirty="0" smtClean="0"/>
              <a:t> </a:t>
            </a:r>
            <a:r>
              <a:rPr lang="en-US" sz="1300" dirty="0" err="1" smtClean="0"/>
              <a:t>sebagai</a:t>
            </a:r>
            <a:r>
              <a:rPr lang="en-US" sz="1300" dirty="0" smtClean="0"/>
              <a:t> </a:t>
            </a:r>
            <a:r>
              <a:rPr lang="en-US" sz="1300" dirty="0" err="1" smtClean="0"/>
              <a:t>kumpulan</a:t>
            </a:r>
            <a:r>
              <a:rPr lang="en-US" sz="1300" dirty="0" smtClean="0"/>
              <a:t> </a:t>
            </a:r>
            <a:r>
              <a:rPr lang="en-US" sz="1300" dirty="0" err="1" smtClean="0"/>
              <a:t>instruksi</a:t>
            </a:r>
            <a:r>
              <a:rPr lang="en-US" sz="1300" dirty="0" smtClean="0"/>
              <a:t> yang </a:t>
            </a:r>
            <a:r>
              <a:rPr lang="en-US" sz="1300" dirty="0" err="1" smtClean="0"/>
              <a:t>diberikan</a:t>
            </a:r>
            <a:r>
              <a:rPr lang="en-US" sz="1300" dirty="0" smtClean="0"/>
              <a:t> </a:t>
            </a:r>
            <a:r>
              <a:rPr lang="en-US" sz="1300" dirty="0" err="1" smtClean="0"/>
              <a:t>kepada</a:t>
            </a:r>
            <a:r>
              <a:rPr lang="en-US" sz="1300" dirty="0" smtClean="0"/>
              <a:t>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melaksanakan</a:t>
            </a:r>
            <a:r>
              <a:rPr lang="en-US" sz="1300" dirty="0" smtClean="0"/>
              <a:t> </a:t>
            </a:r>
            <a:r>
              <a:rPr lang="en-US" sz="1300" dirty="0" err="1" smtClean="0"/>
              <a:t>tugas</a:t>
            </a:r>
            <a:r>
              <a:rPr lang="en-US" sz="1300" dirty="0" smtClean="0"/>
              <a:t> – </a:t>
            </a:r>
            <a:r>
              <a:rPr lang="en-US" sz="1300" dirty="0" err="1" smtClean="0"/>
              <a:t>tugas</a:t>
            </a:r>
            <a:r>
              <a:rPr lang="en-US" sz="1300" dirty="0" smtClean="0"/>
              <a:t> </a:t>
            </a:r>
            <a:r>
              <a:rPr lang="en-US" sz="1300" dirty="0" err="1" smtClean="0"/>
              <a:t>tertentu</a:t>
            </a:r>
            <a:r>
              <a:rPr lang="en-US" sz="1300" dirty="0" smtClean="0"/>
              <a:t> </a:t>
            </a:r>
            <a:r>
              <a:rPr lang="en-US" sz="1300" dirty="0" err="1" smtClean="0"/>
              <a:t>dalam</a:t>
            </a:r>
            <a:r>
              <a:rPr lang="en-US" sz="1300" dirty="0" smtClean="0"/>
              <a:t> </a:t>
            </a:r>
            <a:r>
              <a:rPr lang="en-US" sz="1300" dirty="0" err="1" smtClean="0"/>
              <a:t>menyelesaikan</a:t>
            </a:r>
            <a:r>
              <a:rPr lang="en-US" sz="1300" dirty="0" smtClean="0"/>
              <a:t> </a:t>
            </a:r>
            <a:r>
              <a:rPr lang="en-US" sz="1300" dirty="0" err="1" smtClean="0"/>
              <a:t>suatu</a:t>
            </a:r>
            <a:r>
              <a:rPr lang="en-US" sz="1300" dirty="0" smtClean="0"/>
              <a:t> </a:t>
            </a:r>
            <a:r>
              <a:rPr lang="en-US" sz="1300" dirty="0" err="1" smtClean="0"/>
              <a:t>masalah</a:t>
            </a:r>
            <a:r>
              <a:rPr lang="en-US" sz="1300" dirty="0" smtClean="0"/>
              <a:t>.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pemrograman</a:t>
            </a:r>
            <a:r>
              <a:rPr lang="en-US" sz="1300" dirty="0" smtClean="0"/>
              <a:t> </a:t>
            </a:r>
            <a:r>
              <a:rPr lang="en-US" sz="1300" dirty="0" err="1" smtClean="0"/>
              <a:t>sering</a:t>
            </a:r>
            <a:r>
              <a:rPr lang="en-US" sz="1300" dirty="0" smtClean="0"/>
              <a:t> </a:t>
            </a:r>
            <a:r>
              <a:rPr lang="en-US" sz="1300" dirty="0" err="1" smtClean="0"/>
              <a:t>juga</a:t>
            </a:r>
            <a:r>
              <a:rPr lang="en-US" sz="1300" dirty="0" smtClean="0"/>
              <a:t> </a:t>
            </a:r>
            <a:r>
              <a:rPr lang="en-US" sz="1300" dirty="0" err="1" smtClean="0"/>
              <a:t>disebut</a:t>
            </a:r>
            <a:r>
              <a:rPr lang="en-US" sz="1300" dirty="0" smtClean="0"/>
              <a:t> </a:t>
            </a:r>
            <a:r>
              <a:rPr lang="en-US" sz="1300" dirty="0" err="1" smtClean="0"/>
              <a:t>bahasa</a:t>
            </a:r>
            <a:r>
              <a:rPr lang="en-US" sz="1300" dirty="0" smtClean="0"/>
              <a:t> </a:t>
            </a:r>
            <a:r>
              <a:rPr lang="en-US" sz="1300" dirty="0" err="1" smtClean="0"/>
              <a:t>komputer</a:t>
            </a:r>
            <a:r>
              <a:rPr lang="en-US" sz="1300" dirty="0" smtClean="0"/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rgbClr val="FFC000"/>
                </a:solidFill>
              </a:rPr>
              <a:t>a. </a:t>
            </a:r>
            <a:r>
              <a:rPr lang="en-US" sz="1300" b="1" dirty="0" err="1" smtClean="0">
                <a:solidFill>
                  <a:srgbClr val="FFC000"/>
                </a:solidFill>
              </a:rPr>
              <a:t>Fungsi</a:t>
            </a:r>
            <a:r>
              <a:rPr lang="en-US" sz="1300" b="1" dirty="0" smtClean="0">
                <a:solidFill>
                  <a:srgbClr val="FFC000"/>
                </a:solidFill>
              </a:rPr>
              <a:t> </a:t>
            </a:r>
            <a:r>
              <a:rPr lang="en-US" sz="1300" b="1" dirty="0" err="1" smtClean="0">
                <a:solidFill>
                  <a:srgbClr val="FFC000"/>
                </a:solidFill>
              </a:rPr>
              <a:t>Bahasa</a:t>
            </a:r>
            <a:r>
              <a:rPr lang="en-US" sz="1300" b="1" dirty="0" smtClean="0">
                <a:solidFill>
                  <a:srgbClr val="FFC000"/>
                </a:solidFill>
              </a:rPr>
              <a:t> </a:t>
            </a:r>
            <a:r>
              <a:rPr lang="en-US" sz="1300" b="1" dirty="0" err="1" smtClean="0">
                <a:solidFill>
                  <a:srgbClr val="FFC000"/>
                </a:solidFill>
              </a:rPr>
              <a:t>Pemrograman</a:t>
            </a:r>
            <a:endParaRPr lang="en-US" sz="1300" b="1" dirty="0" smtClean="0">
              <a:solidFill>
                <a:srgbClr val="FFC000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dasarnya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berfungsi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memerintah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komputer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mengolah</a:t>
            </a:r>
            <a:r>
              <a:rPr lang="en-US" sz="1300" dirty="0" smtClean="0">
                <a:solidFill>
                  <a:schemeClr val="bg1"/>
                </a:solidFill>
              </a:rPr>
              <a:t> data </a:t>
            </a:r>
            <a:r>
              <a:rPr lang="en-US" sz="1300" dirty="0" err="1" smtClean="0">
                <a:solidFill>
                  <a:schemeClr val="bg1"/>
                </a:solidFill>
              </a:rPr>
              <a:t>sesuai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langkah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langkah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penyelesaian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telah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ditentukan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programmer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Dalam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membangun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suatu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sistem</a:t>
            </a:r>
            <a:r>
              <a:rPr lang="en-US" sz="1300" dirty="0" smtClean="0">
                <a:solidFill>
                  <a:schemeClr val="bg1"/>
                </a:solidFill>
              </a:rPr>
              <a:t> programmer yang </a:t>
            </a:r>
            <a:r>
              <a:rPr lang="en-US" sz="1300" dirty="0" err="1" smtClean="0">
                <a:solidFill>
                  <a:schemeClr val="bg1"/>
                </a:solidFill>
              </a:rPr>
              <a:t>memegang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kendali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penuh</a:t>
            </a:r>
            <a:r>
              <a:rPr lang="en-US" sz="1300" dirty="0" smtClean="0">
                <a:solidFill>
                  <a:schemeClr val="bg1"/>
                </a:solidFill>
              </a:rPr>
              <a:t> agar </a:t>
            </a:r>
            <a:r>
              <a:rPr lang="en-US" sz="1300" dirty="0" err="1" smtClean="0">
                <a:solidFill>
                  <a:schemeClr val="bg1"/>
                </a:solidFill>
              </a:rPr>
              <a:t>sistem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dibangun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melaksanakan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tugas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diharapkan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Selain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itu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beberapa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fungsi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dari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yaitu</a:t>
            </a:r>
            <a:r>
              <a:rPr lang="en-US" sz="1300" dirty="0" smtClean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7907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0263" y="300147"/>
            <a:ext cx="8190412" cy="4546173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1)  Media </a:t>
            </a:r>
            <a:r>
              <a:rPr lang="en-US" sz="1300" b="1" dirty="0" err="1" smtClean="0">
                <a:solidFill>
                  <a:schemeClr val="bg1"/>
                </a:solidFill>
              </a:rPr>
              <a:t>komunikasi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antara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Pengembang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dengan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Komputer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atau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Mesin</a:t>
            </a:r>
            <a:endParaRPr lang="en-US" sz="1300" b="1" dirty="0" smtClean="0">
              <a:solidFill>
                <a:schemeClr val="bg1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Secara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umum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fungsi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sebagai</a:t>
            </a:r>
            <a:r>
              <a:rPr lang="en-US" sz="1300" dirty="0" smtClean="0">
                <a:solidFill>
                  <a:schemeClr val="bg1"/>
                </a:solidFill>
              </a:rPr>
              <a:t> media </a:t>
            </a:r>
            <a:r>
              <a:rPr lang="en-US" sz="1300" dirty="0" err="1" smtClean="0">
                <a:solidFill>
                  <a:schemeClr val="bg1"/>
                </a:solidFill>
              </a:rPr>
              <a:t>komunikasi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pihak</a:t>
            </a:r>
            <a:r>
              <a:rPr lang="en-US" sz="1300" dirty="0" smtClean="0">
                <a:solidFill>
                  <a:schemeClr val="bg1"/>
                </a:solidFill>
              </a:rPr>
              <a:t> lain. </a:t>
            </a:r>
            <a:r>
              <a:rPr lang="en-US" sz="1300" dirty="0" err="1" smtClean="0">
                <a:solidFill>
                  <a:schemeClr val="bg1"/>
                </a:solidFill>
              </a:rPr>
              <a:t>Begitu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juga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namun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dimengerti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oleh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mesin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komputer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hanyalah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pemakaian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bilangan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biner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menerjemahkan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instruksi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diberikan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bertugas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menghubungkan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user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mesin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komputer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karena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menerjemahkan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perintah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dimengerti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oleh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komputer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klik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save </a:t>
            </a:r>
            <a:r>
              <a:rPr lang="en-US" sz="1300" dirty="0" err="1" smtClean="0">
                <a:solidFill>
                  <a:schemeClr val="bg1"/>
                </a:solidFill>
              </a:rPr>
              <a:t>maka</a:t>
            </a:r>
            <a:r>
              <a:rPr lang="en-US" sz="1300" dirty="0" smtClean="0">
                <a:solidFill>
                  <a:schemeClr val="bg1"/>
                </a:solidFill>
              </a:rPr>
              <a:t> data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tersimpan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klik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play </a:t>
            </a:r>
            <a:r>
              <a:rPr lang="en-US" sz="1300" dirty="0" err="1" smtClean="0">
                <a:solidFill>
                  <a:schemeClr val="bg1"/>
                </a:solidFill>
              </a:rPr>
              <a:t>maka</a:t>
            </a:r>
            <a:r>
              <a:rPr lang="en-US" sz="1300" dirty="0" smtClean="0">
                <a:solidFill>
                  <a:schemeClr val="bg1"/>
                </a:solidFill>
              </a:rPr>
              <a:t> music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diputar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bg1"/>
                </a:solidFill>
              </a:rPr>
              <a:t>2)  Media </a:t>
            </a:r>
            <a:r>
              <a:rPr lang="en-US" sz="1300" b="1" dirty="0" err="1" smtClean="0">
                <a:solidFill>
                  <a:schemeClr val="bg1"/>
                </a:solidFill>
              </a:rPr>
              <a:t>dalam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Mengembangkan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Suatu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Sistem</a:t>
            </a:r>
            <a:endParaRPr lang="en-US" sz="1300" b="1" dirty="0" smtClean="0">
              <a:solidFill>
                <a:schemeClr val="bg1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Kita </a:t>
            </a:r>
            <a:r>
              <a:rPr lang="en-US" sz="1300" dirty="0" err="1" smtClean="0">
                <a:solidFill>
                  <a:schemeClr val="bg1"/>
                </a:solidFill>
              </a:rPr>
              <a:t>telah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banyak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mengenal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berbagai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sistem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Photoshop, CorelDraw, Microsoft Word, </a:t>
            </a:r>
            <a:r>
              <a:rPr lang="en-US" sz="1300" dirty="0" err="1" smtClean="0">
                <a:solidFill>
                  <a:schemeClr val="bg1"/>
                </a:solidFill>
              </a:rPr>
              <a:t>Tokopedia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dll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itu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dikembangkan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menggunakan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berbagai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kata lain,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bahasa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maka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membuat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mengembangkan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berbagai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sistem</a:t>
            </a:r>
            <a:r>
              <a:rPr lang="en-US" sz="1300" dirty="0" smtClean="0">
                <a:solidFill>
                  <a:schemeClr val="bg1"/>
                </a:solidFill>
              </a:rPr>
              <a:t>, program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komputer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sesuai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keperluan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kebutuhan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7857998"/>
      </p:ext>
    </p:extLst>
  </p:cSld>
  <p:clrMapOvr>
    <a:masterClrMapping/>
  </p:clrMapOvr>
</p:sld>
</file>

<file path=ppt/theme/theme1.xml><?xml version="1.0" encoding="utf-8"?>
<a:theme xmlns:a="http://schemas.openxmlformats.org/drawingml/2006/main" name="3D Shapes Style Consulting Toolkit by Slidesgo">
  <a:themeElements>
    <a:clrScheme name="Simple Light">
      <a:dk1>
        <a:srgbClr val="140A78"/>
      </a:dk1>
      <a:lt1>
        <a:srgbClr val="FFFFFF"/>
      </a:lt1>
      <a:dk2>
        <a:srgbClr val="FFE883"/>
      </a:dk2>
      <a:lt2>
        <a:srgbClr val="FFFFFF"/>
      </a:lt2>
      <a:accent1>
        <a:srgbClr val="0D0092"/>
      </a:accent1>
      <a:accent2>
        <a:srgbClr val="4868FA"/>
      </a:accent2>
      <a:accent3>
        <a:srgbClr val="8099FF"/>
      </a:accent3>
      <a:accent4>
        <a:srgbClr val="FFFFFF"/>
      </a:accent4>
      <a:accent5>
        <a:srgbClr val="FFE883"/>
      </a:accent5>
      <a:accent6>
        <a:srgbClr val="FF52FF"/>
      </a:accent6>
      <a:hlink>
        <a:srgbClr val="FF6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350</Words>
  <Application>Microsoft Office PowerPoint</Application>
  <PresentationFormat>On-screen Show (16:9)</PresentationFormat>
  <Paragraphs>78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Nunito</vt:lpstr>
      <vt:lpstr>Spartan</vt:lpstr>
      <vt:lpstr>Spartan ExtraBold</vt:lpstr>
      <vt:lpstr>Arial</vt:lpstr>
      <vt:lpstr>Alef</vt:lpstr>
      <vt:lpstr>Roboto Condensed Light</vt:lpstr>
      <vt:lpstr>3D Shapes Style Consulting Toolkit by Slidesgo</vt:lpstr>
      <vt:lpstr>PEMROGRAMAN VISUAL PART  1</vt:lpstr>
      <vt:lpstr>A</vt:lpstr>
      <vt:lpstr>PENGANTAR PEMBELAJARAN</vt:lpstr>
      <vt:lpstr>PETA KONSEP</vt:lpstr>
      <vt:lpstr>MENGENAL PEMROGRAMAN DASAR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SHAPES STYLE CONSULTING TOOLKIT</dc:title>
  <dc:creator>USER</dc:creator>
  <cp:lastModifiedBy>USER</cp:lastModifiedBy>
  <cp:revision>28</cp:revision>
  <dcterms:modified xsi:type="dcterms:W3CDTF">2021-10-19T01:52:58Z</dcterms:modified>
</cp:coreProperties>
</file>