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Spartan" panose="020B0604020202020204" charset="0"/>
      <p:regular r:id="rId23"/>
      <p:bold r:id="rId24"/>
    </p:embeddedFont>
    <p:embeddedFont>
      <p:font typeface="Spartan ExtraBold" panose="020B0604020202020204" charset="0"/>
      <p:bold r:id="rId25"/>
    </p:embeddedFont>
    <p:embeddedFont>
      <p:font typeface="Alef" panose="020B0604020202020204" charset="-79"/>
      <p:regular r:id="rId26"/>
      <p:bold r:id="rId27"/>
    </p:embeddedFont>
    <p:embeddedFont>
      <p:font typeface="Roboto Condensed Light" panose="02000000000000000000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6EA674-EC98-4EB8-B5B8-8E5FD2301C96}">
  <a:tblStyle styleId="{E26EA674-EC98-4EB8-B5B8-8E5FD2301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4630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1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de46fc6c5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de46fc6c5a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10" name="Google Shape;10;p2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097264">
            <a:off x="7267358" y="420238"/>
            <a:ext cx="1534758" cy="132777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14450" y="-625950"/>
            <a:ext cx="1812000" cy="1515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9115586">
            <a:off x="327996" y="-418964"/>
            <a:ext cx="1375925" cy="1985016"/>
            <a:chOff x="625650" y="1152050"/>
            <a:chExt cx="1096000" cy="1581175"/>
          </a:xfrm>
        </p:grpSpPr>
        <p:sp>
          <p:nvSpPr>
            <p:cNvPr id="17" name="Google Shape;17;p2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40177" y="-875433"/>
            <a:ext cx="1986862" cy="2268353"/>
            <a:chOff x="742950" y="1124975"/>
            <a:chExt cx="1327850" cy="1515975"/>
          </a:xfrm>
        </p:grpSpPr>
        <p:sp>
          <p:nvSpPr>
            <p:cNvPr id="20" name="Google Shape;20;p2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740022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4499951">
            <a:off x="-288949" y="3466377"/>
            <a:ext cx="1611805" cy="1625113"/>
            <a:chOff x="5754575" y="1298500"/>
            <a:chExt cx="1262675" cy="1273100"/>
          </a:xfrm>
        </p:grpSpPr>
        <p:sp>
          <p:nvSpPr>
            <p:cNvPr id="25" name="Google Shape;25;p2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993431" y="4135730"/>
            <a:ext cx="1721400" cy="1670285"/>
            <a:chOff x="2123475" y="1121100"/>
            <a:chExt cx="1683850" cy="1633850"/>
          </a:xfrm>
        </p:grpSpPr>
        <p:sp>
          <p:nvSpPr>
            <p:cNvPr id="29" name="Google Shape;29;p2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526426" y="3074700"/>
            <a:ext cx="2326800" cy="2323058"/>
            <a:chOff x="7526426" y="3074700"/>
            <a:chExt cx="2326800" cy="2323058"/>
          </a:xfrm>
        </p:grpSpPr>
        <p:sp>
          <p:nvSpPr>
            <p:cNvPr id="34" name="Google Shape;34;p2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38;p2"/>
            <p:cNvCxnSpPr>
              <a:stCxn id="34" idx="0"/>
              <a:endCxn id="34" idx="4"/>
            </p:cNvCxnSpPr>
            <p:nvPr/>
          </p:nvCxnSpPr>
          <p:spPr>
            <a:xfrm flipH="1">
              <a:off x="8976626" y="3581550"/>
              <a:ext cx="151500" cy="1761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>
              <a:stCxn id="34" idx="2"/>
              <a:endCxn id="34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0;p2"/>
          <p:cNvGrpSpPr/>
          <p:nvPr/>
        </p:nvGrpSpPr>
        <p:grpSpPr>
          <a:xfrm>
            <a:off x="4888824" y="-638062"/>
            <a:ext cx="890177" cy="1559833"/>
            <a:chOff x="743825" y="2974300"/>
            <a:chExt cx="832875" cy="1459425"/>
          </a:xfrm>
        </p:grpSpPr>
        <p:sp>
          <p:nvSpPr>
            <p:cNvPr id="41" name="Google Shape;41;p2"/>
            <p:cNvSpPr/>
            <p:nvPr/>
          </p:nvSpPr>
          <p:spPr>
            <a:xfrm>
              <a:off x="743825" y="2974300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192"/>
                  </a:moveTo>
                  <a:lnTo>
                    <a:pt x="132" y="9966"/>
                  </a:lnTo>
                  <a:lnTo>
                    <a:pt x="1" y="2763"/>
                  </a:lnTo>
                  <a:lnTo>
                    <a:pt x="10169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100" y="3154100"/>
              <a:ext cx="681375" cy="1084075"/>
            </a:xfrm>
            <a:custGeom>
              <a:avLst/>
              <a:gdLst/>
              <a:ahLst/>
              <a:cxnLst/>
              <a:rect l="l" t="t" r="r" b="b"/>
              <a:pathLst>
                <a:path w="27255" h="43363" extrusionOk="0">
                  <a:moveTo>
                    <a:pt x="16015" y="40588"/>
                  </a:moveTo>
                  <a:lnTo>
                    <a:pt x="5847" y="43363"/>
                  </a:lnTo>
                  <a:cubicBezTo>
                    <a:pt x="12419" y="41577"/>
                    <a:pt x="17074" y="34492"/>
                    <a:pt x="16908" y="25408"/>
                  </a:cubicBezTo>
                  <a:cubicBezTo>
                    <a:pt x="16705" y="14133"/>
                    <a:pt x="9109" y="3977"/>
                    <a:pt x="1" y="2774"/>
                  </a:cubicBezTo>
                  <a:lnTo>
                    <a:pt x="10181" y="0"/>
                  </a:lnTo>
                  <a:cubicBezTo>
                    <a:pt x="19289" y="1214"/>
                    <a:pt x="26873" y="11371"/>
                    <a:pt x="27087" y="22646"/>
                  </a:cubicBezTo>
                  <a:cubicBezTo>
                    <a:pt x="27254" y="31718"/>
                    <a:pt x="22599" y="38802"/>
                    <a:pt x="16015" y="40588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6150" y="4176825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204"/>
                  </a:moveTo>
                  <a:lnTo>
                    <a:pt x="144" y="9966"/>
                  </a:lnTo>
                  <a:lnTo>
                    <a:pt x="1" y="2763"/>
                  </a:lnTo>
                  <a:lnTo>
                    <a:pt x="101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9725" y="4345900"/>
              <a:ext cx="425975" cy="87825"/>
            </a:xfrm>
            <a:custGeom>
              <a:avLst/>
              <a:gdLst/>
              <a:ahLst/>
              <a:cxnLst/>
              <a:rect l="l" t="t" r="r" b="b"/>
              <a:pathLst>
                <a:path w="17039" h="3513" extrusionOk="0">
                  <a:moveTo>
                    <a:pt x="17038" y="1"/>
                  </a:moveTo>
                  <a:lnTo>
                    <a:pt x="6870" y="2775"/>
                  </a:lnTo>
                  <a:cubicBezTo>
                    <a:pt x="4632" y="3370"/>
                    <a:pt x="2287" y="3513"/>
                    <a:pt x="1" y="3203"/>
                  </a:cubicBezTo>
                  <a:lnTo>
                    <a:pt x="10169" y="441"/>
                  </a:lnTo>
                  <a:cubicBezTo>
                    <a:pt x="12466" y="751"/>
                    <a:pt x="14800" y="608"/>
                    <a:pt x="17038" y="1"/>
                  </a:cubicBezTo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98025" y="2974300"/>
              <a:ext cx="578675" cy="1423425"/>
            </a:xfrm>
            <a:custGeom>
              <a:avLst/>
              <a:gdLst/>
              <a:ahLst/>
              <a:cxnLst/>
              <a:rect l="l" t="t" r="r" b="b"/>
              <a:pathLst>
                <a:path w="23147" h="56937" extrusionOk="0">
                  <a:moveTo>
                    <a:pt x="1" y="1"/>
                  </a:moveTo>
                  <a:cubicBezTo>
                    <a:pt x="12324" y="1632"/>
                    <a:pt x="22575" y="15360"/>
                    <a:pt x="22861" y="30612"/>
                  </a:cubicBezTo>
                  <a:cubicBezTo>
                    <a:pt x="23146" y="45863"/>
                    <a:pt x="13359" y="56936"/>
                    <a:pt x="1037" y="55305"/>
                  </a:cubicBezTo>
                  <a:lnTo>
                    <a:pt x="906" y="48102"/>
                  </a:lnTo>
                  <a:cubicBezTo>
                    <a:pt x="10014" y="49316"/>
                    <a:pt x="17253" y="41113"/>
                    <a:pt x="17050" y="29838"/>
                  </a:cubicBezTo>
                  <a:cubicBezTo>
                    <a:pt x="16836" y="18551"/>
                    <a:pt x="9252" y="8406"/>
                    <a:pt x="144" y="7192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100" b="0">
                <a:solidFill>
                  <a:schemeClr val="dk2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lef"/>
                <a:ea typeface="Alef"/>
                <a:cs typeface="Alef"/>
                <a:sym typeface="Ale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729700" y="-357200"/>
            <a:ext cx="10759100" cy="6414531"/>
            <a:chOff x="-729700" y="-357200"/>
            <a:chExt cx="10759100" cy="6414531"/>
          </a:xfrm>
        </p:grpSpPr>
        <p:sp>
          <p:nvSpPr>
            <p:cNvPr id="226" name="Google Shape;226;p13"/>
            <p:cNvSpPr/>
            <p:nvPr/>
          </p:nvSpPr>
          <p:spPr>
            <a:xfrm>
              <a:off x="1826775" y="4541425"/>
              <a:ext cx="18120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3"/>
            <p:cNvGrpSpPr/>
            <p:nvPr/>
          </p:nvGrpSpPr>
          <p:grpSpPr>
            <a:xfrm>
              <a:off x="-729700" y="-357200"/>
              <a:ext cx="10759100" cy="6262675"/>
              <a:chOff x="-372500" y="-311275"/>
              <a:chExt cx="10759100" cy="6262675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>
              <a:off x="-442312" y="3881062"/>
              <a:ext cx="1795394" cy="1147658"/>
              <a:chOff x="3627825" y="3249050"/>
              <a:chExt cx="1702925" cy="10885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2556505" y="4104422"/>
              <a:ext cx="1353670" cy="1952909"/>
              <a:chOff x="625650" y="1152050"/>
              <a:chExt cx="1096000" cy="1581175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13"/>
          <p:cNvGrpSpPr/>
          <p:nvPr/>
        </p:nvGrpSpPr>
        <p:grpSpPr>
          <a:xfrm rot="1350723">
            <a:off x="8453263" y="-461289"/>
            <a:ext cx="2347149" cy="2277453"/>
            <a:chOff x="2123475" y="1121100"/>
            <a:chExt cx="1683850" cy="1633850"/>
          </a:xfrm>
        </p:grpSpPr>
        <p:sp>
          <p:nvSpPr>
            <p:cNvPr id="239" name="Google Shape;239;p13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-1162707" y="-935923"/>
            <a:ext cx="3841219" cy="2951237"/>
            <a:chOff x="-1162707" y="-935923"/>
            <a:chExt cx="3841219" cy="2951237"/>
          </a:xfrm>
        </p:grpSpPr>
        <p:sp>
          <p:nvSpPr>
            <p:cNvPr id="244" name="Google Shape;244;p13"/>
            <p:cNvSpPr/>
            <p:nvPr/>
          </p:nvSpPr>
          <p:spPr>
            <a:xfrm rot="2097264">
              <a:off x="901933" y="-467612"/>
              <a:ext cx="1534758" cy="1327771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441188">
              <a:off x="-896393" y="-425161"/>
              <a:ext cx="2920085" cy="1929713"/>
              <a:chOff x="759000" y="1141650"/>
              <a:chExt cx="4566375" cy="301765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779250" y="1141650"/>
                <a:ext cx="4522325" cy="2935500"/>
              </a:xfrm>
              <a:custGeom>
                <a:avLst/>
                <a:gdLst/>
                <a:ahLst/>
                <a:cxnLst/>
                <a:rect l="l" t="t" r="r" b="b"/>
                <a:pathLst>
                  <a:path w="180893" h="117420" extrusionOk="0">
                    <a:moveTo>
                      <a:pt x="46459" y="111526"/>
                    </a:moveTo>
                    <a:cubicBezTo>
                      <a:pt x="48423" y="110966"/>
                      <a:pt x="50459" y="110752"/>
                      <a:pt x="52495" y="110895"/>
                    </a:cubicBezTo>
                    <a:cubicBezTo>
                      <a:pt x="56341" y="111168"/>
                      <a:pt x="59782" y="112562"/>
                      <a:pt x="63116" y="113931"/>
                    </a:cubicBezTo>
                    <a:cubicBezTo>
                      <a:pt x="65354" y="114848"/>
                      <a:pt x="67521" y="115752"/>
                      <a:pt x="69712" y="116348"/>
                    </a:cubicBezTo>
                    <a:cubicBezTo>
                      <a:pt x="72629" y="117145"/>
                      <a:pt x="75534" y="117419"/>
                      <a:pt x="78665" y="116550"/>
                    </a:cubicBezTo>
                    <a:cubicBezTo>
                      <a:pt x="80463" y="116050"/>
                      <a:pt x="82344" y="115181"/>
                      <a:pt x="84380" y="113776"/>
                    </a:cubicBezTo>
                    <a:cubicBezTo>
                      <a:pt x="85535" y="112978"/>
                      <a:pt x="86619" y="112085"/>
                      <a:pt x="87619" y="111097"/>
                    </a:cubicBezTo>
                    <a:cubicBezTo>
                      <a:pt x="89047" y="109668"/>
                      <a:pt x="90286" y="108049"/>
                      <a:pt x="91286" y="106299"/>
                    </a:cubicBezTo>
                    <a:cubicBezTo>
                      <a:pt x="92274" y="104572"/>
                      <a:pt x="93084" y="102751"/>
                      <a:pt x="93715" y="100870"/>
                    </a:cubicBezTo>
                    <a:cubicBezTo>
                      <a:pt x="95036" y="97048"/>
                      <a:pt x="95846" y="92845"/>
                      <a:pt x="96822" y="88594"/>
                    </a:cubicBezTo>
                    <a:cubicBezTo>
                      <a:pt x="97477" y="85761"/>
                      <a:pt x="98227" y="82891"/>
                      <a:pt x="99299" y="80081"/>
                    </a:cubicBezTo>
                    <a:cubicBezTo>
                      <a:pt x="100727" y="76343"/>
                      <a:pt x="102775" y="72699"/>
                      <a:pt x="105930" y="69568"/>
                    </a:cubicBezTo>
                    <a:cubicBezTo>
                      <a:pt x="107097" y="68413"/>
                      <a:pt x="108359" y="67377"/>
                      <a:pt x="109705" y="66449"/>
                    </a:cubicBezTo>
                    <a:cubicBezTo>
                      <a:pt x="111991" y="64865"/>
                      <a:pt x="114193" y="63817"/>
                      <a:pt x="116313" y="63222"/>
                    </a:cubicBezTo>
                    <a:cubicBezTo>
                      <a:pt x="118265" y="62663"/>
                      <a:pt x="120313" y="62460"/>
                      <a:pt x="122349" y="62603"/>
                    </a:cubicBezTo>
                    <a:cubicBezTo>
                      <a:pt x="126183" y="62865"/>
                      <a:pt x="129624" y="64270"/>
                      <a:pt x="132970" y="65627"/>
                    </a:cubicBezTo>
                    <a:cubicBezTo>
                      <a:pt x="135184" y="66544"/>
                      <a:pt x="137363" y="67449"/>
                      <a:pt x="139554" y="68044"/>
                    </a:cubicBezTo>
                    <a:cubicBezTo>
                      <a:pt x="142471" y="68854"/>
                      <a:pt x="145376" y="69116"/>
                      <a:pt x="148519" y="68247"/>
                    </a:cubicBezTo>
                    <a:cubicBezTo>
                      <a:pt x="150305" y="67746"/>
                      <a:pt x="152186" y="66877"/>
                      <a:pt x="154222" y="65460"/>
                    </a:cubicBezTo>
                    <a:cubicBezTo>
                      <a:pt x="155389" y="64675"/>
                      <a:pt x="156473" y="63770"/>
                      <a:pt x="157461" y="62782"/>
                    </a:cubicBezTo>
                    <a:cubicBezTo>
                      <a:pt x="158901" y="61353"/>
                      <a:pt x="160140" y="59746"/>
                      <a:pt x="161140" y="57995"/>
                    </a:cubicBezTo>
                    <a:cubicBezTo>
                      <a:pt x="162116" y="56257"/>
                      <a:pt x="162926" y="54435"/>
                      <a:pt x="163557" y="52554"/>
                    </a:cubicBezTo>
                    <a:cubicBezTo>
                      <a:pt x="164878" y="48732"/>
                      <a:pt x="165688" y="44541"/>
                      <a:pt x="166676" y="40291"/>
                    </a:cubicBezTo>
                    <a:cubicBezTo>
                      <a:pt x="167331" y="37445"/>
                      <a:pt x="168081" y="34588"/>
                      <a:pt x="169153" y="31778"/>
                    </a:cubicBezTo>
                    <a:cubicBezTo>
                      <a:pt x="170581" y="28039"/>
                      <a:pt x="172629" y="24396"/>
                      <a:pt x="175784" y="21265"/>
                    </a:cubicBezTo>
                    <a:cubicBezTo>
                      <a:pt x="176939" y="20110"/>
                      <a:pt x="178201" y="19062"/>
                      <a:pt x="179547" y="18133"/>
                    </a:cubicBezTo>
                    <a:cubicBezTo>
                      <a:pt x="179654" y="18074"/>
                      <a:pt x="179761" y="18014"/>
                      <a:pt x="179868" y="17967"/>
                    </a:cubicBezTo>
                    <a:cubicBezTo>
                      <a:pt x="179904" y="17955"/>
                      <a:pt x="179940" y="17943"/>
                      <a:pt x="179975" y="17931"/>
                    </a:cubicBezTo>
                    <a:cubicBezTo>
                      <a:pt x="180047" y="17907"/>
                      <a:pt x="180118" y="17883"/>
                      <a:pt x="180190" y="17883"/>
                    </a:cubicBezTo>
                    <a:cubicBezTo>
                      <a:pt x="180237" y="17871"/>
                      <a:pt x="180273" y="17871"/>
                      <a:pt x="180321" y="17871"/>
                    </a:cubicBezTo>
                    <a:cubicBezTo>
                      <a:pt x="180380" y="17859"/>
                      <a:pt x="180452" y="17859"/>
                      <a:pt x="180511" y="17871"/>
                    </a:cubicBezTo>
                    <a:cubicBezTo>
                      <a:pt x="180559" y="17871"/>
                      <a:pt x="180595" y="17871"/>
                      <a:pt x="180630" y="17883"/>
                    </a:cubicBezTo>
                    <a:cubicBezTo>
                      <a:pt x="180702" y="17895"/>
                      <a:pt x="180761" y="17907"/>
                      <a:pt x="180821" y="17943"/>
                    </a:cubicBezTo>
                    <a:cubicBezTo>
                      <a:pt x="180845" y="17943"/>
                      <a:pt x="180868" y="17943"/>
                      <a:pt x="180892" y="17955"/>
                    </a:cubicBezTo>
                    <a:lnTo>
                      <a:pt x="141304" y="179"/>
                    </a:lnTo>
                    <a:cubicBezTo>
                      <a:pt x="140852" y="0"/>
                      <a:pt x="140340" y="72"/>
                      <a:pt x="139959" y="369"/>
                    </a:cubicBezTo>
                    <a:cubicBezTo>
                      <a:pt x="138613" y="1286"/>
                      <a:pt x="137351" y="2334"/>
                      <a:pt x="136184" y="3489"/>
                    </a:cubicBezTo>
                    <a:cubicBezTo>
                      <a:pt x="133029" y="6620"/>
                      <a:pt x="130981" y="10263"/>
                      <a:pt x="129552" y="14002"/>
                    </a:cubicBezTo>
                    <a:cubicBezTo>
                      <a:pt x="128481" y="16812"/>
                      <a:pt x="127743" y="19669"/>
                      <a:pt x="127076" y="22515"/>
                    </a:cubicBezTo>
                    <a:cubicBezTo>
                      <a:pt x="126088" y="26765"/>
                      <a:pt x="125290" y="30956"/>
                      <a:pt x="123968" y="34778"/>
                    </a:cubicBezTo>
                    <a:cubicBezTo>
                      <a:pt x="123337" y="36659"/>
                      <a:pt x="122528" y="38481"/>
                      <a:pt x="121551" y="40219"/>
                    </a:cubicBezTo>
                    <a:cubicBezTo>
                      <a:pt x="120539" y="41970"/>
                      <a:pt x="119301" y="43577"/>
                      <a:pt x="117872" y="45006"/>
                    </a:cubicBezTo>
                    <a:cubicBezTo>
                      <a:pt x="116872" y="45994"/>
                      <a:pt x="115789" y="46899"/>
                      <a:pt x="114634" y="47685"/>
                    </a:cubicBezTo>
                    <a:cubicBezTo>
                      <a:pt x="112598" y="49101"/>
                      <a:pt x="110717" y="49970"/>
                      <a:pt x="108919" y="50471"/>
                    </a:cubicBezTo>
                    <a:cubicBezTo>
                      <a:pt x="105788" y="51340"/>
                      <a:pt x="102882" y="51078"/>
                      <a:pt x="99954" y="50268"/>
                    </a:cubicBezTo>
                    <a:cubicBezTo>
                      <a:pt x="97763" y="49673"/>
                      <a:pt x="95584" y="48768"/>
                      <a:pt x="93369" y="47851"/>
                    </a:cubicBezTo>
                    <a:cubicBezTo>
                      <a:pt x="90036" y="46494"/>
                      <a:pt x="86583" y="45089"/>
                      <a:pt x="82749" y="44827"/>
                    </a:cubicBezTo>
                    <a:cubicBezTo>
                      <a:pt x="80713" y="44684"/>
                      <a:pt x="78677" y="44887"/>
                      <a:pt x="76713" y="45446"/>
                    </a:cubicBezTo>
                    <a:cubicBezTo>
                      <a:pt x="74605" y="46041"/>
                      <a:pt x="72391" y="47089"/>
                      <a:pt x="70105" y="48673"/>
                    </a:cubicBezTo>
                    <a:cubicBezTo>
                      <a:pt x="68759" y="49601"/>
                      <a:pt x="67497" y="50649"/>
                      <a:pt x="66342" y="51792"/>
                    </a:cubicBezTo>
                    <a:cubicBezTo>
                      <a:pt x="63187" y="54923"/>
                      <a:pt x="61127" y="58579"/>
                      <a:pt x="59710" y="62305"/>
                    </a:cubicBezTo>
                    <a:cubicBezTo>
                      <a:pt x="58639" y="65115"/>
                      <a:pt x="57889" y="67973"/>
                      <a:pt x="57234" y="70818"/>
                    </a:cubicBezTo>
                    <a:cubicBezTo>
                      <a:pt x="56258" y="75069"/>
                      <a:pt x="55448" y="79260"/>
                      <a:pt x="54126" y="83082"/>
                    </a:cubicBezTo>
                    <a:cubicBezTo>
                      <a:pt x="53495" y="84975"/>
                      <a:pt x="52686" y="86785"/>
                      <a:pt x="51709" y="88523"/>
                    </a:cubicBezTo>
                    <a:cubicBezTo>
                      <a:pt x="50697" y="90273"/>
                      <a:pt x="49459" y="91892"/>
                      <a:pt x="48030" y="93309"/>
                    </a:cubicBezTo>
                    <a:cubicBezTo>
                      <a:pt x="47030" y="94297"/>
                      <a:pt x="45947" y="95202"/>
                      <a:pt x="44792" y="95988"/>
                    </a:cubicBezTo>
                    <a:cubicBezTo>
                      <a:pt x="42756" y="97405"/>
                      <a:pt x="40863" y="98274"/>
                      <a:pt x="39077" y="98786"/>
                    </a:cubicBezTo>
                    <a:cubicBezTo>
                      <a:pt x="35946" y="99643"/>
                      <a:pt x="33040" y="99381"/>
                      <a:pt x="30123" y="98572"/>
                    </a:cubicBezTo>
                    <a:cubicBezTo>
                      <a:pt x="27933" y="97976"/>
                      <a:pt x="25754" y="97072"/>
                      <a:pt x="23527" y="96167"/>
                    </a:cubicBezTo>
                    <a:cubicBezTo>
                      <a:pt x="20194" y="94797"/>
                      <a:pt x="16753" y="93404"/>
                      <a:pt x="12907" y="93131"/>
                    </a:cubicBezTo>
                    <a:cubicBezTo>
                      <a:pt x="10871" y="92988"/>
                      <a:pt x="8835" y="93202"/>
                      <a:pt x="6870" y="93762"/>
                    </a:cubicBezTo>
                    <a:cubicBezTo>
                      <a:pt x="4763" y="94357"/>
                      <a:pt x="2549" y="95393"/>
                      <a:pt x="1" y="97202"/>
                    </a:cubicBezTo>
                    <a:lnTo>
                      <a:pt x="39589" y="114978"/>
                    </a:lnTo>
                    <a:cubicBezTo>
                      <a:pt x="42149" y="113157"/>
                      <a:pt x="44351" y="112121"/>
                      <a:pt x="46459" y="111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2FF"/>
                  </a:gs>
                  <a:gs pos="8000">
                    <a:srgbClr val="D3A3EE"/>
                  </a:gs>
                  <a:gs pos="21000">
                    <a:srgbClr val="7B76D6"/>
                  </a:gs>
                  <a:gs pos="35000">
                    <a:srgbClr val="D3A3EE"/>
                  </a:gs>
                  <a:gs pos="46000">
                    <a:srgbClr val="FFE2FF"/>
                  </a:gs>
                  <a:gs pos="58000">
                    <a:srgbClr val="D3A3EE"/>
                  </a:gs>
                  <a:gs pos="69000">
                    <a:srgbClr val="7B76D6"/>
                  </a:gs>
                  <a:gs pos="85000">
                    <a:srgbClr val="D3A3EE"/>
                  </a:gs>
                  <a:gs pos="94000">
                    <a:srgbClr val="FFE2FF"/>
                  </a:gs>
                  <a:gs pos="100000">
                    <a:srgbClr val="D3A3EE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1748725" y="1588125"/>
                <a:ext cx="3576650" cy="2571175"/>
              </a:xfrm>
              <a:custGeom>
                <a:avLst/>
                <a:gdLst/>
                <a:ahLst/>
                <a:cxnLst/>
                <a:rect l="l" t="t" r="r" b="b"/>
                <a:pathLst>
                  <a:path w="143066" h="102847" extrusionOk="0">
                    <a:moveTo>
                      <a:pt x="142768" y="798"/>
                    </a:moveTo>
                    <a:cubicBezTo>
                      <a:pt x="142637" y="465"/>
                      <a:pt x="142375" y="203"/>
                      <a:pt x="142054" y="84"/>
                    </a:cubicBezTo>
                    <a:cubicBezTo>
                      <a:pt x="141982" y="60"/>
                      <a:pt x="141923" y="36"/>
                      <a:pt x="141863" y="24"/>
                    </a:cubicBezTo>
                    <a:cubicBezTo>
                      <a:pt x="141816" y="24"/>
                      <a:pt x="141780" y="12"/>
                      <a:pt x="141744" y="12"/>
                    </a:cubicBezTo>
                    <a:cubicBezTo>
                      <a:pt x="141673" y="0"/>
                      <a:pt x="141613" y="0"/>
                      <a:pt x="141542" y="12"/>
                    </a:cubicBezTo>
                    <a:cubicBezTo>
                      <a:pt x="141506" y="12"/>
                      <a:pt x="141458" y="12"/>
                      <a:pt x="141423" y="24"/>
                    </a:cubicBezTo>
                    <a:cubicBezTo>
                      <a:pt x="141339" y="36"/>
                      <a:pt x="141268" y="48"/>
                      <a:pt x="141196" y="84"/>
                    </a:cubicBezTo>
                    <a:cubicBezTo>
                      <a:pt x="141161" y="96"/>
                      <a:pt x="141125" y="96"/>
                      <a:pt x="141101" y="108"/>
                    </a:cubicBezTo>
                    <a:cubicBezTo>
                      <a:pt x="140982" y="155"/>
                      <a:pt x="140875" y="215"/>
                      <a:pt x="140768" y="286"/>
                    </a:cubicBezTo>
                    <a:cubicBezTo>
                      <a:pt x="139422" y="1215"/>
                      <a:pt x="138160" y="2263"/>
                      <a:pt x="137005" y="3406"/>
                    </a:cubicBezTo>
                    <a:cubicBezTo>
                      <a:pt x="133850" y="6537"/>
                      <a:pt x="131791" y="10192"/>
                      <a:pt x="130374" y="13919"/>
                    </a:cubicBezTo>
                    <a:cubicBezTo>
                      <a:pt x="129302" y="16729"/>
                      <a:pt x="128552" y="19598"/>
                      <a:pt x="127897" y="22432"/>
                    </a:cubicBezTo>
                    <a:cubicBezTo>
                      <a:pt x="126909" y="26682"/>
                      <a:pt x="126111" y="30873"/>
                      <a:pt x="124778" y="34707"/>
                    </a:cubicBezTo>
                    <a:cubicBezTo>
                      <a:pt x="124147" y="36588"/>
                      <a:pt x="123337" y="38410"/>
                      <a:pt x="122361" y="40136"/>
                    </a:cubicBezTo>
                    <a:cubicBezTo>
                      <a:pt x="121361" y="41898"/>
                      <a:pt x="120122" y="43506"/>
                      <a:pt x="118682" y="44935"/>
                    </a:cubicBezTo>
                    <a:cubicBezTo>
                      <a:pt x="117694" y="45923"/>
                      <a:pt x="116610" y="46816"/>
                      <a:pt x="115443" y="47613"/>
                    </a:cubicBezTo>
                    <a:cubicBezTo>
                      <a:pt x="113407" y="49018"/>
                      <a:pt x="111526" y="49899"/>
                      <a:pt x="109740" y="50388"/>
                    </a:cubicBezTo>
                    <a:cubicBezTo>
                      <a:pt x="106597" y="51269"/>
                      <a:pt x="103692" y="50983"/>
                      <a:pt x="100775" y="50197"/>
                    </a:cubicBezTo>
                    <a:cubicBezTo>
                      <a:pt x="98584" y="49602"/>
                      <a:pt x="96405" y="48685"/>
                      <a:pt x="94191" y="47780"/>
                    </a:cubicBezTo>
                    <a:cubicBezTo>
                      <a:pt x="90845" y="46411"/>
                      <a:pt x="87404" y="45018"/>
                      <a:pt x="83570" y="44744"/>
                    </a:cubicBezTo>
                    <a:cubicBezTo>
                      <a:pt x="81534" y="44601"/>
                      <a:pt x="79486" y="44815"/>
                      <a:pt x="77534" y="45363"/>
                    </a:cubicBezTo>
                    <a:cubicBezTo>
                      <a:pt x="75414" y="45958"/>
                      <a:pt x="73212" y="47006"/>
                      <a:pt x="70926" y="48590"/>
                    </a:cubicBezTo>
                    <a:cubicBezTo>
                      <a:pt x="69580" y="49518"/>
                      <a:pt x="68318" y="50566"/>
                      <a:pt x="67151" y="51721"/>
                    </a:cubicBezTo>
                    <a:cubicBezTo>
                      <a:pt x="63996" y="54840"/>
                      <a:pt x="61948" y="58496"/>
                      <a:pt x="60520" y="62234"/>
                    </a:cubicBezTo>
                    <a:cubicBezTo>
                      <a:pt x="59448" y="65032"/>
                      <a:pt x="58698" y="67902"/>
                      <a:pt x="58043" y="70735"/>
                    </a:cubicBezTo>
                    <a:cubicBezTo>
                      <a:pt x="57067" y="74998"/>
                      <a:pt x="56257" y="79189"/>
                      <a:pt x="54936" y="83011"/>
                    </a:cubicBezTo>
                    <a:cubicBezTo>
                      <a:pt x="54305" y="84892"/>
                      <a:pt x="53495" y="86713"/>
                      <a:pt x="52507" y="88440"/>
                    </a:cubicBezTo>
                    <a:cubicBezTo>
                      <a:pt x="51507" y="90202"/>
                      <a:pt x="50268" y="91809"/>
                      <a:pt x="48840" y="93238"/>
                    </a:cubicBezTo>
                    <a:cubicBezTo>
                      <a:pt x="47840" y="94226"/>
                      <a:pt x="46756" y="95119"/>
                      <a:pt x="45601" y="95917"/>
                    </a:cubicBezTo>
                    <a:cubicBezTo>
                      <a:pt x="43565" y="97322"/>
                      <a:pt x="41684" y="98203"/>
                      <a:pt x="39886" y="98691"/>
                    </a:cubicBezTo>
                    <a:cubicBezTo>
                      <a:pt x="36755" y="99560"/>
                      <a:pt x="33850" y="99286"/>
                      <a:pt x="30933" y="98489"/>
                    </a:cubicBezTo>
                    <a:cubicBezTo>
                      <a:pt x="28742" y="97893"/>
                      <a:pt x="26563" y="96989"/>
                      <a:pt x="24337" y="96072"/>
                    </a:cubicBezTo>
                    <a:cubicBezTo>
                      <a:pt x="21003" y="94714"/>
                      <a:pt x="17562" y="93321"/>
                      <a:pt x="13716" y="93048"/>
                    </a:cubicBezTo>
                    <a:cubicBezTo>
                      <a:pt x="11680" y="92905"/>
                      <a:pt x="9644" y="93107"/>
                      <a:pt x="7680" y="93679"/>
                    </a:cubicBezTo>
                    <a:cubicBezTo>
                      <a:pt x="5572" y="94274"/>
                      <a:pt x="3370" y="95310"/>
                      <a:pt x="822" y="97108"/>
                    </a:cubicBezTo>
                    <a:cubicBezTo>
                      <a:pt x="238" y="97691"/>
                      <a:pt x="0" y="98608"/>
                      <a:pt x="298" y="99322"/>
                    </a:cubicBezTo>
                    <a:cubicBezTo>
                      <a:pt x="357" y="99465"/>
                      <a:pt x="441" y="99596"/>
                      <a:pt x="536" y="99703"/>
                    </a:cubicBezTo>
                    <a:cubicBezTo>
                      <a:pt x="560" y="99727"/>
                      <a:pt x="572" y="99751"/>
                      <a:pt x="596" y="99763"/>
                    </a:cubicBezTo>
                    <a:cubicBezTo>
                      <a:pt x="691" y="99858"/>
                      <a:pt x="798" y="99941"/>
                      <a:pt x="917" y="100001"/>
                    </a:cubicBezTo>
                    <a:cubicBezTo>
                      <a:pt x="1381" y="100203"/>
                      <a:pt x="1905" y="100132"/>
                      <a:pt x="2298" y="99834"/>
                    </a:cubicBezTo>
                    <a:cubicBezTo>
                      <a:pt x="4334" y="98429"/>
                      <a:pt x="6215" y="97548"/>
                      <a:pt x="8013" y="97048"/>
                    </a:cubicBezTo>
                    <a:cubicBezTo>
                      <a:pt x="11144" y="96191"/>
                      <a:pt x="14050" y="96453"/>
                      <a:pt x="16967" y="97250"/>
                    </a:cubicBezTo>
                    <a:cubicBezTo>
                      <a:pt x="19157" y="97846"/>
                      <a:pt x="21336" y="98763"/>
                      <a:pt x="23563" y="99667"/>
                    </a:cubicBezTo>
                    <a:cubicBezTo>
                      <a:pt x="26896" y="101037"/>
                      <a:pt x="30349" y="102430"/>
                      <a:pt x="34183" y="102704"/>
                    </a:cubicBezTo>
                    <a:cubicBezTo>
                      <a:pt x="36207" y="102846"/>
                      <a:pt x="38255" y="102632"/>
                      <a:pt x="40220" y="102084"/>
                    </a:cubicBezTo>
                    <a:cubicBezTo>
                      <a:pt x="42327" y="101489"/>
                      <a:pt x="44530" y="100441"/>
                      <a:pt x="46816" y="98858"/>
                    </a:cubicBezTo>
                    <a:cubicBezTo>
                      <a:pt x="48161" y="97929"/>
                      <a:pt x="49423" y="96881"/>
                      <a:pt x="50590" y="95726"/>
                    </a:cubicBezTo>
                    <a:cubicBezTo>
                      <a:pt x="53745" y="92595"/>
                      <a:pt x="55793" y="88952"/>
                      <a:pt x="57222" y="85213"/>
                    </a:cubicBezTo>
                    <a:cubicBezTo>
                      <a:pt x="58293" y="82403"/>
                      <a:pt x="59043" y="79546"/>
                      <a:pt x="59698" y="76700"/>
                    </a:cubicBezTo>
                    <a:cubicBezTo>
                      <a:pt x="60686" y="72450"/>
                      <a:pt x="61484" y="68259"/>
                      <a:pt x="62806" y="64437"/>
                    </a:cubicBezTo>
                    <a:cubicBezTo>
                      <a:pt x="63437" y="62556"/>
                      <a:pt x="64246" y="60734"/>
                      <a:pt x="65235" y="58996"/>
                    </a:cubicBezTo>
                    <a:cubicBezTo>
                      <a:pt x="66235" y="57246"/>
                      <a:pt x="67473" y="55638"/>
                      <a:pt x="68914" y="54209"/>
                    </a:cubicBezTo>
                    <a:cubicBezTo>
                      <a:pt x="69902" y="53221"/>
                      <a:pt x="70985" y="52316"/>
                      <a:pt x="72152" y="51519"/>
                    </a:cubicBezTo>
                    <a:cubicBezTo>
                      <a:pt x="74188" y="50114"/>
                      <a:pt x="76069" y="49245"/>
                      <a:pt x="77867" y="48744"/>
                    </a:cubicBezTo>
                    <a:cubicBezTo>
                      <a:pt x="80998" y="47887"/>
                      <a:pt x="83904" y="48149"/>
                      <a:pt x="86833" y="48947"/>
                    </a:cubicBezTo>
                    <a:cubicBezTo>
                      <a:pt x="89011" y="49554"/>
                      <a:pt x="91190" y="50459"/>
                      <a:pt x="93417" y="51364"/>
                    </a:cubicBezTo>
                    <a:cubicBezTo>
                      <a:pt x="96750" y="52733"/>
                      <a:pt x="100191" y="54126"/>
                      <a:pt x="104025" y="54400"/>
                    </a:cubicBezTo>
                    <a:cubicBezTo>
                      <a:pt x="106061" y="54543"/>
                      <a:pt x="108109" y="54329"/>
                      <a:pt x="110074" y="53769"/>
                    </a:cubicBezTo>
                    <a:cubicBezTo>
                      <a:pt x="112181" y="53174"/>
                      <a:pt x="114384" y="52126"/>
                      <a:pt x="116670" y="50542"/>
                    </a:cubicBezTo>
                    <a:cubicBezTo>
                      <a:pt x="118015" y="49626"/>
                      <a:pt x="119277" y="48578"/>
                      <a:pt x="120432" y="47423"/>
                    </a:cubicBezTo>
                    <a:cubicBezTo>
                      <a:pt x="123599" y="44292"/>
                      <a:pt x="125647" y="40636"/>
                      <a:pt x="127076" y="36910"/>
                    </a:cubicBezTo>
                    <a:cubicBezTo>
                      <a:pt x="128147" y="34100"/>
                      <a:pt x="128897" y="31230"/>
                      <a:pt x="129552" y="28409"/>
                    </a:cubicBezTo>
                    <a:cubicBezTo>
                      <a:pt x="130540" y="24146"/>
                      <a:pt x="131338" y="19955"/>
                      <a:pt x="132660" y="16133"/>
                    </a:cubicBezTo>
                    <a:cubicBezTo>
                      <a:pt x="133291" y="14252"/>
                      <a:pt x="134100" y="12431"/>
                      <a:pt x="135089" y="10692"/>
                    </a:cubicBezTo>
                    <a:cubicBezTo>
                      <a:pt x="136089" y="8942"/>
                      <a:pt x="137315" y="7335"/>
                      <a:pt x="138756" y="5918"/>
                    </a:cubicBezTo>
                    <a:cubicBezTo>
                      <a:pt x="139839" y="4846"/>
                      <a:pt x="141006" y="3870"/>
                      <a:pt x="142256" y="3001"/>
                    </a:cubicBezTo>
                    <a:cubicBezTo>
                      <a:pt x="142840" y="2429"/>
                      <a:pt x="143066" y="1501"/>
                      <a:pt x="142768" y="7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759000" y="3571400"/>
                <a:ext cx="1013250" cy="517050"/>
              </a:xfrm>
              <a:custGeom>
                <a:avLst/>
                <a:gdLst/>
                <a:ahLst/>
                <a:cxnLst/>
                <a:rect l="l" t="t" r="r" b="b"/>
                <a:pathLst>
                  <a:path w="40530" h="20682" extrusionOk="0">
                    <a:moveTo>
                      <a:pt x="40125" y="20372"/>
                    </a:moveTo>
                    <a:cubicBezTo>
                      <a:pt x="40030" y="20253"/>
                      <a:pt x="39946" y="20122"/>
                      <a:pt x="39887" y="19991"/>
                    </a:cubicBezTo>
                    <a:cubicBezTo>
                      <a:pt x="39589" y="19277"/>
                      <a:pt x="39827" y="18348"/>
                      <a:pt x="40411" y="17777"/>
                    </a:cubicBezTo>
                    <a:lnTo>
                      <a:pt x="822" y="1"/>
                    </a:lnTo>
                    <a:cubicBezTo>
                      <a:pt x="239" y="572"/>
                      <a:pt x="1" y="1501"/>
                      <a:pt x="299" y="2215"/>
                    </a:cubicBezTo>
                    <a:cubicBezTo>
                      <a:pt x="418" y="2513"/>
                      <a:pt x="644" y="2763"/>
                      <a:pt x="942" y="2906"/>
                    </a:cubicBezTo>
                    <a:lnTo>
                      <a:pt x="40530" y="20682"/>
                    </a:lnTo>
                    <a:cubicBezTo>
                      <a:pt x="40530" y="20682"/>
                      <a:pt x="40518" y="20670"/>
                      <a:pt x="40506" y="20658"/>
                    </a:cubicBezTo>
                    <a:cubicBezTo>
                      <a:pt x="40387" y="20598"/>
                      <a:pt x="40280" y="20527"/>
                      <a:pt x="40185" y="20432"/>
                    </a:cubicBezTo>
                    <a:cubicBezTo>
                      <a:pt x="40161" y="20408"/>
                      <a:pt x="40149" y="20384"/>
                      <a:pt x="40125" y="20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" name="Google Shape;249;p13"/>
            <p:cNvCxnSpPr>
              <a:stCxn id="244" idx="0"/>
            </p:cNvCxnSpPr>
            <p:nvPr/>
          </p:nvCxnSpPr>
          <p:spPr>
            <a:xfrm flipH="1">
              <a:off x="1922362" y="-347927"/>
              <a:ext cx="127200" cy="1476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13"/>
          <p:cNvSpPr/>
          <p:nvPr/>
        </p:nvSpPr>
        <p:spPr>
          <a:xfrm>
            <a:off x="8106703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/>
          </p:nvPr>
        </p:nvSpPr>
        <p:spPr>
          <a:xfrm>
            <a:off x="4201499" y="13285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3273075" y="1847604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/>
          </p:nvPr>
        </p:nvSpPr>
        <p:spPr>
          <a:xfrm>
            <a:off x="4201475" y="18476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/>
          </p:nvPr>
        </p:nvSpPr>
        <p:spPr>
          <a:xfrm>
            <a:off x="4201475" y="217872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8" hasCustomPrompt="1"/>
          </p:nvPr>
        </p:nvSpPr>
        <p:spPr>
          <a:xfrm>
            <a:off x="3273075" y="26978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9"/>
          </p:nvPr>
        </p:nvSpPr>
        <p:spPr>
          <a:xfrm>
            <a:off x="4201500" y="26978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3"/>
          </p:nvPr>
        </p:nvSpPr>
        <p:spPr>
          <a:xfrm>
            <a:off x="4201499" y="30289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73075" y="35480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5"/>
          </p:nvPr>
        </p:nvSpPr>
        <p:spPr>
          <a:xfrm>
            <a:off x="4201500" y="35480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6"/>
          </p:nvPr>
        </p:nvSpPr>
        <p:spPr>
          <a:xfrm>
            <a:off x="4201499" y="387915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/>
          <p:nvPr/>
        </p:nvSpPr>
        <p:spPr>
          <a:xfrm>
            <a:off x="6402225" y="-794375"/>
            <a:ext cx="2865000" cy="1859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>
            <a:off x="-929825" y="-685475"/>
            <a:ext cx="9360425" cy="7524600"/>
            <a:chOff x="83250" y="390100"/>
            <a:chExt cx="9360425" cy="7524600"/>
          </a:xfrm>
        </p:grpSpPr>
        <p:sp>
          <p:nvSpPr>
            <p:cNvPr id="284" name="Google Shape;284;p15"/>
            <p:cNvSpPr/>
            <p:nvPr/>
          </p:nvSpPr>
          <p:spPr>
            <a:xfrm>
              <a:off x="5958575" y="180425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3250" y="1296275"/>
              <a:ext cx="5008800" cy="50088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034925" y="3901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5"/>
          <p:cNvGrpSpPr/>
          <p:nvPr/>
        </p:nvGrpSpPr>
        <p:grpSpPr>
          <a:xfrm rot="-1256284">
            <a:off x="904654" y="757301"/>
            <a:ext cx="1534119" cy="1353802"/>
            <a:chOff x="-4" y="361736"/>
            <a:chExt cx="2874833" cy="2536931"/>
          </a:xfrm>
        </p:grpSpPr>
        <p:sp>
          <p:nvSpPr>
            <p:cNvPr id="289" name="Google Shape;289;p15"/>
            <p:cNvSpPr/>
            <p:nvPr/>
          </p:nvSpPr>
          <p:spPr>
            <a:xfrm>
              <a:off x="2244428" y="805124"/>
              <a:ext cx="621918" cy="1125939"/>
            </a:xfrm>
            <a:custGeom>
              <a:avLst/>
              <a:gdLst/>
              <a:ahLst/>
              <a:cxnLst/>
              <a:rect l="l" t="t" r="r" b="b"/>
              <a:pathLst>
                <a:path w="13193" h="23885" extrusionOk="0">
                  <a:moveTo>
                    <a:pt x="417" y="1"/>
                  </a:moveTo>
                  <a:lnTo>
                    <a:pt x="0" y="227"/>
                  </a:lnTo>
                  <a:lnTo>
                    <a:pt x="12776" y="23885"/>
                  </a:lnTo>
                  <a:lnTo>
                    <a:pt x="13192" y="23658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09327" y="443145"/>
              <a:ext cx="1447528" cy="378298"/>
            </a:xfrm>
            <a:custGeom>
              <a:avLst/>
              <a:gdLst/>
              <a:ahLst/>
              <a:cxnLst/>
              <a:rect l="l" t="t" r="r" b="b"/>
              <a:pathLst>
                <a:path w="30707" h="8025" extrusionOk="0">
                  <a:moveTo>
                    <a:pt x="119" y="0"/>
                  </a:moveTo>
                  <a:lnTo>
                    <a:pt x="0" y="453"/>
                  </a:lnTo>
                  <a:lnTo>
                    <a:pt x="30599" y="8025"/>
                  </a:lnTo>
                  <a:lnTo>
                    <a:pt x="30706" y="75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945849" y="807953"/>
              <a:ext cx="319374" cy="1179820"/>
            </a:xfrm>
            <a:custGeom>
              <a:avLst/>
              <a:gdLst/>
              <a:ahLst/>
              <a:cxnLst/>
              <a:rect l="l" t="t" r="r" b="b"/>
              <a:pathLst>
                <a:path w="6775" h="25028" extrusionOk="0">
                  <a:moveTo>
                    <a:pt x="6311" y="0"/>
                  </a:moveTo>
                  <a:lnTo>
                    <a:pt x="0" y="24920"/>
                  </a:lnTo>
                  <a:lnTo>
                    <a:pt x="465" y="25027"/>
                  </a:lnTo>
                  <a:lnTo>
                    <a:pt x="6775" y="107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-4" y="795037"/>
              <a:ext cx="2874833" cy="1300498"/>
            </a:xfrm>
            <a:custGeom>
              <a:avLst/>
              <a:gdLst/>
              <a:ahLst/>
              <a:cxnLst/>
              <a:rect l="l" t="t" r="r" b="b"/>
              <a:pathLst>
                <a:path w="60985" h="27588" extrusionOk="0">
                  <a:moveTo>
                    <a:pt x="47744" y="655"/>
                  </a:moveTo>
                  <a:lnTo>
                    <a:pt x="60222" y="23765"/>
                  </a:lnTo>
                  <a:lnTo>
                    <a:pt x="1977" y="27004"/>
                  </a:lnTo>
                  <a:lnTo>
                    <a:pt x="47744" y="655"/>
                  </a:lnTo>
                  <a:close/>
                  <a:moveTo>
                    <a:pt x="47923" y="0"/>
                  </a:moveTo>
                  <a:lnTo>
                    <a:pt x="0" y="27587"/>
                  </a:lnTo>
                  <a:lnTo>
                    <a:pt x="60984" y="24206"/>
                  </a:lnTo>
                  <a:lnTo>
                    <a:pt x="479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68830" y="361736"/>
              <a:ext cx="2025087" cy="1171429"/>
            </a:xfrm>
            <a:custGeom>
              <a:avLst/>
              <a:gdLst/>
              <a:ahLst/>
              <a:cxnLst/>
              <a:rect l="l" t="t" r="r" b="b"/>
              <a:pathLst>
                <a:path w="42959" h="24850" extrusionOk="0">
                  <a:moveTo>
                    <a:pt x="18455" y="1"/>
                  </a:moveTo>
                  <a:lnTo>
                    <a:pt x="0" y="17515"/>
                  </a:lnTo>
                  <a:lnTo>
                    <a:pt x="24503" y="24849"/>
                  </a:lnTo>
                  <a:lnTo>
                    <a:pt x="42958" y="7323"/>
                  </a:lnTo>
                  <a:lnTo>
                    <a:pt x="18455" y="1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23878" y="706934"/>
              <a:ext cx="1175342" cy="2131105"/>
            </a:xfrm>
            <a:custGeom>
              <a:avLst/>
              <a:gdLst/>
              <a:ahLst/>
              <a:cxnLst/>
              <a:rect l="l" t="t" r="r" b="b"/>
              <a:pathLst>
                <a:path w="24933" h="45208" extrusionOk="0">
                  <a:moveTo>
                    <a:pt x="18455" y="0"/>
                  </a:moveTo>
                  <a:lnTo>
                    <a:pt x="24932" y="27694"/>
                  </a:lnTo>
                  <a:lnTo>
                    <a:pt x="6477" y="45208"/>
                  </a:lnTo>
                  <a:lnTo>
                    <a:pt x="0" y="17526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68830" y="1187327"/>
              <a:ext cx="1460444" cy="1650701"/>
            </a:xfrm>
            <a:custGeom>
              <a:avLst/>
              <a:gdLst/>
              <a:ahLst/>
              <a:cxnLst/>
              <a:rect l="l" t="t" r="r" b="b"/>
              <a:pathLst>
                <a:path w="30981" h="35017" extrusionOk="0">
                  <a:moveTo>
                    <a:pt x="24503" y="7335"/>
                  </a:moveTo>
                  <a:lnTo>
                    <a:pt x="30980" y="35017"/>
                  </a:lnTo>
                  <a:lnTo>
                    <a:pt x="6477" y="2769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3088" y="448754"/>
              <a:ext cx="2828259" cy="2449913"/>
            </a:xfrm>
            <a:custGeom>
              <a:avLst/>
              <a:gdLst/>
              <a:ahLst/>
              <a:cxnLst/>
              <a:rect l="l" t="t" r="r" b="b"/>
              <a:pathLst>
                <a:path w="59997" h="51971" extrusionOk="0">
                  <a:moveTo>
                    <a:pt x="16312" y="0"/>
                  </a:moveTo>
                  <a:lnTo>
                    <a:pt x="1" y="34695"/>
                  </a:lnTo>
                  <a:lnTo>
                    <a:pt x="16312" y="51971"/>
                  </a:lnTo>
                  <a:lnTo>
                    <a:pt x="59996" y="31552"/>
                  </a:lnTo>
                  <a:lnTo>
                    <a:pt x="59794" y="31123"/>
                  </a:lnTo>
                  <a:lnTo>
                    <a:pt x="16419" y="51387"/>
                  </a:lnTo>
                  <a:lnTo>
                    <a:pt x="560" y="34600"/>
                  </a:lnTo>
                  <a:lnTo>
                    <a:pt x="16741" y="203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93582" y="442579"/>
              <a:ext cx="2069446" cy="2442653"/>
            </a:xfrm>
            <a:custGeom>
              <a:avLst/>
              <a:gdLst/>
              <a:ahLst/>
              <a:cxnLst/>
              <a:rect l="l" t="t" r="r" b="b"/>
              <a:pathLst>
                <a:path w="43900" h="51817" extrusionOk="0">
                  <a:moveTo>
                    <a:pt x="334" y="0"/>
                  </a:moveTo>
                  <a:lnTo>
                    <a:pt x="1" y="51804"/>
                  </a:lnTo>
                  <a:lnTo>
                    <a:pt x="477" y="51816"/>
                  </a:lnTo>
                  <a:lnTo>
                    <a:pt x="798" y="929"/>
                  </a:lnTo>
                  <a:lnTo>
                    <a:pt x="43625" y="31659"/>
                  </a:lnTo>
                  <a:lnTo>
                    <a:pt x="43899" y="3126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533810" y="3519715"/>
            <a:ext cx="1761845" cy="2281629"/>
            <a:chOff x="1949625" y="3011225"/>
            <a:chExt cx="1192450" cy="1544250"/>
          </a:xfrm>
        </p:grpSpPr>
        <p:sp>
          <p:nvSpPr>
            <p:cNvPr id="299" name="Google Shape;299;p15"/>
            <p:cNvSpPr/>
            <p:nvPr/>
          </p:nvSpPr>
          <p:spPr>
            <a:xfrm>
              <a:off x="2373500" y="3898825"/>
              <a:ext cx="544150" cy="467950"/>
            </a:xfrm>
            <a:custGeom>
              <a:avLst/>
              <a:gdLst/>
              <a:ahLst/>
              <a:cxnLst/>
              <a:rect l="l" t="t" r="r" b="b"/>
              <a:pathLst>
                <a:path w="21766" h="18718" extrusionOk="0">
                  <a:moveTo>
                    <a:pt x="13252" y="14443"/>
                  </a:moveTo>
                  <a:cubicBezTo>
                    <a:pt x="13300" y="14371"/>
                    <a:pt x="13347" y="14312"/>
                    <a:pt x="13395" y="14252"/>
                  </a:cubicBezTo>
                  <a:cubicBezTo>
                    <a:pt x="13550" y="14050"/>
                    <a:pt x="13669" y="13847"/>
                    <a:pt x="13800" y="13633"/>
                  </a:cubicBezTo>
                  <a:lnTo>
                    <a:pt x="13800" y="13633"/>
                  </a:lnTo>
                  <a:lnTo>
                    <a:pt x="21765" y="0"/>
                  </a:lnTo>
                  <a:cubicBezTo>
                    <a:pt x="21634" y="215"/>
                    <a:pt x="21503" y="417"/>
                    <a:pt x="21360" y="620"/>
                  </a:cubicBezTo>
                  <a:cubicBezTo>
                    <a:pt x="21313" y="679"/>
                    <a:pt x="21265" y="739"/>
                    <a:pt x="21205" y="810"/>
                  </a:cubicBezTo>
                  <a:cubicBezTo>
                    <a:pt x="21110" y="941"/>
                    <a:pt x="21003" y="1072"/>
                    <a:pt x="20896" y="1203"/>
                  </a:cubicBezTo>
                  <a:cubicBezTo>
                    <a:pt x="20836" y="1274"/>
                    <a:pt x="20765" y="1346"/>
                    <a:pt x="20705" y="1417"/>
                  </a:cubicBezTo>
                  <a:cubicBezTo>
                    <a:pt x="20598" y="1524"/>
                    <a:pt x="20491" y="1643"/>
                    <a:pt x="20372" y="1763"/>
                  </a:cubicBezTo>
                  <a:cubicBezTo>
                    <a:pt x="20301" y="1822"/>
                    <a:pt x="20241" y="1894"/>
                    <a:pt x="20170" y="1953"/>
                  </a:cubicBezTo>
                  <a:cubicBezTo>
                    <a:pt x="20039" y="2072"/>
                    <a:pt x="19920" y="2179"/>
                    <a:pt x="19789" y="2298"/>
                  </a:cubicBezTo>
                  <a:cubicBezTo>
                    <a:pt x="19717" y="2346"/>
                    <a:pt x="19646" y="2405"/>
                    <a:pt x="19586" y="2465"/>
                  </a:cubicBezTo>
                  <a:cubicBezTo>
                    <a:pt x="19408" y="2596"/>
                    <a:pt x="19229" y="2727"/>
                    <a:pt x="19050" y="2846"/>
                  </a:cubicBezTo>
                  <a:cubicBezTo>
                    <a:pt x="19015" y="2870"/>
                    <a:pt x="18979" y="2894"/>
                    <a:pt x="18955" y="2917"/>
                  </a:cubicBezTo>
                  <a:cubicBezTo>
                    <a:pt x="18729" y="3072"/>
                    <a:pt x="18503" y="3203"/>
                    <a:pt x="18265" y="3334"/>
                  </a:cubicBezTo>
                  <a:cubicBezTo>
                    <a:pt x="18193" y="3370"/>
                    <a:pt x="18122" y="3406"/>
                    <a:pt x="18050" y="3453"/>
                  </a:cubicBezTo>
                  <a:cubicBezTo>
                    <a:pt x="17884" y="3537"/>
                    <a:pt x="17705" y="3632"/>
                    <a:pt x="17526" y="3715"/>
                  </a:cubicBezTo>
                  <a:lnTo>
                    <a:pt x="17288" y="3822"/>
                  </a:lnTo>
                  <a:cubicBezTo>
                    <a:pt x="17110" y="3906"/>
                    <a:pt x="16919" y="3977"/>
                    <a:pt x="16729" y="4049"/>
                  </a:cubicBezTo>
                  <a:lnTo>
                    <a:pt x="16491" y="4144"/>
                  </a:lnTo>
                  <a:cubicBezTo>
                    <a:pt x="16372" y="4191"/>
                    <a:pt x="16241" y="4227"/>
                    <a:pt x="16122" y="4263"/>
                  </a:cubicBezTo>
                  <a:cubicBezTo>
                    <a:pt x="15895" y="4346"/>
                    <a:pt x="15669" y="4418"/>
                    <a:pt x="15431" y="4477"/>
                  </a:cubicBezTo>
                  <a:cubicBezTo>
                    <a:pt x="15288" y="4513"/>
                    <a:pt x="15145" y="4561"/>
                    <a:pt x="15002" y="4596"/>
                  </a:cubicBezTo>
                  <a:cubicBezTo>
                    <a:pt x="14824" y="4632"/>
                    <a:pt x="14657" y="4668"/>
                    <a:pt x="14478" y="4703"/>
                  </a:cubicBezTo>
                  <a:cubicBezTo>
                    <a:pt x="14300" y="4751"/>
                    <a:pt x="14121" y="4787"/>
                    <a:pt x="13943" y="4811"/>
                  </a:cubicBezTo>
                  <a:cubicBezTo>
                    <a:pt x="13812" y="4834"/>
                    <a:pt x="13681" y="4858"/>
                    <a:pt x="13538" y="4882"/>
                  </a:cubicBezTo>
                  <a:cubicBezTo>
                    <a:pt x="13335" y="4906"/>
                    <a:pt x="13121" y="4942"/>
                    <a:pt x="12907" y="4965"/>
                  </a:cubicBezTo>
                  <a:cubicBezTo>
                    <a:pt x="12788" y="4977"/>
                    <a:pt x="12669" y="4989"/>
                    <a:pt x="12550" y="5001"/>
                  </a:cubicBezTo>
                  <a:cubicBezTo>
                    <a:pt x="12228" y="5037"/>
                    <a:pt x="11895" y="5061"/>
                    <a:pt x="11561" y="5072"/>
                  </a:cubicBezTo>
                  <a:lnTo>
                    <a:pt x="11550" y="5072"/>
                  </a:lnTo>
                  <a:cubicBezTo>
                    <a:pt x="11216" y="5084"/>
                    <a:pt x="10871" y="5096"/>
                    <a:pt x="10514" y="5096"/>
                  </a:cubicBezTo>
                  <a:lnTo>
                    <a:pt x="10216" y="5096"/>
                  </a:lnTo>
                  <a:cubicBezTo>
                    <a:pt x="9942" y="5096"/>
                    <a:pt x="9656" y="5084"/>
                    <a:pt x="9371" y="5072"/>
                  </a:cubicBezTo>
                  <a:lnTo>
                    <a:pt x="9109" y="5061"/>
                  </a:lnTo>
                  <a:cubicBezTo>
                    <a:pt x="8740" y="5037"/>
                    <a:pt x="8347" y="5001"/>
                    <a:pt x="7954" y="4965"/>
                  </a:cubicBezTo>
                  <a:lnTo>
                    <a:pt x="0" y="18598"/>
                  </a:lnTo>
                  <a:lnTo>
                    <a:pt x="143" y="18610"/>
                  </a:lnTo>
                  <a:cubicBezTo>
                    <a:pt x="441" y="18634"/>
                    <a:pt x="727" y="18657"/>
                    <a:pt x="1012" y="18681"/>
                  </a:cubicBezTo>
                  <a:lnTo>
                    <a:pt x="1143" y="18681"/>
                  </a:lnTo>
                  <a:lnTo>
                    <a:pt x="1405" y="18693"/>
                  </a:lnTo>
                  <a:cubicBezTo>
                    <a:pt x="1548" y="18693"/>
                    <a:pt x="1715" y="18717"/>
                    <a:pt x="1858" y="18717"/>
                  </a:cubicBezTo>
                  <a:lnTo>
                    <a:pt x="2251" y="18717"/>
                  </a:lnTo>
                  <a:lnTo>
                    <a:pt x="2548" y="18717"/>
                  </a:lnTo>
                  <a:lnTo>
                    <a:pt x="2727" y="18717"/>
                  </a:lnTo>
                  <a:cubicBezTo>
                    <a:pt x="3025" y="18717"/>
                    <a:pt x="3298" y="18705"/>
                    <a:pt x="3584" y="18693"/>
                  </a:cubicBezTo>
                  <a:lnTo>
                    <a:pt x="3596" y="18693"/>
                  </a:lnTo>
                  <a:cubicBezTo>
                    <a:pt x="3894" y="18681"/>
                    <a:pt x="4180" y="18657"/>
                    <a:pt x="4465" y="18634"/>
                  </a:cubicBezTo>
                  <a:cubicBezTo>
                    <a:pt x="4501" y="18634"/>
                    <a:pt x="4549" y="18622"/>
                    <a:pt x="4584" y="18622"/>
                  </a:cubicBezTo>
                  <a:cubicBezTo>
                    <a:pt x="4703" y="18610"/>
                    <a:pt x="4822" y="18598"/>
                    <a:pt x="4942" y="18586"/>
                  </a:cubicBezTo>
                  <a:cubicBezTo>
                    <a:pt x="5084" y="18562"/>
                    <a:pt x="5227" y="18550"/>
                    <a:pt x="5370" y="18538"/>
                  </a:cubicBezTo>
                  <a:lnTo>
                    <a:pt x="5573" y="18503"/>
                  </a:lnTo>
                  <a:cubicBezTo>
                    <a:pt x="5715" y="18479"/>
                    <a:pt x="5846" y="18455"/>
                    <a:pt x="5977" y="18431"/>
                  </a:cubicBezTo>
                  <a:cubicBezTo>
                    <a:pt x="6073" y="18419"/>
                    <a:pt x="6180" y="18396"/>
                    <a:pt x="6275" y="18384"/>
                  </a:cubicBezTo>
                  <a:cubicBezTo>
                    <a:pt x="6370" y="18360"/>
                    <a:pt x="6430" y="18348"/>
                    <a:pt x="6501" y="18324"/>
                  </a:cubicBezTo>
                  <a:cubicBezTo>
                    <a:pt x="6680" y="18288"/>
                    <a:pt x="6858" y="18253"/>
                    <a:pt x="7025" y="18205"/>
                  </a:cubicBezTo>
                  <a:cubicBezTo>
                    <a:pt x="7108" y="18193"/>
                    <a:pt x="7204" y="18169"/>
                    <a:pt x="7287" y="18146"/>
                  </a:cubicBezTo>
                  <a:cubicBezTo>
                    <a:pt x="7347" y="18134"/>
                    <a:pt x="7406" y="18110"/>
                    <a:pt x="7466" y="18098"/>
                  </a:cubicBezTo>
                  <a:cubicBezTo>
                    <a:pt x="7692" y="18038"/>
                    <a:pt x="7918" y="17967"/>
                    <a:pt x="8144" y="17884"/>
                  </a:cubicBezTo>
                  <a:cubicBezTo>
                    <a:pt x="8228" y="17860"/>
                    <a:pt x="8311" y="17836"/>
                    <a:pt x="8394" y="17812"/>
                  </a:cubicBezTo>
                  <a:cubicBezTo>
                    <a:pt x="8430" y="17800"/>
                    <a:pt x="8478" y="17776"/>
                    <a:pt x="8525" y="17765"/>
                  </a:cubicBezTo>
                  <a:lnTo>
                    <a:pt x="8763" y="17669"/>
                  </a:lnTo>
                  <a:cubicBezTo>
                    <a:pt x="8954" y="17598"/>
                    <a:pt x="9133" y="17526"/>
                    <a:pt x="9311" y="17443"/>
                  </a:cubicBezTo>
                  <a:lnTo>
                    <a:pt x="9549" y="17336"/>
                  </a:lnTo>
                  <a:cubicBezTo>
                    <a:pt x="9597" y="17312"/>
                    <a:pt x="9645" y="17300"/>
                    <a:pt x="9692" y="17276"/>
                  </a:cubicBezTo>
                  <a:cubicBezTo>
                    <a:pt x="9823" y="17205"/>
                    <a:pt x="9954" y="17133"/>
                    <a:pt x="10085" y="17074"/>
                  </a:cubicBezTo>
                  <a:cubicBezTo>
                    <a:pt x="10156" y="17026"/>
                    <a:pt x="10228" y="16991"/>
                    <a:pt x="10299" y="16955"/>
                  </a:cubicBezTo>
                  <a:cubicBezTo>
                    <a:pt x="10526" y="16824"/>
                    <a:pt x="10764" y="16681"/>
                    <a:pt x="10978" y="16538"/>
                  </a:cubicBezTo>
                  <a:cubicBezTo>
                    <a:pt x="11014" y="16514"/>
                    <a:pt x="11049" y="16491"/>
                    <a:pt x="11073" y="16467"/>
                  </a:cubicBezTo>
                  <a:cubicBezTo>
                    <a:pt x="11264" y="16348"/>
                    <a:pt x="11442" y="16217"/>
                    <a:pt x="11609" y="16074"/>
                  </a:cubicBezTo>
                  <a:cubicBezTo>
                    <a:pt x="11680" y="16026"/>
                    <a:pt x="11740" y="15967"/>
                    <a:pt x="11811" y="15907"/>
                  </a:cubicBezTo>
                  <a:cubicBezTo>
                    <a:pt x="11942" y="15800"/>
                    <a:pt x="12073" y="15693"/>
                    <a:pt x="12192" y="15574"/>
                  </a:cubicBezTo>
                  <a:cubicBezTo>
                    <a:pt x="12264" y="15514"/>
                    <a:pt x="12335" y="15443"/>
                    <a:pt x="12395" y="15383"/>
                  </a:cubicBezTo>
                  <a:cubicBezTo>
                    <a:pt x="12514" y="15264"/>
                    <a:pt x="12621" y="15145"/>
                    <a:pt x="12728" y="15026"/>
                  </a:cubicBezTo>
                  <a:cubicBezTo>
                    <a:pt x="12800" y="14955"/>
                    <a:pt x="12859" y="14895"/>
                    <a:pt x="12919" y="14824"/>
                  </a:cubicBezTo>
                  <a:cubicBezTo>
                    <a:pt x="13038" y="14705"/>
                    <a:pt x="13145" y="14574"/>
                    <a:pt x="13252" y="14443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949625" y="3011225"/>
              <a:ext cx="1192450" cy="1335300"/>
            </a:xfrm>
            <a:custGeom>
              <a:avLst/>
              <a:gdLst/>
              <a:ahLst/>
              <a:cxnLst/>
              <a:rect l="l" t="t" r="r" b="b"/>
              <a:pathLst>
                <a:path w="47698" h="53412" extrusionOk="0">
                  <a:moveTo>
                    <a:pt x="47685" y="34338"/>
                  </a:moveTo>
                  <a:lnTo>
                    <a:pt x="47685" y="34111"/>
                  </a:lnTo>
                  <a:cubicBezTo>
                    <a:pt x="47685" y="33897"/>
                    <a:pt x="47697" y="33683"/>
                    <a:pt x="47697" y="33457"/>
                  </a:cubicBezTo>
                  <a:lnTo>
                    <a:pt x="47697" y="33314"/>
                  </a:lnTo>
                  <a:cubicBezTo>
                    <a:pt x="47697" y="33266"/>
                    <a:pt x="47685" y="33159"/>
                    <a:pt x="47685" y="33087"/>
                  </a:cubicBezTo>
                  <a:cubicBezTo>
                    <a:pt x="47685" y="32909"/>
                    <a:pt x="47674" y="32742"/>
                    <a:pt x="47662" y="32564"/>
                  </a:cubicBezTo>
                  <a:cubicBezTo>
                    <a:pt x="47662" y="32492"/>
                    <a:pt x="47662" y="32421"/>
                    <a:pt x="47650" y="32349"/>
                  </a:cubicBezTo>
                  <a:cubicBezTo>
                    <a:pt x="47638" y="32278"/>
                    <a:pt x="47638" y="32218"/>
                    <a:pt x="47626" y="32147"/>
                  </a:cubicBezTo>
                  <a:cubicBezTo>
                    <a:pt x="47614" y="31980"/>
                    <a:pt x="47590" y="31802"/>
                    <a:pt x="47578" y="31635"/>
                  </a:cubicBezTo>
                  <a:cubicBezTo>
                    <a:pt x="47566" y="31552"/>
                    <a:pt x="47555" y="31468"/>
                    <a:pt x="47543" y="31385"/>
                  </a:cubicBezTo>
                  <a:cubicBezTo>
                    <a:pt x="47531" y="31313"/>
                    <a:pt x="47519" y="31266"/>
                    <a:pt x="47519" y="31206"/>
                  </a:cubicBezTo>
                  <a:cubicBezTo>
                    <a:pt x="47495" y="31040"/>
                    <a:pt x="47459" y="30885"/>
                    <a:pt x="47435" y="30730"/>
                  </a:cubicBezTo>
                  <a:cubicBezTo>
                    <a:pt x="47424" y="30635"/>
                    <a:pt x="47412" y="30551"/>
                    <a:pt x="47388" y="30456"/>
                  </a:cubicBezTo>
                  <a:cubicBezTo>
                    <a:pt x="47376" y="30397"/>
                    <a:pt x="47364" y="30325"/>
                    <a:pt x="47352" y="30266"/>
                  </a:cubicBezTo>
                  <a:cubicBezTo>
                    <a:pt x="47316" y="30123"/>
                    <a:pt x="47281" y="29956"/>
                    <a:pt x="47245" y="29801"/>
                  </a:cubicBezTo>
                  <a:cubicBezTo>
                    <a:pt x="47221" y="29706"/>
                    <a:pt x="47209" y="29611"/>
                    <a:pt x="47185" y="29516"/>
                  </a:cubicBezTo>
                  <a:cubicBezTo>
                    <a:pt x="47174" y="29456"/>
                    <a:pt x="47150" y="29385"/>
                    <a:pt x="47126" y="29325"/>
                  </a:cubicBezTo>
                  <a:cubicBezTo>
                    <a:pt x="47090" y="29170"/>
                    <a:pt x="47054" y="29027"/>
                    <a:pt x="47007" y="28873"/>
                  </a:cubicBezTo>
                  <a:cubicBezTo>
                    <a:pt x="46983" y="28777"/>
                    <a:pt x="46959" y="28682"/>
                    <a:pt x="46935" y="28599"/>
                  </a:cubicBezTo>
                  <a:cubicBezTo>
                    <a:pt x="46900" y="28504"/>
                    <a:pt x="46888" y="28444"/>
                    <a:pt x="46864" y="28373"/>
                  </a:cubicBezTo>
                  <a:cubicBezTo>
                    <a:pt x="46816" y="28230"/>
                    <a:pt x="46769" y="28075"/>
                    <a:pt x="46709" y="27932"/>
                  </a:cubicBezTo>
                  <a:cubicBezTo>
                    <a:pt x="46685" y="27837"/>
                    <a:pt x="46662" y="27753"/>
                    <a:pt x="46626" y="27658"/>
                  </a:cubicBezTo>
                  <a:cubicBezTo>
                    <a:pt x="46590" y="27563"/>
                    <a:pt x="46566" y="27492"/>
                    <a:pt x="46542" y="27420"/>
                  </a:cubicBezTo>
                  <a:cubicBezTo>
                    <a:pt x="46483" y="27265"/>
                    <a:pt x="46423" y="27122"/>
                    <a:pt x="46376" y="26968"/>
                  </a:cubicBezTo>
                  <a:cubicBezTo>
                    <a:pt x="46340" y="26884"/>
                    <a:pt x="46316" y="26801"/>
                    <a:pt x="46281" y="26718"/>
                  </a:cubicBezTo>
                  <a:cubicBezTo>
                    <a:pt x="46209" y="26551"/>
                    <a:pt x="46138" y="26372"/>
                    <a:pt x="46066" y="26206"/>
                  </a:cubicBezTo>
                  <a:cubicBezTo>
                    <a:pt x="46007" y="26051"/>
                    <a:pt x="45935" y="25908"/>
                    <a:pt x="45876" y="25753"/>
                  </a:cubicBezTo>
                  <a:cubicBezTo>
                    <a:pt x="45804" y="25587"/>
                    <a:pt x="45721" y="25420"/>
                    <a:pt x="45638" y="25241"/>
                  </a:cubicBezTo>
                  <a:cubicBezTo>
                    <a:pt x="45590" y="25134"/>
                    <a:pt x="45530" y="25015"/>
                    <a:pt x="45483" y="24908"/>
                  </a:cubicBezTo>
                  <a:cubicBezTo>
                    <a:pt x="45459" y="24860"/>
                    <a:pt x="45447" y="24825"/>
                    <a:pt x="45423" y="24789"/>
                  </a:cubicBezTo>
                  <a:cubicBezTo>
                    <a:pt x="45280" y="24479"/>
                    <a:pt x="45114" y="24170"/>
                    <a:pt x="44947" y="23860"/>
                  </a:cubicBezTo>
                  <a:cubicBezTo>
                    <a:pt x="44947" y="23836"/>
                    <a:pt x="44935" y="23824"/>
                    <a:pt x="44923" y="23801"/>
                  </a:cubicBezTo>
                  <a:lnTo>
                    <a:pt x="44923" y="23801"/>
                  </a:lnTo>
                  <a:cubicBezTo>
                    <a:pt x="44745" y="23467"/>
                    <a:pt x="44554" y="23134"/>
                    <a:pt x="44364" y="22800"/>
                  </a:cubicBezTo>
                  <a:cubicBezTo>
                    <a:pt x="44340" y="22765"/>
                    <a:pt x="44328" y="22741"/>
                    <a:pt x="44304" y="22705"/>
                  </a:cubicBezTo>
                  <a:cubicBezTo>
                    <a:pt x="44233" y="22574"/>
                    <a:pt x="44149" y="22443"/>
                    <a:pt x="44066" y="22324"/>
                  </a:cubicBezTo>
                  <a:cubicBezTo>
                    <a:pt x="43959" y="22134"/>
                    <a:pt x="43840" y="21943"/>
                    <a:pt x="43721" y="21765"/>
                  </a:cubicBezTo>
                  <a:cubicBezTo>
                    <a:pt x="43697" y="21705"/>
                    <a:pt x="43649" y="21657"/>
                    <a:pt x="43614" y="21598"/>
                  </a:cubicBezTo>
                  <a:cubicBezTo>
                    <a:pt x="43518" y="21443"/>
                    <a:pt x="43411" y="21288"/>
                    <a:pt x="43316" y="21134"/>
                  </a:cubicBezTo>
                  <a:cubicBezTo>
                    <a:pt x="43221" y="20979"/>
                    <a:pt x="43137" y="20848"/>
                    <a:pt x="43030" y="20705"/>
                  </a:cubicBezTo>
                  <a:cubicBezTo>
                    <a:pt x="42983" y="20634"/>
                    <a:pt x="42935" y="20562"/>
                    <a:pt x="42887" y="20491"/>
                  </a:cubicBezTo>
                  <a:cubicBezTo>
                    <a:pt x="42756" y="20312"/>
                    <a:pt x="42625" y="20133"/>
                    <a:pt x="42494" y="19955"/>
                  </a:cubicBezTo>
                  <a:cubicBezTo>
                    <a:pt x="42411" y="19836"/>
                    <a:pt x="42328" y="19717"/>
                    <a:pt x="42232" y="19598"/>
                  </a:cubicBezTo>
                  <a:cubicBezTo>
                    <a:pt x="42185" y="19514"/>
                    <a:pt x="42125" y="19443"/>
                    <a:pt x="42066" y="19372"/>
                  </a:cubicBezTo>
                  <a:cubicBezTo>
                    <a:pt x="41923" y="19181"/>
                    <a:pt x="41780" y="19002"/>
                    <a:pt x="41637" y="18812"/>
                  </a:cubicBezTo>
                  <a:cubicBezTo>
                    <a:pt x="41542" y="18705"/>
                    <a:pt x="41459" y="18586"/>
                    <a:pt x="41363" y="18467"/>
                  </a:cubicBezTo>
                  <a:cubicBezTo>
                    <a:pt x="41304" y="18395"/>
                    <a:pt x="41244" y="18312"/>
                    <a:pt x="41185" y="18252"/>
                  </a:cubicBezTo>
                  <a:cubicBezTo>
                    <a:pt x="41018" y="18050"/>
                    <a:pt x="40851" y="17859"/>
                    <a:pt x="40685" y="17657"/>
                  </a:cubicBezTo>
                  <a:cubicBezTo>
                    <a:pt x="40589" y="17550"/>
                    <a:pt x="40494" y="17431"/>
                    <a:pt x="40399" y="17312"/>
                  </a:cubicBezTo>
                  <a:cubicBezTo>
                    <a:pt x="40339" y="17252"/>
                    <a:pt x="40280" y="17193"/>
                    <a:pt x="40232" y="17133"/>
                  </a:cubicBezTo>
                  <a:cubicBezTo>
                    <a:pt x="40054" y="16931"/>
                    <a:pt x="39863" y="16728"/>
                    <a:pt x="39684" y="16526"/>
                  </a:cubicBezTo>
                  <a:cubicBezTo>
                    <a:pt x="39577" y="16407"/>
                    <a:pt x="39470" y="16288"/>
                    <a:pt x="39363" y="16169"/>
                  </a:cubicBezTo>
                  <a:cubicBezTo>
                    <a:pt x="39315" y="16121"/>
                    <a:pt x="39256" y="16062"/>
                    <a:pt x="39220" y="16014"/>
                  </a:cubicBezTo>
                  <a:cubicBezTo>
                    <a:pt x="39030" y="15800"/>
                    <a:pt x="38827" y="15597"/>
                    <a:pt x="38625" y="15395"/>
                  </a:cubicBezTo>
                  <a:cubicBezTo>
                    <a:pt x="38518" y="15276"/>
                    <a:pt x="38399" y="15157"/>
                    <a:pt x="38280" y="15038"/>
                  </a:cubicBezTo>
                  <a:lnTo>
                    <a:pt x="38149" y="14907"/>
                  </a:lnTo>
                  <a:cubicBezTo>
                    <a:pt x="37946" y="14704"/>
                    <a:pt x="37744" y="14514"/>
                    <a:pt x="37541" y="14311"/>
                  </a:cubicBezTo>
                  <a:cubicBezTo>
                    <a:pt x="37410" y="14192"/>
                    <a:pt x="37279" y="14061"/>
                    <a:pt x="37148" y="13942"/>
                  </a:cubicBezTo>
                  <a:cubicBezTo>
                    <a:pt x="37113" y="13907"/>
                    <a:pt x="37077" y="13871"/>
                    <a:pt x="37041" y="13835"/>
                  </a:cubicBezTo>
                  <a:cubicBezTo>
                    <a:pt x="36791" y="13609"/>
                    <a:pt x="36541" y="13395"/>
                    <a:pt x="36291" y="13168"/>
                  </a:cubicBezTo>
                  <a:cubicBezTo>
                    <a:pt x="36172" y="13049"/>
                    <a:pt x="36053" y="12942"/>
                    <a:pt x="35922" y="12823"/>
                  </a:cubicBezTo>
                  <a:lnTo>
                    <a:pt x="35863" y="12775"/>
                  </a:lnTo>
                  <a:cubicBezTo>
                    <a:pt x="35434" y="12406"/>
                    <a:pt x="35017" y="12049"/>
                    <a:pt x="34589" y="11692"/>
                  </a:cubicBezTo>
                  <a:lnTo>
                    <a:pt x="34565" y="11668"/>
                  </a:lnTo>
                  <a:lnTo>
                    <a:pt x="34481" y="11609"/>
                  </a:lnTo>
                  <a:cubicBezTo>
                    <a:pt x="33981" y="11192"/>
                    <a:pt x="33458" y="10787"/>
                    <a:pt x="32934" y="10394"/>
                  </a:cubicBezTo>
                  <a:cubicBezTo>
                    <a:pt x="32862" y="10335"/>
                    <a:pt x="32791" y="10287"/>
                    <a:pt x="32719" y="10228"/>
                  </a:cubicBezTo>
                  <a:cubicBezTo>
                    <a:pt x="32600" y="10144"/>
                    <a:pt x="32481" y="10049"/>
                    <a:pt x="32362" y="9966"/>
                  </a:cubicBezTo>
                  <a:cubicBezTo>
                    <a:pt x="32243" y="9882"/>
                    <a:pt x="32112" y="9775"/>
                    <a:pt x="31981" y="9680"/>
                  </a:cubicBezTo>
                  <a:cubicBezTo>
                    <a:pt x="31683" y="9477"/>
                    <a:pt x="31398" y="9263"/>
                    <a:pt x="31100" y="9061"/>
                  </a:cubicBezTo>
                  <a:lnTo>
                    <a:pt x="30802" y="8858"/>
                  </a:lnTo>
                  <a:cubicBezTo>
                    <a:pt x="30410" y="8584"/>
                    <a:pt x="30005" y="8323"/>
                    <a:pt x="29612" y="8061"/>
                  </a:cubicBezTo>
                  <a:lnTo>
                    <a:pt x="29350" y="7894"/>
                  </a:lnTo>
                  <a:cubicBezTo>
                    <a:pt x="29112" y="7739"/>
                    <a:pt x="28874" y="7584"/>
                    <a:pt x="28624" y="7430"/>
                  </a:cubicBezTo>
                  <a:lnTo>
                    <a:pt x="28457" y="7334"/>
                  </a:lnTo>
                  <a:cubicBezTo>
                    <a:pt x="27921" y="7001"/>
                    <a:pt x="27385" y="6679"/>
                    <a:pt x="26826" y="6370"/>
                  </a:cubicBezTo>
                  <a:lnTo>
                    <a:pt x="26802" y="6358"/>
                  </a:lnTo>
                  <a:cubicBezTo>
                    <a:pt x="26361" y="6108"/>
                    <a:pt x="25921" y="5858"/>
                    <a:pt x="25480" y="5620"/>
                  </a:cubicBezTo>
                  <a:lnTo>
                    <a:pt x="25480" y="5620"/>
                  </a:lnTo>
                  <a:lnTo>
                    <a:pt x="25445" y="5608"/>
                  </a:lnTo>
                  <a:cubicBezTo>
                    <a:pt x="25040" y="5394"/>
                    <a:pt x="24635" y="5179"/>
                    <a:pt x="24230" y="4977"/>
                  </a:cubicBezTo>
                  <a:lnTo>
                    <a:pt x="24135" y="4929"/>
                  </a:lnTo>
                  <a:cubicBezTo>
                    <a:pt x="24040" y="4882"/>
                    <a:pt x="23933" y="4834"/>
                    <a:pt x="23825" y="4786"/>
                  </a:cubicBezTo>
                  <a:cubicBezTo>
                    <a:pt x="23587" y="4667"/>
                    <a:pt x="23349" y="4548"/>
                    <a:pt x="23111" y="4429"/>
                  </a:cubicBezTo>
                  <a:cubicBezTo>
                    <a:pt x="23016" y="4393"/>
                    <a:pt x="22920" y="4346"/>
                    <a:pt x="22837" y="4310"/>
                  </a:cubicBezTo>
                  <a:lnTo>
                    <a:pt x="22397" y="4108"/>
                  </a:lnTo>
                  <a:cubicBezTo>
                    <a:pt x="22254" y="4036"/>
                    <a:pt x="22123" y="3977"/>
                    <a:pt x="21980" y="3917"/>
                  </a:cubicBezTo>
                  <a:cubicBezTo>
                    <a:pt x="21813" y="3834"/>
                    <a:pt x="21647" y="3762"/>
                    <a:pt x="21480" y="3691"/>
                  </a:cubicBezTo>
                  <a:lnTo>
                    <a:pt x="21063" y="3512"/>
                  </a:lnTo>
                  <a:lnTo>
                    <a:pt x="20849" y="3417"/>
                  </a:lnTo>
                  <a:cubicBezTo>
                    <a:pt x="20527" y="3286"/>
                    <a:pt x="20206" y="3155"/>
                    <a:pt x="19884" y="3036"/>
                  </a:cubicBezTo>
                  <a:lnTo>
                    <a:pt x="19742" y="2965"/>
                  </a:lnTo>
                  <a:lnTo>
                    <a:pt x="19706" y="2953"/>
                  </a:lnTo>
                  <a:cubicBezTo>
                    <a:pt x="19313" y="2810"/>
                    <a:pt x="18920" y="2655"/>
                    <a:pt x="18515" y="2512"/>
                  </a:cubicBezTo>
                  <a:lnTo>
                    <a:pt x="18396" y="2465"/>
                  </a:lnTo>
                  <a:cubicBezTo>
                    <a:pt x="18265" y="2417"/>
                    <a:pt x="18122" y="2369"/>
                    <a:pt x="17991" y="2334"/>
                  </a:cubicBezTo>
                  <a:cubicBezTo>
                    <a:pt x="17777" y="2250"/>
                    <a:pt x="17551" y="2167"/>
                    <a:pt x="17325" y="2096"/>
                  </a:cubicBezTo>
                  <a:lnTo>
                    <a:pt x="17027" y="2000"/>
                  </a:lnTo>
                  <a:lnTo>
                    <a:pt x="16527" y="1846"/>
                  </a:lnTo>
                  <a:cubicBezTo>
                    <a:pt x="16384" y="1798"/>
                    <a:pt x="16241" y="1750"/>
                    <a:pt x="16098" y="1703"/>
                  </a:cubicBezTo>
                  <a:cubicBezTo>
                    <a:pt x="15955" y="1655"/>
                    <a:pt x="15789" y="1607"/>
                    <a:pt x="15634" y="1560"/>
                  </a:cubicBezTo>
                  <a:cubicBezTo>
                    <a:pt x="15479" y="1524"/>
                    <a:pt x="15312" y="1465"/>
                    <a:pt x="15146" y="1417"/>
                  </a:cubicBezTo>
                  <a:lnTo>
                    <a:pt x="14884" y="1334"/>
                  </a:lnTo>
                  <a:cubicBezTo>
                    <a:pt x="14634" y="1274"/>
                    <a:pt x="14396" y="1215"/>
                    <a:pt x="14157" y="1143"/>
                  </a:cubicBezTo>
                  <a:lnTo>
                    <a:pt x="13776" y="1048"/>
                  </a:lnTo>
                  <a:lnTo>
                    <a:pt x="13669" y="1024"/>
                  </a:lnTo>
                  <a:cubicBezTo>
                    <a:pt x="13265" y="917"/>
                    <a:pt x="12860" y="822"/>
                    <a:pt x="12455" y="738"/>
                  </a:cubicBezTo>
                  <a:lnTo>
                    <a:pt x="12407" y="726"/>
                  </a:lnTo>
                  <a:cubicBezTo>
                    <a:pt x="12336" y="714"/>
                    <a:pt x="12252" y="691"/>
                    <a:pt x="12169" y="679"/>
                  </a:cubicBezTo>
                  <a:cubicBezTo>
                    <a:pt x="11871" y="607"/>
                    <a:pt x="11574" y="548"/>
                    <a:pt x="11276" y="488"/>
                  </a:cubicBezTo>
                  <a:lnTo>
                    <a:pt x="11050" y="453"/>
                  </a:lnTo>
                  <a:lnTo>
                    <a:pt x="10609" y="381"/>
                  </a:lnTo>
                  <a:cubicBezTo>
                    <a:pt x="10431" y="345"/>
                    <a:pt x="10264" y="310"/>
                    <a:pt x="10086" y="286"/>
                  </a:cubicBezTo>
                  <a:cubicBezTo>
                    <a:pt x="9955" y="262"/>
                    <a:pt x="9812" y="250"/>
                    <a:pt x="9681" y="226"/>
                  </a:cubicBezTo>
                  <a:lnTo>
                    <a:pt x="9216" y="155"/>
                  </a:lnTo>
                  <a:lnTo>
                    <a:pt x="8919" y="119"/>
                  </a:lnTo>
                  <a:cubicBezTo>
                    <a:pt x="8597" y="72"/>
                    <a:pt x="8276" y="36"/>
                    <a:pt x="7954" y="0"/>
                  </a:cubicBezTo>
                  <a:lnTo>
                    <a:pt x="1" y="13609"/>
                  </a:lnTo>
                  <a:cubicBezTo>
                    <a:pt x="418" y="13657"/>
                    <a:pt x="846" y="13716"/>
                    <a:pt x="1263" y="13764"/>
                  </a:cubicBezTo>
                  <a:lnTo>
                    <a:pt x="1727" y="13835"/>
                  </a:lnTo>
                  <a:cubicBezTo>
                    <a:pt x="2037" y="13871"/>
                    <a:pt x="2346" y="13930"/>
                    <a:pt x="2656" y="13978"/>
                  </a:cubicBezTo>
                  <a:lnTo>
                    <a:pt x="3108" y="14061"/>
                  </a:lnTo>
                  <a:cubicBezTo>
                    <a:pt x="3478" y="14133"/>
                    <a:pt x="3847" y="14204"/>
                    <a:pt x="4228" y="14288"/>
                  </a:cubicBezTo>
                  <a:lnTo>
                    <a:pt x="4466" y="14335"/>
                  </a:lnTo>
                  <a:cubicBezTo>
                    <a:pt x="4918" y="14430"/>
                    <a:pt x="5371" y="14538"/>
                    <a:pt x="5823" y="14657"/>
                  </a:cubicBezTo>
                  <a:lnTo>
                    <a:pt x="6204" y="14752"/>
                  </a:lnTo>
                  <a:cubicBezTo>
                    <a:pt x="6537" y="14835"/>
                    <a:pt x="6859" y="14930"/>
                    <a:pt x="7192" y="15026"/>
                  </a:cubicBezTo>
                  <a:cubicBezTo>
                    <a:pt x="7359" y="15061"/>
                    <a:pt x="7526" y="15121"/>
                    <a:pt x="7692" y="15169"/>
                  </a:cubicBezTo>
                  <a:cubicBezTo>
                    <a:pt x="7990" y="15264"/>
                    <a:pt x="8288" y="15347"/>
                    <a:pt x="8585" y="15442"/>
                  </a:cubicBezTo>
                  <a:lnTo>
                    <a:pt x="9074" y="15609"/>
                  </a:lnTo>
                  <a:cubicBezTo>
                    <a:pt x="9395" y="15716"/>
                    <a:pt x="9716" y="15823"/>
                    <a:pt x="10038" y="15931"/>
                  </a:cubicBezTo>
                  <a:lnTo>
                    <a:pt x="10431" y="16073"/>
                  </a:lnTo>
                  <a:cubicBezTo>
                    <a:pt x="10883" y="16240"/>
                    <a:pt x="11324" y="16407"/>
                    <a:pt x="11776" y="16574"/>
                  </a:cubicBezTo>
                  <a:lnTo>
                    <a:pt x="11931" y="16645"/>
                  </a:lnTo>
                  <a:cubicBezTo>
                    <a:pt x="12324" y="16800"/>
                    <a:pt x="12705" y="16955"/>
                    <a:pt x="13098" y="17121"/>
                  </a:cubicBezTo>
                  <a:lnTo>
                    <a:pt x="13515" y="17300"/>
                  </a:lnTo>
                  <a:cubicBezTo>
                    <a:pt x="13824" y="17431"/>
                    <a:pt x="14134" y="17574"/>
                    <a:pt x="14431" y="17717"/>
                  </a:cubicBezTo>
                  <a:lnTo>
                    <a:pt x="14872" y="17919"/>
                  </a:lnTo>
                  <a:cubicBezTo>
                    <a:pt x="15205" y="18074"/>
                    <a:pt x="15527" y="18229"/>
                    <a:pt x="15860" y="18383"/>
                  </a:cubicBezTo>
                  <a:cubicBezTo>
                    <a:pt x="15967" y="18443"/>
                    <a:pt x="16074" y="18490"/>
                    <a:pt x="16182" y="18538"/>
                  </a:cubicBezTo>
                  <a:cubicBezTo>
                    <a:pt x="16610" y="18752"/>
                    <a:pt x="17039" y="18979"/>
                    <a:pt x="17467" y="19205"/>
                  </a:cubicBezTo>
                  <a:lnTo>
                    <a:pt x="17515" y="19229"/>
                  </a:lnTo>
                  <a:cubicBezTo>
                    <a:pt x="17967" y="19467"/>
                    <a:pt x="18420" y="19717"/>
                    <a:pt x="18872" y="19967"/>
                  </a:cubicBezTo>
                  <a:cubicBezTo>
                    <a:pt x="19420" y="20288"/>
                    <a:pt x="19956" y="20610"/>
                    <a:pt x="20504" y="20943"/>
                  </a:cubicBezTo>
                  <a:cubicBezTo>
                    <a:pt x="20801" y="21122"/>
                    <a:pt x="21099" y="21312"/>
                    <a:pt x="21385" y="21491"/>
                  </a:cubicBezTo>
                  <a:lnTo>
                    <a:pt x="21647" y="21657"/>
                  </a:lnTo>
                  <a:cubicBezTo>
                    <a:pt x="22051" y="21919"/>
                    <a:pt x="22444" y="22193"/>
                    <a:pt x="22837" y="22455"/>
                  </a:cubicBezTo>
                  <a:lnTo>
                    <a:pt x="23135" y="22670"/>
                  </a:lnTo>
                  <a:cubicBezTo>
                    <a:pt x="23432" y="22872"/>
                    <a:pt x="23730" y="23074"/>
                    <a:pt x="24016" y="23289"/>
                  </a:cubicBezTo>
                  <a:cubicBezTo>
                    <a:pt x="24147" y="23384"/>
                    <a:pt x="24278" y="23479"/>
                    <a:pt x="24397" y="23574"/>
                  </a:cubicBezTo>
                  <a:cubicBezTo>
                    <a:pt x="24599" y="23717"/>
                    <a:pt x="24778" y="23860"/>
                    <a:pt x="24968" y="24003"/>
                  </a:cubicBezTo>
                  <a:cubicBezTo>
                    <a:pt x="25492" y="24396"/>
                    <a:pt x="26016" y="24801"/>
                    <a:pt x="26516" y="25217"/>
                  </a:cubicBezTo>
                  <a:lnTo>
                    <a:pt x="26623" y="25289"/>
                  </a:lnTo>
                  <a:cubicBezTo>
                    <a:pt x="27052" y="25646"/>
                    <a:pt x="27481" y="26015"/>
                    <a:pt x="27897" y="26372"/>
                  </a:cubicBezTo>
                  <a:cubicBezTo>
                    <a:pt x="28040" y="26503"/>
                    <a:pt x="28183" y="26634"/>
                    <a:pt x="28326" y="26765"/>
                  </a:cubicBezTo>
                  <a:cubicBezTo>
                    <a:pt x="28576" y="26991"/>
                    <a:pt x="28826" y="27218"/>
                    <a:pt x="29076" y="27444"/>
                  </a:cubicBezTo>
                  <a:cubicBezTo>
                    <a:pt x="29243" y="27599"/>
                    <a:pt x="29409" y="27753"/>
                    <a:pt x="29564" y="27920"/>
                  </a:cubicBezTo>
                  <a:cubicBezTo>
                    <a:pt x="29778" y="28111"/>
                    <a:pt x="29981" y="28313"/>
                    <a:pt x="30183" y="28515"/>
                  </a:cubicBezTo>
                  <a:cubicBezTo>
                    <a:pt x="30350" y="28670"/>
                    <a:pt x="30505" y="28837"/>
                    <a:pt x="30660" y="29004"/>
                  </a:cubicBezTo>
                  <a:cubicBezTo>
                    <a:pt x="30862" y="29206"/>
                    <a:pt x="31052" y="29408"/>
                    <a:pt x="31255" y="29611"/>
                  </a:cubicBezTo>
                  <a:cubicBezTo>
                    <a:pt x="31410" y="29789"/>
                    <a:pt x="31564" y="29956"/>
                    <a:pt x="31719" y="30123"/>
                  </a:cubicBezTo>
                  <a:cubicBezTo>
                    <a:pt x="31898" y="30325"/>
                    <a:pt x="32088" y="30528"/>
                    <a:pt x="32267" y="30730"/>
                  </a:cubicBezTo>
                  <a:cubicBezTo>
                    <a:pt x="32410" y="30909"/>
                    <a:pt x="32565" y="31087"/>
                    <a:pt x="32719" y="31266"/>
                  </a:cubicBezTo>
                  <a:cubicBezTo>
                    <a:pt x="32874" y="31444"/>
                    <a:pt x="33065" y="31659"/>
                    <a:pt x="33219" y="31861"/>
                  </a:cubicBezTo>
                  <a:cubicBezTo>
                    <a:pt x="33386" y="32052"/>
                    <a:pt x="33517" y="32230"/>
                    <a:pt x="33672" y="32421"/>
                  </a:cubicBezTo>
                  <a:cubicBezTo>
                    <a:pt x="33815" y="32611"/>
                    <a:pt x="33969" y="32790"/>
                    <a:pt x="34100" y="32980"/>
                  </a:cubicBezTo>
                  <a:cubicBezTo>
                    <a:pt x="34231" y="33159"/>
                    <a:pt x="34398" y="33361"/>
                    <a:pt x="34541" y="33576"/>
                  </a:cubicBezTo>
                  <a:cubicBezTo>
                    <a:pt x="34672" y="33778"/>
                    <a:pt x="34791" y="33933"/>
                    <a:pt x="34922" y="34111"/>
                  </a:cubicBezTo>
                  <a:cubicBezTo>
                    <a:pt x="35065" y="34314"/>
                    <a:pt x="35220" y="34540"/>
                    <a:pt x="35363" y="34742"/>
                  </a:cubicBezTo>
                  <a:cubicBezTo>
                    <a:pt x="35458" y="34897"/>
                    <a:pt x="35565" y="35052"/>
                    <a:pt x="35660" y="35207"/>
                  </a:cubicBezTo>
                  <a:cubicBezTo>
                    <a:pt x="35815" y="35445"/>
                    <a:pt x="35958" y="35695"/>
                    <a:pt x="36113" y="35933"/>
                  </a:cubicBezTo>
                  <a:cubicBezTo>
                    <a:pt x="36184" y="36064"/>
                    <a:pt x="36267" y="36183"/>
                    <a:pt x="36351" y="36314"/>
                  </a:cubicBezTo>
                  <a:cubicBezTo>
                    <a:pt x="36565" y="36683"/>
                    <a:pt x="36767" y="37052"/>
                    <a:pt x="36970" y="37421"/>
                  </a:cubicBezTo>
                  <a:lnTo>
                    <a:pt x="36994" y="37469"/>
                  </a:lnTo>
                  <a:cubicBezTo>
                    <a:pt x="37184" y="37814"/>
                    <a:pt x="37363" y="38171"/>
                    <a:pt x="37529" y="38517"/>
                  </a:cubicBezTo>
                  <a:cubicBezTo>
                    <a:pt x="37577" y="38624"/>
                    <a:pt x="37637" y="38743"/>
                    <a:pt x="37684" y="38850"/>
                  </a:cubicBezTo>
                  <a:cubicBezTo>
                    <a:pt x="37839" y="39172"/>
                    <a:pt x="37982" y="39493"/>
                    <a:pt x="38113" y="39814"/>
                  </a:cubicBezTo>
                  <a:cubicBezTo>
                    <a:pt x="38220" y="40065"/>
                    <a:pt x="38315" y="40326"/>
                    <a:pt x="38411" y="40576"/>
                  </a:cubicBezTo>
                  <a:cubicBezTo>
                    <a:pt x="38470" y="40731"/>
                    <a:pt x="38518" y="40874"/>
                    <a:pt x="38577" y="41029"/>
                  </a:cubicBezTo>
                  <a:cubicBezTo>
                    <a:pt x="38625" y="41172"/>
                    <a:pt x="38696" y="41362"/>
                    <a:pt x="38756" y="41541"/>
                  </a:cubicBezTo>
                  <a:cubicBezTo>
                    <a:pt x="38803" y="41708"/>
                    <a:pt x="38851" y="41839"/>
                    <a:pt x="38899" y="41981"/>
                  </a:cubicBezTo>
                  <a:cubicBezTo>
                    <a:pt x="38946" y="42136"/>
                    <a:pt x="39006" y="42315"/>
                    <a:pt x="39053" y="42481"/>
                  </a:cubicBezTo>
                  <a:cubicBezTo>
                    <a:pt x="39101" y="42648"/>
                    <a:pt x="39137" y="42779"/>
                    <a:pt x="39173" y="42934"/>
                  </a:cubicBezTo>
                  <a:cubicBezTo>
                    <a:pt x="39208" y="43077"/>
                    <a:pt x="39256" y="43255"/>
                    <a:pt x="39292" y="43410"/>
                  </a:cubicBezTo>
                  <a:cubicBezTo>
                    <a:pt x="39327" y="43565"/>
                    <a:pt x="39363" y="43720"/>
                    <a:pt x="39387" y="43875"/>
                  </a:cubicBezTo>
                  <a:cubicBezTo>
                    <a:pt x="39423" y="44029"/>
                    <a:pt x="39446" y="44184"/>
                    <a:pt x="39482" y="44339"/>
                  </a:cubicBezTo>
                  <a:cubicBezTo>
                    <a:pt x="39506" y="44494"/>
                    <a:pt x="39530" y="44648"/>
                    <a:pt x="39554" y="44803"/>
                  </a:cubicBezTo>
                  <a:cubicBezTo>
                    <a:pt x="39577" y="44970"/>
                    <a:pt x="39601" y="45101"/>
                    <a:pt x="39613" y="45244"/>
                  </a:cubicBezTo>
                  <a:cubicBezTo>
                    <a:pt x="39637" y="45410"/>
                    <a:pt x="39661" y="45589"/>
                    <a:pt x="39673" y="45756"/>
                  </a:cubicBezTo>
                  <a:cubicBezTo>
                    <a:pt x="39684" y="45899"/>
                    <a:pt x="39696" y="46030"/>
                    <a:pt x="39708" y="46172"/>
                  </a:cubicBezTo>
                  <a:cubicBezTo>
                    <a:pt x="39720" y="46351"/>
                    <a:pt x="39720" y="46518"/>
                    <a:pt x="39732" y="46696"/>
                  </a:cubicBezTo>
                  <a:cubicBezTo>
                    <a:pt x="39732" y="46815"/>
                    <a:pt x="39744" y="46946"/>
                    <a:pt x="39744" y="47077"/>
                  </a:cubicBezTo>
                  <a:cubicBezTo>
                    <a:pt x="39744" y="47292"/>
                    <a:pt x="39744" y="47506"/>
                    <a:pt x="39732" y="47732"/>
                  </a:cubicBezTo>
                  <a:cubicBezTo>
                    <a:pt x="39732" y="47827"/>
                    <a:pt x="39732" y="47935"/>
                    <a:pt x="39720" y="48030"/>
                  </a:cubicBezTo>
                  <a:cubicBezTo>
                    <a:pt x="39696" y="48351"/>
                    <a:pt x="39673" y="48673"/>
                    <a:pt x="39625" y="48982"/>
                  </a:cubicBezTo>
                  <a:cubicBezTo>
                    <a:pt x="39589" y="49220"/>
                    <a:pt x="39554" y="49459"/>
                    <a:pt x="39506" y="49697"/>
                  </a:cubicBezTo>
                  <a:cubicBezTo>
                    <a:pt x="39494" y="49756"/>
                    <a:pt x="39482" y="49816"/>
                    <a:pt x="39470" y="49875"/>
                  </a:cubicBezTo>
                  <a:cubicBezTo>
                    <a:pt x="39434" y="50042"/>
                    <a:pt x="39399" y="50209"/>
                    <a:pt x="39363" y="50375"/>
                  </a:cubicBezTo>
                  <a:cubicBezTo>
                    <a:pt x="39339" y="50471"/>
                    <a:pt x="39315" y="50554"/>
                    <a:pt x="39292" y="50649"/>
                  </a:cubicBezTo>
                  <a:cubicBezTo>
                    <a:pt x="39244" y="50804"/>
                    <a:pt x="39196" y="50971"/>
                    <a:pt x="39137" y="51125"/>
                  </a:cubicBezTo>
                  <a:cubicBezTo>
                    <a:pt x="39113" y="51197"/>
                    <a:pt x="39089" y="51268"/>
                    <a:pt x="39065" y="51352"/>
                  </a:cubicBezTo>
                  <a:cubicBezTo>
                    <a:pt x="39030" y="51459"/>
                    <a:pt x="38982" y="51566"/>
                    <a:pt x="38946" y="51673"/>
                  </a:cubicBezTo>
                  <a:cubicBezTo>
                    <a:pt x="38899" y="51828"/>
                    <a:pt x="38839" y="51971"/>
                    <a:pt x="38780" y="52114"/>
                  </a:cubicBezTo>
                  <a:cubicBezTo>
                    <a:pt x="38732" y="52221"/>
                    <a:pt x="38684" y="52328"/>
                    <a:pt x="38625" y="52435"/>
                  </a:cubicBezTo>
                  <a:cubicBezTo>
                    <a:pt x="38565" y="52566"/>
                    <a:pt x="38506" y="52709"/>
                    <a:pt x="38434" y="52840"/>
                  </a:cubicBezTo>
                  <a:cubicBezTo>
                    <a:pt x="38339" y="53030"/>
                    <a:pt x="38232" y="53233"/>
                    <a:pt x="38125" y="53411"/>
                  </a:cubicBezTo>
                  <a:lnTo>
                    <a:pt x="38125" y="53411"/>
                  </a:lnTo>
                  <a:lnTo>
                    <a:pt x="46090" y="39779"/>
                  </a:lnTo>
                  <a:cubicBezTo>
                    <a:pt x="46185" y="39624"/>
                    <a:pt x="46269" y="39457"/>
                    <a:pt x="46352" y="39303"/>
                  </a:cubicBezTo>
                  <a:cubicBezTo>
                    <a:pt x="46364" y="39267"/>
                    <a:pt x="46388" y="39231"/>
                    <a:pt x="46400" y="39207"/>
                  </a:cubicBezTo>
                  <a:cubicBezTo>
                    <a:pt x="46471" y="39064"/>
                    <a:pt x="46531" y="38933"/>
                    <a:pt x="46590" y="38791"/>
                  </a:cubicBezTo>
                  <a:cubicBezTo>
                    <a:pt x="46638" y="38695"/>
                    <a:pt x="46685" y="38588"/>
                    <a:pt x="46745" y="38481"/>
                  </a:cubicBezTo>
                  <a:cubicBezTo>
                    <a:pt x="46804" y="38326"/>
                    <a:pt x="46852" y="38183"/>
                    <a:pt x="46912" y="38029"/>
                  </a:cubicBezTo>
                  <a:cubicBezTo>
                    <a:pt x="46947" y="37945"/>
                    <a:pt x="46983" y="37862"/>
                    <a:pt x="47007" y="37779"/>
                  </a:cubicBezTo>
                  <a:cubicBezTo>
                    <a:pt x="47019" y="37755"/>
                    <a:pt x="47019" y="37731"/>
                    <a:pt x="47031" y="37707"/>
                  </a:cubicBezTo>
                  <a:cubicBezTo>
                    <a:pt x="47054" y="37636"/>
                    <a:pt x="47078" y="37564"/>
                    <a:pt x="47102" y="37481"/>
                  </a:cubicBezTo>
                  <a:cubicBezTo>
                    <a:pt x="47150" y="37326"/>
                    <a:pt x="47197" y="37171"/>
                    <a:pt x="47257" y="37005"/>
                  </a:cubicBezTo>
                  <a:cubicBezTo>
                    <a:pt x="47281" y="36921"/>
                    <a:pt x="47304" y="36826"/>
                    <a:pt x="47316" y="36731"/>
                  </a:cubicBezTo>
                  <a:cubicBezTo>
                    <a:pt x="47340" y="36647"/>
                    <a:pt x="47364" y="36576"/>
                    <a:pt x="47388" y="36493"/>
                  </a:cubicBezTo>
                  <a:cubicBezTo>
                    <a:pt x="47400" y="36409"/>
                    <a:pt x="47424" y="36314"/>
                    <a:pt x="47435" y="36231"/>
                  </a:cubicBezTo>
                  <a:cubicBezTo>
                    <a:pt x="47447" y="36171"/>
                    <a:pt x="47459" y="36112"/>
                    <a:pt x="47471" y="36052"/>
                  </a:cubicBezTo>
                  <a:cubicBezTo>
                    <a:pt x="47519" y="35826"/>
                    <a:pt x="47555" y="35600"/>
                    <a:pt x="47590" y="35373"/>
                  </a:cubicBezTo>
                  <a:cubicBezTo>
                    <a:pt x="47590" y="35362"/>
                    <a:pt x="47590" y="35350"/>
                    <a:pt x="47590" y="35350"/>
                  </a:cubicBezTo>
                  <a:cubicBezTo>
                    <a:pt x="47626" y="35028"/>
                    <a:pt x="47662" y="34707"/>
                    <a:pt x="47674" y="34385"/>
                  </a:cubicBezTo>
                  <a:cubicBezTo>
                    <a:pt x="47685" y="34385"/>
                    <a:pt x="47685" y="34361"/>
                    <a:pt x="47685" y="34338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949625" y="3351425"/>
              <a:ext cx="1087375" cy="1204050"/>
            </a:xfrm>
            <a:custGeom>
              <a:avLst/>
              <a:gdLst/>
              <a:ahLst/>
              <a:cxnLst/>
              <a:rect l="l" t="t" r="r" b="b"/>
              <a:pathLst>
                <a:path w="43495" h="48162" extrusionOk="0">
                  <a:moveTo>
                    <a:pt x="1" y="1"/>
                  </a:moveTo>
                  <a:cubicBezTo>
                    <a:pt x="15646" y="1620"/>
                    <a:pt x="32743" y="13383"/>
                    <a:pt x="38113" y="26206"/>
                  </a:cubicBezTo>
                  <a:cubicBezTo>
                    <a:pt x="43494" y="39041"/>
                    <a:pt x="35136" y="48162"/>
                    <a:pt x="19503" y="46542"/>
                  </a:cubicBezTo>
                  <a:lnTo>
                    <a:pt x="16955" y="40494"/>
                  </a:lnTo>
                  <a:cubicBezTo>
                    <a:pt x="28528" y="41685"/>
                    <a:pt x="34708" y="34946"/>
                    <a:pt x="30731" y="25444"/>
                  </a:cubicBezTo>
                  <a:cubicBezTo>
                    <a:pt x="26754" y="15955"/>
                    <a:pt x="14110" y="7264"/>
                    <a:pt x="2537" y="6061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5"/>
          <p:cNvGrpSpPr/>
          <p:nvPr/>
        </p:nvGrpSpPr>
        <p:grpSpPr>
          <a:xfrm rot="-517099">
            <a:off x="6142911" y="-782787"/>
            <a:ext cx="3516545" cy="2323879"/>
            <a:chOff x="759000" y="1141650"/>
            <a:chExt cx="4566375" cy="3017650"/>
          </a:xfrm>
        </p:grpSpPr>
        <p:sp>
          <p:nvSpPr>
            <p:cNvPr id="303" name="Google Shape;303;p15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-551172" y="43259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8187703" y="2113821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5"/>
          <p:cNvGrpSpPr/>
          <p:nvPr/>
        </p:nvGrpSpPr>
        <p:grpSpPr>
          <a:xfrm>
            <a:off x="6913143" y="3236421"/>
            <a:ext cx="1570734" cy="1514626"/>
            <a:chOff x="6848350" y="2992025"/>
            <a:chExt cx="1761900" cy="1698964"/>
          </a:xfrm>
        </p:grpSpPr>
        <p:sp>
          <p:nvSpPr>
            <p:cNvPr id="309" name="Google Shape;309;p15"/>
            <p:cNvSpPr/>
            <p:nvPr/>
          </p:nvSpPr>
          <p:spPr>
            <a:xfrm>
              <a:off x="6848350" y="2992025"/>
              <a:ext cx="1761900" cy="15075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15"/>
            <p:cNvGrpSpPr/>
            <p:nvPr/>
          </p:nvGrpSpPr>
          <p:grpSpPr>
            <a:xfrm>
              <a:off x="7122122" y="2992036"/>
              <a:ext cx="1488121" cy="1698953"/>
              <a:chOff x="742950" y="1124975"/>
              <a:chExt cx="1327850" cy="1515975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4" name="Google Shape;314;p15"/>
            <p:cNvCxnSpPr/>
            <p:nvPr/>
          </p:nvCxnSpPr>
          <p:spPr>
            <a:xfrm rot="10800000" flipH="1">
              <a:off x="6853625" y="3009700"/>
              <a:ext cx="866400" cy="1484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2589900" y="2069596"/>
            <a:ext cx="3964200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subTitle" idx="1"/>
          </p:nvPr>
        </p:nvSpPr>
        <p:spPr>
          <a:xfrm>
            <a:off x="25629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2" hasCustomPrompt="1"/>
          </p:nvPr>
        </p:nvSpPr>
        <p:spPr>
          <a:xfrm>
            <a:off x="378660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5"/>
          <p:cNvGrpSpPr/>
          <p:nvPr/>
        </p:nvGrpSpPr>
        <p:grpSpPr>
          <a:xfrm>
            <a:off x="-1805035" y="-2026600"/>
            <a:ext cx="12512900" cy="8865725"/>
            <a:chOff x="-1805035" y="-2026600"/>
            <a:chExt cx="12512900" cy="8865725"/>
          </a:xfrm>
        </p:grpSpPr>
        <p:grpSp>
          <p:nvGrpSpPr>
            <p:cNvPr id="986" name="Google Shape;986;p35"/>
            <p:cNvGrpSpPr/>
            <p:nvPr/>
          </p:nvGrpSpPr>
          <p:grpSpPr>
            <a:xfrm>
              <a:off x="-929825" y="-2026600"/>
              <a:ext cx="10303350" cy="8865725"/>
              <a:chOff x="83250" y="-951025"/>
              <a:chExt cx="10303350" cy="8865725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83250" y="1296275"/>
                <a:ext cx="5008800" cy="50088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550300" y="-95102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741775" y="4429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5"/>
            <p:cNvGrpSpPr/>
            <p:nvPr/>
          </p:nvGrpSpPr>
          <p:grpSpPr>
            <a:xfrm>
              <a:off x="-1805035" y="3368032"/>
              <a:ext cx="3066445" cy="2355972"/>
              <a:chOff x="-1162707" y="-935923"/>
              <a:chExt cx="3841219" cy="2951237"/>
            </a:xfrm>
          </p:grpSpPr>
          <p:sp>
            <p:nvSpPr>
              <p:cNvPr id="992" name="Google Shape;992;p35"/>
              <p:cNvSpPr/>
              <p:nvPr/>
            </p:nvSpPr>
            <p:spPr>
              <a:xfrm rot="2097264">
                <a:off x="901933" y="-467612"/>
                <a:ext cx="1534758" cy="1327771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85775" algn="bl" rotWithShape="0">
                  <a:schemeClr val="lt1">
                    <a:alpha val="9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35"/>
              <p:cNvGrpSpPr/>
              <p:nvPr/>
            </p:nvGrpSpPr>
            <p:grpSpPr>
              <a:xfrm rot="1441188">
                <a:off x="-896393" y="-425161"/>
                <a:ext cx="2920085" cy="1929713"/>
                <a:chOff x="759000" y="1141650"/>
                <a:chExt cx="4566375" cy="3017650"/>
              </a:xfrm>
            </p:grpSpPr>
            <p:sp>
              <p:nvSpPr>
                <p:cNvPr id="994" name="Google Shape;994;p35"/>
                <p:cNvSpPr/>
                <p:nvPr/>
              </p:nvSpPr>
              <p:spPr>
                <a:xfrm>
                  <a:off x="779250" y="1141650"/>
                  <a:ext cx="4522325" cy="29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3" h="117420" extrusionOk="0">
                      <a:moveTo>
                        <a:pt x="46459" y="111526"/>
                      </a:moveTo>
                      <a:cubicBezTo>
                        <a:pt x="48423" y="110966"/>
                        <a:pt x="50459" y="110752"/>
                        <a:pt x="52495" y="110895"/>
                      </a:cubicBezTo>
                      <a:cubicBezTo>
                        <a:pt x="56341" y="111168"/>
                        <a:pt x="59782" y="112562"/>
                        <a:pt x="63116" y="113931"/>
                      </a:cubicBezTo>
                      <a:cubicBezTo>
                        <a:pt x="65354" y="114848"/>
                        <a:pt x="67521" y="115752"/>
                        <a:pt x="69712" y="116348"/>
                      </a:cubicBezTo>
                      <a:cubicBezTo>
                        <a:pt x="72629" y="117145"/>
                        <a:pt x="75534" y="117419"/>
                        <a:pt x="78665" y="116550"/>
                      </a:cubicBezTo>
                      <a:cubicBezTo>
                        <a:pt x="80463" y="116050"/>
                        <a:pt x="82344" y="115181"/>
                        <a:pt x="84380" y="113776"/>
                      </a:cubicBezTo>
                      <a:cubicBezTo>
                        <a:pt x="85535" y="112978"/>
                        <a:pt x="86619" y="112085"/>
                        <a:pt x="87619" y="111097"/>
                      </a:cubicBezTo>
                      <a:cubicBezTo>
                        <a:pt x="89047" y="109668"/>
                        <a:pt x="90286" y="108049"/>
                        <a:pt x="91286" y="106299"/>
                      </a:cubicBezTo>
                      <a:cubicBezTo>
                        <a:pt x="92274" y="104572"/>
                        <a:pt x="93084" y="102751"/>
                        <a:pt x="93715" y="100870"/>
                      </a:cubicBezTo>
                      <a:cubicBezTo>
                        <a:pt x="95036" y="97048"/>
                        <a:pt x="95846" y="92845"/>
                        <a:pt x="96822" y="88594"/>
                      </a:cubicBezTo>
                      <a:cubicBezTo>
                        <a:pt x="97477" y="85761"/>
                        <a:pt x="98227" y="82891"/>
                        <a:pt x="99299" y="80081"/>
                      </a:cubicBezTo>
                      <a:cubicBezTo>
                        <a:pt x="100727" y="76343"/>
                        <a:pt x="102775" y="72699"/>
                        <a:pt x="105930" y="69568"/>
                      </a:cubicBezTo>
                      <a:cubicBezTo>
                        <a:pt x="107097" y="68413"/>
                        <a:pt x="108359" y="67377"/>
                        <a:pt x="109705" y="66449"/>
                      </a:cubicBezTo>
                      <a:cubicBezTo>
                        <a:pt x="111991" y="64865"/>
                        <a:pt x="114193" y="63817"/>
                        <a:pt x="116313" y="63222"/>
                      </a:cubicBezTo>
                      <a:cubicBezTo>
                        <a:pt x="118265" y="62663"/>
                        <a:pt x="120313" y="62460"/>
                        <a:pt x="122349" y="62603"/>
                      </a:cubicBezTo>
                      <a:cubicBezTo>
                        <a:pt x="126183" y="62865"/>
                        <a:pt x="129624" y="64270"/>
                        <a:pt x="132970" y="65627"/>
                      </a:cubicBezTo>
                      <a:cubicBezTo>
                        <a:pt x="135184" y="66544"/>
                        <a:pt x="137363" y="67449"/>
                        <a:pt x="139554" y="68044"/>
                      </a:cubicBezTo>
                      <a:cubicBezTo>
                        <a:pt x="142471" y="68854"/>
                        <a:pt x="145376" y="69116"/>
                        <a:pt x="148519" y="68247"/>
                      </a:cubicBezTo>
                      <a:cubicBezTo>
                        <a:pt x="150305" y="67746"/>
                        <a:pt x="152186" y="66877"/>
                        <a:pt x="154222" y="65460"/>
                      </a:cubicBezTo>
                      <a:cubicBezTo>
                        <a:pt x="155389" y="64675"/>
                        <a:pt x="156473" y="63770"/>
                        <a:pt x="157461" y="62782"/>
                      </a:cubicBezTo>
                      <a:cubicBezTo>
                        <a:pt x="158901" y="61353"/>
                        <a:pt x="160140" y="59746"/>
                        <a:pt x="161140" y="57995"/>
                      </a:cubicBezTo>
                      <a:cubicBezTo>
                        <a:pt x="162116" y="56257"/>
                        <a:pt x="162926" y="54435"/>
                        <a:pt x="163557" y="52554"/>
                      </a:cubicBezTo>
                      <a:cubicBezTo>
                        <a:pt x="164878" y="48732"/>
                        <a:pt x="165688" y="44541"/>
                        <a:pt x="166676" y="40291"/>
                      </a:cubicBezTo>
                      <a:cubicBezTo>
                        <a:pt x="167331" y="37445"/>
                        <a:pt x="168081" y="34588"/>
                        <a:pt x="169153" y="31778"/>
                      </a:cubicBezTo>
                      <a:cubicBezTo>
                        <a:pt x="170581" y="28039"/>
                        <a:pt x="172629" y="24396"/>
                        <a:pt x="175784" y="21265"/>
                      </a:cubicBezTo>
                      <a:cubicBezTo>
                        <a:pt x="176939" y="20110"/>
                        <a:pt x="178201" y="19062"/>
                        <a:pt x="179547" y="18133"/>
                      </a:cubicBezTo>
                      <a:cubicBezTo>
                        <a:pt x="179654" y="18074"/>
                        <a:pt x="179761" y="18014"/>
                        <a:pt x="179868" y="17967"/>
                      </a:cubicBezTo>
                      <a:cubicBezTo>
                        <a:pt x="179904" y="17955"/>
                        <a:pt x="179940" y="17943"/>
                        <a:pt x="179975" y="17931"/>
                      </a:cubicBezTo>
                      <a:cubicBezTo>
                        <a:pt x="180047" y="17907"/>
                        <a:pt x="180118" y="17883"/>
                        <a:pt x="180190" y="17883"/>
                      </a:cubicBezTo>
                      <a:cubicBezTo>
                        <a:pt x="180237" y="17871"/>
                        <a:pt x="180273" y="17871"/>
                        <a:pt x="180321" y="17871"/>
                      </a:cubicBezTo>
                      <a:cubicBezTo>
                        <a:pt x="180380" y="17859"/>
                        <a:pt x="180452" y="17859"/>
                        <a:pt x="180511" y="17871"/>
                      </a:cubicBezTo>
                      <a:cubicBezTo>
                        <a:pt x="180559" y="17871"/>
                        <a:pt x="180595" y="17871"/>
                        <a:pt x="180630" y="17883"/>
                      </a:cubicBezTo>
                      <a:cubicBezTo>
                        <a:pt x="180702" y="17895"/>
                        <a:pt x="180761" y="17907"/>
                        <a:pt x="180821" y="17943"/>
                      </a:cubicBezTo>
                      <a:cubicBezTo>
                        <a:pt x="180845" y="17943"/>
                        <a:pt x="180868" y="17943"/>
                        <a:pt x="180892" y="17955"/>
                      </a:cubicBezTo>
                      <a:lnTo>
                        <a:pt x="141304" y="179"/>
                      </a:lnTo>
                      <a:cubicBezTo>
                        <a:pt x="140852" y="0"/>
                        <a:pt x="140340" y="72"/>
                        <a:pt x="139959" y="369"/>
                      </a:cubicBezTo>
                      <a:cubicBezTo>
                        <a:pt x="138613" y="1286"/>
                        <a:pt x="137351" y="2334"/>
                        <a:pt x="136184" y="3489"/>
                      </a:cubicBezTo>
                      <a:cubicBezTo>
                        <a:pt x="133029" y="6620"/>
                        <a:pt x="130981" y="10263"/>
                        <a:pt x="129552" y="14002"/>
                      </a:cubicBezTo>
                      <a:cubicBezTo>
                        <a:pt x="128481" y="16812"/>
                        <a:pt x="127743" y="19669"/>
                        <a:pt x="127076" y="22515"/>
                      </a:cubicBezTo>
                      <a:cubicBezTo>
                        <a:pt x="126088" y="26765"/>
                        <a:pt x="125290" y="30956"/>
                        <a:pt x="123968" y="34778"/>
                      </a:cubicBezTo>
                      <a:cubicBezTo>
                        <a:pt x="123337" y="36659"/>
                        <a:pt x="122528" y="38481"/>
                        <a:pt x="121551" y="40219"/>
                      </a:cubicBezTo>
                      <a:cubicBezTo>
                        <a:pt x="120539" y="41970"/>
                        <a:pt x="119301" y="43577"/>
                        <a:pt x="117872" y="45006"/>
                      </a:cubicBezTo>
                      <a:cubicBezTo>
                        <a:pt x="116872" y="45994"/>
                        <a:pt x="115789" y="46899"/>
                        <a:pt x="114634" y="47685"/>
                      </a:cubicBezTo>
                      <a:cubicBezTo>
                        <a:pt x="112598" y="49101"/>
                        <a:pt x="110717" y="49970"/>
                        <a:pt x="108919" y="50471"/>
                      </a:cubicBezTo>
                      <a:cubicBezTo>
                        <a:pt x="105788" y="51340"/>
                        <a:pt x="102882" y="51078"/>
                        <a:pt x="99954" y="50268"/>
                      </a:cubicBezTo>
                      <a:cubicBezTo>
                        <a:pt x="97763" y="49673"/>
                        <a:pt x="95584" y="48768"/>
                        <a:pt x="93369" y="47851"/>
                      </a:cubicBezTo>
                      <a:cubicBezTo>
                        <a:pt x="90036" y="46494"/>
                        <a:pt x="86583" y="45089"/>
                        <a:pt x="82749" y="44827"/>
                      </a:cubicBezTo>
                      <a:cubicBezTo>
                        <a:pt x="80713" y="44684"/>
                        <a:pt x="78677" y="44887"/>
                        <a:pt x="76713" y="45446"/>
                      </a:cubicBezTo>
                      <a:cubicBezTo>
                        <a:pt x="74605" y="46041"/>
                        <a:pt x="72391" y="47089"/>
                        <a:pt x="70105" y="48673"/>
                      </a:cubicBezTo>
                      <a:cubicBezTo>
                        <a:pt x="68759" y="49601"/>
                        <a:pt x="67497" y="50649"/>
                        <a:pt x="66342" y="51792"/>
                      </a:cubicBezTo>
                      <a:cubicBezTo>
                        <a:pt x="63187" y="54923"/>
                        <a:pt x="61127" y="58579"/>
                        <a:pt x="59710" y="62305"/>
                      </a:cubicBezTo>
                      <a:cubicBezTo>
                        <a:pt x="58639" y="65115"/>
                        <a:pt x="57889" y="67973"/>
                        <a:pt x="57234" y="70818"/>
                      </a:cubicBezTo>
                      <a:cubicBezTo>
                        <a:pt x="56258" y="75069"/>
                        <a:pt x="55448" y="79260"/>
                        <a:pt x="54126" y="83082"/>
                      </a:cubicBezTo>
                      <a:cubicBezTo>
                        <a:pt x="53495" y="84975"/>
                        <a:pt x="52686" y="86785"/>
                        <a:pt x="51709" y="88523"/>
                      </a:cubicBezTo>
                      <a:cubicBezTo>
                        <a:pt x="50697" y="90273"/>
                        <a:pt x="49459" y="91892"/>
                        <a:pt x="48030" y="93309"/>
                      </a:cubicBezTo>
                      <a:cubicBezTo>
                        <a:pt x="47030" y="94297"/>
                        <a:pt x="45947" y="95202"/>
                        <a:pt x="44792" y="95988"/>
                      </a:cubicBezTo>
                      <a:cubicBezTo>
                        <a:pt x="42756" y="97405"/>
                        <a:pt x="40863" y="98274"/>
                        <a:pt x="39077" y="98786"/>
                      </a:cubicBezTo>
                      <a:cubicBezTo>
                        <a:pt x="35946" y="99643"/>
                        <a:pt x="33040" y="99381"/>
                        <a:pt x="30123" y="98572"/>
                      </a:cubicBezTo>
                      <a:cubicBezTo>
                        <a:pt x="27933" y="97976"/>
                        <a:pt x="25754" y="97072"/>
                        <a:pt x="23527" y="96167"/>
                      </a:cubicBezTo>
                      <a:cubicBezTo>
                        <a:pt x="20194" y="94797"/>
                        <a:pt x="16753" y="93404"/>
                        <a:pt x="12907" y="93131"/>
                      </a:cubicBezTo>
                      <a:cubicBezTo>
                        <a:pt x="10871" y="92988"/>
                        <a:pt x="8835" y="93202"/>
                        <a:pt x="6870" y="93762"/>
                      </a:cubicBezTo>
                      <a:cubicBezTo>
                        <a:pt x="4763" y="94357"/>
                        <a:pt x="2549" y="95393"/>
                        <a:pt x="1" y="97202"/>
                      </a:cubicBezTo>
                      <a:lnTo>
                        <a:pt x="39589" y="114978"/>
                      </a:lnTo>
                      <a:cubicBezTo>
                        <a:pt x="42149" y="113157"/>
                        <a:pt x="44351" y="112121"/>
                        <a:pt x="46459" y="111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2FF"/>
                    </a:gs>
                    <a:gs pos="8000">
                      <a:srgbClr val="D3A3EE"/>
                    </a:gs>
                    <a:gs pos="21000">
                      <a:srgbClr val="7B76D6"/>
                    </a:gs>
                    <a:gs pos="35000">
                      <a:srgbClr val="D3A3EE"/>
                    </a:gs>
                    <a:gs pos="46000">
                      <a:srgbClr val="FFE2FF"/>
                    </a:gs>
                    <a:gs pos="58000">
                      <a:srgbClr val="D3A3EE"/>
                    </a:gs>
                    <a:gs pos="69000">
                      <a:srgbClr val="7B76D6"/>
                    </a:gs>
                    <a:gs pos="85000">
                      <a:srgbClr val="D3A3EE"/>
                    </a:gs>
                    <a:gs pos="94000">
                      <a:srgbClr val="FFE2FF"/>
                    </a:gs>
                    <a:gs pos="100000">
                      <a:srgbClr val="D3A3EE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1748725" y="1588125"/>
                  <a:ext cx="3576650" cy="25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66" h="102847" extrusionOk="0">
                      <a:moveTo>
                        <a:pt x="142768" y="798"/>
                      </a:moveTo>
                      <a:cubicBezTo>
                        <a:pt x="142637" y="465"/>
                        <a:pt x="142375" y="203"/>
                        <a:pt x="142054" y="84"/>
                      </a:cubicBezTo>
                      <a:cubicBezTo>
                        <a:pt x="141982" y="60"/>
                        <a:pt x="141923" y="36"/>
                        <a:pt x="141863" y="24"/>
                      </a:cubicBezTo>
                      <a:cubicBezTo>
                        <a:pt x="141816" y="24"/>
                        <a:pt x="141780" y="12"/>
                        <a:pt x="141744" y="12"/>
                      </a:cubicBezTo>
                      <a:cubicBezTo>
                        <a:pt x="141673" y="0"/>
                        <a:pt x="141613" y="0"/>
                        <a:pt x="141542" y="12"/>
                      </a:cubicBezTo>
                      <a:cubicBezTo>
                        <a:pt x="141506" y="12"/>
                        <a:pt x="141458" y="12"/>
                        <a:pt x="141423" y="24"/>
                      </a:cubicBezTo>
                      <a:cubicBezTo>
                        <a:pt x="141339" y="36"/>
                        <a:pt x="141268" y="48"/>
                        <a:pt x="141196" y="84"/>
                      </a:cubicBezTo>
                      <a:cubicBezTo>
                        <a:pt x="141161" y="96"/>
                        <a:pt x="141125" y="96"/>
                        <a:pt x="141101" y="108"/>
                      </a:cubicBezTo>
                      <a:cubicBezTo>
                        <a:pt x="140982" y="155"/>
                        <a:pt x="140875" y="215"/>
                        <a:pt x="140768" y="286"/>
                      </a:cubicBezTo>
                      <a:cubicBezTo>
                        <a:pt x="139422" y="1215"/>
                        <a:pt x="138160" y="2263"/>
                        <a:pt x="137005" y="3406"/>
                      </a:cubicBezTo>
                      <a:cubicBezTo>
                        <a:pt x="133850" y="6537"/>
                        <a:pt x="131791" y="10192"/>
                        <a:pt x="130374" y="13919"/>
                      </a:cubicBezTo>
                      <a:cubicBezTo>
                        <a:pt x="129302" y="16729"/>
                        <a:pt x="128552" y="19598"/>
                        <a:pt x="127897" y="22432"/>
                      </a:cubicBezTo>
                      <a:cubicBezTo>
                        <a:pt x="126909" y="26682"/>
                        <a:pt x="126111" y="30873"/>
                        <a:pt x="124778" y="34707"/>
                      </a:cubicBezTo>
                      <a:cubicBezTo>
                        <a:pt x="124147" y="36588"/>
                        <a:pt x="123337" y="38410"/>
                        <a:pt x="122361" y="40136"/>
                      </a:cubicBezTo>
                      <a:cubicBezTo>
                        <a:pt x="121361" y="41898"/>
                        <a:pt x="120122" y="43506"/>
                        <a:pt x="118682" y="44935"/>
                      </a:cubicBezTo>
                      <a:cubicBezTo>
                        <a:pt x="117694" y="45923"/>
                        <a:pt x="116610" y="46816"/>
                        <a:pt x="115443" y="47613"/>
                      </a:cubicBezTo>
                      <a:cubicBezTo>
                        <a:pt x="113407" y="49018"/>
                        <a:pt x="111526" y="49899"/>
                        <a:pt x="109740" y="50388"/>
                      </a:cubicBezTo>
                      <a:cubicBezTo>
                        <a:pt x="106597" y="51269"/>
                        <a:pt x="103692" y="50983"/>
                        <a:pt x="100775" y="50197"/>
                      </a:cubicBezTo>
                      <a:cubicBezTo>
                        <a:pt x="98584" y="49602"/>
                        <a:pt x="96405" y="48685"/>
                        <a:pt x="94191" y="47780"/>
                      </a:cubicBezTo>
                      <a:cubicBezTo>
                        <a:pt x="90845" y="46411"/>
                        <a:pt x="87404" y="45018"/>
                        <a:pt x="83570" y="44744"/>
                      </a:cubicBezTo>
                      <a:cubicBezTo>
                        <a:pt x="81534" y="44601"/>
                        <a:pt x="79486" y="44815"/>
                        <a:pt x="77534" y="45363"/>
                      </a:cubicBezTo>
                      <a:cubicBezTo>
                        <a:pt x="75414" y="45958"/>
                        <a:pt x="73212" y="47006"/>
                        <a:pt x="70926" y="48590"/>
                      </a:cubicBezTo>
                      <a:cubicBezTo>
                        <a:pt x="69580" y="49518"/>
                        <a:pt x="68318" y="50566"/>
                        <a:pt x="67151" y="51721"/>
                      </a:cubicBezTo>
                      <a:cubicBezTo>
                        <a:pt x="63996" y="54840"/>
                        <a:pt x="61948" y="58496"/>
                        <a:pt x="60520" y="62234"/>
                      </a:cubicBezTo>
                      <a:cubicBezTo>
                        <a:pt x="59448" y="65032"/>
                        <a:pt x="58698" y="67902"/>
                        <a:pt x="58043" y="70735"/>
                      </a:cubicBezTo>
                      <a:cubicBezTo>
                        <a:pt x="57067" y="74998"/>
                        <a:pt x="56257" y="79189"/>
                        <a:pt x="54936" y="83011"/>
                      </a:cubicBezTo>
                      <a:cubicBezTo>
                        <a:pt x="54305" y="84892"/>
                        <a:pt x="53495" y="86713"/>
                        <a:pt x="52507" y="88440"/>
                      </a:cubicBezTo>
                      <a:cubicBezTo>
                        <a:pt x="51507" y="90202"/>
                        <a:pt x="50268" y="91809"/>
                        <a:pt x="48840" y="93238"/>
                      </a:cubicBezTo>
                      <a:cubicBezTo>
                        <a:pt x="47840" y="94226"/>
                        <a:pt x="46756" y="95119"/>
                        <a:pt x="45601" y="95917"/>
                      </a:cubicBezTo>
                      <a:cubicBezTo>
                        <a:pt x="43565" y="97322"/>
                        <a:pt x="41684" y="98203"/>
                        <a:pt x="39886" y="98691"/>
                      </a:cubicBezTo>
                      <a:cubicBezTo>
                        <a:pt x="36755" y="99560"/>
                        <a:pt x="33850" y="99286"/>
                        <a:pt x="30933" y="98489"/>
                      </a:cubicBezTo>
                      <a:cubicBezTo>
                        <a:pt x="28742" y="97893"/>
                        <a:pt x="26563" y="96989"/>
                        <a:pt x="24337" y="96072"/>
                      </a:cubicBezTo>
                      <a:cubicBezTo>
                        <a:pt x="21003" y="94714"/>
                        <a:pt x="17562" y="93321"/>
                        <a:pt x="13716" y="93048"/>
                      </a:cubicBezTo>
                      <a:cubicBezTo>
                        <a:pt x="11680" y="92905"/>
                        <a:pt x="9644" y="93107"/>
                        <a:pt x="7680" y="93679"/>
                      </a:cubicBezTo>
                      <a:cubicBezTo>
                        <a:pt x="5572" y="94274"/>
                        <a:pt x="3370" y="95310"/>
                        <a:pt x="822" y="97108"/>
                      </a:cubicBezTo>
                      <a:cubicBezTo>
                        <a:pt x="238" y="97691"/>
                        <a:pt x="0" y="98608"/>
                        <a:pt x="298" y="99322"/>
                      </a:cubicBezTo>
                      <a:cubicBezTo>
                        <a:pt x="357" y="99465"/>
                        <a:pt x="441" y="99596"/>
                        <a:pt x="536" y="99703"/>
                      </a:cubicBezTo>
                      <a:cubicBezTo>
                        <a:pt x="560" y="99727"/>
                        <a:pt x="572" y="99751"/>
                        <a:pt x="596" y="99763"/>
                      </a:cubicBezTo>
                      <a:cubicBezTo>
                        <a:pt x="691" y="99858"/>
                        <a:pt x="798" y="99941"/>
                        <a:pt x="917" y="100001"/>
                      </a:cubicBezTo>
                      <a:cubicBezTo>
                        <a:pt x="1381" y="100203"/>
                        <a:pt x="1905" y="100132"/>
                        <a:pt x="2298" y="99834"/>
                      </a:cubicBezTo>
                      <a:cubicBezTo>
                        <a:pt x="4334" y="98429"/>
                        <a:pt x="6215" y="97548"/>
                        <a:pt x="8013" y="97048"/>
                      </a:cubicBezTo>
                      <a:cubicBezTo>
                        <a:pt x="11144" y="96191"/>
                        <a:pt x="14050" y="96453"/>
                        <a:pt x="16967" y="97250"/>
                      </a:cubicBezTo>
                      <a:cubicBezTo>
                        <a:pt x="19157" y="97846"/>
                        <a:pt x="21336" y="98763"/>
                        <a:pt x="23563" y="99667"/>
                      </a:cubicBezTo>
                      <a:cubicBezTo>
                        <a:pt x="26896" y="101037"/>
                        <a:pt x="30349" y="102430"/>
                        <a:pt x="34183" y="102704"/>
                      </a:cubicBezTo>
                      <a:cubicBezTo>
                        <a:pt x="36207" y="102846"/>
                        <a:pt x="38255" y="102632"/>
                        <a:pt x="40220" y="102084"/>
                      </a:cubicBezTo>
                      <a:cubicBezTo>
                        <a:pt x="42327" y="101489"/>
                        <a:pt x="44530" y="100441"/>
                        <a:pt x="46816" y="98858"/>
                      </a:cubicBezTo>
                      <a:cubicBezTo>
                        <a:pt x="48161" y="97929"/>
                        <a:pt x="49423" y="96881"/>
                        <a:pt x="50590" y="95726"/>
                      </a:cubicBezTo>
                      <a:cubicBezTo>
                        <a:pt x="53745" y="92595"/>
                        <a:pt x="55793" y="88952"/>
                        <a:pt x="57222" y="85213"/>
                      </a:cubicBezTo>
                      <a:cubicBezTo>
                        <a:pt x="58293" y="82403"/>
                        <a:pt x="59043" y="79546"/>
                        <a:pt x="59698" y="76700"/>
                      </a:cubicBezTo>
                      <a:cubicBezTo>
                        <a:pt x="60686" y="72450"/>
                        <a:pt x="61484" y="68259"/>
                        <a:pt x="62806" y="64437"/>
                      </a:cubicBezTo>
                      <a:cubicBezTo>
                        <a:pt x="63437" y="62556"/>
                        <a:pt x="64246" y="60734"/>
                        <a:pt x="65235" y="58996"/>
                      </a:cubicBezTo>
                      <a:cubicBezTo>
                        <a:pt x="66235" y="57246"/>
                        <a:pt x="67473" y="55638"/>
                        <a:pt x="68914" y="54209"/>
                      </a:cubicBezTo>
                      <a:cubicBezTo>
                        <a:pt x="69902" y="53221"/>
                        <a:pt x="70985" y="52316"/>
                        <a:pt x="72152" y="51519"/>
                      </a:cubicBezTo>
                      <a:cubicBezTo>
                        <a:pt x="74188" y="50114"/>
                        <a:pt x="76069" y="49245"/>
                        <a:pt x="77867" y="48744"/>
                      </a:cubicBezTo>
                      <a:cubicBezTo>
                        <a:pt x="80998" y="47887"/>
                        <a:pt x="83904" y="48149"/>
                        <a:pt x="86833" y="48947"/>
                      </a:cubicBezTo>
                      <a:cubicBezTo>
                        <a:pt x="89011" y="49554"/>
                        <a:pt x="91190" y="50459"/>
                        <a:pt x="93417" y="51364"/>
                      </a:cubicBezTo>
                      <a:cubicBezTo>
                        <a:pt x="96750" y="52733"/>
                        <a:pt x="100191" y="54126"/>
                        <a:pt x="104025" y="54400"/>
                      </a:cubicBezTo>
                      <a:cubicBezTo>
                        <a:pt x="106061" y="54543"/>
                        <a:pt x="108109" y="54329"/>
                        <a:pt x="110074" y="53769"/>
                      </a:cubicBezTo>
                      <a:cubicBezTo>
                        <a:pt x="112181" y="53174"/>
                        <a:pt x="114384" y="52126"/>
                        <a:pt x="116670" y="50542"/>
                      </a:cubicBezTo>
                      <a:cubicBezTo>
                        <a:pt x="118015" y="49626"/>
                        <a:pt x="119277" y="48578"/>
                        <a:pt x="120432" y="47423"/>
                      </a:cubicBezTo>
                      <a:cubicBezTo>
                        <a:pt x="123599" y="44292"/>
                        <a:pt x="125647" y="40636"/>
                        <a:pt x="127076" y="36910"/>
                      </a:cubicBezTo>
                      <a:cubicBezTo>
                        <a:pt x="128147" y="34100"/>
                        <a:pt x="128897" y="31230"/>
                        <a:pt x="129552" y="28409"/>
                      </a:cubicBezTo>
                      <a:cubicBezTo>
                        <a:pt x="130540" y="24146"/>
                        <a:pt x="131338" y="19955"/>
                        <a:pt x="132660" y="16133"/>
                      </a:cubicBezTo>
                      <a:cubicBezTo>
                        <a:pt x="133291" y="14252"/>
                        <a:pt x="134100" y="12431"/>
                        <a:pt x="135089" y="10692"/>
                      </a:cubicBezTo>
                      <a:cubicBezTo>
                        <a:pt x="136089" y="8942"/>
                        <a:pt x="137315" y="7335"/>
                        <a:pt x="138756" y="5918"/>
                      </a:cubicBezTo>
                      <a:cubicBezTo>
                        <a:pt x="139839" y="4846"/>
                        <a:pt x="141006" y="3870"/>
                        <a:pt x="142256" y="3001"/>
                      </a:cubicBezTo>
                      <a:cubicBezTo>
                        <a:pt x="142840" y="2429"/>
                        <a:pt x="143066" y="1501"/>
                        <a:pt x="142768" y="7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72F68"/>
                    </a:gs>
                    <a:gs pos="100000">
                      <a:srgbClr val="9135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759000" y="3571400"/>
                  <a:ext cx="1013250" cy="5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0" h="20682" extrusionOk="0">
                      <a:moveTo>
                        <a:pt x="40125" y="20372"/>
                      </a:moveTo>
                      <a:cubicBezTo>
                        <a:pt x="40030" y="20253"/>
                        <a:pt x="39946" y="20122"/>
                        <a:pt x="39887" y="19991"/>
                      </a:cubicBezTo>
                      <a:cubicBezTo>
                        <a:pt x="39589" y="19277"/>
                        <a:pt x="39827" y="18348"/>
                        <a:pt x="40411" y="17777"/>
                      </a:cubicBezTo>
                      <a:lnTo>
                        <a:pt x="822" y="1"/>
                      </a:lnTo>
                      <a:cubicBezTo>
                        <a:pt x="239" y="572"/>
                        <a:pt x="1" y="1501"/>
                        <a:pt x="299" y="2215"/>
                      </a:cubicBezTo>
                      <a:cubicBezTo>
                        <a:pt x="418" y="2513"/>
                        <a:pt x="644" y="2763"/>
                        <a:pt x="942" y="2906"/>
                      </a:cubicBezTo>
                      <a:lnTo>
                        <a:pt x="40530" y="20682"/>
                      </a:lnTo>
                      <a:cubicBezTo>
                        <a:pt x="40530" y="20682"/>
                        <a:pt x="40518" y="20670"/>
                        <a:pt x="40506" y="20658"/>
                      </a:cubicBezTo>
                      <a:cubicBezTo>
                        <a:pt x="40387" y="20598"/>
                        <a:pt x="40280" y="20527"/>
                        <a:pt x="40185" y="20432"/>
                      </a:cubicBezTo>
                      <a:cubicBezTo>
                        <a:pt x="40161" y="20408"/>
                        <a:pt x="40149" y="20384"/>
                        <a:pt x="40125" y="203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50FE"/>
                    </a:gs>
                    <a:gs pos="100000">
                      <a:srgbClr val="722F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997" name="Google Shape;997;p35"/>
              <p:cNvCxnSpPr>
                <a:stCxn id="992" idx="0"/>
              </p:cNvCxnSpPr>
              <p:nvPr/>
            </p:nvCxnSpPr>
            <p:spPr>
              <a:xfrm flipH="1">
                <a:off x="1922362" y="-347927"/>
                <a:ext cx="127200" cy="1476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8" name="Google Shape;998;p35"/>
            <p:cNvGrpSpPr/>
            <p:nvPr/>
          </p:nvGrpSpPr>
          <p:grpSpPr>
            <a:xfrm rot="-4545680">
              <a:off x="-784079" y="-658694"/>
              <a:ext cx="1570424" cy="1674018"/>
              <a:chOff x="3398625" y="2972225"/>
              <a:chExt cx="1457050" cy="1553200"/>
            </a:xfrm>
          </p:grpSpPr>
          <p:sp>
            <p:nvSpPr>
              <p:cNvPr id="999" name="Google Shape;999;p35"/>
              <p:cNvSpPr/>
              <p:nvPr/>
            </p:nvSpPr>
            <p:spPr>
              <a:xfrm>
                <a:off x="3681100" y="3293975"/>
                <a:ext cx="1039450" cy="957900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8316" extrusionOk="0">
                    <a:moveTo>
                      <a:pt x="40791" y="26552"/>
                    </a:moveTo>
                    <a:cubicBezTo>
                      <a:pt x="40625" y="26659"/>
                      <a:pt x="40470" y="26754"/>
                      <a:pt x="40303" y="26861"/>
                    </a:cubicBezTo>
                    <a:cubicBezTo>
                      <a:pt x="40148" y="26957"/>
                      <a:pt x="40029" y="27040"/>
                      <a:pt x="39887" y="27123"/>
                    </a:cubicBezTo>
                    <a:cubicBezTo>
                      <a:pt x="39744" y="27207"/>
                      <a:pt x="39553" y="27314"/>
                      <a:pt x="39386" y="27409"/>
                    </a:cubicBezTo>
                    <a:cubicBezTo>
                      <a:pt x="39220" y="27492"/>
                      <a:pt x="39089" y="27576"/>
                      <a:pt x="38934" y="27647"/>
                    </a:cubicBezTo>
                    <a:lnTo>
                      <a:pt x="38708" y="27766"/>
                    </a:lnTo>
                    <a:cubicBezTo>
                      <a:pt x="38494" y="27873"/>
                      <a:pt x="38279" y="27981"/>
                      <a:pt x="38065" y="28076"/>
                    </a:cubicBezTo>
                    <a:cubicBezTo>
                      <a:pt x="37958" y="28123"/>
                      <a:pt x="37862" y="28171"/>
                      <a:pt x="37767" y="28207"/>
                    </a:cubicBezTo>
                    <a:cubicBezTo>
                      <a:pt x="37541" y="28314"/>
                      <a:pt x="37327" y="28409"/>
                      <a:pt x="37100" y="28493"/>
                    </a:cubicBezTo>
                    <a:lnTo>
                      <a:pt x="36898" y="28576"/>
                    </a:lnTo>
                    <a:cubicBezTo>
                      <a:pt x="36612" y="28683"/>
                      <a:pt x="36327" y="28790"/>
                      <a:pt x="36041" y="28885"/>
                    </a:cubicBezTo>
                    <a:cubicBezTo>
                      <a:pt x="35660" y="29016"/>
                      <a:pt x="35255" y="29136"/>
                      <a:pt x="34862" y="29243"/>
                    </a:cubicBezTo>
                    <a:cubicBezTo>
                      <a:pt x="34755" y="29278"/>
                      <a:pt x="34648" y="29302"/>
                      <a:pt x="34541" y="29338"/>
                    </a:cubicBezTo>
                    <a:cubicBezTo>
                      <a:pt x="34255" y="29409"/>
                      <a:pt x="33981" y="29481"/>
                      <a:pt x="33695" y="29540"/>
                    </a:cubicBezTo>
                    <a:cubicBezTo>
                      <a:pt x="33552" y="29564"/>
                      <a:pt x="33410" y="29600"/>
                      <a:pt x="33267" y="29624"/>
                    </a:cubicBezTo>
                    <a:cubicBezTo>
                      <a:pt x="33029" y="29671"/>
                      <a:pt x="32779" y="29719"/>
                      <a:pt x="32540" y="29755"/>
                    </a:cubicBezTo>
                    <a:cubicBezTo>
                      <a:pt x="32386" y="29778"/>
                      <a:pt x="32243" y="29814"/>
                      <a:pt x="32088" y="29826"/>
                    </a:cubicBezTo>
                    <a:cubicBezTo>
                      <a:pt x="31850" y="29862"/>
                      <a:pt x="31612" y="29898"/>
                      <a:pt x="31374" y="29921"/>
                    </a:cubicBezTo>
                    <a:lnTo>
                      <a:pt x="30933" y="29969"/>
                    </a:lnTo>
                    <a:cubicBezTo>
                      <a:pt x="30671" y="29993"/>
                      <a:pt x="30409" y="30017"/>
                      <a:pt x="30147" y="30028"/>
                    </a:cubicBezTo>
                    <a:cubicBezTo>
                      <a:pt x="30028" y="30040"/>
                      <a:pt x="29897" y="30052"/>
                      <a:pt x="29778" y="30052"/>
                    </a:cubicBezTo>
                    <a:cubicBezTo>
                      <a:pt x="29385" y="30076"/>
                      <a:pt x="29004" y="30088"/>
                      <a:pt x="28611" y="30088"/>
                    </a:cubicBezTo>
                    <a:lnTo>
                      <a:pt x="28588" y="30088"/>
                    </a:lnTo>
                    <a:cubicBezTo>
                      <a:pt x="28207" y="30088"/>
                      <a:pt x="27814" y="30076"/>
                      <a:pt x="27433" y="30052"/>
                    </a:cubicBezTo>
                    <a:cubicBezTo>
                      <a:pt x="27314" y="30052"/>
                      <a:pt x="27194" y="30040"/>
                      <a:pt x="27075" y="30028"/>
                    </a:cubicBezTo>
                    <a:cubicBezTo>
                      <a:pt x="26790" y="30017"/>
                      <a:pt x="26504" y="29993"/>
                      <a:pt x="26230" y="29957"/>
                    </a:cubicBezTo>
                    <a:cubicBezTo>
                      <a:pt x="26075" y="29945"/>
                      <a:pt x="25932" y="29933"/>
                      <a:pt x="25790" y="29921"/>
                    </a:cubicBezTo>
                    <a:cubicBezTo>
                      <a:pt x="25516" y="29886"/>
                      <a:pt x="25242" y="29850"/>
                      <a:pt x="24956" y="29802"/>
                    </a:cubicBezTo>
                    <a:lnTo>
                      <a:pt x="24539" y="29743"/>
                    </a:lnTo>
                    <a:cubicBezTo>
                      <a:pt x="24182" y="29683"/>
                      <a:pt x="23837" y="29624"/>
                      <a:pt x="23480" y="29540"/>
                    </a:cubicBezTo>
                    <a:lnTo>
                      <a:pt x="23242" y="29505"/>
                    </a:lnTo>
                    <a:lnTo>
                      <a:pt x="23075" y="29457"/>
                    </a:lnTo>
                    <a:cubicBezTo>
                      <a:pt x="22813" y="29397"/>
                      <a:pt x="22539" y="29338"/>
                      <a:pt x="22265" y="29266"/>
                    </a:cubicBezTo>
                    <a:lnTo>
                      <a:pt x="22003" y="29195"/>
                    </a:lnTo>
                    <a:cubicBezTo>
                      <a:pt x="21753" y="29136"/>
                      <a:pt x="21503" y="29064"/>
                      <a:pt x="21265" y="28981"/>
                    </a:cubicBezTo>
                    <a:cubicBezTo>
                      <a:pt x="21182" y="28957"/>
                      <a:pt x="21098" y="28933"/>
                      <a:pt x="21015" y="28909"/>
                    </a:cubicBezTo>
                    <a:cubicBezTo>
                      <a:pt x="20694" y="28814"/>
                      <a:pt x="20372" y="28707"/>
                      <a:pt x="20051" y="28600"/>
                    </a:cubicBezTo>
                    <a:cubicBezTo>
                      <a:pt x="19908" y="28540"/>
                      <a:pt x="19753" y="28481"/>
                      <a:pt x="19598" y="28421"/>
                    </a:cubicBezTo>
                    <a:cubicBezTo>
                      <a:pt x="19408" y="28350"/>
                      <a:pt x="19217" y="28278"/>
                      <a:pt x="19027" y="28207"/>
                    </a:cubicBezTo>
                    <a:cubicBezTo>
                      <a:pt x="18872" y="28147"/>
                      <a:pt x="18717" y="28076"/>
                      <a:pt x="18562" y="28016"/>
                    </a:cubicBezTo>
                    <a:cubicBezTo>
                      <a:pt x="18372" y="27933"/>
                      <a:pt x="18181" y="27850"/>
                      <a:pt x="17991" y="27766"/>
                    </a:cubicBezTo>
                    <a:lnTo>
                      <a:pt x="17789" y="27671"/>
                    </a:lnTo>
                    <a:cubicBezTo>
                      <a:pt x="17550" y="27564"/>
                      <a:pt x="17312" y="27445"/>
                      <a:pt x="17074" y="27326"/>
                    </a:cubicBezTo>
                    <a:lnTo>
                      <a:pt x="16800" y="27195"/>
                    </a:lnTo>
                    <a:cubicBezTo>
                      <a:pt x="16550" y="27064"/>
                      <a:pt x="16312" y="26933"/>
                      <a:pt x="16074" y="26802"/>
                    </a:cubicBezTo>
                    <a:lnTo>
                      <a:pt x="15895" y="26707"/>
                    </a:lnTo>
                    <a:cubicBezTo>
                      <a:pt x="15610" y="26552"/>
                      <a:pt x="15336" y="26385"/>
                      <a:pt x="15050" y="26207"/>
                    </a:cubicBezTo>
                    <a:cubicBezTo>
                      <a:pt x="14693" y="25992"/>
                      <a:pt x="14348" y="25766"/>
                      <a:pt x="14002" y="25528"/>
                    </a:cubicBezTo>
                    <a:cubicBezTo>
                      <a:pt x="13955" y="25504"/>
                      <a:pt x="13907" y="25468"/>
                      <a:pt x="13871" y="25433"/>
                    </a:cubicBezTo>
                    <a:cubicBezTo>
                      <a:pt x="13574" y="25230"/>
                      <a:pt x="13276" y="25016"/>
                      <a:pt x="12978" y="24790"/>
                    </a:cubicBezTo>
                    <a:cubicBezTo>
                      <a:pt x="12859" y="24706"/>
                      <a:pt x="12752" y="24623"/>
                      <a:pt x="12645" y="24528"/>
                    </a:cubicBezTo>
                    <a:cubicBezTo>
                      <a:pt x="12419" y="24361"/>
                      <a:pt x="12193" y="24183"/>
                      <a:pt x="11978" y="23992"/>
                    </a:cubicBezTo>
                    <a:cubicBezTo>
                      <a:pt x="11859" y="23897"/>
                      <a:pt x="11740" y="23790"/>
                      <a:pt x="11621" y="23682"/>
                    </a:cubicBezTo>
                    <a:cubicBezTo>
                      <a:pt x="11407" y="23504"/>
                      <a:pt x="11204" y="23325"/>
                      <a:pt x="11002" y="23135"/>
                    </a:cubicBezTo>
                    <a:cubicBezTo>
                      <a:pt x="10895" y="23040"/>
                      <a:pt x="10788" y="22932"/>
                      <a:pt x="10681" y="22825"/>
                    </a:cubicBezTo>
                    <a:cubicBezTo>
                      <a:pt x="10335" y="22492"/>
                      <a:pt x="10002" y="22158"/>
                      <a:pt x="9668" y="21813"/>
                    </a:cubicBezTo>
                    <a:cubicBezTo>
                      <a:pt x="9478" y="21599"/>
                      <a:pt x="9287" y="21385"/>
                      <a:pt x="9109" y="21170"/>
                    </a:cubicBezTo>
                    <a:cubicBezTo>
                      <a:pt x="9037" y="21099"/>
                      <a:pt x="8990" y="21027"/>
                      <a:pt x="8930" y="20956"/>
                    </a:cubicBezTo>
                    <a:cubicBezTo>
                      <a:pt x="8799" y="20813"/>
                      <a:pt x="8680" y="20670"/>
                      <a:pt x="8561" y="20527"/>
                    </a:cubicBezTo>
                    <a:lnTo>
                      <a:pt x="8442" y="20373"/>
                    </a:lnTo>
                    <a:cubicBezTo>
                      <a:pt x="8287" y="20182"/>
                      <a:pt x="8133" y="19980"/>
                      <a:pt x="7978" y="19777"/>
                    </a:cubicBezTo>
                    <a:cubicBezTo>
                      <a:pt x="7918" y="19706"/>
                      <a:pt x="7859" y="19622"/>
                      <a:pt x="7799" y="19539"/>
                    </a:cubicBezTo>
                    <a:cubicBezTo>
                      <a:pt x="7668" y="19361"/>
                      <a:pt x="7537" y="19170"/>
                      <a:pt x="7418" y="18991"/>
                    </a:cubicBezTo>
                    <a:cubicBezTo>
                      <a:pt x="7359" y="18908"/>
                      <a:pt x="7299" y="18825"/>
                      <a:pt x="7252" y="18741"/>
                    </a:cubicBezTo>
                    <a:cubicBezTo>
                      <a:pt x="7168" y="18610"/>
                      <a:pt x="7085" y="18479"/>
                      <a:pt x="7001" y="18348"/>
                    </a:cubicBezTo>
                    <a:cubicBezTo>
                      <a:pt x="6930" y="18253"/>
                      <a:pt x="6871" y="18146"/>
                      <a:pt x="6811" y="18051"/>
                    </a:cubicBezTo>
                    <a:cubicBezTo>
                      <a:pt x="6728" y="17920"/>
                      <a:pt x="6644" y="17777"/>
                      <a:pt x="6573" y="17646"/>
                    </a:cubicBezTo>
                    <a:cubicBezTo>
                      <a:pt x="6513" y="17551"/>
                      <a:pt x="6454" y="17456"/>
                      <a:pt x="6394" y="17348"/>
                    </a:cubicBezTo>
                    <a:cubicBezTo>
                      <a:pt x="6347" y="17241"/>
                      <a:pt x="6299" y="17158"/>
                      <a:pt x="6239" y="17063"/>
                    </a:cubicBezTo>
                    <a:cubicBezTo>
                      <a:pt x="6180" y="16932"/>
                      <a:pt x="6109" y="16813"/>
                      <a:pt x="6037" y="16682"/>
                    </a:cubicBezTo>
                    <a:cubicBezTo>
                      <a:pt x="5989" y="16586"/>
                      <a:pt x="5942" y="16491"/>
                      <a:pt x="5894" y="16384"/>
                    </a:cubicBezTo>
                    <a:cubicBezTo>
                      <a:pt x="5847" y="16289"/>
                      <a:pt x="5787" y="16170"/>
                      <a:pt x="5728" y="16051"/>
                    </a:cubicBezTo>
                    <a:cubicBezTo>
                      <a:pt x="5561" y="15705"/>
                      <a:pt x="5406" y="15348"/>
                      <a:pt x="5263" y="14991"/>
                    </a:cubicBezTo>
                    <a:cubicBezTo>
                      <a:pt x="5227" y="14931"/>
                      <a:pt x="5204" y="14860"/>
                      <a:pt x="5180" y="14789"/>
                    </a:cubicBezTo>
                    <a:cubicBezTo>
                      <a:pt x="5037" y="14455"/>
                      <a:pt x="4906" y="14110"/>
                      <a:pt x="4787" y="13765"/>
                    </a:cubicBezTo>
                    <a:cubicBezTo>
                      <a:pt x="4775" y="13717"/>
                      <a:pt x="4763" y="13669"/>
                      <a:pt x="4739" y="13622"/>
                    </a:cubicBezTo>
                    <a:cubicBezTo>
                      <a:pt x="4644" y="13312"/>
                      <a:pt x="4537" y="12991"/>
                      <a:pt x="4442" y="12681"/>
                    </a:cubicBezTo>
                    <a:cubicBezTo>
                      <a:pt x="4430" y="12622"/>
                      <a:pt x="4418" y="12574"/>
                      <a:pt x="4406" y="12514"/>
                    </a:cubicBezTo>
                    <a:cubicBezTo>
                      <a:pt x="4311" y="12193"/>
                      <a:pt x="4227" y="11860"/>
                      <a:pt x="4156" y="11526"/>
                    </a:cubicBezTo>
                    <a:cubicBezTo>
                      <a:pt x="4144" y="11455"/>
                      <a:pt x="4132" y="11383"/>
                      <a:pt x="4108" y="11312"/>
                    </a:cubicBezTo>
                    <a:cubicBezTo>
                      <a:pt x="4037" y="10979"/>
                      <a:pt x="3977" y="10645"/>
                      <a:pt x="3930" y="10312"/>
                    </a:cubicBezTo>
                    <a:lnTo>
                      <a:pt x="3930" y="10300"/>
                    </a:lnTo>
                    <a:cubicBezTo>
                      <a:pt x="3870" y="9955"/>
                      <a:pt x="3834" y="9621"/>
                      <a:pt x="3799" y="9276"/>
                    </a:cubicBezTo>
                    <a:cubicBezTo>
                      <a:pt x="3799" y="9204"/>
                      <a:pt x="3787" y="9133"/>
                      <a:pt x="3775" y="9062"/>
                    </a:cubicBezTo>
                    <a:cubicBezTo>
                      <a:pt x="3751" y="8728"/>
                      <a:pt x="3727" y="8395"/>
                      <a:pt x="3715" y="8062"/>
                    </a:cubicBezTo>
                    <a:lnTo>
                      <a:pt x="3715" y="7895"/>
                    </a:lnTo>
                    <a:cubicBezTo>
                      <a:pt x="3703" y="7561"/>
                      <a:pt x="3703" y="7228"/>
                      <a:pt x="3715" y="6895"/>
                    </a:cubicBezTo>
                    <a:lnTo>
                      <a:pt x="3715" y="6799"/>
                    </a:lnTo>
                    <a:cubicBezTo>
                      <a:pt x="3727" y="6430"/>
                      <a:pt x="3751" y="6061"/>
                      <a:pt x="3787" y="5692"/>
                    </a:cubicBezTo>
                    <a:cubicBezTo>
                      <a:pt x="3787" y="5621"/>
                      <a:pt x="3799" y="5549"/>
                      <a:pt x="3811" y="5466"/>
                    </a:cubicBezTo>
                    <a:cubicBezTo>
                      <a:pt x="3811" y="5371"/>
                      <a:pt x="3823" y="5264"/>
                      <a:pt x="3834" y="5168"/>
                    </a:cubicBezTo>
                    <a:cubicBezTo>
                      <a:pt x="3858" y="5037"/>
                      <a:pt x="3870" y="4918"/>
                      <a:pt x="3894" y="4799"/>
                    </a:cubicBezTo>
                    <a:cubicBezTo>
                      <a:pt x="3906" y="4692"/>
                      <a:pt x="3918" y="4597"/>
                      <a:pt x="3930" y="4502"/>
                    </a:cubicBezTo>
                    <a:cubicBezTo>
                      <a:pt x="3953" y="4394"/>
                      <a:pt x="3977" y="4263"/>
                      <a:pt x="3989" y="4144"/>
                    </a:cubicBezTo>
                    <a:cubicBezTo>
                      <a:pt x="4013" y="4025"/>
                      <a:pt x="4037" y="3906"/>
                      <a:pt x="4061" y="3787"/>
                    </a:cubicBezTo>
                    <a:cubicBezTo>
                      <a:pt x="4084" y="3668"/>
                      <a:pt x="4108" y="3561"/>
                      <a:pt x="4132" y="3454"/>
                    </a:cubicBezTo>
                    <a:cubicBezTo>
                      <a:pt x="4156" y="3335"/>
                      <a:pt x="4180" y="3216"/>
                      <a:pt x="4215" y="3097"/>
                    </a:cubicBezTo>
                    <a:cubicBezTo>
                      <a:pt x="4239" y="2978"/>
                      <a:pt x="4263" y="2882"/>
                      <a:pt x="4287" y="2787"/>
                    </a:cubicBezTo>
                    <a:cubicBezTo>
                      <a:pt x="4334" y="2620"/>
                      <a:pt x="4370" y="2466"/>
                      <a:pt x="4418" y="2311"/>
                    </a:cubicBezTo>
                    <a:cubicBezTo>
                      <a:pt x="4442" y="2227"/>
                      <a:pt x="4465" y="2132"/>
                      <a:pt x="4501" y="2049"/>
                    </a:cubicBezTo>
                    <a:cubicBezTo>
                      <a:pt x="4549" y="1870"/>
                      <a:pt x="4608" y="1680"/>
                      <a:pt x="4680" y="1501"/>
                    </a:cubicBezTo>
                    <a:cubicBezTo>
                      <a:pt x="4692" y="1442"/>
                      <a:pt x="4715" y="1382"/>
                      <a:pt x="4739" y="1323"/>
                    </a:cubicBezTo>
                    <a:cubicBezTo>
                      <a:pt x="4787" y="1180"/>
                      <a:pt x="4846" y="1025"/>
                      <a:pt x="4906" y="882"/>
                    </a:cubicBezTo>
                    <a:cubicBezTo>
                      <a:pt x="4930" y="799"/>
                      <a:pt x="4954" y="727"/>
                      <a:pt x="4989" y="656"/>
                    </a:cubicBezTo>
                    <a:cubicBezTo>
                      <a:pt x="5073" y="442"/>
                      <a:pt x="5168" y="215"/>
                      <a:pt x="5263" y="1"/>
                    </a:cubicBezTo>
                    <a:lnTo>
                      <a:pt x="1560" y="8264"/>
                    </a:lnTo>
                    <a:cubicBezTo>
                      <a:pt x="1453" y="8478"/>
                      <a:pt x="1358" y="8693"/>
                      <a:pt x="1275" y="8919"/>
                    </a:cubicBezTo>
                    <a:cubicBezTo>
                      <a:pt x="1251" y="8990"/>
                      <a:pt x="1215" y="9062"/>
                      <a:pt x="1191" y="9133"/>
                    </a:cubicBezTo>
                    <a:cubicBezTo>
                      <a:pt x="1132" y="9288"/>
                      <a:pt x="1072" y="9431"/>
                      <a:pt x="1025" y="9585"/>
                    </a:cubicBezTo>
                    <a:lnTo>
                      <a:pt x="1013" y="9609"/>
                    </a:lnTo>
                    <a:cubicBezTo>
                      <a:pt x="1001" y="9657"/>
                      <a:pt x="977" y="9705"/>
                      <a:pt x="965" y="9752"/>
                    </a:cubicBezTo>
                    <a:cubicBezTo>
                      <a:pt x="905" y="9943"/>
                      <a:pt x="846" y="10121"/>
                      <a:pt x="786" y="10300"/>
                    </a:cubicBezTo>
                    <a:cubicBezTo>
                      <a:pt x="763" y="10395"/>
                      <a:pt x="739" y="10478"/>
                      <a:pt x="715" y="10562"/>
                    </a:cubicBezTo>
                    <a:cubicBezTo>
                      <a:pt x="667" y="10728"/>
                      <a:pt x="620" y="10883"/>
                      <a:pt x="584" y="11038"/>
                    </a:cubicBezTo>
                    <a:cubicBezTo>
                      <a:pt x="572" y="11074"/>
                      <a:pt x="560" y="11121"/>
                      <a:pt x="548" y="11157"/>
                    </a:cubicBezTo>
                    <a:cubicBezTo>
                      <a:pt x="524" y="11229"/>
                      <a:pt x="513" y="11288"/>
                      <a:pt x="501" y="11348"/>
                    </a:cubicBezTo>
                    <a:cubicBezTo>
                      <a:pt x="477" y="11467"/>
                      <a:pt x="441" y="11586"/>
                      <a:pt x="417" y="11705"/>
                    </a:cubicBezTo>
                    <a:cubicBezTo>
                      <a:pt x="394" y="11824"/>
                      <a:pt x="370" y="11931"/>
                      <a:pt x="346" y="12038"/>
                    </a:cubicBezTo>
                    <a:cubicBezTo>
                      <a:pt x="322" y="12145"/>
                      <a:pt x="298" y="12276"/>
                      <a:pt x="286" y="12395"/>
                    </a:cubicBezTo>
                    <a:lnTo>
                      <a:pt x="251" y="12550"/>
                    </a:lnTo>
                    <a:cubicBezTo>
                      <a:pt x="239" y="12586"/>
                      <a:pt x="239" y="12681"/>
                      <a:pt x="227" y="12741"/>
                    </a:cubicBezTo>
                    <a:cubicBezTo>
                      <a:pt x="203" y="12848"/>
                      <a:pt x="191" y="12943"/>
                      <a:pt x="179" y="13038"/>
                    </a:cubicBezTo>
                    <a:cubicBezTo>
                      <a:pt x="155" y="13169"/>
                      <a:pt x="143" y="13288"/>
                      <a:pt x="132" y="13419"/>
                    </a:cubicBezTo>
                    <a:cubicBezTo>
                      <a:pt x="120" y="13515"/>
                      <a:pt x="108" y="13610"/>
                      <a:pt x="96" y="13717"/>
                    </a:cubicBezTo>
                    <a:cubicBezTo>
                      <a:pt x="96" y="13753"/>
                      <a:pt x="84" y="13800"/>
                      <a:pt x="84" y="13836"/>
                    </a:cubicBezTo>
                    <a:cubicBezTo>
                      <a:pt x="72" y="13884"/>
                      <a:pt x="84" y="13907"/>
                      <a:pt x="84" y="13943"/>
                    </a:cubicBezTo>
                    <a:cubicBezTo>
                      <a:pt x="48" y="14312"/>
                      <a:pt x="24" y="14681"/>
                      <a:pt x="13" y="15050"/>
                    </a:cubicBezTo>
                    <a:cubicBezTo>
                      <a:pt x="13" y="15062"/>
                      <a:pt x="13" y="15062"/>
                      <a:pt x="13" y="15074"/>
                    </a:cubicBezTo>
                    <a:lnTo>
                      <a:pt x="13" y="15146"/>
                    </a:lnTo>
                    <a:cubicBezTo>
                      <a:pt x="1" y="15479"/>
                      <a:pt x="13" y="15812"/>
                      <a:pt x="13" y="16146"/>
                    </a:cubicBezTo>
                    <a:lnTo>
                      <a:pt x="13" y="16265"/>
                    </a:lnTo>
                    <a:lnTo>
                      <a:pt x="13" y="16313"/>
                    </a:lnTo>
                    <a:cubicBezTo>
                      <a:pt x="24" y="16646"/>
                      <a:pt x="48" y="16979"/>
                      <a:pt x="72" y="17313"/>
                    </a:cubicBezTo>
                    <a:lnTo>
                      <a:pt x="72" y="17408"/>
                    </a:lnTo>
                    <a:cubicBezTo>
                      <a:pt x="72" y="17444"/>
                      <a:pt x="84" y="17491"/>
                      <a:pt x="96" y="17527"/>
                    </a:cubicBezTo>
                    <a:cubicBezTo>
                      <a:pt x="120" y="17872"/>
                      <a:pt x="167" y="18206"/>
                      <a:pt x="215" y="18551"/>
                    </a:cubicBezTo>
                    <a:lnTo>
                      <a:pt x="215" y="18551"/>
                    </a:lnTo>
                    <a:lnTo>
                      <a:pt x="215" y="18563"/>
                    </a:lnTo>
                    <a:cubicBezTo>
                      <a:pt x="274" y="18896"/>
                      <a:pt x="334" y="19230"/>
                      <a:pt x="405" y="19563"/>
                    </a:cubicBezTo>
                    <a:cubicBezTo>
                      <a:pt x="405" y="19599"/>
                      <a:pt x="417" y="19646"/>
                      <a:pt x="429" y="19682"/>
                    </a:cubicBezTo>
                    <a:cubicBezTo>
                      <a:pt x="429" y="19730"/>
                      <a:pt x="441" y="19742"/>
                      <a:pt x="453" y="19777"/>
                    </a:cubicBezTo>
                    <a:cubicBezTo>
                      <a:pt x="524" y="20111"/>
                      <a:pt x="596" y="20432"/>
                      <a:pt x="691" y="20765"/>
                    </a:cubicBezTo>
                    <a:cubicBezTo>
                      <a:pt x="691" y="20777"/>
                      <a:pt x="703" y="20801"/>
                      <a:pt x="703" y="20813"/>
                    </a:cubicBezTo>
                    <a:cubicBezTo>
                      <a:pt x="715" y="20849"/>
                      <a:pt x="727" y="20885"/>
                      <a:pt x="739" y="20932"/>
                    </a:cubicBezTo>
                    <a:cubicBezTo>
                      <a:pt x="822" y="21242"/>
                      <a:pt x="929" y="21563"/>
                      <a:pt x="1036" y="21873"/>
                    </a:cubicBezTo>
                    <a:cubicBezTo>
                      <a:pt x="1048" y="21908"/>
                      <a:pt x="1048" y="21932"/>
                      <a:pt x="1060" y="21968"/>
                    </a:cubicBezTo>
                    <a:lnTo>
                      <a:pt x="1084" y="22016"/>
                    </a:lnTo>
                    <a:cubicBezTo>
                      <a:pt x="1203" y="22361"/>
                      <a:pt x="1322" y="22694"/>
                      <a:pt x="1465" y="23040"/>
                    </a:cubicBezTo>
                    <a:cubicBezTo>
                      <a:pt x="1477" y="23075"/>
                      <a:pt x="1489" y="23111"/>
                      <a:pt x="1501" y="23147"/>
                    </a:cubicBezTo>
                    <a:cubicBezTo>
                      <a:pt x="1513" y="23182"/>
                      <a:pt x="1537" y="23206"/>
                      <a:pt x="1548" y="23242"/>
                    </a:cubicBezTo>
                    <a:cubicBezTo>
                      <a:pt x="1691" y="23599"/>
                      <a:pt x="1846" y="23944"/>
                      <a:pt x="2013" y="24302"/>
                    </a:cubicBezTo>
                    <a:cubicBezTo>
                      <a:pt x="2025" y="24325"/>
                      <a:pt x="2037" y="24337"/>
                      <a:pt x="2048" y="24361"/>
                    </a:cubicBezTo>
                    <a:cubicBezTo>
                      <a:pt x="2084" y="24456"/>
                      <a:pt x="2132" y="24540"/>
                      <a:pt x="2179" y="24635"/>
                    </a:cubicBezTo>
                    <a:cubicBezTo>
                      <a:pt x="2227" y="24718"/>
                      <a:pt x="2275" y="24837"/>
                      <a:pt x="2334" y="24933"/>
                    </a:cubicBezTo>
                    <a:cubicBezTo>
                      <a:pt x="2394" y="25052"/>
                      <a:pt x="2465" y="25183"/>
                      <a:pt x="2525" y="25302"/>
                    </a:cubicBezTo>
                    <a:cubicBezTo>
                      <a:pt x="2584" y="25397"/>
                      <a:pt x="2632" y="25492"/>
                      <a:pt x="2691" y="25587"/>
                    </a:cubicBezTo>
                    <a:cubicBezTo>
                      <a:pt x="2703" y="25611"/>
                      <a:pt x="2715" y="25635"/>
                      <a:pt x="2715" y="25659"/>
                    </a:cubicBezTo>
                    <a:cubicBezTo>
                      <a:pt x="2763" y="25730"/>
                      <a:pt x="2810" y="25802"/>
                      <a:pt x="2858" y="25885"/>
                    </a:cubicBezTo>
                    <a:cubicBezTo>
                      <a:pt x="2941" y="26016"/>
                      <a:pt x="3013" y="26159"/>
                      <a:pt x="3096" y="26290"/>
                    </a:cubicBezTo>
                    <a:cubicBezTo>
                      <a:pt x="3156" y="26397"/>
                      <a:pt x="3227" y="26492"/>
                      <a:pt x="3287" y="26588"/>
                    </a:cubicBezTo>
                    <a:cubicBezTo>
                      <a:pt x="3370" y="26719"/>
                      <a:pt x="3453" y="26850"/>
                      <a:pt x="3537" y="26980"/>
                    </a:cubicBezTo>
                    <a:lnTo>
                      <a:pt x="3596" y="27076"/>
                    </a:lnTo>
                    <a:lnTo>
                      <a:pt x="3703" y="27231"/>
                    </a:lnTo>
                    <a:cubicBezTo>
                      <a:pt x="3834" y="27409"/>
                      <a:pt x="3953" y="27600"/>
                      <a:pt x="4084" y="27778"/>
                    </a:cubicBezTo>
                    <a:lnTo>
                      <a:pt x="4263" y="28016"/>
                    </a:lnTo>
                    <a:cubicBezTo>
                      <a:pt x="4418" y="28219"/>
                      <a:pt x="4561" y="28421"/>
                      <a:pt x="4727" y="28612"/>
                    </a:cubicBezTo>
                    <a:cubicBezTo>
                      <a:pt x="4763" y="28659"/>
                      <a:pt x="4787" y="28695"/>
                      <a:pt x="4823" y="28743"/>
                    </a:cubicBezTo>
                    <a:cubicBezTo>
                      <a:pt x="4835" y="28755"/>
                      <a:pt x="4846" y="28755"/>
                      <a:pt x="4846" y="28766"/>
                    </a:cubicBezTo>
                    <a:cubicBezTo>
                      <a:pt x="4966" y="28921"/>
                      <a:pt x="5085" y="29064"/>
                      <a:pt x="5216" y="29207"/>
                    </a:cubicBezTo>
                    <a:cubicBezTo>
                      <a:pt x="5275" y="29278"/>
                      <a:pt x="5335" y="29350"/>
                      <a:pt x="5394" y="29421"/>
                    </a:cubicBezTo>
                    <a:cubicBezTo>
                      <a:pt x="5573" y="29636"/>
                      <a:pt x="5763" y="29850"/>
                      <a:pt x="5954" y="30052"/>
                    </a:cubicBezTo>
                    <a:cubicBezTo>
                      <a:pt x="6287" y="30409"/>
                      <a:pt x="6620" y="30743"/>
                      <a:pt x="6966" y="31076"/>
                    </a:cubicBezTo>
                    <a:cubicBezTo>
                      <a:pt x="7001" y="31112"/>
                      <a:pt x="7037" y="31148"/>
                      <a:pt x="7085" y="31195"/>
                    </a:cubicBezTo>
                    <a:cubicBezTo>
                      <a:pt x="7156" y="31255"/>
                      <a:pt x="7228" y="31314"/>
                      <a:pt x="7299" y="31386"/>
                    </a:cubicBezTo>
                    <a:cubicBezTo>
                      <a:pt x="7490" y="31564"/>
                      <a:pt x="7692" y="31755"/>
                      <a:pt x="7906" y="31933"/>
                    </a:cubicBezTo>
                    <a:cubicBezTo>
                      <a:pt x="8025" y="32041"/>
                      <a:pt x="8144" y="32136"/>
                      <a:pt x="8264" y="32243"/>
                    </a:cubicBezTo>
                    <a:cubicBezTo>
                      <a:pt x="8490" y="32422"/>
                      <a:pt x="8716" y="32600"/>
                      <a:pt x="8930" y="32779"/>
                    </a:cubicBezTo>
                    <a:cubicBezTo>
                      <a:pt x="9037" y="32862"/>
                      <a:pt x="9157" y="32957"/>
                      <a:pt x="9264" y="33041"/>
                    </a:cubicBezTo>
                    <a:cubicBezTo>
                      <a:pt x="9561" y="33255"/>
                      <a:pt x="9859" y="33469"/>
                      <a:pt x="10157" y="33684"/>
                    </a:cubicBezTo>
                    <a:cubicBezTo>
                      <a:pt x="10204" y="33708"/>
                      <a:pt x="10240" y="33743"/>
                      <a:pt x="10288" y="33779"/>
                    </a:cubicBezTo>
                    <a:cubicBezTo>
                      <a:pt x="10633" y="34017"/>
                      <a:pt x="10990" y="34243"/>
                      <a:pt x="11347" y="34458"/>
                    </a:cubicBezTo>
                    <a:lnTo>
                      <a:pt x="11407" y="34505"/>
                    </a:lnTo>
                    <a:cubicBezTo>
                      <a:pt x="11669" y="34660"/>
                      <a:pt x="11931" y="34803"/>
                      <a:pt x="12193" y="34958"/>
                    </a:cubicBezTo>
                    <a:lnTo>
                      <a:pt x="12371" y="35053"/>
                    </a:lnTo>
                    <a:cubicBezTo>
                      <a:pt x="12609" y="35184"/>
                      <a:pt x="12847" y="35315"/>
                      <a:pt x="13086" y="35434"/>
                    </a:cubicBezTo>
                    <a:lnTo>
                      <a:pt x="13359" y="35577"/>
                    </a:lnTo>
                    <a:cubicBezTo>
                      <a:pt x="13598" y="35696"/>
                      <a:pt x="13848" y="35815"/>
                      <a:pt x="14086" y="35922"/>
                    </a:cubicBezTo>
                    <a:cubicBezTo>
                      <a:pt x="14145" y="35946"/>
                      <a:pt x="14217" y="35982"/>
                      <a:pt x="14288" y="36017"/>
                    </a:cubicBezTo>
                    <a:lnTo>
                      <a:pt x="14360" y="36041"/>
                    </a:lnTo>
                    <a:cubicBezTo>
                      <a:pt x="14514" y="36124"/>
                      <a:pt x="14681" y="36184"/>
                      <a:pt x="14848" y="36255"/>
                    </a:cubicBezTo>
                    <a:cubicBezTo>
                      <a:pt x="15014" y="36327"/>
                      <a:pt x="15157" y="36386"/>
                      <a:pt x="15312" y="36446"/>
                    </a:cubicBezTo>
                    <a:cubicBezTo>
                      <a:pt x="15503" y="36529"/>
                      <a:pt x="15693" y="36601"/>
                      <a:pt x="15884" y="36672"/>
                    </a:cubicBezTo>
                    <a:cubicBezTo>
                      <a:pt x="16038" y="36720"/>
                      <a:pt x="16181" y="36791"/>
                      <a:pt x="16348" y="36839"/>
                    </a:cubicBezTo>
                    <a:lnTo>
                      <a:pt x="16384" y="36851"/>
                    </a:lnTo>
                    <a:cubicBezTo>
                      <a:pt x="16693" y="36958"/>
                      <a:pt x="16991" y="37065"/>
                      <a:pt x="17300" y="37148"/>
                    </a:cubicBezTo>
                    <a:cubicBezTo>
                      <a:pt x="17384" y="37184"/>
                      <a:pt x="17467" y="37208"/>
                      <a:pt x="17550" y="37232"/>
                    </a:cubicBezTo>
                    <a:cubicBezTo>
                      <a:pt x="17729" y="37279"/>
                      <a:pt x="17896" y="37339"/>
                      <a:pt x="18074" y="37375"/>
                    </a:cubicBezTo>
                    <a:lnTo>
                      <a:pt x="18301" y="37434"/>
                    </a:lnTo>
                    <a:lnTo>
                      <a:pt x="18562" y="37506"/>
                    </a:lnTo>
                    <a:cubicBezTo>
                      <a:pt x="18824" y="37577"/>
                      <a:pt x="19098" y="37637"/>
                      <a:pt x="19360" y="37696"/>
                    </a:cubicBezTo>
                    <a:lnTo>
                      <a:pt x="19527" y="37732"/>
                    </a:lnTo>
                    <a:lnTo>
                      <a:pt x="19586" y="37744"/>
                    </a:lnTo>
                    <a:lnTo>
                      <a:pt x="19765" y="37779"/>
                    </a:lnTo>
                    <a:cubicBezTo>
                      <a:pt x="20122" y="37851"/>
                      <a:pt x="20479" y="37922"/>
                      <a:pt x="20825" y="37982"/>
                    </a:cubicBezTo>
                    <a:cubicBezTo>
                      <a:pt x="20884" y="37994"/>
                      <a:pt x="20944" y="38006"/>
                      <a:pt x="21003" y="38006"/>
                    </a:cubicBezTo>
                    <a:cubicBezTo>
                      <a:pt x="21087" y="38029"/>
                      <a:pt x="21170" y="38029"/>
                      <a:pt x="21253" y="38041"/>
                    </a:cubicBezTo>
                    <a:cubicBezTo>
                      <a:pt x="21527" y="38089"/>
                      <a:pt x="21801" y="38125"/>
                      <a:pt x="22087" y="38149"/>
                    </a:cubicBezTo>
                    <a:cubicBezTo>
                      <a:pt x="22170" y="38160"/>
                      <a:pt x="22253" y="38172"/>
                      <a:pt x="22349" y="38184"/>
                    </a:cubicBezTo>
                    <a:lnTo>
                      <a:pt x="22515" y="38196"/>
                    </a:lnTo>
                    <a:cubicBezTo>
                      <a:pt x="22801" y="38232"/>
                      <a:pt x="23075" y="38244"/>
                      <a:pt x="23361" y="38268"/>
                    </a:cubicBezTo>
                    <a:cubicBezTo>
                      <a:pt x="23456" y="38268"/>
                      <a:pt x="23551" y="38279"/>
                      <a:pt x="23646" y="38291"/>
                    </a:cubicBezTo>
                    <a:lnTo>
                      <a:pt x="23718" y="38291"/>
                    </a:lnTo>
                    <a:cubicBezTo>
                      <a:pt x="24111" y="38303"/>
                      <a:pt x="24492" y="38315"/>
                      <a:pt x="24873" y="38315"/>
                    </a:cubicBezTo>
                    <a:lnTo>
                      <a:pt x="24897" y="38315"/>
                    </a:lnTo>
                    <a:cubicBezTo>
                      <a:pt x="25289" y="38315"/>
                      <a:pt x="25670" y="38303"/>
                      <a:pt x="26063" y="38291"/>
                    </a:cubicBezTo>
                    <a:lnTo>
                      <a:pt x="26135" y="38291"/>
                    </a:lnTo>
                    <a:cubicBezTo>
                      <a:pt x="26230" y="38291"/>
                      <a:pt x="26337" y="38268"/>
                      <a:pt x="26432" y="38268"/>
                    </a:cubicBezTo>
                    <a:cubicBezTo>
                      <a:pt x="26694" y="38256"/>
                      <a:pt x="26956" y="38232"/>
                      <a:pt x="27206" y="38208"/>
                    </a:cubicBezTo>
                    <a:cubicBezTo>
                      <a:pt x="27254" y="38208"/>
                      <a:pt x="27302" y="38208"/>
                      <a:pt x="27349" y="38196"/>
                    </a:cubicBezTo>
                    <a:cubicBezTo>
                      <a:pt x="27456" y="38184"/>
                      <a:pt x="27552" y="38172"/>
                      <a:pt x="27647" y="38160"/>
                    </a:cubicBezTo>
                    <a:cubicBezTo>
                      <a:pt x="27885" y="38137"/>
                      <a:pt x="28123" y="38101"/>
                      <a:pt x="28361" y="38065"/>
                    </a:cubicBezTo>
                    <a:cubicBezTo>
                      <a:pt x="28433" y="38053"/>
                      <a:pt x="28504" y="38053"/>
                      <a:pt x="28564" y="38041"/>
                    </a:cubicBezTo>
                    <a:cubicBezTo>
                      <a:pt x="28635" y="38029"/>
                      <a:pt x="28730" y="38006"/>
                      <a:pt x="28814" y="37994"/>
                    </a:cubicBezTo>
                    <a:cubicBezTo>
                      <a:pt x="29052" y="37958"/>
                      <a:pt x="29302" y="37910"/>
                      <a:pt x="29540" y="37863"/>
                    </a:cubicBezTo>
                    <a:cubicBezTo>
                      <a:pt x="29635" y="37851"/>
                      <a:pt x="29719" y="37839"/>
                      <a:pt x="29802" y="37815"/>
                    </a:cubicBezTo>
                    <a:cubicBezTo>
                      <a:pt x="29861" y="37803"/>
                      <a:pt x="29921" y="37791"/>
                      <a:pt x="29969" y="37779"/>
                    </a:cubicBezTo>
                    <a:cubicBezTo>
                      <a:pt x="30254" y="37708"/>
                      <a:pt x="30540" y="37648"/>
                      <a:pt x="30814" y="37577"/>
                    </a:cubicBezTo>
                    <a:cubicBezTo>
                      <a:pt x="30897" y="37553"/>
                      <a:pt x="30981" y="37529"/>
                      <a:pt x="31064" y="37506"/>
                    </a:cubicBezTo>
                    <a:lnTo>
                      <a:pt x="31135" y="37482"/>
                    </a:lnTo>
                    <a:cubicBezTo>
                      <a:pt x="31540" y="37375"/>
                      <a:pt x="31933" y="37256"/>
                      <a:pt x="32314" y="37125"/>
                    </a:cubicBezTo>
                    <a:lnTo>
                      <a:pt x="32374" y="37101"/>
                    </a:lnTo>
                    <a:cubicBezTo>
                      <a:pt x="32648" y="37017"/>
                      <a:pt x="32909" y="36910"/>
                      <a:pt x="33171" y="36803"/>
                    </a:cubicBezTo>
                    <a:cubicBezTo>
                      <a:pt x="33243" y="36779"/>
                      <a:pt x="33314" y="36756"/>
                      <a:pt x="33374" y="36732"/>
                    </a:cubicBezTo>
                    <a:cubicBezTo>
                      <a:pt x="33505" y="36672"/>
                      <a:pt x="33636" y="36625"/>
                      <a:pt x="33755" y="36577"/>
                    </a:cubicBezTo>
                    <a:cubicBezTo>
                      <a:pt x="33850" y="36541"/>
                      <a:pt x="33945" y="36494"/>
                      <a:pt x="34041" y="36458"/>
                    </a:cubicBezTo>
                    <a:lnTo>
                      <a:pt x="34338" y="36315"/>
                    </a:lnTo>
                    <a:cubicBezTo>
                      <a:pt x="34553" y="36220"/>
                      <a:pt x="34767" y="36113"/>
                      <a:pt x="34981" y="36005"/>
                    </a:cubicBezTo>
                    <a:lnTo>
                      <a:pt x="35207" y="35886"/>
                    </a:lnTo>
                    <a:lnTo>
                      <a:pt x="35279" y="35851"/>
                    </a:lnTo>
                    <a:cubicBezTo>
                      <a:pt x="35410" y="35791"/>
                      <a:pt x="35529" y="35708"/>
                      <a:pt x="35660" y="35648"/>
                    </a:cubicBezTo>
                    <a:cubicBezTo>
                      <a:pt x="35827" y="35553"/>
                      <a:pt x="35993" y="35458"/>
                      <a:pt x="36160" y="35362"/>
                    </a:cubicBezTo>
                    <a:cubicBezTo>
                      <a:pt x="36315" y="35267"/>
                      <a:pt x="36434" y="35184"/>
                      <a:pt x="36577" y="35101"/>
                    </a:cubicBezTo>
                    <a:cubicBezTo>
                      <a:pt x="36719" y="35005"/>
                      <a:pt x="36898" y="34898"/>
                      <a:pt x="37065" y="34803"/>
                    </a:cubicBezTo>
                    <a:lnTo>
                      <a:pt x="37136" y="34755"/>
                    </a:lnTo>
                    <a:cubicBezTo>
                      <a:pt x="37374" y="34589"/>
                      <a:pt x="37624" y="34422"/>
                      <a:pt x="37862" y="34243"/>
                    </a:cubicBezTo>
                    <a:lnTo>
                      <a:pt x="41577" y="25980"/>
                    </a:lnTo>
                    <a:cubicBezTo>
                      <a:pt x="41327" y="26183"/>
                      <a:pt x="41065" y="26373"/>
                      <a:pt x="40791" y="265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4628250" y="3943775"/>
                <a:ext cx="22742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4074" extrusionOk="0">
                    <a:moveTo>
                      <a:pt x="9097" y="5811"/>
                    </a:moveTo>
                    <a:lnTo>
                      <a:pt x="5382" y="14073"/>
                    </a:lnTo>
                    <a:lnTo>
                      <a:pt x="0" y="8263"/>
                    </a:lnTo>
                    <a:lnTo>
                      <a:pt x="37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534950" y="2972225"/>
                <a:ext cx="286075" cy="444425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7777" extrusionOk="0">
                    <a:moveTo>
                      <a:pt x="5525" y="6227"/>
                    </a:moveTo>
                    <a:cubicBezTo>
                      <a:pt x="4835" y="7275"/>
                      <a:pt x="4227" y="8382"/>
                      <a:pt x="3715" y="9525"/>
                    </a:cubicBezTo>
                    <a:lnTo>
                      <a:pt x="1" y="17776"/>
                    </a:lnTo>
                    <a:cubicBezTo>
                      <a:pt x="929" y="15705"/>
                      <a:pt x="2168" y="13776"/>
                      <a:pt x="3656" y="12049"/>
                    </a:cubicBezTo>
                    <a:cubicBezTo>
                      <a:pt x="4870" y="10633"/>
                      <a:pt x="6228" y="9371"/>
                      <a:pt x="7728" y="8263"/>
                    </a:cubicBezTo>
                    <a:lnTo>
                      <a:pt x="11443" y="0"/>
                    </a:lnTo>
                    <a:cubicBezTo>
                      <a:pt x="9121" y="1715"/>
                      <a:pt x="7109" y="3822"/>
                      <a:pt x="5525" y="62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728125" y="2972225"/>
                <a:ext cx="22745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14074" extrusionOk="0">
                    <a:moveTo>
                      <a:pt x="9097" y="5822"/>
                    </a:moveTo>
                    <a:lnTo>
                      <a:pt x="5382" y="14074"/>
                    </a:lnTo>
                    <a:lnTo>
                      <a:pt x="1" y="8263"/>
                    </a:lnTo>
                    <a:lnTo>
                      <a:pt x="37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398625" y="3178800"/>
                <a:ext cx="1364175" cy="1346625"/>
              </a:xfrm>
              <a:custGeom>
                <a:avLst/>
                <a:gdLst/>
                <a:ahLst/>
                <a:cxnLst/>
                <a:rect l="l" t="t" r="r" b="b"/>
                <a:pathLst>
                  <a:path w="54567" h="53865" extrusionOk="0">
                    <a:moveTo>
                      <a:pt x="13181" y="0"/>
                    </a:moveTo>
                    <a:lnTo>
                      <a:pt x="18562" y="5811"/>
                    </a:lnTo>
                    <a:cubicBezTo>
                      <a:pt x="9407" y="12621"/>
                      <a:pt x="8823" y="25563"/>
                      <a:pt x="17265" y="34671"/>
                    </a:cubicBezTo>
                    <a:cubicBezTo>
                      <a:pt x="25706" y="43779"/>
                      <a:pt x="40017" y="45661"/>
                      <a:pt x="49185" y="38850"/>
                    </a:cubicBezTo>
                    <a:lnTo>
                      <a:pt x="54567" y="44672"/>
                    </a:lnTo>
                    <a:cubicBezTo>
                      <a:pt x="42184" y="53864"/>
                      <a:pt x="22825" y="51328"/>
                      <a:pt x="11419" y="39017"/>
                    </a:cubicBezTo>
                    <a:cubicBezTo>
                      <a:pt x="1" y="26694"/>
                      <a:pt x="798" y="9204"/>
                      <a:pt x="131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35"/>
            <p:cNvGrpSpPr/>
            <p:nvPr/>
          </p:nvGrpSpPr>
          <p:grpSpPr>
            <a:xfrm rot="1350625">
              <a:off x="8396589" y="-621395"/>
              <a:ext cx="2013927" cy="1954126"/>
              <a:chOff x="2123475" y="1121100"/>
              <a:chExt cx="1683850" cy="1633850"/>
            </a:xfrm>
          </p:grpSpPr>
          <p:sp>
            <p:nvSpPr>
              <p:cNvPr id="1005" name="Google Shape;1005;p35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9" name="Google Shape;1009;p35"/>
            <p:cNvSpPr/>
            <p:nvPr/>
          </p:nvSpPr>
          <p:spPr>
            <a:xfrm>
              <a:off x="7882128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6"/>
          <p:cNvGrpSpPr/>
          <p:nvPr/>
        </p:nvGrpSpPr>
        <p:grpSpPr>
          <a:xfrm>
            <a:off x="-1280172" y="-932470"/>
            <a:ext cx="11666772" cy="6883870"/>
            <a:chOff x="-1280172" y="-932470"/>
            <a:chExt cx="11666772" cy="6883870"/>
          </a:xfrm>
        </p:grpSpPr>
        <p:grpSp>
          <p:nvGrpSpPr>
            <p:cNvPr id="1012" name="Google Shape;1012;p36"/>
            <p:cNvGrpSpPr/>
            <p:nvPr/>
          </p:nvGrpSpPr>
          <p:grpSpPr>
            <a:xfrm flipH="1">
              <a:off x="-372500" y="-311275"/>
              <a:ext cx="10759100" cy="6262675"/>
              <a:chOff x="-372500" y="-311275"/>
              <a:chExt cx="10759100" cy="6262675"/>
            </a:xfrm>
          </p:grpSpPr>
          <p:sp>
            <p:nvSpPr>
              <p:cNvPr id="1013" name="Google Shape;1013;p36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36"/>
            <p:cNvGrpSpPr/>
            <p:nvPr/>
          </p:nvGrpSpPr>
          <p:grpSpPr>
            <a:xfrm rot="1350625">
              <a:off x="-765711" y="-621395"/>
              <a:ext cx="2013927" cy="1954126"/>
              <a:chOff x="2123475" y="1121100"/>
              <a:chExt cx="1683850" cy="1633850"/>
            </a:xfrm>
          </p:grpSpPr>
          <p:sp>
            <p:nvSpPr>
              <p:cNvPr id="1018" name="Google Shape;1018;p36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6"/>
            <p:cNvSpPr/>
            <p:nvPr/>
          </p:nvSpPr>
          <p:spPr>
            <a:xfrm>
              <a:off x="-1280172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6"/>
            <p:cNvGrpSpPr/>
            <p:nvPr/>
          </p:nvGrpSpPr>
          <p:grpSpPr>
            <a:xfrm rot="922772">
              <a:off x="8060822" y="4030156"/>
              <a:ext cx="1795313" cy="1147607"/>
              <a:chOff x="3627825" y="3249050"/>
              <a:chExt cx="1702925" cy="1088550"/>
            </a:xfrm>
          </p:grpSpPr>
          <p:sp>
            <p:nvSpPr>
              <p:cNvPr id="1024" name="Google Shape;1024;p36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36"/>
            <p:cNvGrpSpPr/>
            <p:nvPr/>
          </p:nvGrpSpPr>
          <p:grpSpPr>
            <a:xfrm rot="-8554242">
              <a:off x="8462295" y="3125771"/>
              <a:ext cx="992344" cy="1431758"/>
              <a:chOff x="625650" y="1152050"/>
              <a:chExt cx="1096000" cy="1581175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3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30" name="Google Shape;1030;p3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700006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flipH="1"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65" name="Google Shape;65;p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-1090473" y="-875433"/>
            <a:ext cx="1986862" cy="2268353"/>
            <a:chOff x="742950" y="1124975"/>
            <a:chExt cx="1327850" cy="1515975"/>
          </a:xfrm>
        </p:grpSpPr>
        <p:sp>
          <p:nvSpPr>
            <p:cNvPr id="70" name="Google Shape;70;p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-1147277" y="3676411"/>
            <a:ext cx="1721348" cy="1721348"/>
            <a:chOff x="2276175" y="1183600"/>
            <a:chExt cx="1504675" cy="1504675"/>
          </a:xfrm>
        </p:grpSpPr>
        <p:sp>
          <p:nvSpPr>
            <p:cNvPr id="74" name="Google Shape;74;p4"/>
            <p:cNvSpPr/>
            <p:nvPr/>
          </p:nvSpPr>
          <p:spPr>
            <a:xfrm>
              <a:off x="2276175" y="1183600"/>
              <a:ext cx="1504675" cy="1504675"/>
            </a:xfrm>
            <a:custGeom>
              <a:avLst/>
              <a:gdLst/>
              <a:ahLst/>
              <a:cxnLst/>
              <a:rect l="l" t="t" r="r" b="b"/>
              <a:pathLst>
                <a:path w="60187" h="60187" extrusionOk="0">
                  <a:moveTo>
                    <a:pt x="49482" y="10716"/>
                  </a:moveTo>
                  <a:cubicBezTo>
                    <a:pt x="60186" y="21420"/>
                    <a:pt x="60186" y="38768"/>
                    <a:pt x="49482" y="49483"/>
                  </a:cubicBezTo>
                  <a:cubicBezTo>
                    <a:pt x="38767" y="60187"/>
                    <a:pt x="21419" y="60187"/>
                    <a:pt x="10704" y="49483"/>
                  </a:cubicBezTo>
                  <a:cubicBezTo>
                    <a:pt x="0" y="38768"/>
                    <a:pt x="0" y="21420"/>
                    <a:pt x="10704" y="10716"/>
                  </a:cubicBezTo>
                  <a:cubicBezTo>
                    <a:pt x="21419" y="1"/>
                    <a:pt x="38767" y="1"/>
                    <a:pt x="49482" y="10716"/>
                  </a:cubicBezTo>
                  <a:close/>
                </a:path>
              </a:pathLst>
            </a:custGeom>
            <a:gradFill>
              <a:gsLst>
                <a:gs pos="0">
                  <a:srgbClr val="FEFFB7"/>
                </a:gs>
                <a:gs pos="58999">
                  <a:srgbClr val="F7B0B6"/>
                </a:gs>
                <a:gs pos="92000">
                  <a:srgbClr val="CF65B0"/>
                </a:gs>
                <a:gs pos="100000">
                  <a:srgbClr val="FEFFB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1671" y="1370841"/>
              <a:ext cx="600399" cy="626921"/>
            </a:xfrm>
            <a:custGeom>
              <a:avLst/>
              <a:gdLst/>
              <a:ahLst/>
              <a:cxnLst/>
              <a:rect l="l" t="t" r="r" b="b"/>
              <a:pathLst>
                <a:path w="18337" h="19147" extrusionOk="0">
                  <a:moveTo>
                    <a:pt x="17253" y="7073"/>
                  </a:moveTo>
                  <a:cubicBezTo>
                    <a:pt x="18336" y="10431"/>
                    <a:pt x="17312" y="14110"/>
                    <a:pt x="14633" y="16396"/>
                  </a:cubicBezTo>
                  <a:cubicBezTo>
                    <a:pt x="11954" y="18694"/>
                    <a:pt x="8156" y="19146"/>
                    <a:pt x="5013" y="17551"/>
                  </a:cubicBezTo>
                  <a:cubicBezTo>
                    <a:pt x="1870" y="15955"/>
                    <a:pt x="0" y="12621"/>
                    <a:pt x="274" y="9109"/>
                  </a:cubicBezTo>
                  <a:cubicBezTo>
                    <a:pt x="536" y="5597"/>
                    <a:pt x="2906" y="2585"/>
                    <a:pt x="6251" y="1489"/>
                  </a:cubicBezTo>
                  <a:cubicBezTo>
                    <a:pt x="10835" y="1"/>
                    <a:pt x="15752" y="2501"/>
                    <a:pt x="17253" y="707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1441188">
            <a:off x="7517908" y="-425160"/>
            <a:ext cx="2920085" cy="1929713"/>
            <a:chOff x="759000" y="1141650"/>
            <a:chExt cx="4566375" cy="3017650"/>
          </a:xfrm>
        </p:grpSpPr>
        <p:sp>
          <p:nvSpPr>
            <p:cNvPr id="77" name="Google Shape;77;p4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7971988" y="3881062"/>
            <a:ext cx="1795394" cy="1147658"/>
            <a:chOff x="3627825" y="3249050"/>
            <a:chExt cx="1702925" cy="1088550"/>
          </a:xfrm>
        </p:grpSpPr>
        <p:sp>
          <p:nvSpPr>
            <p:cNvPr id="81" name="Google Shape;81;p4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7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81" r:id="rId5"/>
    <p:sldLayoutId id="2147483682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PEMROGRAMAN VISUAL</a:t>
            </a:r>
            <a:br>
              <a:rPr lang="en" dirty="0" smtClean="0"/>
            </a:br>
            <a:r>
              <a:rPr lang="en" dirty="0" smtClean="0"/>
              <a:t>PART 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3.  </a:t>
            </a:r>
            <a:r>
              <a:rPr lang="en-US" sz="1400" b="1" dirty="0" err="1" smtClean="0">
                <a:solidFill>
                  <a:srgbClr val="92D050"/>
                </a:solidFill>
              </a:rPr>
              <a:t>Konsep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Dasar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Pemrograman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dalam</a:t>
            </a:r>
            <a:r>
              <a:rPr lang="en-US" sz="1400" b="1" dirty="0" smtClean="0">
                <a:solidFill>
                  <a:srgbClr val="92D050"/>
                </a:solidFill>
              </a:rPr>
              <a:t>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Konsep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dasar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Basic 6.0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mengikuti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Property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i="1" dirty="0" smtClean="0">
                <a:solidFill>
                  <a:schemeClr val="bg1"/>
                </a:solidFill>
              </a:rPr>
              <a:t>Method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Event.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berbasis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(OOP),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perlu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memahami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istilah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object, property, method,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a.  Object     :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program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b.  Property : </a:t>
            </a:r>
            <a:r>
              <a:rPr lang="en-US" sz="1300" dirty="0" err="1" smtClean="0">
                <a:solidFill>
                  <a:schemeClr val="bg1"/>
                </a:solidFill>
              </a:rPr>
              <a:t>karakteristik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dimiliki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object</a:t>
            </a:r>
            <a:endParaRPr lang="en-US" sz="1300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c.  Method   : </a:t>
            </a:r>
            <a:r>
              <a:rPr lang="en-US" sz="1300" dirty="0" err="1" smtClean="0">
                <a:solidFill>
                  <a:schemeClr val="bg1"/>
                </a:solidFill>
              </a:rPr>
              <a:t>aksi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object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d.  Event      : </a:t>
            </a:r>
            <a:r>
              <a:rPr lang="en-US" sz="1300" dirty="0" err="1" smtClean="0">
                <a:solidFill>
                  <a:schemeClr val="bg1"/>
                </a:solidFill>
              </a:rPr>
              <a:t>kejadian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dialami</a:t>
            </a:r>
            <a:r>
              <a:rPr lang="en-US" sz="1300" dirty="0" smtClean="0">
                <a:solidFill>
                  <a:schemeClr val="bg1"/>
                </a:solidFill>
              </a:rPr>
              <a:t> object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Implementasinya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program, </a:t>
            </a:r>
            <a:r>
              <a:rPr lang="en-US" sz="1300" dirty="0" err="1" smtClean="0">
                <a:solidFill>
                  <a:schemeClr val="bg1"/>
                </a:solidFill>
              </a:rPr>
              <a:t>misalnya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form,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punya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property, method,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event. </a:t>
            </a:r>
            <a:r>
              <a:rPr lang="en-US" sz="1300" dirty="0" err="1" smtClean="0">
                <a:solidFill>
                  <a:schemeClr val="bg1"/>
                </a:solidFill>
              </a:rPr>
              <a:t>Sebagaimana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lain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Delphi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Java,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juga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bersifat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 driven programming. </a:t>
            </a:r>
            <a:r>
              <a:rPr lang="en-US" sz="1300" dirty="0" err="1" smtClean="0">
                <a:solidFill>
                  <a:schemeClr val="bg1"/>
                </a:solidFill>
              </a:rPr>
              <a:t>Artinya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menyisipkan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  </a:t>
            </a:r>
            <a:r>
              <a:rPr lang="en-US" sz="1300" dirty="0" smtClean="0">
                <a:solidFill>
                  <a:schemeClr val="bg1"/>
                </a:solidFill>
              </a:rPr>
              <a:t>yang </a:t>
            </a:r>
            <a:r>
              <a:rPr lang="en-US" sz="1300" dirty="0" err="1" smtClean="0">
                <a:solidFill>
                  <a:schemeClr val="bg1"/>
                </a:solidFill>
              </a:rPr>
              <a:t>dimiliki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4. </a:t>
            </a:r>
            <a:r>
              <a:rPr lang="en-US" sz="1400" b="1" dirty="0" err="1" smtClean="0">
                <a:solidFill>
                  <a:srgbClr val="92D050"/>
                </a:solidFill>
              </a:rPr>
              <a:t>Lingkungan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Pemrograman</a:t>
            </a:r>
            <a:r>
              <a:rPr lang="en-US" sz="1400" b="1" dirty="0" smtClean="0">
                <a:solidFill>
                  <a:srgbClr val="92D050"/>
                </a:solidFill>
              </a:rPr>
              <a:t>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program – program </a:t>
            </a:r>
            <a:r>
              <a:rPr lang="en-US" sz="1300" dirty="0" err="1" smtClean="0">
                <a:solidFill>
                  <a:schemeClr val="bg1"/>
                </a:solidFill>
              </a:rPr>
              <a:t>lainnya</a:t>
            </a:r>
            <a:r>
              <a:rPr lang="en-US" sz="1300" dirty="0" smtClean="0">
                <a:solidFill>
                  <a:schemeClr val="bg1"/>
                </a:solidFill>
              </a:rPr>
              <a:t>,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Visual Basic 6.0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lingkungan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kerja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harus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pahami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sebelum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menjalankan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program. Di </a:t>
            </a:r>
            <a:r>
              <a:rPr lang="en-US" sz="1300" dirty="0" err="1" smtClean="0">
                <a:solidFill>
                  <a:schemeClr val="bg1"/>
                </a:solidFill>
              </a:rPr>
              <a:t>antaranya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  <a:endParaRPr lang="id-ID" sz="13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20" y="1357530"/>
            <a:ext cx="5301862" cy="34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Keterangan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1)  </a:t>
            </a:r>
            <a:r>
              <a:rPr lang="en-US" sz="1300" b="1" dirty="0" err="1" smtClean="0">
                <a:solidFill>
                  <a:schemeClr val="bg1"/>
                </a:solidFill>
              </a:rPr>
              <a:t>Titlebar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menampilkan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judul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proyek</a:t>
            </a:r>
            <a:r>
              <a:rPr lang="en-US" sz="1300" dirty="0" smtClean="0">
                <a:solidFill>
                  <a:schemeClr val="bg1"/>
                </a:solidFill>
              </a:rPr>
              <a:t> visual basic.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2)  </a:t>
            </a:r>
            <a:r>
              <a:rPr lang="en-US" sz="1300" b="1" dirty="0" err="1" smtClean="0">
                <a:solidFill>
                  <a:schemeClr val="bg1"/>
                </a:solidFill>
              </a:rPr>
              <a:t>Menubar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daftar</a:t>
            </a:r>
            <a:r>
              <a:rPr lang="en-US" sz="1300" dirty="0" smtClean="0">
                <a:solidFill>
                  <a:schemeClr val="bg1"/>
                </a:solidFill>
              </a:rPr>
              <a:t> menu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perntah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 di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3)  Toolbar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daftar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shortcut menu </a:t>
            </a:r>
            <a:r>
              <a:rPr lang="en-US" sz="1300" dirty="0" smtClean="0">
                <a:solidFill>
                  <a:schemeClr val="bg1"/>
                </a:solidFill>
              </a:rPr>
              <a:t>yang </a:t>
            </a:r>
            <a:r>
              <a:rPr lang="en-US" sz="1300" dirty="0" err="1" smtClean="0">
                <a:solidFill>
                  <a:schemeClr val="bg1"/>
                </a:solidFill>
              </a:rPr>
              <a:t>digunakan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 di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4)  Toolbox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berkumpulnya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ditempatkan</a:t>
            </a:r>
            <a:r>
              <a:rPr lang="en-US" sz="1300" dirty="0" smtClean="0">
                <a:solidFill>
                  <a:schemeClr val="bg1"/>
                </a:solidFill>
              </a:rPr>
              <a:t> di form. Di </a:t>
            </a:r>
            <a:r>
              <a:rPr lang="en-US" sz="1300" dirty="0" err="1" smtClean="0">
                <a:solidFill>
                  <a:schemeClr val="bg1"/>
                </a:solidFill>
              </a:rPr>
              <a:t>antara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antara</a:t>
            </a:r>
            <a:r>
              <a:rPr lang="en-US" sz="1300" dirty="0" smtClean="0">
                <a:solidFill>
                  <a:schemeClr val="bg1"/>
                </a:solidFill>
              </a:rPr>
              <a:t> lain Label, Textbox, Frame, Command Button, Checkbox, Option Button, </a:t>
            </a:r>
            <a:r>
              <a:rPr lang="en-US" sz="1300" dirty="0" err="1" smtClean="0">
                <a:solidFill>
                  <a:schemeClr val="bg1"/>
                </a:solidFill>
              </a:rPr>
              <a:t>dsb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5)  </a:t>
            </a:r>
            <a:r>
              <a:rPr lang="en-US" sz="1300" b="1" dirty="0" err="1" smtClean="0">
                <a:solidFill>
                  <a:schemeClr val="bg1"/>
                </a:solidFill>
              </a:rPr>
              <a:t>Jendela</a:t>
            </a:r>
            <a:r>
              <a:rPr lang="en-US" sz="1300" b="1" dirty="0" smtClean="0">
                <a:solidFill>
                  <a:schemeClr val="bg1"/>
                </a:solidFill>
              </a:rPr>
              <a:t> Form (</a:t>
            </a:r>
            <a:r>
              <a:rPr lang="en-US" sz="1300" b="1" i="1" dirty="0" smtClean="0">
                <a:solidFill>
                  <a:schemeClr val="bg1"/>
                </a:solidFill>
              </a:rPr>
              <a:t>Form Window</a:t>
            </a:r>
            <a:r>
              <a:rPr lang="en-US" sz="13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menempatkan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toolbox. </a:t>
            </a:r>
            <a:r>
              <a:rPr lang="en-US" sz="1300" dirty="0" smtClean="0">
                <a:solidFill>
                  <a:schemeClr val="bg1"/>
                </a:solidFill>
              </a:rPr>
              <a:t>Di form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mendesain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inginkan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Keterangan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6)  </a:t>
            </a:r>
            <a:r>
              <a:rPr lang="en-US" sz="1300" b="1" dirty="0" err="1" smtClean="0">
                <a:solidFill>
                  <a:schemeClr val="bg1"/>
                </a:solidFill>
              </a:rPr>
              <a:t>Jendela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Kode</a:t>
            </a:r>
            <a:r>
              <a:rPr lang="en-US" sz="1300" b="1" dirty="0" smtClean="0">
                <a:solidFill>
                  <a:schemeClr val="bg1"/>
                </a:solidFill>
              </a:rPr>
              <a:t> (</a:t>
            </a:r>
            <a:r>
              <a:rPr lang="en-US" sz="1300" b="1" i="1" dirty="0" smtClean="0">
                <a:solidFill>
                  <a:schemeClr val="bg1"/>
                </a:solidFill>
              </a:rPr>
              <a:t>Code Window</a:t>
            </a:r>
            <a:r>
              <a:rPr lang="en-US" sz="13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menulis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/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program di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kebutuhan</a:t>
            </a:r>
            <a:r>
              <a:rPr lang="en-US" sz="1300" dirty="0" smtClean="0">
                <a:solidFill>
                  <a:schemeClr val="bg1"/>
                </a:solidFill>
              </a:rPr>
              <a:t> programmer. </a:t>
            </a:r>
            <a:r>
              <a:rPr lang="en-US" sz="1300" dirty="0" err="1" smtClean="0">
                <a:solidFill>
                  <a:schemeClr val="bg1"/>
                </a:solidFill>
              </a:rPr>
              <a:t>Tanpa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menulis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 program,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pernah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berjalan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sekali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kenapa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jendela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terpenting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basic.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7)  Project Explorer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menampilkan</a:t>
            </a:r>
            <a:r>
              <a:rPr lang="en-US" sz="1300" dirty="0" smtClean="0">
                <a:solidFill>
                  <a:schemeClr val="bg1"/>
                </a:solidFill>
              </a:rPr>
              <a:t> file – file </a:t>
            </a:r>
            <a:r>
              <a:rPr lang="en-US" sz="1300" dirty="0" err="1" smtClean="0">
                <a:solidFill>
                  <a:schemeClr val="bg1"/>
                </a:solidFill>
              </a:rPr>
              <a:t>proyek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terkait</a:t>
            </a:r>
            <a:r>
              <a:rPr lang="en-US" sz="1300" dirty="0" smtClean="0">
                <a:solidFill>
                  <a:schemeClr val="bg1"/>
                </a:solidFill>
              </a:rPr>
              <a:t>.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istilah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setiap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beberapa</a:t>
            </a:r>
            <a:r>
              <a:rPr lang="en-US" sz="1300" dirty="0" smtClean="0">
                <a:solidFill>
                  <a:schemeClr val="bg1"/>
                </a:solidFill>
              </a:rPr>
              <a:t> file yang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mendukung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, di </a:t>
            </a:r>
            <a:r>
              <a:rPr lang="en-US" sz="1300" dirty="0" err="1" smtClean="0">
                <a:solidFill>
                  <a:schemeClr val="bg1"/>
                </a:solidFill>
              </a:rPr>
              <a:t>antaranya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form, module, class module, user control, </a:t>
            </a:r>
            <a:r>
              <a:rPr lang="en-US" sz="1300" dirty="0" err="1" smtClean="0">
                <a:solidFill>
                  <a:schemeClr val="bg1"/>
                </a:solidFill>
              </a:rPr>
              <a:t>dsb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8)  Properties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pengaturan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informasi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form.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nama</a:t>
            </a:r>
            <a:r>
              <a:rPr lang="en-US" sz="1300" dirty="0" smtClean="0">
                <a:solidFill>
                  <a:schemeClr val="bg1"/>
                </a:solidFill>
              </a:rPr>
              <a:t> form, </a:t>
            </a:r>
            <a:r>
              <a:rPr lang="en-US" sz="1300" dirty="0" err="1" smtClean="0">
                <a:solidFill>
                  <a:schemeClr val="bg1"/>
                </a:solidFill>
              </a:rPr>
              <a:t>warna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nama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tombol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dsb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88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Keterangan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6)  </a:t>
            </a:r>
            <a:r>
              <a:rPr lang="en-US" sz="1300" b="1" dirty="0" err="1" smtClean="0">
                <a:solidFill>
                  <a:schemeClr val="bg1"/>
                </a:solidFill>
              </a:rPr>
              <a:t>Jendela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Kode</a:t>
            </a:r>
            <a:r>
              <a:rPr lang="en-US" sz="1300" b="1" dirty="0" smtClean="0">
                <a:solidFill>
                  <a:schemeClr val="bg1"/>
                </a:solidFill>
              </a:rPr>
              <a:t> (</a:t>
            </a:r>
            <a:r>
              <a:rPr lang="en-US" sz="1300" b="1" i="1" dirty="0" smtClean="0">
                <a:solidFill>
                  <a:schemeClr val="bg1"/>
                </a:solidFill>
              </a:rPr>
              <a:t>Code Window</a:t>
            </a:r>
            <a:r>
              <a:rPr lang="en-US" sz="13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menulis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/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program di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kebutuhan</a:t>
            </a:r>
            <a:r>
              <a:rPr lang="en-US" sz="1300" dirty="0" smtClean="0">
                <a:solidFill>
                  <a:schemeClr val="bg1"/>
                </a:solidFill>
              </a:rPr>
              <a:t> programmer. </a:t>
            </a:r>
            <a:r>
              <a:rPr lang="en-US" sz="1300" dirty="0" err="1" smtClean="0">
                <a:solidFill>
                  <a:schemeClr val="bg1"/>
                </a:solidFill>
              </a:rPr>
              <a:t>Tanpa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menulis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 program,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pernah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berjalan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sekali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kenapa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jendela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terpenting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basic.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7)  Project Explorer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menampilkan</a:t>
            </a:r>
            <a:r>
              <a:rPr lang="en-US" sz="1300" dirty="0" smtClean="0">
                <a:solidFill>
                  <a:schemeClr val="bg1"/>
                </a:solidFill>
              </a:rPr>
              <a:t> file – file </a:t>
            </a:r>
            <a:r>
              <a:rPr lang="en-US" sz="1300" dirty="0" err="1" smtClean="0">
                <a:solidFill>
                  <a:schemeClr val="bg1"/>
                </a:solidFill>
              </a:rPr>
              <a:t>proyek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terkait</a:t>
            </a:r>
            <a:r>
              <a:rPr lang="en-US" sz="1300" dirty="0" smtClean="0">
                <a:solidFill>
                  <a:schemeClr val="bg1"/>
                </a:solidFill>
              </a:rPr>
              <a:t>.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istilah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setiap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beberapa</a:t>
            </a:r>
            <a:r>
              <a:rPr lang="en-US" sz="1300" dirty="0" smtClean="0">
                <a:solidFill>
                  <a:schemeClr val="bg1"/>
                </a:solidFill>
              </a:rPr>
              <a:t> file yang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mendukung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, di </a:t>
            </a:r>
            <a:r>
              <a:rPr lang="en-US" sz="1300" dirty="0" err="1" smtClean="0">
                <a:solidFill>
                  <a:schemeClr val="bg1"/>
                </a:solidFill>
              </a:rPr>
              <a:t>antaranya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form, module, class module, user control, </a:t>
            </a:r>
            <a:r>
              <a:rPr lang="en-US" sz="1300" dirty="0" err="1" smtClean="0">
                <a:solidFill>
                  <a:schemeClr val="bg1"/>
                </a:solidFill>
              </a:rPr>
              <a:t>dsb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8)  Properties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tempat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pengaturan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informasi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form.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nama</a:t>
            </a:r>
            <a:r>
              <a:rPr lang="en-US" sz="1300" dirty="0" smtClean="0">
                <a:solidFill>
                  <a:schemeClr val="bg1"/>
                </a:solidFill>
              </a:rPr>
              <a:t> form, </a:t>
            </a:r>
            <a:r>
              <a:rPr lang="en-US" sz="1300" dirty="0" err="1" smtClean="0">
                <a:solidFill>
                  <a:schemeClr val="bg1"/>
                </a:solidFill>
              </a:rPr>
              <a:t>warna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nama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tombol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dsb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64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Keterangan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9)  Form Layout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jendela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melihat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posisi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ditampilkan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layar</a:t>
            </a:r>
            <a:r>
              <a:rPr lang="en-US" sz="1300" dirty="0" smtClean="0">
                <a:solidFill>
                  <a:schemeClr val="bg1"/>
                </a:solidFill>
              </a:rPr>
              <a:t> monitor. </a:t>
            </a:r>
            <a:r>
              <a:rPr lang="en-US" sz="1300" dirty="0" err="1" smtClean="0">
                <a:solidFill>
                  <a:schemeClr val="bg1"/>
                </a:solidFill>
              </a:rPr>
              <a:t>Saat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form,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ditampilkan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posisi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tengah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atas</a:t>
            </a:r>
            <a:r>
              <a:rPr lang="en-US" sz="1300" dirty="0" smtClean="0">
                <a:solidFill>
                  <a:schemeClr val="bg1"/>
                </a:solidFill>
              </a:rPr>
              <a:t>/</a:t>
            </a:r>
            <a:r>
              <a:rPr lang="en-US" sz="1300" dirty="0" err="1" smtClean="0">
                <a:solidFill>
                  <a:schemeClr val="bg1"/>
                </a:solidFill>
              </a:rPr>
              <a:t>bawah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kiri</a:t>
            </a:r>
            <a:r>
              <a:rPr lang="en-US" sz="1300" dirty="0" smtClean="0">
                <a:solidFill>
                  <a:schemeClr val="bg1"/>
                </a:solidFill>
              </a:rPr>
              <a:t>/</a:t>
            </a:r>
            <a:r>
              <a:rPr lang="en-US" sz="1300" dirty="0" err="1" smtClean="0">
                <a:solidFill>
                  <a:schemeClr val="bg1"/>
                </a:solidFill>
              </a:rPr>
              <a:t>kanan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default, </a:t>
            </a:r>
            <a:r>
              <a:rPr lang="en-US" sz="1300" dirty="0" smtClean="0">
                <a:solidFill>
                  <a:schemeClr val="bg1"/>
                </a:solidFill>
              </a:rPr>
              <a:t>form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jendela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meskipun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mengaturnya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keinginan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berdasarkan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maupun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jendela</a:t>
            </a:r>
            <a:r>
              <a:rPr lang="en-US" sz="1300" dirty="0" smtClean="0">
                <a:solidFill>
                  <a:schemeClr val="bg1"/>
                </a:solidFill>
              </a:rPr>
              <a:t> properties.</a:t>
            </a:r>
          </a:p>
        </p:txBody>
      </p:sp>
    </p:spTree>
    <p:extLst>
      <p:ext uri="{BB962C8B-B14F-4D97-AF65-F5344CB8AC3E}">
        <p14:creationId xmlns:p14="http://schemas.microsoft.com/office/powerpoint/2010/main" val="79545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90" y="390787"/>
            <a:ext cx="8243560" cy="572700"/>
          </a:xfrm>
        </p:spPr>
        <p:txBody>
          <a:bodyPr/>
          <a:lstStyle/>
          <a:p>
            <a:r>
              <a:rPr lang="en-US" dirty="0" smtClean="0"/>
              <a:t>LATIHAN SOAL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48" y="1053450"/>
            <a:ext cx="8369202" cy="3797756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1. 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kalian </a:t>
            </a:r>
            <a:r>
              <a:rPr lang="en-US" sz="1300" dirty="0" err="1" smtClean="0"/>
              <a:t>ketahui</a:t>
            </a:r>
            <a:r>
              <a:rPr lang="en-US" sz="1300" dirty="0" smtClean="0"/>
              <a:t> </a:t>
            </a:r>
            <a:r>
              <a:rPr lang="en-US" sz="1300" dirty="0" err="1" smtClean="0"/>
              <a:t>tentang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/>
              <a:t>V</a:t>
            </a:r>
            <a:r>
              <a:rPr lang="en-US" sz="1300" dirty="0" smtClean="0"/>
              <a:t>isual Basic? </a:t>
            </a:r>
            <a:r>
              <a:rPr lang="en-US" sz="1300" dirty="0" err="1" smtClean="0"/>
              <a:t>Jelaskan</a:t>
            </a:r>
            <a:r>
              <a:rPr lang="en-US" sz="1300" dirty="0" smtClean="0"/>
              <a:t> </a:t>
            </a:r>
            <a:r>
              <a:rPr lang="en-US" sz="1300" dirty="0" err="1" smtClean="0"/>
              <a:t>sesuai</a:t>
            </a:r>
            <a:r>
              <a:rPr lang="en-US" sz="1300" dirty="0" smtClean="0"/>
              <a:t> </a:t>
            </a:r>
            <a:r>
              <a:rPr lang="en-US" sz="1300" dirty="0" err="1" smtClean="0"/>
              <a:t>pemahaman</a:t>
            </a:r>
            <a:r>
              <a:rPr lang="en-US" sz="1300" dirty="0" smtClean="0"/>
              <a:t> kalian.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2.  </a:t>
            </a:r>
            <a:r>
              <a:rPr lang="en-US" sz="1300" dirty="0" err="1" smtClean="0"/>
              <a:t>Bagaimana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cara</a:t>
            </a:r>
            <a:r>
              <a:rPr lang="en-US" sz="1300" dirty="0"/>
              <a:t> </a:t>
            </a:r>
            <a:r>
              <a:rPr lang="en-US" sz="1300" dirty="0" err="1" smtClean="0"/>
              <a:t>kerja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 Basic? </a:t>
            </a:r>
            <a:r>
              <a:rPr lang="en-US" sz="1300" dirty="0" err="1" smtClean="0"/>
              <a:t>Jelaskan</a:t>
            </a:r>
            <a:r>
              <a:rPr lang="en-US" sz="1300" dirty="0" smtClean="0"/>
              <a:t> </a:t>
            </a:r>
            <a:r>
              <a:rPr lang="en-US" sz="1300" dirty="0" err="1" smtClean="0"/>
              <a:t>istilah</a:t>
            </a:r>
            <a:r>
              <a:rPr lang="en-US" sz="1300" dirty="0" smtClean="0"/>
              <a:t> – </a:t>
            </a:r>
            <a:r>
              <a:rPr lang="en-US" sz="1300" dirty="0" err="1" smtClean="0"/>
              <a:t>istilah</a:t>
            </a:r>
            <a:r>
              <a:rPr lang="en-US" sz="1300" dirty="0" smtClean="0"/>
              <a:t> </a:t>
            </a:r>
            <a:r>
              <a:rPr lang="en-US" sz="1300" dirty="0" err="1" smtClean="0"/>
              <a:t>penting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itu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3.  </a:t>
            </a:r>
            <a:r>
              <a:rPr lang="en-US" sz="1300" dirty="0" err="1" smtClean="0"/>
              <a:t>Mengapa</a:t>
            </a:r>
            <a:r>
              <a:rPr lang="en-US" sz="1300" dirty="0" smtClean="0"/>
              <a:t> Visual Basic </a:t>
            </a:r>
            <a:r>
              <a:rPr lang="en-US" sz="1300" dirty="0" err="1" smtClean="0"/>
              <a:t>dipandang</a:t>
            </a:r>
            <a:r>
              <a:rPr lang="en-US" sz="1300" dirty="0" smtClean="0"/>
              <a:t> </a:t>
            </a:r>
            <a:r>
              <a:rPr lang="en-US" sz="1300" dirty="0" err="1" smtClean="0"/>
              <a:t>sebagai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yang </a:t>
            </a:r>
            <a:r>
              <a:rPr lang="en-US" sz="1300" dirty="0" err="1" smtClean="0"/>
              <a:t>sangat</a:t>
            </a:r>
            <a:r>
              <a:rPr lang="en-US" sz="1300" dirty="0" smtClean="0"/>
              <a:t> </a:t>
            </a:r>
            <a:r>
              <a:rPr lang="en-US" sz="1300" dirty="0" err="1" smtClean="0"/>
              <a:t>mudah</a:t>
            </a:r>
            <a:r>
              <a:rPr lang="en-US" sz="1300" dirty="0" smtClean="0"/>
              <a:t> </a:t>
            </a:r>
            <a:r>
              <a:rPr lang="en-US" sz="1300" dirty="0" err="1" smtClean="0"/>
              <a:t>dipelajari</a:t>
            </a:r>
            <a:r>
              <a:rPr lang="en-US" sz="1300" dirty="0" smtClean="0"/>
              <a:t>? </a:t>
            </a:r>
            <a:r>
              <a:rPr lang="en-US" sz="1300" dirty="0" err="1" smtClean="0"/>
              <a:t>Jelaskan</a:t>
            </a:r>
            <a:r>
              <a:rPr lang="en-US" sz="1300" dirty="0" smtClean="0"/>
              <a:t> </a:t>
            </a:r>
            <a:r>
              <a:rPr lang="en-US" sz="1300" dirty="0" err="1" smtClean="0"/>
              <a:t>alasannya</a:t>
            </a:r>
            <a:r>
              <a:rPr lang="en-US" sz="1300" dirty="0" smtClean="0"/>
              <a:t>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4.  </a:t>
            </a:r>
            <a:r>
              <a:rPr lang="en-US" sz="1300" dirty="0" err="1" smtClean="0"/>
              <a:t>Jelaskan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dimaksud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5. 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keunggulan</a:t>
            </a:r>
            <a:r>
              <a:rPr lang="en-US" sz="1300" dirty="0" smtClean="0"/>
              <a:t> </a:t>
            </a:r>
            <a:r>
              <a:rPr lang="en-US" sz="1300" dirty="0" err="1"/>
              <a:t>P</a:t>
            </a:r>
            <a:r>
              <a:rPr lang="en-US" sz="1300" dirty="0" err="1" smtClean="0"/>
              <a:t>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Berorientasi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(OOP) </a:t>
            </a:r>
            <a:r>
              <a:rPr lang="en-US" sz="1300" dirty="0" err="1" smtClean="0"/>
              <a:t>dibanding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lainnya</a:t>
            </a:r>
            <a:r>
              <a:rPr lang="en-US" sz="1300" dirty="0" smtClean="0"/>
              <a:t>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6.  </a:t>
            </a:r>
            <a:r>
              <a:rPr lang="en-US" sz="1300" dirty="0" err="1" smtClean="0"/>
              <a:t>Sebut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uraikan</a:t>
            </a:r>
            <a:r>
              <a:rPr lang="en-US" sz="1300" dirty="0" smtClean="0"/>
              <a:t> </a:t>
            </a:r>
            <a:r>
              <a:rPr lang="en-US" sz="1300" dirty="0" err="1" smtClean="0"/>
              <a:t>istilah</a:t>
            </a:r>
            <a:r>
              <a:rPr lang="en-US" sz="1300" dirty="0" smtClean="0"/>
              <a:t> </a:t>
            </a:r>
            <a:r>
              <a:rPr lang="en-US" sz="1300" dirty="0" err="1" smtClean="0"/>
              <a:t>penting</a:t>
            </a:r>
            <a:r>
              <a:rPr lang="en-US" sz="1300" dirty="0" smtClean="0"/>
              <a:t> </a:t>
            </a:r>
            <a:r>
              <a:rPr lang="en-US" sz="1300" dirty="0" err="1" smtClean="0"/>
              <a:t>seperti</a:t>
            </a:r>
            <a:r>
              <a:rPr lang="en-US" sz="1300" dirty="0" smtClean="0"/>
              <a:t> </a:t>
            </a:r>
            <a:r>
              <a:rPr lang="en-US" sz="1300" i="1" dirty="0" smtClean="0"/>
              <a:t>Object, Property,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i="1" dirty="0" smtClean="0"/>
              <a:t>Method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</a:t>
            </a:r>
            <a:r>
              <a:rPr lang="en-US" sz="1300" dirty="0" smtClean="0"/>
              <a:t>-man </a:t>
            </a:r>
            <a:r>
              <a:rPr lang="en-US" sz="1300" dirty="0" err="1" smtClean="0"/>
              <a:t>dalam</a:t>
            </a:r>
            <a:r>
              <a:rPr lang="en-US" sz="1300" dirty="0" smtClean="0"/>
              <a:t> Visual Basic.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7.  </a:t>
            </a:r>
            <a:r>
              <a:rPr lang="en-US" sz="1300" dirty="0" err="1" smtClean="0"/>
              <a:t>Tuliskan</a:t>
            </a:r>
            <a:r>
              <a:rPr lang="en-US" sz="1300" dirty="0" smtClean="0"/>
              <a:t> </a:t>
            </a:r>
            <a:r>
              <a:rPr lang="en-US" sz="1300" dirty="0" err="1" smtClean="0"/>
              <a:t>beberapa</a:t>
            </a:r>
            <a:r>
              <a:rPr lang="en-US" sz="1300" dirty="0" smtClean="0"/>
              <a:t> </a:t>
            </a:r>
            <a:r>
              <a:rPr lang="en-US" sz="1300" dirty="0" err="1" smtClean="0"/>
              <a:t>bagian</a:t>
            </a:r>
            <a:r>
              <a:rPr lang="en-US" sz="1300" dirty="0" smtClean="0"/>
              <a:t> </a:t>
            </a:r>
            <a:r>
              <a:rPr lang="en-US" sz="1300" dirty="0" err="1" smtClean="0"/>
              <a:t>utama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lingkungan</a:t>
            </a:r>
            <a:r>
              <a:rPr lang="en-US" sz="1300" dirty="0" smtClean="0"/>
              <a:t> </a:t>
            </a:r>
            <a:r>
              <a:rPr lang="en-US" sz="1300" dirty="0" err="1" smtClean="0"/>
              <a:t>kerja</a:t>
            </a:r>
            <a:r>
              <a:rPr lang="en-US" sz="1300" dirty="0" smtClean="0"/>
              <a:t> </a:t>
            </a:r>
            <a:r>
              <a:rPr lang="en-US" sz="1300" dirty="0"/>
              <a:t>V</a:t>
            </a:r>
            <a:r>
              <a:rPr lang="en-US" sz="1300" dirty="0" smtClean="0"/>
              <a:t>isual Basic.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8. 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fungsi</a:t>
            </a:r>
            <a:r>
              <a:rPr lang="en-US" sz="1300" dirty="0" smtClean="0"/>
              <a:t> </a:t>
            </a:r>
            <a:r>
              <a:rPr lang="en-US" sz="1300" dirty="0" err="1" smtClean="0"/>
              <a:t>jendela</a:t>
            </a:r>
            <a:r>
              <a:rPr lang="en-US" sz="1300" dirty="0" smtClean="0"/>
              <a:t> form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jendela</a:t>
            </a:r>
            <a:r>
              <a:rPr lang="en-US" sz="1300" dirty="0" smtClean="0"/>
              <a:t> </a:t>
            </a:r>
            <a:r>
              <a:rPr lang="en-US" sz="1300" dirty="0" err="1" smtClean="0"/>
              <a:t>kode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lingkungan</a:t>
            </a:r>
            <a:r>
              <a:rPr lang="en-US" sz="1300" dirty="0" smtClean="0"/>
              <a:t> </a:t>
            </a:r>
            <a:r>
              <a:rPr lang="en-US" sz="1300" dirty="0" err="1" smtClean="0"/>
              <a:t>kerja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 Basic?</a:t>
            </a:r>
            <a:endParaRPr lang="id-ID" sz="1300" dirty="0"/>
          </a:p>
        </p:txBody>
      </p:sp>
    </p:spTree>
    <p:extLst>
      <p:ext uri="{BB962C8B-B14F-4D97-AF65-F5344CB8AC3E}">
        <p14:creationId xmlns:p14="http://schemas.microsoft.com/office/powerpoint/2010/main" val="29046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>
            <a:spLocks noGrp="1"/>
          </p:cNvSpPr>
          <p:nvPr>
            <p:ph type="title" idx="2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en" dirty="0" smtClean="0"/>
              <a:t>  A</a:t>
            </a:r>
            <a:endParaRPr dirty="0"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942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PEMROGRAMAN DASAR</a:t>
            </a:r>
            <a:endParaRPr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4"/>
          </p:nvPr>
        </p:nvSpPr>
        <p:spPr>
          <a:xfrm>
            <a:off x="4201498" y="1328525"/>
            <a:ext cx="4593493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Mempelajari pengertian, konsep, fungsi, dan tingkat bahasa pemrograman komputer.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/>
          </p:nvPr>
        </p:nvSpPr>
        <p:spPr>
          <a:xfrm>
            <a:off x="3273075" y="198625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endParaRPr dirty="0"/>
          </a:p>
        </p:txBody>
      </p:sp>
      <p:sp>
        <p:nvSpPr>
          <p:cNvPr id="1059" name="Google Shape;1059;p41"/>
          <p:cNvSpPr txBox="1">
            <a:spLocks noGrp="1"/>
          </p:cNvSpPr>
          <p:nvPr>
            <p:ph type="title" idx="6"/>
          </p:nvPr>
        </p:nvSpPr>
        <p:spPr>
          <a:xfrm>
            <a:off x="4201275" y="2162094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DASAR PEMROGRAMAN VISUAL BASIC</a:t>
            </a:r>
            <a:endParaRPr dirty="0"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/>
          </p:nvPr>
        </p:nvSpPr>
        <p:spPr>
          <a:xfrm>
            <a:off x="4201275" y="2478346"/>
            <a:ext cx="4593716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Mempelajari pengertian, konsep dasar, dan lingkungan Visual Basic.</a:t>
            </a:r>
            <a:endParaRPr dirty="0"/>
          </a:p>
        </p:txBody>
      </p:sp>
      <p:sp>
        <p:nvSpPr>
          <p:cNvPr id="1061" name="Google Shape;1061;p41"/>
          <p:cNvSpPr txBox="1">
            <a:spLocks noGrp="1"/>
          </p:cNvSpPr>
          <p:nvPr>
            <p:ph type="title" idx="8"/>
          </p:nvPr>
        </p:nvSpPr>
        <p:spPr>
          <a:xfrm>
            <a:off x="3273075" y="306520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2" name="Google Shape;1062;p41"/>
          <p:cNvSpPr txBox="1">
            <a:spLocks noGrp="1"/>
          </p:cNvSpPr>
          <p:nvPr>
            <p:ph type="title" idx="9"/>
          </p:nvPr>
        </p:nvSpPr>
        <p:spPr>
          <a:xfrm>
            <a:off x="4201275" y="3257798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BELAJAR MEMBUAT PEMROGRAMAN VISUAL BASIC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3" name="Google Shape;1063;p41"/>
          <p:cNvSpPr txBox="1">
            <a:spLocks noGrp="1"/>
          </p:cNvSpPr>
          <p:nvPr>
            <p:ph type="title" idx="13"/>
          </p:nvPr>
        </p:nvSpPr>
        <p:spPr>
          <a:xfrm>
            <a:off x="4201275" y="3596299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elajar cara membuat aplikasi sederhana di Visua Basic, dan menggunakan event dan properti pada Visual Basic.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4"/>
          <p:cNvSpPr txBox="1">
            <a:spLocks noGrp="1"/>
          </p:cNvSpPr>
          <p:nvPr>
            <p:ph type="title"/>
          </p:nvPr>
        </p:nvSpPr>
        <p:spPr>
          <a:xfrm>
            <a:off x="2188266" y="2198985"/>
            <a:ext cx="4767444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DASAR PEMROGRAMAN VISUAL BASIC</a:t>
            </a:r>
            <a:endParaRPr dirty="0"/>
          </a:p>
        </p:txBody>
      </p:sp>
      <p:sp>
        <p:nvSpPr>
          <p:cNvPr id="1314" name="Google Shape;1314;p54"/>
          <p:cNvSpPr txBox="1">
            <a:spLocks noGrp="1"/>
          </p:cNvSpPr>
          <p:nvPr>
            <p:ph type="subTitle" idx="1"/>
          </p:nvPr>
        </p:nvSpPr>
        <p:spPr>
          <a:xfrm>
            <a:off x="2418610" y="4234485"/>
            <a:ext cx="4306755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id-ID" dirty="0"/>
              <a:t>Mempelajari pengertian, konsep dasar, dan lingkungan Visual Basic.</a:t>
            </a:r>
            <a:endParaRPr lang="id-ID" dirty="0"/>
          </a:p>
        </p:txBody>
      </p:sp>
      <p:sp>
        <p:nvSpPr>
          <p:cNvPr id="1315" name="Google Shape;1315;p54"/>
          <p:cNvSpPr txBox="1">
            <a:spLocks noGrp="1"/>
          </p:cNvSpPr>
          <p:nvPr>
            <p:ph type="title" idx="2"/>
          </p:nvPr>
        </p:nvSpPr>
        <p:spPr>
          <a:xfrm>
            <a:off x="378660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endParaRPr dirty="0"/>
          </a:p>
        </p:txBody>
      </p:sp>
      <p:sp>
        <p:nvSpPr>
          <p:cNvPr id="1316" name="Google Shape;1316;p54"/>
          <p:cNvSpPr/>
          <p:nvPr/>
        </p:nvSpPr>
        <p:spPr>
          <a:xfrm>
            <a:off x="3998088" y="860308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smtClean="0"/>
              <a:t>Visual Basic </a:t>
            </a:r>
            <a:r>
              <a:rPr lang="en-US" sz="1300" dirty="0" err="1" smtClean="0"/>
              <a:t>adalah</a:t>
            </a:r>
            <a:r>
              <a:rPr lang="en-US" sz="1300" dirty="0" smtClean="0"/>
              <a:t> </a:t>
            </a:r>
            <a:r>
              <a:rPr lang="en-US" sz="1300" dirty="0" err="1" smtClean="0"/>
              <a:t>salah</a:t>
            </a:r>
            <a:r>
              <a:rPr lang="en-US" sz="1300" dirty="0" smtClean="0"/>
              <a:t> </a:t>
            </a:r>
            <a:r>
              <a:rPr lang="en-US" sz="1300" dirty="0" err="1" smtClean="0"/>
              <a:t>satu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, yang </a:t>
            </a:r>
            <a:r>
              <a:rPr lang="en-US" sz="1300" dirty="0" err="1" smtClean="0"/>
              <a:t>dikembangkan</a:t>
            </a:r>
            <a:r>
              <a:rPr lang="en-US" sz="1300" dirty="0" smtClean="0"/>
              <a:t> Microsoft </a:t>
            </a:r>
            <a:r>
              <a:rPr lang="en-US" sz="1300" dirty="0" err="1" smtClean="0"/>
              <a:t>sejak</a:t>
            </a:r>
            <a:r>
              <a:rPr lang="en-US" sz="1300" dirty="0" smtClean="0"/>
              <a:t> </a:t>
            </a:r>
            <a:r>
              <a:rPr lang="en-US" sz="1300" dirty="0" err="1" smtClean="0"/>
              <a:t>tahun</a:t>
            </a:r>
            <a:r>
              <a:rPr lang="en-US" sz="1300" dirty="0" smtClean="0"/>
              <a:t> 1991, </a:t>
            </a:r>
            <a:r>
              <a:rPr lang="en-US" sz="1300" dirty="0" err="1" smtClean="0"/>
              <a:t>merupakan</a:t>
            </a:r>
            <a:r>
              <a:rPr lang="en-US" sz="1300" dirty="0" smtClean="0"/>
              <a:t> </a:t>
            </a:r>
            <a:r>
              <a:rPr lang="en-US" sz="1300" dirty="0" err="1" smtClean="0"/>
              <a:t>pengembangan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</a:t>
            </a:r>
            <a:r>
              <a:rPr lang="en-US" sz="1300" dirty="0" err="1" smtClean="0"/>
              <a:t>pendahulunya</a:t>
            </a:r>
            <a:r>
              <a:rPr lang="en-US" sz="1300" dirty="0" smtClean="0"/>
              <a:t> </a:t>
            </a:r>
            <a:r>
              <a:rPr lang="en-US" sz="1300" dirty="0" err="1" smtClean="0"/>
              <a:t>yaitu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BASIC (</a:t>
            </a:r>
            <a:r>
              <a:rPr lang="en-US" sz="1300" i="1" dirty="0" smtClean="0"/>
              <a:t>Beginner’s All-purpose Symbolic Instruction Code</a:t>
            </a:r>
            <a:r>
              <a:rPr lang="en-US" sz="1300" dirty="0" smtClean="0"/>
              <a:t>) yang </a:t>
            </a:r>
            <a:r>
              <a:rPr lang="en-US" sz="1300" dirty="0" err="1" smtClean="0"/>
              <a:t>dikembangkan</a:t>
            </a:r>
            <a:r>
              <a:rPr lang="en-US" sz="1300" dirty="0" smtClean="0"/>
              <a:t> </a:t>
            </a:r>
            <a:r>
              <a:rPr lang="en-US" sz="1300" dirty="0" err="1" smtClean="0"/>
              <a:t>pada</a:t>
            </a:r>
            <a:r>
              <a:rPr lang="en-US" sz="1300" dirty="0" smtClean="0"/>
              <a:t> era 1950-an. Visual Basic </a:t>
            </a:r>
            <a:r>
              <a:rPr lang="en-US" sz="1300" dirty="0" err="1" smtClean="0"/>
              <a:t>merupakan</a:t>
            </a:r>
            <a:r>
              <a:rPr lang="en-US" sz="1300" dirty="0" smtClean="0"/>
              <a:t> </a:t>
            </a:r>
            <a:r>
              <a:rPr lang="en-US" sz="1300" dirty="0" err="1" smtClean="0"/>
              <a:t>salah</a:t>
            </a:r>
            <a:r>
              <a:rPr lang="en-US" sz="1300" dirty="0" smtClean="0"/>
              <a:t> </a:t>
            </a:r>
            <a:r>
              <a:rPr lang="en-US" sz="1300" dirty="0" err="1" smtClean="0"/>
              <a:t>satu</a:t>
            </a:r>
            <a:r>
              <a:rPr lang="en-US" sz="1300" dirty="0" smtClean="0"/>
              <a:t> </a:t>
            </a:r>
            <a:r>
              <a:rPr lang="en-US" sz="1300" i="1" dirty="0" smtClean="0"/>
              <a:t>Development Tool </a:t>
            </a:r>
            <a:r>
              <a:rPr lang="en-US" sz="1300" dirty="0" err="1" smtClean="0"/>
              <a:t>yaitu</a:t>
            </a:r>
            <a:r>
              <a:rPr lang="en-US" sz="1300" dirty="0" smtClean="0"/>
              <a:t> </a:t>
            </a:r>
            <a:r>
              <a:rPr lang="en-US" sz="1300" dirty="0" err="1" smtClean="0"/>
              <a:t>alat</a:t>
            </a:r>
            <a:r>
              <a:rPr lang="en-US" sz="1300" dirty="0" smtClean="0"/>
              <a:t> bantu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membuat</a:t>
            </a:r>
            <a:r>
              <a:rPr lang="en-US" sz="1300" dirty="0" smtClean="0"/>
              <a:t> </a:t>
            </a:r>
            <a:r>
              <a:rPr lang="en-US" sz="1300" dirty="0" err="1" smtClean="0"/>
              <a:t>berbagai</a:t>
            </a:r>
            <a:r>
              <a:rPr lang="en-US" sz="1300" dirty="0" smtClean="0"/>
              <a:t> </a:t>
            </a:r>
            <a:r>
              <a:rPr lang="en-US" sz="1300" dirty="0" err="1" smtClean="0"/>
              <a:t>macam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, </a:t>
            </a:r>
            <a:r>
              <a:rPr lang="en-US" sz="1300" dirty="0" err="1" smtClean="0"/>
              <a:t>khususnya</a:t>
            </a:r>
            <a:r>
              <a:rPr lang="en-US" sz="1300" dirty="0" smtClean="0"/>
              <a:t> yang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sistem</a:t>
            </a:r>
            <a:r>
              <a:rPr lang="en-US" sz="1300" dirty="0" smtClean="0"/>
              <a:t> </a:t>
            </a:r>
            <a:r>
              <a:rPr lang="en-US" sz="1300" dirty="0" err="1" smtClean="0"/>
              <a:t>operasi</a:t>
            </a:r>
            <a:r>
              <a:rPr lang="en-US" sz="1300" dirty="0" smtClean="0"/>
              <a:t> Windows,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mendukung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berorientasi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(</a:t>
            </a:r>
            <a:r>
              <a:rPr lang="en-US" sz="1300" i="1" dirty="0" smtClean="0"/>
              <a:t>Object Oriented Programming – OOP</a:t>
            </a:r>
            <a:r>
              <a:rPr lang="en-US" sz="1300" dirty="0" smtClean="0"/>
              <a:t>).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 Basic </a:t>
            </a:r>
            <a:r>
              <a:rPr lang="en-US" sz="1300" dirty="0" err="1" smtClean="0"/>
              <a:t>sangat</a:t>
            </a:r>
            <a:r>
              <a:rPr lang="en-US" sz="1300" dirty="0" smtClean="0"/>
              <a:t> </a:t>
            </a:r>
            <a:r>
              <a:rPr lang="en-US" sz="1300" dirty="0" err="1" smtClean="0"/>
              <a:t>mudah</a:t>
            </a:r>
            <a:r>
              <a:rPr lang="en-US" sz="1300" dirty="0" smtClean="0"/>
              <a:t> </a:t>
            </a:r>
            <a:r>
              <a:rPr lang="en-US" sz="1300" dirty="0" err="1" smtClean="0"/>
              <a:t>dipelajari</a:t>
            </a:r>
            <a:r>
              <a:rPr lang="en-US" sz="1300" dirty="0" smtClean="0"/>
              <a:t>,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teknik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 yang </a:t>
            </a:r>
            <a:r>
              <a:rPr lang="en-US" sz="1300" dirty="0" err="1" smtClean="0"/>
              <a:t>memungkinkan</a:t>
            </a:r>
            <a:r>
              <a:rPr lang="en-US" sz="1300" dirty="0" smtClean="0"/>
              <a:t> </a:t>
            </a:r>
            <a:r>
              <a:rPr lang="en-US" sz="1300" i="1" dirty="0" smtClean="0"/>
              <a:t>user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berkreasi</a:t>
            </a:r>
            <a:r>
              <a:rPr lang="en-US" sz="1300" dirty="0" smtClean="0"/>
              <a:t> </a:t>
            </a:r>
            <a:r>
              <a:rPr lang="en-US" sz="1300" dirty="0" err="1" smtClean="0"/>
              <a:t>lebih</a:t>
            </a:r>
            <a:r>
              <a:rPr lang="en-US" sz="1300" dirty="0" smtClean="0"/>
              <a:t> </a:t>
            </a:r>
            <a:r>
              <a:rPr lang="en-US" sz="1300" dirty="0" err="1" smtClean="0"/>
              <a:t>baik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menghasilkan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aplikasi</a:t>
            </a:r>
            <a:r>
              <a:rPr lang="en-US" sz="1300" dirty="0" smtClean="0"/>
              <a:t>. </a:t>
            </a:r>
            <a:r>
              <a:rPr lang="en-US" sz="1300" dirty="0" err="1" smtClean="0"/>
              <a:t>Ini</a:t>
            </a:r>
            <a:r>
              <a:rPr lang="en-US" sz="1300" dirty="0" smtClean="0"/>
              <a:t> </a:t>
            </a:r>
            <a:r>
              <a:rPr lang="en-US" sz="1300" dirty="0" err="1" smtClean="0"/>
              <a:t>terlihat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pembuatan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visual basic </a:t>
            </a:r>
            <a:r>
              <a:rPr lang="en-US" sz="1300" dirty="0" err="1" smtClean="0"/>
              <a:t>yaitu</a:t>
            </a:r>
            <a:r>
              <a:rPr lang="en-US" sz="1300" dirty="0" smtClean="0"/>
              <a:t> FORM, </a:t>
            </a:r>
            <a:r>
              <a:rPr lang="en-US" sz="1300" dirty="0" err="1" smtClean="0"/>
              <a:t>dimana</a:t>
            </a:r>
            <a:r>
              <a:rPr lang="en-US" sz="1300" dirty="0" smtClean="0"/>
              <a:t> </a:t>
            </a:r>
            <a:r>
              <a:rPr lang="en-US" sz="1300" i="1" dirty="0" smtClean="0"/>
              <a:t>user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mengatur</a:t>
            </a:r>
            <a:r>
              <a:rPr lang="en-US" sz="1300" dirty="0" smtClean="0"/>
              <a:t> 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form </a:t>
            </a:r>
            <a:r>
              <a:rPr lang="en-US" sz="1300" dirty="0" err="1" smtClean="0"/>
              <a:t>lalu</a:t>
            </a:r>
            <a:r>
              <a:rPr lang="en-US" sz="1300" dirty="0" smtClean="0"/>
              <a:t> </a:t>
            </a:r>
            <a:r>
              <a:rPr lang="en-US" sz="1300" dirty="0" err="1" smtClean="0"/>
              <a:t>dijalankan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i="1" dirty="0" smtClean="0"/>
              <a:t>script </a:t>
            </a:r>
            <a:r>
              <a:rPr lang="en-US" sz="1300" dirty="0" smtClean="0"/>
              <a:t>yang </a:t>
            </a:r>
            <a:r>
              <a:rPr lang="en-US" sz="1300" dirty="0" err="1" smtClean="0"/>
              <a:t>sangat</a:t>
            </a:r>
            <a:r>
              <a:rPr lang="en-US" sz="1300" dirty="0" smtClean="0"/>
              <a:t> </a:t>
            </a:r>
            <a:r>
              <a:rPr lang="en-US" sz="1300" dirty="0" err="1" smtClean="0"/>
              <a:t>mudah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Visual Basic </a:t>
            </a:r>
            <a:r>
              <a:rPr lang="en-US" sz="1300" dirty="0" err="1" smtClean="0"/>
              <a:t>atau</a:t>
            </a:r>
            <a:r>
              <a:rPr lang="en-US" sz="1300" dirty="0" smtClean="0"/>
              <a:t> </a:t>
            </a:r>
            <a:r>
              <a:rPr lang="en-US" sz="1300" dirty="0" err="1" smtClean="0"/>
              <a:t>disingkat</a:t>
            </a:r>
            <a:r>
              <a:rPr lang="en-US" sz="1300" dirty="0" smtClean="0"/>
              <a:t> VB </a:t>
            </a:r>
            <a:r>
              <a:rPr lang="en-US" sz="1300" dirty="0" err="1" smtClean="0"/>
              <a:t>mampu</a:t>
            </a:r>
            <a:r>
              <a:rPr lang="en-US" sz="1300" dirty="0" smtClean="0"/>
              <a:t> </a:t>
            </a:r>
            <a:r>
              <a:rPr lang="en-US" sz="1300" dirty="0" err="1" smtClean="0"/>
              <a:t>berinterkasi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aplikasi</a:t>
            </a:r>
            <a:r>
              <a:rPr lang="en-US" sz="1300" dirty="0" smtClean="0"/>
              <a:t> lain di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sistem</a:t>
            </a:r>
            <a:r>
              <a:rPr lang="en-US" sz="1300" dirty="0" smtClean="0"/>
              <a:t> </a:t>
            </a:r>
            <a:r>
              <a:rPr lang="en-US" sz="1300" dirty="0" err="1" smtClean="0"/>
              <a:t>operasi</a:t>
            </a:r>
            <a:r>
              <a:rPr lang="en-US" sz="1300" dirty="0" smtClean="0"/>
              <a:t> Windows </a:t>
            </a:r>
            <a:r>
              <a:rPr lang="en-US" sz="1300" dirty="0" err="1" smtClean="0"/>
              <a:t>yaitu</a:t>
            </a:r>
            <a:r>
              <a:rPr lang="en-US" sz="1300" dirty="0" smtClean="0"/>
              <a:t> ActiveX Control.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komponen</a:t>
            </a:r>
            <a:r>
              <a:rPr lang="en-US" sz="1300" dirty="0" smtClean="0"/>
              <a:t> </a:t>
            </a:r>
            <a:r>
              <a:rPr lang="en-US" sz="1300" dirty="0" err="1" smtClean="0"/>
              <a:t>ini</a:t>
            </a:r>
            <a:r>
              <a:rPr lang="en-US" sz="1300" dirty="0" smtClean="0"/>
              <a:t> </a:t>
            </a:r>
            <a:r>
              <a:rPr lang="en-US" sz="1300" dirty="0" err="1" smtClean="0"/>
              <a:t>memungkinkan</a:t>
            </a:r>
            <a:r>
              <a:rPr lang="en-US" sz="1300" dirty="0" smtClean="0"/>
              <a:t> </a:t>
            </a:r>
            <a:r>
              <a:rPr lang="en-US" sz="1300" i="1" dirty="0" smtClean="0"/>
              <a:t>user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memanggil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semua</a:t>
            </a:r>
            <a:r>
              <a:rPr lang="en-US" sz="1300" dirty="0" smtClean="0"/>
              <a:t> model data yang </a:t>
            </a:r>
            <a:r>
              <a:rPr lang="en-US" sz="1300" dirty="0" err="1" smtClean="0"/>
              <a:t>ada</a:t>
            </a:r>
            <a:r>
              <a:rPr lang="en-US" sz="1300" dirty="0" smtClean="0"/>
              <a:t> di </a:t>
            </a:r>
            <a:r>
              <a:rPr lang="en-US" sz="1300" dirty="0" err="1" smtClean="0"/>
              <a:t>sistem</a:t>
            </a:r>
            <a:r>
              <a:rPr lang="en-US" sz="1300" dirty="0" smtClean="0"/>
              <a:t> </a:t>
            </a:r>
            <a:r>
              <a:rPr lang="en-US" sz="1300" dirty="0" err="1" smtClean="0"/>
              <a:t>operasi</a:t>
            </a:r>
            <a:r>
              <a:rPr lang="en-US" sz="1300" dirty="0" smtClean="0"/>
              <a:t> windows.</a:t>
            </a:r>
            <a:endParaRPr lang="id-ID" sz="1300" dirty="0"/>
          </a:p>
        </p:txBody>
      </p:sp>
    </p:spTree>
    <p:extLst>
      <p:ext uri="{BB962C8B-B14F-4D97-AF65-F5344CB8AC3E}">
        <p14:creationId xmlns:p14="http://schemas.microsoft.com/office/powerpoint/2010/main" val="2359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</a:t>
            </a:r>
            <a:r>
              <a:rPr lang="en-US" sz="1300" dirty="0" err="1" smtClean="0"/>
              <a:t>dikenali</a:t>
            </a:r>
            <a:r>
              <a:rPr lang="en-US" sz="1300" dirty="0" smtClean="0"/>
              <a:t> </a:t>
            </a:r>
            <a:r>
              <a:rPr lang="en-US" sz="1300" dirty="0" err="1" smtClean="0"/>
              <a:t>adanya</a:t>
            </a:r>
            <a:r>
              <a:rPr lang="en-US" sz="1300" dirty="0" smtClean="0"/>
              <a:t> 2 </a:t>
            </a:r>
            <a:r>
              <a:rPr lang="en-US" sz="1300" dirty="0" err="1" smtClean="0"/>
              <a:t>komponen</a:t>
            </a:r>
            <a:r>
              <a:rPr lang="en-US" sz="1300" dirty="0" smtClean="0"/>
              <a:t> </a:t>
            </a:r>
            <a:r>
              <a:rPr lang="en-US" sz="1300" dirty="0" err="1" smtClean="0"/>
              <a:t>yaitu</a:t>
            </a:r>
            <a:r>
              <a:rPr lang="en-US" sz="1300" dirty="0" smtClean="0"/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/>
              <a:t>*  Properties </a:t>
            </a:r>
            <a:r>
              <a:rPr lang="en-US" sz="1300" dirty="0" err="1" smtClean="0"/>
              <a:t>atau</a:t>
            </a:r>
            <a:r>
              <a:rPr lang="en-US" sz="1300" dirty="0" smtClean="0"/>
              <a:t> </a:t>
            </a:r>
            <a:r>
              <a:rPr lang="en-US" sz="1300" dirty="0" err="1" smtClean="0"/>
              <a:t>atribut</a:t>
            </a:r>
            <a:r>
              <a:rPr lang="en-US" sz="1300" dirty="0" smtClean="0"/>
              <a:t>, yang </a:t>
            </a:r>
            <a:r>
              <a:rPr lang="en-US" sz="1300" dirty="0" err="1" smtClean="0"/>
              <a:t>memiliki</a:t>
            </a:r>
            <a:r>
              <a:rPr lang="en-US" sz="1300" dirty="0" smtClean="0"/>
              <a:t> </a:t>
            </a:r>
            <a:r>
              <a:rPr lang="en-US" sz="1300" dirty="0" err="1" smtClean="0"/>
              <a:t>nilai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nama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/>
              <a:t>*  Event </a:t>
            </a:r>
            <a:r>
              <a:rPr lang="en-US" sz="1300" dirty="0" smtClean="0"/>
              <a:t>(</a:t>
            </a:r>
            <a:r>
              <a:rPr lang="en-US" sz="1300" i="1" dirty="0" smtClean="0"/>
              <a:t>function, method, action, behavior</a:t>
            </a:r>
            <a:r>
              <a:rPr lang="en-US" sz="1300" dirty="0" smtClean="0"/>
              <a:t>) yang </a:t>
            </a:r>
            <a:r>
              <a:rPr lang="en-US" sz="1300" dirty="0" err="1" smtClean="0"/>
              <a:t>hanya</a:t>
            </a:r>
            <a:r>
              <a:rPr lang="en-US" sz="1300" dirty="0" smtClean="0"/>
              <a:t> </a:t>
            </a:r>
            <a:r>
              <a:rPr lang="en-US" sz="1300" dirty="0" err="1" smtClean="0"/>
              <a:t>memiliki</a:t>
            </a:r>
            <a:r>
              <a:rPr lang="en-US" sz="1300" dirty="0" smtClean="0"/>
              <a:t> </a:t>
            </a:r>
            <a:r>
              <a:rPr lang="en-US" sz="1300" dirty="0" err="1" smtClean="0"/>
              <a:t>nama</a:t>
            </a:r>
            <a:endParaRPr lang="en-US" sz="1300" dirty="0" smtClean="0"/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i="1" dirty="0" smtClean="0"/>
              <a:t>event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</a:t>
            </a:r>
            <a:r>
              <a:rPr lang="en-US" sz="1300" dirty="0" err="1" smtClean="0"/>
              <a:t>dianggap</a:t>
            </a:r>
            <a:r>
              <a:rPr lang="en-US" sz="1300" dirty="0" smtClean="0"/>
              <a:t> </a:t>
            </a:r>
            <a:r>
              <a:rPr lang="en-US" sz="1300" dirty="0" err="1" smtClean="0"/>
              <a:t>sangat</a:t>
            </a:r>
            <a:r>
              <a:rPr lang="en-US" sz="1300" dirty="0" smtClean="0"/>
              <a:t> </a:t>
            </a:r>
            <a:r>
              <a:rPr lang="en-US" sz="1300" dirty="0" err="1" smtClean="0"/>
              <a:t>penting</a:t>
            </a:r>
            <a:r>
              <a:rPr lang="en-US" sz="1300" dirty="0" smtClean="0"/>
              <a:t> </a:t>
            </a:r>
            <a:r>
              <a:rPr lang="en-US" sz="1300" dirty="0" err="1" smtClean="0"/>
              <a:t>karena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</a:t>
            </a:r>
            <a:r>
              <a:rPr lang="en-US" sz="1300" i="1" dirty="0" smtClean="0"/>
              <a:t>action </a:t>
            </a:r>
            <a:r>
              <a:rPr lang="en-US" sz="1300" dirty="0" err="1" smtClean="0"/>
              <a:t>atau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</a:t>
            </a:r>
            <a:r>
              <a:rPr lang="en-US" sz="1300" dirty="0" err="1" smtClean="0"/>
              <a:t>tindakan</a:t>
            </a:r>
            <a:r>
              <a:rPr lang="en-US" sz="1300" dirty="0" smtClean="0"/>
              <a:t>, </a:t>
            </a:r>
            <a:r>
              <a:rPr lang="en-US" sz="1300" dirty="0" err="1" smtClean="0"/>
              <a:t>objek</a:t>
            </a:r>
            <a:r>
              <a:rPr lang="en-US" sz="1300" dirty="0" smtClean="0"/>
              <a:t> </a:t>
            </a:r>
            <a:r>
              <a:rPr lang="en-US" sz="1300" dirty="0" err="1" smtClean="0"/>
              <a:t>hanya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diam</a:t>
            </a:r>
            <a:r>
              <a:rPr lang="en-US" sz="1300" dirty="0" smtClean="0"/>
              <a:t> </a:t>
            </a:r>
            <a:r>
              <a:rPr lang="en-US" sz="1300" dirty="0" err="1" smtClean="0"/>
              <a:t>jika</a:t>
            </a:r>
            <a:r>
              <a:rPr lang="en-US" sz="1300" dirty="0" smtClean="0"/>
              <a:t>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ada</a:t>
            </a:r>
            <a:r>
              <a:rPr lang="en-US" sz="1300" dirty="0" smtClean="0"/>
              <a:t> </a:t>
            </a:r>
            <a:r>
              <a:rPr lang="en-US" sz="1300" i="1" dirty="0" smtClean="0"/>
              <a:t>event </a:t>
            </a:r>
            <a:r>
              <a:rPr lang="en-US" sz="1300" dirty="0" smtClean="0"/>
              <a:t>yang </a:t>
            </a:r>
            <a:r>
              <a:rPr lang="en-US" sz="1300" dirty="0" err="1" smtClean="0"/>
              <a:t>diberikan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1.  </a:t>
            </a:r>
            <a:r>
              <a:rPr lang="en-US" sz="1400" b="1" dirty="0" err="1" smtClean="0">
                <a:solidFill>
                  <a:srgbClr val="92D050"/>
                </a:solidFill>
              </a:rPr>
              <a:t>Pengertian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i="1" dirty="0" smtClean="0">
                <a:solidFill>
                  <a:srgbClr val="92D050"/>
                </a:solidFill>
              </a:rPr>
              <a:t>Object Oriented Programming </a:t>
            </a:r>
            <a:r>
              <a:rPr lang="en-US" sz="1400" b="1" dirty="0" smtClean="0">
                <a:solidFill>
                  <a:srgbClr val="92D050"/>
                </a:solidFill>
              </a:rPr>
              <a:t>(OOP)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berbeda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bertentangan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terstruktur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struktur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fungsi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didefinisikan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terpisah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berhubungan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erat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dimaksud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Object Oriented Programming</a:t>
            </a:r>
            <a:r>
              <a:rPr lang="en-US" sz="1300" dirty="0" smtClean="0">
                <a:solidFill>
                  <a:schemeClr val="bg1"/>
                </a:solidFill>
              </a:rPr>
              <a:t>)?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(OOP)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memecahkan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masalah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melihat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menyelesaikan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masalah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dirty="0" err="1" smtClean="0">
                <a:solidFill>
                  <a:schemeClr val="bg1"/>
                </a:solidFill>
              </a:rPr>
              <a:t>terstruktur</a:t>
            </a:r>
            <a:r>
              <a:rPr lang="en-US" sz="1300" dirty="0" smtClean="0">
                <a:solidFill>
                  <a:schemeClr val="bg1"/>
                </a:solidFill>
              </a:rPr>
              <a:t>) </a:t>
            </a:r>
            <a:r>
              <a:rPr lang="en-US" sz="1300" dirty="0" err="1" smtClean="0">
                <a:solidFill>
                  <a:schemeClr val="bg1"/>
                </a:solidFill>
              </a:rPr>
              <a:t>tetapi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memecahkan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masalah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Contoh</a:t>
            </a:r>
            <a:r>
              <a:rPr lang="en-US" sz="1300" dirty="0" smtClean="0">
                <a:solidFill>
                  <a:schemeClr val="bg1"/>
                </a:solidFill>
              </a:rPr>
              <a:t>, di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departemen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manajer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ingin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mendapat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bag </a:t>
            </a:r>
            <a:r>
              <a:rPr lang="en-US" sz="1300" dirty="0" err="1" smtClean="0">
                <a:solidFill>
                  <a:schemeClr val="bg1"/>
                </a:solidFill>
              </a:rPr>
              <a:t>administrasi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manajer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harus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mengambilnya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langsung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tapi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menyuruh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petugas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administrasi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mengambilnya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kasus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manajer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harus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mengetahui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mengambil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tapi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lewat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petugas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administrasi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  <a:endParaRPr lang="id-ID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2.  </a:t>
            </a:r>
            <a:r>
              <a:rPr lang="en-US" sz="1400" b="1" dirty="0" err="1" smtClean="0">
                <a:solidFill>
                  <a:srgbClr val="92D050"/>
                </a:solidFill>
              </a:rPr>
              <a:t>Konsep</a:t>
            </a:r>
            <a:r>
              <a:rPr lang="en-US" sz="1400" b="1" dirty="0" smtClean="0">
                <a:solidFill>
                  <a:srgbClr val="92D050"/>
                </a:solidFill>
              </a:rPr>
              <a:t> OOP </a:t>
            </a:r>
            <a:r>
              <a:rPr lang="en-US" sz="1400" b="1" dirty="0" err="1" smtClean="0">
                <a:solidFill>
                  <a:srgbClr val="92D050"/>
                </a:solidFill>
              </a:rPr>
              <a:t>Pada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Pemrograman</a:t>
            </a:r>
            <a:r>
              <a:rPr lang="en-US" sz="1400" b="1" dirty="0" smtClean="0">
                <a:solidFill>
                  <a:srgbClr val="92D050"/>
                </a:solidFill>
              </a:rPr>
              <a:t> Visual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sebenarnya</a:t>
            </a:r>
            <a:r>
              <a:rPr lang="en-US" sz="1300" dirty="0" smtClean="0">
                <a:solidFill>
                  <a:schemeClr val="bg1"/>
                </a:solidFill>
              </a:rPr>
              <a:t> OOP </a:t>
            </a:r>
            <a:r>
              <a:rPr lang="en-US" sz="1300" dirty="0" err="1" smtClean="0">
                <a:solidFill>
                  <a:schemeClr val="bg1"/>
                </a:solidFill>
              </a:rPr>
              <a:t>bekerja</a:t>
            </a:r>
            <a:r>
              <a:rPr lang="en-US" sz="1300" dirty="0" smtClean="0">
                <a:solidFill>
                  <a:schemeClr val="bg1"/>
                </a:solidFill>
              </a:rPr>
              <a:t>?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Pesan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metode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terdiri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a.  </a:t>
            </a:r>
            <a:r>
              <a:rPr lang="en-US" sz="1300" b="1" dirty="0" err="1" smtClean="0">
                <a:solidFill>
                  <a:schemeClr val="bg1"/>
                </a:solidFill>
              </a:rPr>
              <a:t>Apa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itu</a:t>
            </a:r>
            <a:r>
              <a:rPr lang="en-US" sz="1300" b="1" dirty="0" smtClean="0">
                <a:solidFill>
                  <a:schemeClr val="bg1"/>
                </a:solidFill>
              </a:rPr>
              <a:t> OOP?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, data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mana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dikombinasikan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“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” yang </a:t>
            </a:r>
            <a:r>
              <a:rPr lang="en-US" sz="1300" dirty="0" err="1" smtClean="0">
                <a:solidFill>
                  <a:schemeClr val="bg1"/>
                </a:solidFill>
              </a:rPr>
              <a:t>cukup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memadai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program lain. Hal </a:t>
            </a:r>
            <a:r>
              <a:rPr lang="en-US" sz="1300" dirty="0" err="1" smtClean="0">
                <a:solidFill>
                  <a:schemeClr val="bg1"/>
                </a:solidFill>
              </a:rPr>
              <a:t>terpenting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sini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b.  </a:t>
            </a:r>
            <a:r>
              <a:rPr lang="en-US" sz="1300" b="1" dirty="0" err="1" smtClean="0">
                <a:solidFill>
                  <a:schemeClr val="bg1"/>
                </a:solidFill>
              </a:rPr>
              <a:t>Ap</a:t>
            </a:r>
            <a:r>
              <a:rPr lang="en-US" sz="1300" b="1" dirty="0" err="1" smtClean="0">
                <a:solidFill>
                  <a:schemeClr val="bg1"/>
                </a:solidFill>
              </a:rPr>
              <a:t>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itu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”?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modul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self-contained </a:t>
            </a:r>
            <a:r>
              <a:rPr lang="en-US" sz="1300" dirty="0" smtClean="0">
                <a:solidFill>
                  <a:schemeClr val="bg1"/>
                </a:solidFill>
              </a:rPr>
              <a:t>yang </a:t>
            </a:r>
            <a:r>
              <a:rPr lang="en-US" sz="1300" dirty="0" err="1" smtClean="0">
                <a:solidFill>
                  <a:schemeClr val="bg1"/>
                </a:solidFill>
              </a:rPr>
              <a:t>terdiri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disusun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sebelumnya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Modul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mengkapsulasi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cabang</a:t>
            </a:r>
            <a:r>
              <a:rPr lang="en-US" sz="1300" dirty="0" smtClean="0">
                <a:solidFill>
                  <a:schemeClr val="bg1"/>
                </a:solidFill>
              </a:rPr>
              <a:t> data, </a:t>
            </a:r>
            <a:r>
              <a:rPr lang="en-US" sz="1300" dirty="0" err="1" smtClean="0">
                <a:solidFill>
                  <a:schemeClr val="bg1"/>
                </a:solidFill>
              </a:rPr>
              <a:t>maupun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c.  </a:t>
            </a:r>
            <a:r>
              <a:rPr lang="en-US" sz="1300" b="1" dirty="0" err="1" smtClean="0">
                <a:solidFill>
                  <a:schemeClr val="bg1"/>
                </a:solidFill>
              </a:rPr>
              <a:t>Kapan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akan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diproses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mengirim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i="1" dirty="0" smtClean="0">
                <a:solidFill>
                  <a:schemeClr val="bg1"/>
                </a:solidFill>
              </a:rPr>
              <a:t>message</a:t>
            </a:r>
            <a:r>
              <a:rPr lang="en-US" sz="1300" b="1" dirty="0" smtClean="0">
                <a:solidFill>
                  <a:schemeClr val="bg1"/>
                </a:solidFill>
              </a:rPr>
              <a:t>”?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program,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tertentu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diaktivasi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saat</a:t>
            </a:r>
            <a:r>
              <a:rPr lang="en-US" sz="1300" dirty="0" smtClean="0">
                <a:solidFill>
                  <a:schemeClr val="bg1"/>
                </a:solidFill>
              </a:rPr>
              <a:t> “</a:t>
            </a:r>
            <a:r>
              <a:rPr lang="en-US" sz="1300" i="1" dirty="0" smtClean="0">
                <a:solidFill>
                  <a:schemeClr val="bg1"/>
                </a:solidFill>
              </a:rPr>
              <a:t>message</a:t>
            </a:r>
            <a:r>
              <a:rPr lang="en-US" sz="1300" dirty="0" smtClean="0">
                <a:solidFill>
                  <a:schemeClr val="bg1"/>
                </a:solidFill>
              </a:rPr>
              <a:t>” yang </a:t>
            </a:r>
            <a:r>
              <a:rPr lang="en-US" sz="1300" dirty="0" err="1" smtClean="0">
                <a:solidFill>
                  <a:schemeClr val="bg1"/>
                </a:solidFill>
              </a:rPr>
              <a:t>terkait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dikirim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d.  </a:t>
            </a:r>
            <a:r>
              <a:rPr lang="en-US" sz="1300" b="1" dirty="0" err="1" smtClean="0">
                <a:solidFill>
                  <a:schemeClr val="bg1"/>
                </a:solidFill>
              </a:rPr>
              <a:t>Bagaimana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diproses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i="1" dirty="0" smtClean="0">
                <a:solidFill>
                  <a:schemeClr val="bg1"/>
                </a:solidFill>
              </a:rPr>
              <a:t>method</a:t>
            </a:r>
            <a:r>
              <a:rPr lang="en-US" sz="1300" b="1" dirty="0" smtClean="0">
                <a:solidFill>
                  <a:schemeClr val="bg1"/>
                </a:solidFill>
              </a:rPr>
              <a:t>”? </a:t>
            </a:r>
            <a:r>
              <a:rPr lang="en-US" sz="1300" i="1" dirty="0" smtClean="0">
                <a:solidFill>
                  <a:schemeClr val="bg1"/>
                </a:solidFill>
              </a:rPr>
              <a:t>Message </a:t>
            </a:r>
            <a:r>
              <a:rPr lang="en-US" sz="1300" dirty="0" err="1" smtClean="0">
                <a:solidFill>
                  <a:schemeClr val="bg1"/>
                </a:solidFill>
              </a:rPr>
              <a:t>cukup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mengidntifikasi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operasinya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sebenarnya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disertakan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dinamakan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method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2.  </a:t>
            </a:r>
            <a:r>
              <a:rPr lang="en-US" sz="1400" b="1" dirty="0" err="1" smtClean="0">
                <a:solidFill>
                  <a:srgbClr val="92D050"/>
                </a:solidFill>
              </a:rPr>
              <a:t>Konsep</a:t>
            </a:r>
            <a:r>
              <a:rPr lang="en-US" sz="1400" b="1" dirty="0" smtClean="0">
                <a:solidFill>
                  <a:srgbClr val="92D050"/>
                </a:solidFill>
              </a:rPr>
              <a:t> OOP </a:t>
            </a:r>
            <a:r>
              <a:rPr lang="en-US" sz="1400" b="1" dirty="0" err="1" smtClean="0">
                <a:solidFill>
                  <a:srgbClr val="92D050"/>
                </a:solidFill>
              </a:rPr>
              <a:t>Pada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Pemrograman</a:t>
            </a:r>
            <a:r>
              <a:rPr lang="en-US" sz="1400" b="1" dirty="0" smtClean="0">
                <a:solidFill>
                  <a:srgbClr val="92D050"/>
                </a:solidFill>
              </a:rPr>
              <a:t> Visual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sebenarnya</a:t>
            </a:r>
            <a:r>
              <a:rPr lang="en-US" sz="1300" dirty="0" smtClean="0">
                <a:solidFill>
                  <a:schemeClr val="bg1"/>
                </a:solidFill>
              </a:rPr>
              <a:t> OOP </a:t>
            </a:r>
            <a:r>
              <a:rPr lang="en-US" sz="1300" dirty="0" err="1" smtClean="0">
                <a:solidFill>
                  <a:schemeClr val="bg1"/>
                </a:solidFill>
              </a:rPr>
              <a:t>bekerja</a:t>
            </a:r>
            <a:r>
              <a:rPr lang="en-US" sz="1300" dirty="0" smtClean="0">
                <a:solidFill>
                  <a:schemeClr val="bg1"/>
                </a:solidFill>
              </a:rPr>
              <a:t>?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Pesan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metode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terdiri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a.  </a:t>
            </a:r>
            <a:r>
              <a:rPr lang="en-US" sz="1300" b="1" dirty="0" err="1" smtClean="0">
                <a:solidFill>
                  <a:schemeClr val="bg1"/>
                </a:solidFill>
              </a:rPr>
              <a:t>Apa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itu</a:t>
            </a:r>
            <a:r>
              <a:rPr lang="en-US" sz="1300" b="1" dirty="0" smtClean="0">
                <a:solidFill>
                  <a:schemeClr val="bg1"/>
                </a:solidFill>
              </a:rPr>
              <a:t> OOP?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, data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mana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dikombinasikan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“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” yang </a:t>
            </a:r>
            <a:r>
              <a:rPr lang="en-US" sz="1300" dirty="0" err="1" smtClean="0">
                <a:solidFill>
                  <a:schemeClr val="bg1"/>
                </a:solidFill>
              </a:rPr>
              <a:t>cukup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memadai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program lain. Hal </a:t>
            </a:r>
            <a:r>
              <a:rPr lang="en-US" sz="1300" dirty="0" err="1" smtClean="0">
                <a:solidFill>
                  <a:schemeClr val="bg1"/>
                </a:solidFill>
              </a:rPr>
              <a:t>terpenting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sini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b.  </a:t>
            </a:r>
            <a:r>
              <a:rPr lang="en-US" sz="1300" b="1" dirty="0" err="1" smtClean="0">
                <a:solidFill>
                  <a:schemeClr val="bg1"/>
                </a:solidFill>
              </a:rPr>
              <a:t>Ap</a:t>
            </a:r>
            <a:r>
              <a:rPr lang="en-US" sz="1300" b="1" dirty="0" err="1" smtClean="0">
                <a:solidFill>
                  <a:schemeClr val="bg1"/>
                </a:solidFill>
              </a:rPr>
              <a:t>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itu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”?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modul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self-contained </a:t>
            </a:r>
            <a:r>
              <a:rPr lang="en-US" sz="1300" dirty="0" smtClean="0">
                <a:solidFill>
                  <a:schemeClr val="bg1"/>
                </a:solidFill>
              </a:rPr>
              <a:t>yang </a:t>
            </a:r>
            <a:r>
              <a:rPr lang="en-US" sz="1300" dirty="0" err="1" smtClean="0">
                <a:solidFill>
                  <a:schemeClr val="bg1"/>
                </a:solidFill>
              </a:rPr>
              <a:t>terdiri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disusun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sebelumnya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Modul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mengkapsulasi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cabang</a:t>
            </a:r>
            <a:r>
              <a:rPr lang="en-US" sz="1300" dirty="0" smtClean="0">
                <a:solidFill>
                  <a:schemeClr val="bg1"/>
                </a:solidFill>
              </a:rPr>
              <a:t> data, </a:t>
            </a:r>
            <a:r>
              <a:rPr lang="en-US" sz="1300" dirty="0" err="1" smtClean="0">
                <a:solidFill>
                  <a:schemeClr val="bg1"/>
                </a:solidFill>
              </a:rPr>
              <a:t>maupun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c.  </a:t>
            </a:r>
            <a:r>
              <a:rPr lang="en-US" sz="1300" b="1" dirty="0" err="1" smtClean="0">
                <a:solidFill>
                  <a:schemeClr val="bg1"/>
                </a:solidFill>
              </a:rPr>
              <a:t>Kapan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akan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diproses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mengirim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i="1" dirty="0" smtClean="0">
                <a:solidFill>
                  <a:schemeClr val="bg1"/>
                </a:solidFill>
              </a:rPr>
              <a:t>message</a:t>
            </a:r>
            <a:r>
              <a:rPr lang="en-US" sz="1300" b="1" dirty="0" smtClean="0">
                <a:solidFill>
                  <a:schemeClr val="bg1"/>
                </a:solidFill>
              </a:rPr>
              <a:t>”?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program,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tertentu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diaktivasi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saat</a:t>
            </a:r>
            <a:r>
              <a:rPr lang="en-US" sz="1300" dirty="0" smtClean="0">
                <a:solidFill>
                  <a:schemeClr val="bg1"/>
                </a:solidFill>
              </a:rPr>
              <a:t> “</a:t>
            </a:r>
            <a:r>
              <a:rPr lang="en-US" sz="1300" i="1" dirty="0" smtClean="0">
                <a:solidFill>
                  <a:schemeClr val="bg1"/>
                </a:solidFill>
              </a:rPr>
              <a:t>message</a:t>
            </a:r>
            <a:r>
              <a:rPr lang="en-US" sz="1300" dirty="0" smtClean="0">
                <a:solidFill>
                  <a:schemeClr val="bg1"/>
                </a:solidFill>
              </a:rPr>
              <a:t>” yang </a:t>
            </a:r>
            <a:r>
              <a:rPr lang="en-US" sz="1300" dirty="0" err="1" smtClean="0">
                <a:solidFill>
                  <a:schemeClr val="bg1"/>
                </a:solidFill>
              </a:rPr>
              <a:t>terkait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dikirim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d.  </a:t>
            </a:r>
            <a:r>
              <a:rPr lang="en-US" sz="1300" b="1" dirty="0" err="1" smtClean="0">
                <a:solidFill>
                  <a:schemeClr val="bg1"/>
                </a:solidFill>
              </a:rPr>
              <a:t>Bagaimana</a:t>
            </a:r>
            <a:r>
              <a:rPr lang="en-US" sz="1300" b="1" dirty="0" smtClean="0">
                <a:solidFill>
                  <a:schemeClr val="bg1"/>
                </a:solidFill>
              </a:rPr>
              <a:t> data </a:t>
            </a:r>
            <a:r>
              <a:rPr lang="en-US" sz="1300" b="1" dirty="0" err="1" smtClean="0">
                <a:solidFill>
                  <a:schemeClr val="bg1"/>
                </a:solidFill>
              </a:rPr>
              <a:t>objek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diproses</a:t>
            </a:r>
            <a:r>
              <a:rPr lang="en-US" sz="1300" b="1" dirty="0" smtClean="0">
                <a:solidFill>
                  <a:schemeClr val="bg1"/>
                </a:solidFill>
              </a:rPr>
              <a:t> “</a:t>
            </a:r>
            <a:r>
              <a:rPr lang="en-US" sz="1300" b="1" i="1" dirty="0" smtClean="0">
                <a:solidFill>
                  <a:schemeClr val="bg1"/>
                </a:solidFill>
              </a:rPr>
              <a:t>method</a:t>
            </a:r>
            <a:r>
              <a:rPr lang="en-US" sz="1300" b="1" dirty="0" smtClean="0">
                <a:solidFill>
                  <a:schemeClr val="bg1"/>
                </a:solidFill>
              </a:rPr>
              <a:t>”? </a:t>
            </a:r>
            <a:r>
              <a:rPr lang="en-US" sz="1300" i="1" dirty="0" smtClean="0">
                <a:solidFill>
                  <a:schemeClr val="bg1"/>
                </a:solidFill>
              </a:rPr>
              <a:t>Message </a:t>
            </a:r>
            <a:r>
              <a:rPr lang="en-US" sz="1300" dirty="0" err="1" smtClean="0">
                <a:solidFill>
                  <a:schemeClr val="bg1"/>
                </a:solidFill>
              </a:rPr>
              <a:t>cukup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mengidntifikasi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operasinya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sebenarnya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disertakan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bagian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dinamakan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method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1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Dibandingkan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tradisional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mempelajari</a:t>
            </a:r>
            <a:r>
              <a:rPr lang="en-US" sz="1300" dirty="0" smtClean="0">
                <a:solidFill>
                  <a:schemeClr val="bg1"/>
                </a:solidFill>
              </a:rPr>
              <a:t> OOP </a:t>
            </a:r>
            <a:r>
              <a:rPr lang="en-US" sz="1300" dirty="0" err="1" smtClean="0">
                <a:solidFill>
                  <a:schemeClr val="bg1"/>
                </a:solidFill>
              </a:rPr>
              <a:t>memakan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waktu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lebih</a:t>
            </a:r>
            <a:r>
              <a:rPr lang="en-US" sz="1300" dirty="0" smtClean="0">
                <a:solidFill>
                  <a:schemeClr val="bg1"/>
                </a:solidFill>
              </a:rPr>
              <a:t> lama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berpikir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cara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baru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Meskipun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demikian</a:t>
            </a:r>
            <a:r>
              <a:rPr lang="en-US" sz="1300" dirty="0" smtClean="0">
                <a:solidFill>
                  <a:schemeClr val="bg1"/>
                </a:solidFill>
              </a:rPr>
              <a:t>, OOP </a:t>
            </a:r>
            <a:r>
              <a:rPr lang="en-US" sz="1300" dirty="0" err="1" smtClean="0">
                <a:solidFill>
                  <a:schemeClr val="bg1"/>
                </a:solidFill>
              </a:rPr>
              <a:t>punya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keunggulan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yaitu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berulang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ulang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berbeda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programmer yang </a:t>
            </a:r>
            <a:r>
              <a:rPr lang="en-US" sz="1300" dirty="0" err="1" smtClean="0">
                <a:solidFill>
                  <a:schemeClr val="bg1"/>
                </a:solidFill>
              </a:rPr>
              <a:t>berbeda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waktu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pengembangannya</a:t>
            </a:r>
            <a:r>
              <a:rPr lang="en-US" sz="1300" dirty="0" smtClean="0">
                <a:solidFill>
                  <a:schemeClr val="bg1"/>
                </a:solidFill>
              </a:rPr>
              <a:t> pun </a:t>
            </a:r>
            <a:r>
              <a:rPr lang="en-US" sz="1300" dirty="0" err="1" smtClean="0">
                <a:solidFill>
                  <a:schemeClr val="bg1"/>
                </a:solidFill>
              </a:rPr>
              <a:t>lebih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cepat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biaya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berkurang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punya</a:t>
            </a:r>
            <a:r>
              <a:rPr lang="en-US" sz="1300" dirty="0" smtClean="0">
                <a:solidFill>
                  <a:schemeClr val="bg1"/>
                </a:solidFill>
              </a:rPr>
              <a:t> 3 </a:t>
            </a:r>
            <a:r>
              <a:rPr lang="en-US" sz="1300" dirty="0" err="1" smtClean="0">
                <a:solidFill>
                  <a:schemeClr val="bg1"/>
                </a:solidFill>
              </a:rPr>
              <a:t>konsep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dasar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penting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yaitu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enkapsulasi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pewarisan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polimorfisme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a.  </a:t>
            </a:r>
            <a:r>
              <a:rPr lang="en-US" sz="1300" b="1" dirty="0" err="1" smtClean="0">
                <a:solidFill>
                  <a:schemeClr val="bg1"/>
                </a:solidFill>
              </a:rPr>
              <a:t>Enkapsulasi</a:t>
            </a:r>
            <a:r>
              <a:rPr lang="en-US" sz="1300" b="1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berarti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memuat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relevan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dibuat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kembali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program lain. </a:t>
            </a:r>
            <a:r>
              <a:rPr lang="en-US" sz="1300" dirty="0" err="1" smtClean="0">
                <a:solidFill>
                  <a:schemeClr val="bg1"/>
                </a:solidFill>
              </a:rPr>
              <a:t>Penggunaan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dijabarkan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lewat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konsep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kelas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pewarisan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b.  </a:t>
            </a:r>
            <a:r>
              <a:rPr lang="en-US" sz="1300" b="1" dirty="0" err="1" smtClean="0">
                <a:solidFill>
                  <a:schemeClr val="bg1"/>
                </a:solidFill>
              </a:rPr>
              <a:t>Pewarisan</a:t>
            </a:r>
            <a:r>
              <a:rPr lang="en-US" sz="1300" b="1" dirty="0" smtClean="0">
                <a:solidFill>
                  <a:schemeClr val="bg1"/>
                </a:solidFill>
              </a:rPr>
              <a:t> (</a:t>
            </a:r>
            <a:r>
              <a:rPr lang="en-US" sz="1300" b="1" i="1" dirty="0" smtClean="0">
                <a:solidFill>
                  <a:schemeClr val="bg1"/>
                </a:solidFill>
              </a:rPr>
              <a:t>Inheritance</a:t>
            </a:r>
            <a:r>
              <a:rPr lang="en-US" sz="1300" b="1" dirty="0" smtClean="0">
                <a:solidFill>
                  <a:schemeClr val="bg1"/>
                </a:solidFill>
              </a:rPr>
              <a:t>)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menciptakan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. Kita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fondasi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sama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memiliki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perilaku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karakteristik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sama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Semua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berasal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saling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berhubungan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membentuk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kelas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pewarisan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metode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mewariskan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kelas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subkelas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hierarki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baru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diciptakan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mewariskan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ciri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kelas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9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c.  </a:t>
            </a:r>
            <a:r>
              <a:rPr lang="en-US" sz="1300" b="1" dirty="0" err="1" smtClean="0">
                <a:solidFill>
                  <a:schemeClr val="bg1"/>
                </a:solidFill>
              </a:rPr>
              <a:t>Polimorfisme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berarti</a:t>
            </a:r>
            <a:r>
              <a:rPr lang="en-US" sz="1300" dirty="0" smtClean="0">
                <a:solidFill>
                  <a:schemeClr val="bg1"/>
                </a:solidFill>
              </a:rPr>
              <a:t> “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bentuk</a:t>
            </a:r>
            <a:r>
              <a:rPr lang="en-US" sz="1300" dirty="0" smtClean="0">
                <a:solidFill>
                  <a:schemeClr val="bg1"/>
                </a:solidFill>
              </a:rPr>
              <a:t>”.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polimorfisme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berarti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pesan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dirty="0" err="1" smtClean="0">
                <a:solidFill>
                  <a:schemeClr val="bg1"/>
                </a:solidFill>
              </a:rPr>
              <a:t>permintaan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digeneralisasi</a:t>
            </a:r>
            <a:r>
              <a:rPr lang="en-US" sz="1300" dirty="0" smtClean="0">
                <a:solidFill>
                  <a:schemeClr val="bg1"/>
                </a:solidFill>
              </a:rPr>
              <a:t>) </a:t>
            </a:r>
            <a:r>
              <a:rPr lang="en-US" sz="1300" dirty="0" err="1" smtClean="0">
                <a:solidFill>
                  <a:schemeClr val="bg1"/>
                </a:solidFill>
              </a:rPr>
              <a:t>memberikan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hasil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berbeda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berdasarkan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dikirimkan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Polimorfisme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sangat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berguna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programmer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prosedur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tentang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jenisnya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diketahui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sebelumnya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namun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diketahui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saat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dijalankan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Dari </a:t>
            </a:r>
            <a:r>
              <a:rPr lang="en-US" sz="1300" dirty="0" err="1" smtClean="0">
                <a:solidFill>
                  <a:schemeClr val="bg1"/>
                </a:solidFill>
              </a:rPr>
              <a:t>ketiga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konsep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atas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disimpulkan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bahwa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hubungan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jelas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antara</a:t>
            </a:r>
            <a:r>
              <a:rPr lang="en-US" sz="1300" dirty="0" smtClean="0">
                <a:solidFill>
                  <a:schemeClr val="bg1"/>
                </a:solidFill>
              </a:rPr>
              <a:t> OOP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visual.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berorientasi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berperan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pendefinisian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rutin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rutin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sedangkan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</a:t>
            </a:r>
            <a:r>
              <a:rPr lang="en-US" sz="1300" dirty="0" err="1" smtClean="0">
                <a:solidFill>
                  <a:schemeClr val="bg1"/>
                </a:solidFill>
              </a:rPr>
              <a:t>mendefinisikan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visual </a:t>
            </a:r>
            <a:r>
              <a:rPr lang="en-US" sz="1300" dirty="0" err="1" smtClean="0">
                <a:solidFill>
                  <a:schemeClr val="bg1"/>
                </a:solidFill>
              </a:rPr>
              <a:t>bagaimana</a:t>
            </a:r>
            <a:r>
              <a:rPr lang="en-US" sz="1300" dirty="0" smtClean="0">
                <a:solidFill>
                  <a:schemeClr val="bg1"/>
                </a:solidFill>
              </a:rPr>
              <a:t> programmer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 </a:t>
            </a:r>
            <a:r>
              <a:rPr lang="en-US" sz="1300" dirty="0" err="1" smtClean="0">
                <a:solidFill>
                  <a:schemeClr val="bg1"/>
                </a:solidFill>
              </a:rPr>
              <a:t>menjalankan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nyata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ketahui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id-ID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5582"/>
      </p:ext>
    </p:extLst>
  </p:cSld>
  <p:clrMapOvr>
    <a:masterClrMapping/>
  </p:clrMapOvr>
</p:sld>
</file>

<file path=ppt/theme/theme1.xml><?xml version="1.0" encoding="utf-8"?>
<a:theme xmlns:a="http://schemas.openxmlformats.org/drawingml/2006/main" name="3D Shapes Style Consulting Toolkit by Slidesgo">
  <a:themeElements>
    <a:clrScheme name="Simple Light">
      <a:dk1>
        <a:srgbClr val="140A78"/>
      </a:dk1>
      <a:lt1>
        <a:srgbClr val="FFFFFF"/>
      </a:lt1>
      <a:dk2>
        <a:srgbClr val="FFE883"/>
      </a:dk2>
      <a:lt2>
        <a:srgbClr val="FFFFFF"/>
      </a:lt2>
      <a:accent1>
        <a:srgbClr val="0D0092"/>
      </a:accent1>
      <a:accent2>
        <a:srgbClr val="4868FA"/>
      </a:accent2>
      <a:accent3>
        <a:srgbClr val="8099FF"/>
      </a:accent3>
      <a:accent4>
        <a:srgbClr val="FFFFFF"/>
      </a:accent4>
      <a:accent5>
        <a:srgbClr val="FFE883"/>
      </a:accent5>
      <a:accent6>
        <a:srgbClr val="FF52FF"/>
      </a:accent6>
      <a:hlink>
        <a:srgbClr val="FF6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504</Words>
  <Application>Microsoft Office PowerPoint</Application>
  <PresentationFormat>On-screen Show (16:9)</PresentationFormat>
  <Paragraphs>88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Nunito</vt:lpstr>
      <vt:lpstr>Spartan</vt:lpstr>
      <vt:lpstr>Spartan ExtraBold</vt:lpstr>
      <vt:lpstr>Arial</vt:lpstr>
      <vt:lpstr>Alef</vt:lpstr>
      <vt:lpstr>Wingdings</vt:lpstr>
      <vt:lpstr>Roboto Condensed Light</vt:lpstr>
      <vt:lpstr>3D Shapes Style Consulting Toolkit by Slidesgo</vt:lpstr>
      <vt:lpstr>PEMROGRAMAN VISUAL PART  2</vt:lpstr>
      <vt:lpstr>  A</vt:lpstr>
      <vt:lpstr>MENGENAL DASAR PEMROGRAMAN VISUAL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SHAPES STYLE CONSULTING TOOLKIT</dc:title>
  <dc:creator>USER</dc:creator>
  <cp:lastModifiedBy>USER</cp:lastModifiedBy>
  <cp:revision>20</cp:revision>
  <dcterms:modified xsi:type="dcterms:W3CDTF">2021-10-19T04:42:58Z</dcterms:modified>
</cp:coreProperties>
</file>