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9" r:id="rId1"/>
  </p:sldMasterIdLst>
  <p:notesMasterIdLst>
    <p:notesMasterId r:id="rId19"/>
  </p:notes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</p:sldIdLst>
  <p:sldSz cx="9144000" cy="5143500" type="screen16x9"/>
  <p:notesSz cx="6858000" cy="9144000"/>
  <p:embeddedFontLst>
    <p:embeddedFont>
      <p:font typeface="Alef" panose="020B0604020202020204" charset="0"/>
      <p:regular r:id="rId20"/>
      <p:bold r:id="rId21"/>
    </p:embeddedFont>
    <p:embeddedFont>
      <p:font typeface="Arimo" panose="020B0604020202020204" charset="0"/>
      <p:regular r:id="rId22"/>
      <p:bold r:id="rId23"/>
      <p:italic r:id="rId24"/>
      <p:boldItalic r:id="rId25"/>
    </p:embeddedFont>
    <p:embeddedFont>
      <p:font typeface="Anaheim" panose="02000503000000000000" pitchFamily="2" charset="0"/>
      <p:regular r:id="rId26"/>
    </p:embeddedFont>
    <p:embeddedFont>
      <p:font typeface="Bebas Neue" panose="020B0604020202020204" charset="0"/>
      <p:regular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B816DB3-FA5E-41A2-90FD-08C049C01905}">
  <a:tblStyle styleId="{AB816DB3-FA5E-41A2-90FD-08C049C0190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4" d="100"/>
          <a:sy n="94" d="100"/>
        </p:scale>
        <p:origin x="480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512136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f5e77e62a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f5e77e62a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87633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f5e6061853_0_4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6" name="Google Shape;496;gf5e6061853_0_4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7754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f5e6061853_0_5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3" name="Google Shape;553;gf5e6061853_0_5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78898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gf5e77e6543_0_3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2" name="Google Shape;642;gf5e77e6543_0_3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39987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4300" y="1079004"/>
            <a:ext cx="5007300" cy="219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6800"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852563" y="3464767"/>
            <a:ext cx="3815400" cy="214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latin typeface="Arimo"/>
                <a:ea typeface="Arimo"/>
                <a:cs typeface="Arimo"/>
                <a:sym typeface="Arim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2380400" y="1273525"/>
            <a:ext cx="4445400" cy="174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6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2431100" y="3530450"/>
            <a:ext cx="4580400" cy="30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2" hasCustomPrompt="1"/>
          </p:nvPr>
        </p:nvSpPr>
        <p:spPr>
          <a:xfrm>
            <a:off x="714300" y="1764027"/>
            <a:ext cx="1367400" cy="75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75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cxnSp>
        <p:nvCxnSpPr>
          <p:cNvPr id="17" name="Google Shape;17;p3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" name="Google Shape;18;p3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4384500" y="1404538"/>
            <a:ext cx="4045200" cy="76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ubTitle" idx="1"/>
          </p:nvPr>
        </p:nvSpPr>
        <p:spPr>
          <a:xfrm>
            <a:off x="4384500" y="2314563"/>
            <a:ext cx="4045200" cy="14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48" name="Google Shape;48;p9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9" name="Google Shape;49;p9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>
            <a:spLocks noGrp="1"/>
          </p:cNvSpPr>
          <p:nvPr>
            <p:ph type="title"/>
          </p:nvPr>
        </p:nvSpPr>
        <p:spPr>
          <a:xfrm>
            <a:off x="1641574" y="1361075"/>
            <a:ext cx="27744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subTitle" idx="1"/>
          </p:nvPr>
        </p:nvSpPr>
        <p:spPr>
          <a:xfrm>
            <a:off x="1641561" y="2007860"/>
            <a:ext cx="2230500" cy="5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title" idx="2" hasCustomPrompt="1"/>
          </p:nvPr>
        </p:nvSpPr>
        <p:spPr>
          <a:xfrm>
            <a:off x="806111" y="1859125"/>
            <a:ext cx="711900" cy="34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64" name="Google Shape;64;p13"/>
          <p:cNvSpPr txBox="1">
            <a:spLocks noGrp="1"/>
          </p:cNvSpPr>
          <p:nvPr>
            <p:ph type="title" idx="3"/>
          </p:nvPr>
        </p:nvSpPr>
        <p:spPr>
          <a:xfrm>
            <a:off x="5499274" y="1361075"/>
            <a:ext cx="28317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subTitle" idx="4"/>
          </p:nvPr>
        </p:nvSpPr>
        <p:spPr>
          <a:xfrm>
            <a:off x="5499261" y="2007860"/>
            <a:ext cx="2230500" cy="5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title" idx="5" hasCustomPrompt="1"/>
          </p:nvPr>
        </p:nvSpPr>
        <p:spPr>
          <a:xfrm>
            <a:off x="4663811" y="1859125"/>
            <a:ext cx="711900" cy="34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67" name="Google Shape;67;p13"/>
          <p:cNvSpPr txBox="1">
            <a:spLocks noGrp="1"/>
          </p:cNvSpPr>
          <p:nvPr>
            <p:ph type="title" idx="6"/>
          </p:nvPr>
        </p:nvSpPr>
        <p:spPr>
          <a:xfrm>
            <a:off x="1641574" y="3103675"/>
            <a:ext cx="27744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7"/>
          </p:nvPr>
        </p:nvSpPr>
        <p:spPr>
          <a:xfrm>
            <a:off x="1641561" y="3750460"/>
            <a:ext cx="2230500" cy="5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title" idx="8" hasCustomPrompt="1"/>
          </p:nvPr>
        </p:nvSpPr>
        <p:spPr>
          <a:xfrm>
            <a:off x="806111" y="3601725"/>
            <a:ext cx="711900" cy="34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70" name="Google Shape;70;p13"/>
          <p:cNvSpPr txBox="1">
            <a:spLocks noGrp="1"/>
          </p:cNvSpPr>
          <p:nvPr>
            <p:ph type="title" idx="9"/>
          </p:nvPr>
        </p:nvSpPr>
        <p:spPr>
          <a:xfrm>
            <a:off x="5499274" y="3103675"/>
            <a:ext cx="28317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subTitle" idx="13"/>
          </p:nvPr>
        </p:nvSpPr>
        <p:spPr>
          <a:xfrm>
            <a:off x="5499261" y="3750460"/>
            <a:ext cx="2230500" cy="5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title" idx="14" hasCustomPrompt="1"/>
          </p:nvPr>
        </p:nvSpPr>
        <p:spPr>
          <a:xfrm>
            <a:off x="4663811" y="3601725"/>
            <a:ext cx="711900" cy="34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73" name="Google Shape;73;p13"/>
          <p:cNvSpPr txBox="1">
            <a:spLocks noGrp="1"/>
          </p:cNvSpPr>
          <p:nvPr>
            <p:ph type="title" idx="15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>
            <a:endParaRPr/>
          </a:p>
        </p:txBody>
      </p:sp>
      <p:cxnSp>
        <p:nvCxnSpPr>
          <p:cNvPr id="74" name="Google Shape;74;p13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5" name="Google Shape;75;p13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8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_1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6" name="Google Shape;196;p30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7" name="Google Shape;197;p30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98" name="Google Shape;198;p30"/>
          <p:cNvGrpSpPr/>
          <p:nvPr/>
        </p:nvGrpSpPr>
        <p:grpSpPr>
          <a:xfrm>
            <a:off x="706060" y="1236002"/>
            <a:ext cx="695830" cy="243805"/>
            <a:chOff x="2271950" y="2722775"/>
            <a:chExt cx="575875" cy="201775"/>
          </a:xfrm>
        </p:grpSpPr>
        <p:sp>
          <p:nvSpPr>
            <p:cNvPr id="199" name="Google Shape;199;p30"/>
            <p:cNvSpPr/>
            <p:nvPr/>
          </p:nvSpPr>
          <p:spPr>
            <a:xfrm>
              <a:off x="2562325" y="2722775"/>
              <a:ext cx="285500" cy="201775"/>
            </a:xfrm>
            <a:custGeom>
              <a:avLst/>
              <a:gdLst/>
              <a:ahLst/>
              <a:cxnLst/>
              <a:rect l="l" t="t" r="r" b="b"/>
              <a:pathLst>
                <a:path w="11420" h="8071" fill="none" extrusionOk="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30"/>
            <p:cNvSpPr/>
            <p:nvPr/>
          </p:nvSpPr>
          <p:spPr>
            <a:xfrm>
              <a:off x="2501750" y="2722775"/>
              <a:ext cx="36100" cy="13375"/>
            </a:xfrm>
            <a:custGeom>
              <a:avLst/>
              <a:gdLst/>
              <a:ahLst/>
              <a:cxnLst/>
              <a:rect l="l" t="t" r="r" b="b"/>
              <a:pathLst>
                <a:path w="1444" h="535" fill="none" extrusionOk="0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30"/>
            <p:cNvSpPr/>
            <p:nvPr/>
          </p:nvSpPr>
          <p:spPr>
            <a:xfrm>
              <a:off x="2271950" y="2870625"/>
              <a:ext cx="477450" cy="53475"/>
            </a:xfrm>
            <a:custGeom>
              <a:avLst/>
              <a:gdLst/>
              <a:ahLst/>
              <a:cxnLst/>
              <a:rect l="l" t="t" r="r" b="b"/>
              <a:pathLst>
                <a:path w="19098" h="2139" fill="none" extrusionOk="0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30"/>
            <p:cNvSpPr/>
            <p:nvPr/>
          </p:nvSpPr>
          <p:spPr>
            <a:xfrm>
              <a:off x="2709725" y="2836775"/>
              <a:ext cx="39675" cy="20950"/>
            </a:xfrm>
            <a:custGeom>
              <a:avLst/>
              <a:gdLst/>
              <a:ahLst/>
              <a:cxnLst/>
              <a:rect l="l" t="t" r="r" b="b"/>
              <a:pathLst>
                <a:path w="1587" h="838" fill="none" extrusionOk="0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30"/>
            <p:cNvSpPr/>
            <p:nvPr/>
          </p:nvSpPr>
          <p:spPr>
            <a:xfrm>
              <a:off x="2375275" y="2798475"/>
              <a:ext cx="85075" cy="27200"/>
            </a:xfrm>
            <a:custGeom>
              <a:avLst/>
              <a:gdLst/>
              <a:ahLst/>
              <a:cxnLst/>
              <a:rect l="l" t="t" r="r" b="b"/>
              <a:pathLst>
                <a:path w="3403" h="1088" fill="none" extrusionOk="0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4" name="Google Shape;204;p30"/>
          <p:cNvSpPr/>
          <p:nvPr/>
        </p:nvSpPr>
        <p:spPr>
          <a:xfrm>
            <a:off x="7786413" y="802050"/>
            <a:ext cx="107827" cy="108491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30"/>
          <p:cNvSpPr/>
          <p:nvPr/>
        </p:nvSpPr>
        <p:spPr>
          <a:xfrm>
            <a:off x="1915951" y="3367793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6" name="Google Shape;206;p30"/>
          <p:cNvGrpSpPr/>
          <p:nvPr/>
        </p:nvGrpSpPr>
        <p:grpSpPr>
          <a:xfrm>
            <a:off x="1401907" y="689254"/>
            <a:ext cx="953591" cy="334099"/>
            <a:chOff x="2271950" y="2722775"/>
            <a:chExt cx="575875" cy="201775"/>
          </a:xfrm>
        </p:grpSpPr>
        <p:sp>
          <p:nvSpPr>
            <p:cNvPr id="207" name="Google Shape;207;p30"/>
            <p:cNvSpPr/>
            <p:nvPr/>
          </p:nvSpPr>
          <p:spPr>
            <a:xfrm>
              <a:off x="2562325" y="2722775"/>
              <a:ext cx="285500" cy="201775"/>
            </a:xfrm>
            <a:custGeom>
              <a:avLst/>
              <a:gdLst/>
              <a:ahLst/>
              <a:cxnLst/>
              <a:rect l="l" t="t" r="r" b="b"/>
              <a:pathLst>
                <a:path w="11420" h="8071" fill="none" extrusionOk="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30"/>
            <p:cNvSpPr/>
            <p:nvPr/>
          </p:nvSpPr>
          <p:spPr>
            <a:xfrm>
              <a:off x="2501750" y="2722775"/>
              <a:ext cx="36100" cy="13375"/>
            </a:xfrm>
            <a:custGeom>
              <a:avLst/>
              <a:gdLst/>
              <a:ahLst/>
              <a:cxnLst/>
              <a:rect l="l" t="t" r="r" b="b"/>
              <a:pathLst>
                <a:path w="1444" h="535" fill="none" extrusionOk="0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30"/>
            <p:cNvSpPr/>
            <p:nvPr/>
          </p:nvSpPr>
          <p:spPr>
            <a:xfrm>
              <a:off x="2271950" y="2870625"/>
              <a:ext cx="477450" cy="53475"/>
            </a:xfrm>
            <a:custGeom>
              <a:avLst/>
              <a:gdLst/>
              <a:ahLst/>
              <a:cxnLst/>
              <a:rect l="l" t="t" r="r" b="b"/>
              <a:pathLst>
                <a:path w="19098" h="2139" fill="none" extrusionOk="0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30"/>
            <p:cNvSpPr/>
            <p:nvPr/>
          </p:nvSpPr>
          <p:spPr>
            <a:xfrm>
              <a:off x="2709725" y="2836775"/>
              <a:ext cx="39675" cy="20950"/>
            </a:xfrm>
            <a:custGeom>
              <a:avLst/>
              <a:gdLst/>
              <a:ahLst/>
              <a:cxnLst/>
              <a:rect l="l" t="t" r="r" b="b"/>
              <a:pathLst>
                <a:path w="1587" h="838" fill="none" extrusionOk="0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30"/>
            <p:cNvSpPr/>
            <p:nvPr/>
          </p:nvSpPr>
          <p:spPr>
            <a:xfrm>
              <a:off x="2375275" y="2798475"/>
              <a:ext cx="85075" cy="27200"/>
            </a:xfrm>
            <a:custGeom>
              <a:avLst/>
              <a:gdLst/>
              <a:ahLst/>
              <a:cxnLst/>
              <a:rect l="l" t="t" r="r" b="b"/>
              <a:pathLst>
                <a:path w="3403" h="1088" fill="none" extrusionOk="0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2" name="Google Shape;212;p30"/>
          <p:cNvSpPr/>
          <p:nvPr/>
        </p:nvSpPr>
        <p:spPr>
          <a:xfrm>
            <a:off x="6775477" y="3965413"/>
            <a:ext cx="335779" cy="396117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30"/>
          <p:cNvSpPr/>
          <p:nvPr/>
        </p:nvSpPr>
        <p:spPr>
          <a:xfrm>
            <a:off x="1654063" y="1173140"/>
            <a:ext cx="335779" cy="396134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30"/>
          <p:cNvSpPr/>
          <p:nvPr/>
        </p:nvSpPr>
        <p:spPr>
          <a:xfrm>
            <a:off x="8224526" y="2042072"/>
            <a:ext cx="213431" cy="213401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30"/>
          <p:cNvSpPr/>
          <p:nvPr/>
        </p:nvSpPr>
        <p:spPr>
          <a:xfrm rot="-1685758">
            <a:off x="7349828" y="1695209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30"/>
          <p:cNvSpPr/>
          <p:nvPr/>
        </p:nvSpPr>
        <p:spPr>
          <a:xfrm>
            <a:off x="8224513" y="3689463"/>
            <a:ext cx="213431" cy="214685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30"/>
          <p:cNvSpPr/>
          <p:nvPr/>
        </p:nvSpPr>
        <p:spPr>
          <a:xfrm rot="-1685758">
            <a:off x="2517753" y="1449884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30"/>
          <p:cNvSpPr/>
          <p:nvPr/>
        </p:nvSpPr>
        <p:spPr>
          <a:xfrm>
            <a:off x="1494952" y="2445824"/>
            <a:ext cx="107827" cy="108460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30"/>
          <p:cNvSpPr/>
          <p:nvPr/>
        </p:nvSpPr>
        <p:spPr>
          <a:xfrm>
            <a:off x="7674437" y="2459628"/>
            <a:ext cx="80847" cy="8084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30"/>
          <p:cNvSpPr/>
          <p:nvPr/>
        </p:nvSpPr>
        <p:spPr>
          <a:xfrm rot="-4501656">
            <a:off x="7177993" y="3584747"/>
            <a:ext cx="700435" cy="696862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30"/>
          <p:cNvSpPr/>
          <p:nvPr/>
        </p:nvSpPr>
        <p:spPr>
          <a:xfrm rot="-4498560">
            <a:off x="7715362" y="3194685"/>
            <a:ext cx="372045" cy="370147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30"/>
          <p:cNvSpPr/>
          <p:nvPr/>
        </p:nvSpPr>
        <p:spPr>
          <a:xfrm rot="-4497731">
            <a:off x="7127795" y="2968777"/>
            <a:ext cx="503609" cy="501040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30"/>
          <p:cNvSpPr/>
          <p:nvPr/>
        </p:nvSpPr>
        <p:spPr>
          <a:xfrm>
            <a:off x="1126688" y="3418975"/>
            <a:ext cx="107827" cy="108491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30"/>
          <p:cNvSpPr/>
          <p:nvPr/>
        </p:nvSpPr>
        <p:spPr>
          <a:xfrm>
            <a:off x="706038" y="1941063"/>
            <a:ext cx="213431" cy="214685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30"/>
          <p:cNvSpPr/>
          <p:nvPr/>
        </p:nvSpPr>
        <p:spPr>
          <a:xfrm>
            <a:off x="8140863" y="1173143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30"/>
          <p:cNvSpPr/>
          <p:nvPr/>
        </p:nvSpPr>
        <p:spPr>
          <a:xfrm rot="-1685758">
            <a:off x="930128" y="4021634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30"/>
          <p:cNvSpPr/>
          <p:nvPr/>
        </p:nvSpPr>
        <p:spPr>
          <a:xfrm>
            <a:off x="1401912" y="4227153"/>
            <a:ext cx="80847" cy="8084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dk2"/>
            </a:gs>
            <a:gs pos="100000">
              <a:schemeClr val="lt1"/>
            </a:gs>
          </a:gsLst>
          <a:lin ang="8100019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4300" y="549600"/>
            <a:ext cx="7715400" cy="4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4300" y="1152475"/>
            <a:ext cx="77154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mo"/>
              <a:buChar char="●"/>
              <a:defRPr sz="18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○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■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●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○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■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●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○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■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5" r:id="rId3"/>
    <p:sldLayoutId id="2147483658" r:id="rId4"/>
    <p:sldLayoutId id="2147483659" r:id="rId5"/>
    <p:sldLayoutId id="2147483675" r:id="rId6"/>
    <p:sldLayoutId id="2147483676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slide" Target="slide1.xml"/><Relationship Id="rId4" Type="http://schemas.openxmlformats.org/officeDocument/2006/relationships/slide" Target="slide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5" Type="http://schemas.openxmlformats.org/officeDocument/2006/relationships/slide" Target="slide1.xml"/><Relationship Id="rId4" Type="http://schemas.openxmlformats.org/officeDocument/2006/relationships/slide" Target="slide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slide" Target="slide1.xml"/><Relationship Id="rId4" Type="http://schemas.openxmlformats.org/officeDocument/2006/relationships/slide" Target="slide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slide" Target="slide1.xml"/><Relationship Id="rId4" Type="http://schemas.openxmlformats.org/officeDocument/2006/relationships/slide" Target="slide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4"/>
          <p:cNvSpPr/>
          <p:nvPr/>
        </p:nvSpPr>
        <p:spPr>
          <a:xfrm>
            <a:off x="765538" y="3326254"/>
            <a:ext cx="3989400" cy="4917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34"/>
          <p:cNvSpPr txBox="1">
            <a:spLocks noGrp="1"/>
          </p:cNvSpPr>
          <p:nvPr>
            <p:ph type="ctrTitle"/>
          </p:nvPr>
        </p:nvSpPr>
        <p:spPr>
          <a:xfrm>
            <a:off x="714300" y="1079004"/>
            <a:ext cx="5007300" cy="219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</a:rPr>
              <a:t>          </a:t>
            </a:r>
            <a:r>
              <a:rPr lang="en" dirty="0" smtClean="0">
                <a:solidFill>
                  <a:schemeClr val="lt2"/>
                </a:solidFill>
              </a:rPr>
              <a:t>Computational thinking</a:t>
            </a:r>
            <a:endParaRPr dirty="0"/>
          </a:p>
        </p:txBody>
      </p:sp>
      <p:sp>
        <p:nvSpPr>
          <p:cNvPr id="240" name="Google Shape;240;p34"/>
          <p:cNvSpPr txBox="1">
            <a:spLocks noGrp="1"/>
          </p:cNvSpPr>
          <p:nvPr>
            <p:ph type="subTitle" idx="1"/>
          </p:nvPr>
        </p:nvSpPr>
        <p:spPr>
          <a:xfrm>
            <a:off x="852563" y="3464767"/>
            <a:ext cx="3815400" cy="21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is where your presentation begins</a:t>
            </a:r>
            <a:endParaRPr/>
          </a:p>
        </p:txBody>
      </p:sp>
      <p:sp>
        <p:nvSpPr>
          <p:cNvPr id="241" name="Google Shape;241;p34"/>
          <p:cNvSpPr/>
          <p:nvPr/>
        </p:nvSpPr>
        <p:spPr>
          <a:xfrm>
            <a:off x="3177536" y="4121512"/>
            <a:ext cx="80847" cy="8084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34"/>
          <p:cNvSpPr/>
          <p:nvPr/>
        </p:nvSpPr>
        <p:spPr>
          <a:xfrm rot="-1685758">
            <a:off x="4276753" y="4283822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34"/>
          <p:cNvSpPr/>
          <p:nvPr/>
        </p:nvSpPr>
        <p:spPr>
          <a:xfrm>
            <a:off x="3870412" y="866903"/>
            <a:ext cx="80847" cy="8084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34"/>
          <p:cNvSpPr txBox="1"/>
          <p:nvPr/>
        </p:nvSpPr>
        <p:spPr>
          <a:xfrm>
            <a:off x="7062300" y="212749"/>
            <a:ext cx="13674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Data ANALYSIS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246" name="Google Shape;246;p34">
            <a:hlinkClick r:id="rId3" action="ppaction://hlinksldjump"/>
          </p:cNvPr>
          <p:cNvSpPr txBox="1"/>
          <p:nvPr/>
        </p:nvSpPr>
        <p:spPr>
          <a:xfrm>
            <a:off x="92245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MENU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47" name="Google Shape;247;p34">
            <a:hlinkClick r:id="rId4" action="ppaction://hlinksldjump"/>
          </p:cNvPr>
          <p:cNvSpPr txBox="1"/>
          <p:nvPr/>
        </p:nvSpPr>
        <p:spPr>
          <a:xfrm>
            <a:off x="151793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ANALYSIS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48" name="Google Shape;248;p34">
            <a:hlinkClick r:id="" action="ppaction://noaction"/>
          </p:cNvPr>
          <p:cNvSpPr txBox="1"/>
          <p:nvPr/>
        </p:nvSpPr>
        <p:spPr>
          <a:xfrm>
            <a:off x="211341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CONTACT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249" name="Google Shape;249;p34"/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250" name="Google Shape;250;p34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34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34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34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34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34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34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34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34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9" name="Google Shape;259;p34"/>
          <p:cNvGrpSpPr/>
          <p:nvPr/>
        </p:nvGrpSpPr>
        <p:grpSpPr>
          <a:xfrm>
            <a:off x="5041963" y="757530"/>
            <a:ext cx="3701872" cy="3762679"/>
            <a:chOff x="5041963" y="757530"/>
            <a:chExt cx="3701872" cy="3762679"/>
          </a:xfrm>
        </p:grpSpPr>
        <p:sp>
          <p:nvSpPr>
            <p:cNvPr id="260" name="Google Shape;260;p34"/>
            <p:cNvSpPr/>
            <p:nvPr/>
          </p:nvSpPr>
          <p:spPr>
            <a:xfrm rot="7198710">
              <a:off x="6604948" y="1367176"/>
              <a:ext cx="630918" cy="627700"/>
            </a:xfrm>
            <a:custGeom>
              <a:avLst/>
              <a:gdLst/>
              <a:ahLst/>
              <a:cxnLst/>
              <a:rect l="l" t="t" r="r" b="b"/>
              <a:pathLst>
                <a:path w="207404" h="206346" extrusionOk="0">
                  <a:moveTo>
                    <a:pt x="103944" y="65896"/>
                  </a:moveTo>
                  <a:cubicBezTo>
                    <a:pt x="114099" y="65896"/>
                    <a:pt x="124406" y="70041"/>
                    <a:pt x="132114" y="79198"/>
                  </a:cubicBezTo>
                  <a:cubicBezTo>
                    <a:pt x="145426" y="94943"/>
                    <a:pt x="143422" y="118417"/>
                    <a:pt x="127677" y="131728"/>
                  </a:cubicBezTo>
                  <a:lnTo>
                    <a:pt x="127677" y="131585"/>
                  </a:lnTo>
                  <a:cubicBezTo>
                    <a:pt x="120415" y="137698"/>
                    <a:pt x="112071" y="140425"/>
                    <a:pt x="103930" y="140425"/>
                  </a:cubicBezTo>
                  <a:cubicBezTo>
                    <a:pt x="83668" y="140425"/>
                    <a:pt x="64659" y="123539"/>
                    <a:pt x="66701" y="99952"/>
                  </a:cubicBezTo>
                  <a:cubicBezTo>
                    <a:pt x="68530" y="78838"/>
                    <a:pt x="86000" y="65896"/>
                    <a:pt x="103944" y="65896"/>
                  </a:cubicBezTo>
                  <a:close/>
                  <a:moveTo>
                    <a:pt x="102774" y="1"/>
                  </a:moveTo>
                  <a:cubicBezTo>
                    <a:pt x="96620" y="1"/>
                    <a:pt x="91449" y="4960"/>
                    <a:pt x="91178" y="11209"/>
                  </a:cubicBezTo>
                  <a:lnTo>
                    <a:pt x="90891" y="17507"/>
                  </a:lnTo>
                  <a:cubicBezTo>
                    <a:pt x="90748" y="22516"/>
                    <a:pt x="87456" y="26810"/>
                    <a:pt x="82589" y="28242"/>
                  </a:cubicBezTo>
                  <a:cubicBezTo>
                    <a:pt x="81015" y="28671"/>
                    <a:pt x="79297" y="29244"/>
                    <a:pt x="77723" y="29816"/>
                  </a:cubicBezTo>
                  <a:cubicBezTo>
                    <a:pt x="76506" y="30222"/>
                    <a:pt x="75252" y="30418"/>
                    <a:pt x="74008" y="30418"/>
                  </a:cubicBezTo>
                  <a:cubicBezTo>
                    <a:pt x="70424" y="30418"/>
                    <a:pt x="66929" y="28784"/>
                    <a:pt x="64698" y="25808"/>
                  </a:cubicBezTo>
                  <a:lnTo>
                    <a:pt x="60976" y="20799"/>
                  </a:lnTo>
                  <a:cubicBezTo>
                    <a:pt x="58608" y="17777"/>
                    <a:pt x="55122" y="16200"/>
                    <a:pt x="51633" y="16200"/>
                  </a:cubicBezTo>
                  <a:cubicBezTo>
                    <a:pt x="49008" y="16200"/>
                    <a:pt x="46381" y="17094"/>
                    <a:pt x="44229" y="18938"/>
                  </a:cubicBezTo>
                  <a:lnTo>
                    <a:pt x="30918" y="30102"/>
                  </a:lnTo>
                  <a:cubicBezTo>
                    <a:pt x="25908" y="34396"/>
                    <a:pt x="25335" y="41983"/>
                    <a:pt x="29773" y="46849"/>
                  </a:cubicBezTo>
                  <a:lnTo>
                    <a:pt x="34067" y="51573"/>
                  </a:lnTo>
                  <a:cubicBezTo>
                    <a:pt x="37502" y="55151"/>
                    <a:pt x="38218" y="60590"/>
                    <a:pt x="35784" y="64884"/>
                  </a:cubicBezTo>
                  <a:cubicBezTo>
                    <a:pt x="34925" y="66459"/>
                    <a:pt x="34067" y="68033"/>
                    <a:pt x="33351" y="69465"/>
                  </a:cubicBezTo>
                  <a:cubicBezTo>
                    <a:pt x="31443" y="73536"/>
                    <a:pt x="27385" y="76024"/>
                    <a:pt x="23089" y="76024"/>
                  </a:cubicBezTo>
                  <a:cubicBezTo>
                    <a:pt x="22552" y="76024"/>
                    <a:pt x="22011" y="75985"/>
                    <a:pt x="21471" y="75906"/>
                  </a:cubicBezTo>
                  <a:lnTo>
                    <a:pt x="15173" y="75047"/>
                  </a:lnTo>
                  <a:cubicBezTo>
                    <a:pt x="14730" y="74999"/>
                    <a:pt x="14290" y="74975"/>
                    <a:pt x="13855" y="74975"/>
                  </a:cubicBezTo>
                  <a:cubicBezTo>
                    <a:pt x="7823" y="74975"/>
                    <a:pt x="2682" y="79498"/>
                    <a:pt x="2147" y="85639"/>
                  </a:cubicBezTo>
                  <a:lnTo>
                    <a:pt x="573" y="102958"/>
                  </a:lnTo>
                  <a:cubicBezTo>
                    <a:pt x="0" y="109542"/>
                    <a:pt x="5153" y="115268"/>
                    <a:pt x="11738" y="115554"/>
                  </a:cubicBezTo>
                  <a:lnTo>
                    <a:pt x="18036" y="115840"/>
                  </a:lnTo>
                  <a:cubicBezTo>
                    <a:pt x="23045" y="115984"/>
                    <a:pt x="27339" y="119419"/>
                    <a:pt x="28771" y="124142"/>
                  </a:cubicBezTo>
                  <a:cubicBezTo>
                    <a:pt x="29200" y="125860"/>
                    <a:pt x="29773" y="127434"/>
                    <a:pt x="30345" y="129152"/>
                  </a:cubicBezTo>
                  <a:cubicBezTo>
                    <a:pt x="31920" y="133875"/>
                    <a:pt x="30345" y="139028"/>
                    <a:pt x="26337" y="142034"/>
                  </a:cubicBezTo>
                  <a:lnTo>
                    <a:pt x="21328" y="146042"/>
                  </a:lnTo>
                  <a:cubicBezTo>
                    <a:pt x="16032" y="150050"/>
                    <a:pt x="15316" y="157636"/>
                    <a:pt x="19610" y="162789"/>
                  </a:cubicBezTo>
                  <a:lnTo>
                    <a:pt x="30775" y="175957"/>
                  </a:lnTo>
                  <a:cubicBezTo>
                    <a:pt x="33020" y="178745"/>
                    <a:pt x="36313" y="180150"/>
                    <a:pt x="39634" y="180150"/>
                  </a:cubicBezTo>
                  <a:cubicBezTo>
                    <a:pt x="42451" y="180150"/>
                    <a:pt x="45288" y="179139"/>
                    <a:pt x="47521" y="177102"/>
                  </a:cubicBezTo>
                  <a:lnTo>
                    <a:pt x="52102" y="172808"/>
                  </a:lnTo>
                  <a:cubicBezTo>
                    <a:pt x="54335" y="170747"/>
                    <a:pt x="57134" y="169717"/>
                    <a:pt x="59975" y="169717"/>
                  </a:cubicBezTo>
                  <a:cubicBezTo>
                    <a:pt x="61869" y="169717"/>
                    <a:pt x="63782" y="170175"/>
                    <a:pt x="65556" y="171091"/>
                  </a:cubicBezTo>
                  <a:cubicBezTo>
                    <a:pt x="66988" y="171949"/>
                    <a:pt x="68562" y="172808"/>
                    <a:pt x="70137" y="173524"/>
                  </a:cubicBezTo>
                  <a:cubicBezTo>
                    <a:pt x="74574" y="175671"/>
                    <a:pt x="77150" y="180538"/>
                    <a:pt x="76578" y="185404"/>
                  </a:cubicBezTo>
                  <a:lnTo>
                    <a:pt x="75719" y="191702"/>
                  </a:lnTo>
                  <a:cubicBezTo>
                    <a:pt x="74860" y="198286"/>
                    <a:pt x="79727" y="204155"/>
                    <a:pt x="86311" y="204727"/>
                  </a:cubicBezTo>
                  <a:lnTo>
                    <a:pt x="103487" y="206302"/>
                  </a:lnTo>
                  <a:cubicBezTo>
                    <a:pt x="103830" y="206331"/>
                    <a:pt x="104170" y="206345"/>
                    <a:pt x="104508" y="206345"/>
                  </a:cubicBezTo>
                  <a:cubicBezTo>
                    <a:pt x="110784" y="206345"/>
                    <a:pt x="115955" y="201386"/>
                    <a:pt x="116226" y="195137"/>
                  </a:cubicBezTo>
                  <a:lnTo>
                    <a:pt x="116513" y="188839"/>
                  </a:lnTo>
                  <a:cubicBezTo>
                    <a:pt x="116656" y="183830"/>
                    <a:pt x="119948" y="179536"/>
                    <a:pt x="124814" y="178104"/>
                  </a:cubicBezTo>
                  <a:cubicBezTo>
                    <a:pt x="126389" y="177675"/>
                    <a:pt x="128107" y="177102"/>
                    <a:pt x="129681" y="176530"/>
                  </a:cubicBezTo>
                  <a:cubicBezTo>
                    <a:pt x="130897" y="176124"/>
                    <a:pt x="132142" y="175928"/>
                    <a:pt x="133372" y="175928"/>
                  </a:cubicBezTo>
                  <a:cubicBezTo>
                    <a:pt x="136916" y="175928"/>
                    <a:pt x="140331" y="177562"/>
                    <a:pt x="142563" y="180538"/>
                  </a:cubicBezTo>
                  <a:lnTo>
                    <a:pt x="146428" y="185547"/>
                  </a:lnTo>
                  <a:cubicBezTo>
                    <a:pt x="148785" y="188473"/>
                    <a:pt x="152249" y="190014"/>
                    <a:pt x="155720" y="190014"/>
                  </a:cubicBezTo>
                  <a:cubicBezTo>
                    <a:pt x="158363" y="190014"/>
                    <a:pt x="161009" y="189121"/>
                    <a:pt x="163175" y="187265"/>
                  </a:cubicBezTo>
                  <a:lnTo>
                    <a:pt x="176486" y="176100"/>
                  </a:lnTo>
                  <a:cubicBezTo>
                    <a:pt x="181496" y="171806"/>
                    <a:pt x="182068" y="164220"/>
                    <a:pt x="177488" y="159354"/>
                  </a:cubicBezTo>
                  <a:lnTo>
                    <a:pt x="173337" y="154773"/>
                  </a:lnTo>
                  <a:cubicBezTo>
                    <a:pt x="169902" y="151052"/>
                    <a:pt x="169186" y="145613"/>
                    <a:pt x="171620" y="141318"/>
                  </a:cubicBezTo>
                  <a:cubicBezTo>
                    <a:pt x="172478" y="139744"/>
                    <a:pt x="173337" y="138313"/>
                    <a:pt x="174053" y="136738"/>
                  </a:cubicBezTo>
                  <a:cubicBezTo>
                    <a:pt x="175961" y="132667"/>
                    <a:pt x="180019" y="130179"/>
                    <a:pt x="184315" y="130179"/>
                  </a:cubicBezTo>
                  <a:cubicBezTo>
                    <a:pt x="184852" y="130179"/>
                    <a:pt x="185392" y="130218"/>
                    <a:pt x="185933" y="130297"/>
                  </a:cubicBezTo>
                  <a:lnTo>
                    <a:pt x="192231" y="131156"/>
                  </a:lnTo>
                  <a:cubicBezTo>
                    <a:pt x="192739" y="131222"/>
                    <a:pt x="193242" y="131254"/>
                    <a:pt x="193739" y="131254"/>
                  </a:cubicBezTo>
                  <a:cubicBezTo>
                    <a:pt x="199689" y="131254"/>
                    <a:pt x="204728" y="126641"/>
                    <a:pt x="205256" y="120564"/>
                  </a:cubicBezTo>
                  <a:lnTo>
                    <a:pt x="206831" y="103245"/>
                  </a:lnTo>
                  <a:cubicBezTo>
                    <a:pt x="207403" y="96660"/>
                    <a:pt x="202251" y="90935"/>
                    <a:pt x="195666" y="90649"/>
                  </a:cubicBezTo>
                  <a:lnTo>
                    <a:pt x="189368" y="90362"/>
                  </a:lnTo>
                  <a:cubicBezTo>
                    <a:pt x="184359" y="90219"/>
                    <a:pt x="180065" y="86927"/>
                    <a:pt x="178633" y="82060"/>
                  </a:cubicBezTo>
                  <a:cubicBezTo>
                    <a:pt x="178204" y="80343"/>
                    <a:pt x="177631" y="78768"/>
                    <a:pt x="177059" y="77194"/>
                  </a:cubicBezTo>
                  <a:cubicBezTo>
                    <a:pt x="175484" y="72470"/>
                    <a:pt x="177059" y="67174"/>
                    <a:pt x="181067" y="64169"/>
                  </a:cubicBezTo>
                  <a:lnTo>
                    <a:pt x="185933" y="60447"/>
                  </a:lnTo>
                  <a:cubicBezTo>
                    <a:pt x="191229" y="56296"/>
                    <a:pt x="192088" y="48710"/>
                    <a:pt x="187794" y="43700"/>
                  </a:cubicBezTo>
                  <a:lnTo>
                    <a:pt x="176629" y="30389"/>
                  </a:lnTo>
                  <a:cubicBezTo>
                    <a:pt x="174288" y="27657"/>
                    <a:pt x="170967" y="26244"/>
                    <a:pt x="167642" y="26244"/>
                  </a:cubicBezTo>
                  <a:cubicBezTo>
                    <a:pt x="164870" y="26244"/>
                    <a:pt x="162095" y="27226"/>
                    <a:pt x="159883" y="29244"/>
                  </a:cubicBezTo>
                  <a:lnTo>
                    <a:pt x="155302" y="33538"/>
                  </a:lnTo>
                  <a:cubicBezTo>
                    <a:pt x="153069" y="35599"/>
                    <a:pt x="150218" y="36629"/>
                    <a:pt x="147367" y="36629"/>
                  </a:cubicBezTo>
                  <a:cubicBezTo>
                    <a:pt x="145466" y="36629"/>
                    <a:pt x="143565" y="36171"/>
                    <a:pt x="141847" y="35255"/>
                  </a:cubicBezTo>
                  <a:cubicBezTo>
                    <a:pt x="140273" y="34396"/>
                    <a:pt x="138842" y="33538"/>
                    <a:pt x="137267" y="32822"/>
                  </a:cubicBezTo>
                  <a:cubicBezTo>
                    <a:pt x="132687" y="30675"/>
                    <a:pt x="130110" y="25808"/>
                    <a:pt x="130826" y="20942"/>
                  </a:cubicBezTo>
                  <a:lnTo>
                    <a:pt x="131685" y="14644"/>
                  </a:lnTo>
                  <a:cubicBezTo>
                    <a:pt x="132544" y="8060"/>
                    <a:pt x="127677" y="2191"/>
                    <a:pt x="121093" y="1618"/>
                  </a:cubicBezTo>
                  <a:lnTo>
                    <a:pt x="103774" y="44"/>
                  </a:lnTo>
                  <a:cubicBezTo>
                    <a:pt x="103438" y="15"/>
                    <a:pt x="103104" y="1"/>
                    <a:pt x="10277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1" name="Google Shape;261;p34"/>
            <p:cNvGrpSpPr/>
            <p:nvPr/>
          </p:nvGrpSpPr>
          <p:grpSpPr>
            <a:xfrm>
              <a:off x="5536526" y="2174241"/>
              <a:ext cx="858975" cy="300968"/>
              <a:chOff x="2271950" y="2722775"/>
              <a:chExt cx="575875" cy="201775"/>
            </a:xfrm>
          </p:grpSpPr>
          <p:sp>
            <p:nvSpPr>
              <p:cNvPr id="262" name="Google Shape;262;p34"/>
              <p:cNvSpPr/>
              <p:nvPr/>
            </p:nvSpPr>
            <p:spPr>
              <a:xfrm>
                <a:off x="2562325" y="2722775"/>
                <a:ext cx="285500" cy="201775"/>
              </a:xfrm>
              <a:custGeom>
                <a:avLst/>
                <a:gdLst/>
                <a:ahLst/>
                <a:cxnLst/>
                <a:rect l="l" t="t" r="r" b="b"/>
                <a:pathLst>
                  <a:path w="11420" h="8071" fill="none" extrusionOk="0">
                    <a:moveTo>
                      <a:pt x="0" y="0"/>
                    </a:moveTo>
                    <a:cubicBezTo>
                      <a:pt x="2280" y="0"/>
                      <a:pt x="4240" y="1639"/>
                      <a:pt x="4668" y="3884"/>
                    </a:cubicBezTo>
                    <a:cubicBezTo>
                      <a:pt x="6395" y="3403"/>
                      <a:pt x="8177" y="4418"/>
                      <a:pt x="8640" y="6164"/>
                    </a:cubicBezTo>
                    <a:cubicBezTo>
                      <a:pt x="9976" y="5594"/>
                      <a:pt x="11419" y="6645"/>
                      <a:pt x="11294" y="8070"/>
                    </a:cubicBezTo>
                    <a:lnTo>
                      <a:pt x="8444" y="807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263;p34"/>
              <p:cNvSpPr/>
              <p:nvPr/>
            </p:nvSpPr>
            <p:spPr>
              <a:xfrm>
                <a:off x="2501750" y="2722775"/>
                <a:ext cx="36100" cy="13375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535" fill="none" extrusionOk="0">
                    <a:moveTo>
                      <a:pt x="1443" y="0"/>
                    </a:moveTo>
                    <a:cubicBezTo>
                      <a:pt x="1443" y="0"/>
                      <a:pt x="428" y="107"/>
                      <a:pt x="0" y="535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264;p34"/>
              <p:cNvSpPr/>
              <p:nvPr/>
            </p:nvSpPr>
            <p:spPr>
              <a:xfrm>
                <a:off x="2271950" y="2870625"/>
                <a:ext cx="477450" cy="53475"/>
              </a:xfrm>
              <a:custGeom>
                <a:avLst/>
                <a:gdLst/>
                <a:ahLst/>
                <a:cxnLst/>
                <a:rect l="l" t="t" r="r" b="b"/>
                <a:pathLst>
                  <a:path w="19098" h="2139" fill="none" extrusionOk="0">
                    <a:moveTo>
                      <a:pt x="19097" y="2138"/>
                    </a:moveTo>
                    <a:lnTo>
                      <a:pt x="0" y="2138"/>
                    </a:lnTo>
                    <a:cubicBezTo>
                      <a:pt x="0" y="2138"/>
                      <a:pt x="374" y="1"/>
                      <a:pt x="2476" y="179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34"/>
              <p:cNvSpPr/>
              <p:nvPr/>
            </p:nvSpPr>
            <p:spPr>
              <a:xfrm>
                <a:off x="2709725" y="2836775"/>
                <a:ext cx="39675" cy="20950"/>
              </a:xfrm>
              <a:custGeom>
                <a:avLst/>
                <a:gdLst/>
                <a:ahLst/>
                <a:cxnLst/>
                <a:rect l="l" t="t" r="r" b="b"/>
                <a:pathLst>
                  <a:path w="1587" h="838" fill="none" extrusionOk="0">
                    <a:moveTo>
                      <a:pt x="1" y="1"/>
                    </a:moveTo>
                    <a:cubicBezTo>
                      <a:pt x="1" y="1"/>
                      <a:pt x="1159" y="108"/>
                      <a:pt x="1586" y="838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34"/>
              <p:cNvSpPr/>
              <p:nvPr/>
            </p:nvSpPr>
            <p:spPr>
              <a:xfrm>
                <a:off x="2375275" y="2798475"/>
                <a:ext cx="85075" cy="27200"/>
              </a:xfrm>
              <a:custGeom>
                <a:avLst/>
                <a:gdLst/>
                <a:ahLst/>
                <a:cxnLst/>
                <a:rect l="l" t="t" r="r" b="b"/>
                <a:pathLst>
                  <a:path w="3403" h="1088" fill="none" extrusionOk="0">
                    <a:moveTo>
                      <a:pt x="3403" y="357"/>
                    </a:moveTo>
                    <a:cubicBezTo>
                      <a:pt x="3403" y="357"/>
                      <a:pt x="1301" y="1"/>
                      <a:pt x="0" y="1087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67" name="Google Shape;267;p34"/>
            <p:cNvSpPr/>
            <p:nvPr/>
          </p:nvSpPr>
          <p:spPr>
            <a:xfrm rot="8100000">
              <a:off x="6648045" y="2782815"/>
              <a:ext cx="969401" cy="964456"/>
            </a:xfrm>
            <a:custGeom>
              <a:avLst/>
              <a:gdLst/>
              <a:ahLst/>
              <a:cxnLst/>
              <a:rect l="l" t="t" r="r" b="b"/>
              <a:pathLst>
                <a:path w="207404" h="206346" extrusionOk="0">
                  <a:moveTo>
                    <a:pt x="103944" y="65896"/>
                  </a:moveTo>
                  <a:cubicBezTo>
                    <a:pt x="114099" y="65896"/>
                    <a:pt x="124406" y="70041"/>
                    <a:pt x="132114" y="79198"/>
                  </a:cubicBezTo>
                  <a:cubicBezTo>
                    <a:pt x="145426" y="94943"/>
                    <a:pt x="143422" y="118417"/>
                    <a:pt x="127677" y="131728"/>
                  </a:cubicBezTo>
                  <a:lnTo>
                    <a:pt x="127677" y="131585"/>
                  </a:lnTo>
                  <a:cubicBezTo>
                    <a:pt x="120415" y="137698"/>
                    <a:pt x="112071" y="140425"/>
                    <a:pt x="103930" y="140425"/>
                  </a:cubicBezTo>
                  <a:cubicBezTo>
                    <a:pt x="83668" y="140425"/>
                    <a:pt x="64659" y="123539"/>
                    <a:pt x="66701" y="99952"/>
                  </a:cubicBezTo>
                  <a:cubicBezTo>
                    <a:pt x="68530" y="78838"/>
                    <a:pt x="86000" y="65896"/>
                    <a:pt x="103944" y="65896"/>
                  </a:cubicBezTo>
                  <a:close/>
                  <a:moveTo>
                    <a:pt x="102774" y="1"/>
                  </a:moveTo>
                  <a:cubicBezTo>
                    <a:pt x="96620" y="1"/>
                    <a:pt x="91449" y="4960"/>
                    <a:pt x="91178" y="11209"/>
                  </a:cubicBezTo>
                  <a:lnTo>
                    <a:pt x="90891" y="17507"/>
                  </a:lnTo>
                  <a:cubicBezTo>
                    <a:pt x="90748" y="22516"/>
                    <a:pt x="87456" y="26810"/>
                    <a:pt x="82589" y="28242"/>
                  </a:cubicBezTo>
                  <a:cubicBezTo>
                    <a:pt x="81015" y="28671"/>
                    <a:pt x="79297" y="29244"/>
                    <a:pt x="77723" y="29816"/>
                  </a:cubicBezTo>
                  <a:cubicBezTo>
                    <a:pt x="76506" y="30222"/>
                    <a:pt x="75252" y="30418"/>
                    <a:pt x="74008" y="30418"/>
                  </a:cubicBezTo>
                  <a:cubicBezTo>
                    <a:pt x="70424" y="30418"/>
                    <a:pt x="66929" y="28784"/>
                    <a:pt x="64698" y="25808"/>
                  </a:cubicBezTo>
                  <a:lnTo>
                    <a:pt x="60976" y="20799"/>
                  </a:lnTo>
                  <a:cubicBezTo>
                    <a:pt x="58608" y="17777"/>
                    <a:pt x="55122" y="16200"/>
                    <a:pt x="51633" y="16200"/>
                  </a:cubicBezTo>
                  <a:cubicBezTo>
                    <a:pt x="49008" y="16200"/>
                    <a:pt x="46381" y="17094"/>
                    <a:pt x="44229" y="18938"/>
                  </a:cubicBezTo>
                  <a:lnTo>
                    <a:pt x="30918" y="30102"/>
                  </a:lnTo>
                  <a:cubicBezTo>
                    <a:pt x="25908" y="34396"/>
                    <a:pt x="25335" y="41983"/>
                    <a:pt x="29773" y="46849"/>
                  </a:cubicBezTo>
                  <a:lnTo>
                    <a:pt x="34067" y="51573"/>
                  </a:lnTo>
                  <a:cubicBezTo>
                    <a:pt x="37502" y="55151"/>
                    <a:pt x="38218" y="60590"/>
                    <a:pt x="35784" y="64884"/>
                  </a:cubicBezTo>
                  <a:cubicBezTo>
                    <a:pt x="34925" y="66459"/>
                    <a:pt x="34067" y="68033"/>
                    <a:pt x="33351" y="69465"/>
                  </a:cubicBezTo>
                  <a:cubicBezTo>
                    <a:pt x="31443" y="73536"/>
                    <a:pt x="27385" y="76024"/>
                    <a:pt x="23089" y="76024"/>
                  </a:cubicBezTo>
                  <a:cubicBezTo>
                    <a:pt x="22552" y="76024"/>
                    <a:pt x="22011" y="75985"/>
                    <a:pt x="21471" y="75906"/>
                  </a:cubicBezTo>
                  <a:lnTo>
                    <a:pt x="15173" y="75047"/>
                  </a:lnTo>
                  <a:cubicBezTo>
                    <a:pt x="14730" y="74999"/>
                    <a:pt x="14290" y="74975"/>
                    <a:pt x="13855" y="74975"/>
                  </a:cubicBezTo>
                  <a:cubicBezTo>
                    <a:pt x="7823" y="74975"/>
                    <a:pt x="2682" y="79498"/>
                    <a:pt x="2147" y="85639"/>
                  </a:cubicBezTo>
                  <a:lnTo>
                    <a:pt x="573" y="102958"/>
                  </a:lnTo>
                  <a:cubicBezTo>
                    <a:pt x="0" y="109542"/>
                    <a:pt x="5153" y="115268"/>
                    <a:pt x="11738" y="115554"/>
                  </a:cubicBezTo>
                  <a:lnTo>
                    <a:pt x="18036" y="115840"/>
                  </a:lnTo>
                  <a:cubicBezTo>
                    <a:pt x="23045" y="115984"/>
                    <a:pt x="27339" y="119419"/>
                    <a:pt x="28771" y="124142"/>
                  </a:cubicBezTo>
                  <a:cubicBezTo>
                    <a:pt x="29200" y="125860"/>
                    <a:pt x="29773" y="127434"/>
                    <a:pt x="30345" y="129152"/>
                  </a:cubicBezTo>
                  <a:cubicBezTo>
                    <a:pt x="31920" y="133875"/>
                    <a:pt x="30345" y="139028"/>
                    <a:pt x="26337" y="142034"/>
                  </a:cubicBezTo>
                  <a:lnTo>
                    <a:pt x="21328" y="146042"/>
                  </a:lnTo>
                  <a:cubicBezTo>
                    <a:pt x="16032" y="150050"/>
                    <a:pt x="15316" y="157636"/>
                    <a:pt x="19610" y="162789"/>
                  </a:cubicBezTo>
                  <a:lnTo>
                    <a:pt x="30775" y="175957"/>
                  </a:lnTo>
                  <a:cubicBezTo>
                    <a:pt x="33020" y="178745"/>
                    <a:pt x="36313" y="180150"/>
                    <a:pt x="39634" y="180150"/>
                  </a:cubicBezTo>
                  <a:cubicBezTo>
                    <a:pt x="42451" y="180150"/>
                    <a:pt x="45288" y="179139"/>
                    <a:pt x="47521" y="177102"/>
                  </a:cubicBezTo>
                  <a:lnTo>
                    <a:pt x="52102" y="172808"/>
                  </a:lnTo>
                  <a:cubicBezTo>
                    <a:pt x="54335" y="170747"/>
                    <a:pt x="57134" y="169717"/>
                    <a:pt x="59975" y="169717"/>
                  </a:cubicBezTo>
                  <a:cubicBezTo>
                    <a:pt x="61869" y="169717"/>
                    <a:pt x="63782" y="170175"/>
                    <a:pt x="65556" y="171091"/>
                  </a:cubicBezTo>
                  <a:cubicBezTo>
                    <a:pt x="66988" y="171949"/>
                    <a:pt x="68562" y="172808"/>
                    <a:pt x="70137" y="173524"/>
                  </a:cubicBezTo>
                  <a:cubicBezTo>
                    <a:pt x="74574" y="175671"/>
                    <a:pt x="77150" y="180538"/>
                    <a:pt x="76578" y="185404"/>
                  </a:cubicBezTo>
                  <a:lnTo>
                    <a:pt x="75719" y="191702"/>
                  </a:lnTo>
                  <a:cubicBezTo>
                    <a:pt x="74860" y="198286"/>
                    <a:pt x="79727" y="204155"/>
                    <a:pt x="86311" y="204727"/>
                  </a:cubicBezTo>
                  <a:lnTo>
                    <a:pt x="103487" y="206302"/>
                  </a:lnTo>
                  <a:cubicBezTo>
                    <a:pt x="103830" y="206331"/>
                    <a:pt x="104170" y="206345"/>
                    <a:pt x="104508" y="206345"/>
                  </a:cubicBezTo>
                  <a:cubicBezTo>
                    <a:pt x="110784" y="206345"/>
                    <a:pt x="115955" y="201386"/>
                    <a:pt x="116226" y="195137"/>
                  </a:cubicBezTo>
                  <a:lnTo>
                    <a:pt x="116513" y="188839"/>
                  </a:lnTo>
                  <a:cubicBezTo>
                    <a:pt x="116656" y="183830"/>
                    <a:pt x="119948" y="179536"/>
                    <a:pt x="124814" y="178104"/>
                  </a:cubicBezTo>
                  <a:cubicBezTo>
                    <a:pt x="126389" y="177675"/>
                    <a:pt x="128107" y="177102"/>
                    <a:pt x="129681" y="176530"/>
                  </a:cubicBezTo>
                  <a:cubicBezTo>
                    <a:pt x="130897" y="176124"/>
                    <a:pt x="132142" y="175928"/>
                    <a:pt x="133372" y="175928"/>
                  </a:cubicBezTo>
                  <a:cubicBezTo>
                    <a:pt x="136916" y="175928"/>
                    <a:pt x="140331" y="177562"/>
                    <a:pt x="142563" y="180538"/>
                  </a:cubicBezTo>
                  <a:lnTo>
                    <a:pt x="146428" y="185547"/>
                  </a:lnTo>
                  <a:cubicBezTo>
                    <a:pt x="148785" y="188473"/>
                    <a:pt x="152249" y="190014"/>
                    <a:pt x="155720" y="190014"/>
                  </a:cubicBezTo>
                  <a:cubicBezTo>
                    <a:pt x="158363" y="190014"/>
                    <a:pt x="161009" y="189121"/>
                    <a:pt x="163175" y="187265"/>
                  </a:cubicBezTo>
                  <a:lnTo>
                    <a:pt x="176486" y="176100"/>
                  </a:lnTo>
                  <a:cubicBezTo>
                    <a:pt x="181496" y="171806"/>
                    <a:pt x="182068" y="164220"/>
                    <a:pt x="177488" y="159354"/>
                  </a:cubicBezTo>
                  <a:lnTo>
                    <a:pt x="173337" y="154773"/>
                  </a:lnTo>
                  <a:cubicBezTo>
                    <a:pt x="169902" y="151052"/>
                    <a:pt x="169186" y="145613"/>
                    <a:pt x="171620" y="141318"/>
                  </a:cubicBezTo>
                  <a:cubicBezTo>
                    <a:pt x="172478" y="139744"/>
                    <a:pt x="173337" y="138313"/>
                    <a:pt x="174053" y="136738"/>
                  </a:cubicBezTo>
                  <a:cubicBezTo>
                    <a:pt x="175961" y="132667"/>
                    <a:pt x="180019" y="130179"/>
                    <a:pt x="184315" y="130179"/>
                  </a:cubicBezTo>
                  <a:cubicBezTo>
                    <a:pt x="184852" y="130179"/>
                    <a:pt x="185392" y="130218"/>
                    <a:pt x="185933" y="130297"/>
                  </a:cubicBezTo>
                  <a:lnTo>
                    <a:pt x="192231" y="131156"/>
                  </a:lnTo>
                  <a:cubicBezTo>
                    <a:pt x="192739" y="131222"/>
                    <a:pt x="193242" y="131254"/>
                    <a:pt x="193739" y="131254"/>
                  </a:cubicBezTo>
                  <a:cubicBezTo>
                    <a:pt x="199689" y="131254"/>
                    <a:pt x="204728" y="126641"/>
                    <a:pt x="205256" y="120564"/>
                  </a:cubicBezTo>
                  <a:lnTo>
                    <a:pt x="206831" y="103245"/>
                  </a:lnTo>
                  <a:cubicBezTo>
                    <a:pt x="207403" y="96660"/>
                    <a:pt x="202251" y="90935"/>
                    <a:pt x="195666" y="90649"/>
                  </a:cubicBezTo>
                  <a:lnTo>
                    <a:pt x="189368" y="90362"/>
                  </a:lnTo>
                  <a:cubicBezTo>
                    <a:pt x="184359" y="90219"/>
                    <a:pt x="180065" y="86927"/>
                    <a:pt x="178633" y="82060"/>
                  </a:cubicBezTo>
                  <a:cubicBezTo>
                    <a:pt x="178204" y="80343"/>
                    <a:pt x="177631" y="78768"/>
                    <a:pt x="177059" y="77194"/>
                  </a:cubicBezTo>
                  <a:cubicBezTo>
                    <a:pt x="175484" y="72470"/>
                    <a:pt x="177059" y="67174"/>
                    <a:pt x="181067" y="64169"/>
                  </a:cubicBezTo>
                  <a:lnTo>
                    <a:pt x="185933" y="60447"/>
                  </a:lnTo>
                  <a:cubicBezTo>
                    <a:pt x="191229" y="56296"/>
                    <a:pt x="192088" y="48710"/>
                    <a:pt x="187794" y="43700"/>
                  </a:cubicBezTo>
                  <a:lnTo>
                    <a:pt x="176629" y="30389"/>
                  </a:lnTo>
                  <a:cubicBezTo>
                    <a:pt x="174288" y="27657"/>
                    <a:pt x="170967" y="26244"/>
                    <a:pt x="167642" y="26244"/>
                  </a:cubicBezTo>
                  <a:cubicBezTo>
                    <a:pt x="164870" y="26244"/>
                    <a:pt x="162095" y="27226"/>
                    <a:pt x="159883" y="29244"/>
                  </a:cubicBezTo>
                  <a:lnTo>
                    <a:pt x="155302" y="33538"/>
                  </a:lnTo>
                  <a:cubicBezTo>
                    <a:pt x="153069" y="35599"/>
                    <a:pt x="150218" y="36629"/>
                    <a:pt x="147367" y="36629"/>
                  </a:cubicBezTo>
                  <a:cubicBezTo>
                    <a:pt x="145466" y="36629"/>
                    <a:pt x="143565" y="36171"/>
                    <a:pt x="141847" y="35255"/>
                  </a:cubicBezTo>
                  <a:cubicBezTo>
                    <a:pt x="140273" y="34396"/>
                    <a:pt x="138842" y="33538"/>
                    <a:pt x="137267" y="32822"/>
                  </a:cubicBezTo>
                  <a:cubicBezTo>
                    <a:pt x="132687" y="30675"/>
                    <a:pt x="130110" y="25808"/>
                    <a:pt x="130826" y="20942"/>
                  </a:cubicBezTo>
                  <a:lnTo>
                    <a:pt x="131685" y="14644"/>
                  </a:lnTo>
                  <a:cubicBezTo>
                    <a:pt x="132544" y="8060"/>
                    <a:pt x="127677" y="2191"/>
                    <a:pt x="121093" y="1618"/>
                  </a:cubicBezTo>
                  <a:lnTo>
                    <a:pt x="103774" y="44"/>
                  </a:lnTo>
                  <a:cubicBezTo>
                    <a:pt x="103438" y="15"/>
                    <a:pt x="103104" y="1"/>
                    <a:pt x="102774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34"/>
            <p:cNvSpPr/>
            <p:nvPr/>
          </p:nvSpPr>
          <p:spPr>
            <a:xfrm rot="7198710">
              <a:off x="5934873" y="3298064"/>
              <a:ext cx="630918" cy="627700"/>
            </a:xfrm>
            <a:custGeom>
              <a:avLst/>
              <a:gdLst/>
              <a:ahLst/>
              <a:cxnLst/>
              <a:rect l="l" t="t" r="r" b="b"/>
              <a:pathLst>
                <a:path w="207404" h="206346" extrusionOk="0">
                  <a:moveTo>
                    <a:pt x="103944" y="65896"/>
                  </a:moveTo>
                  <a:cubicBezTo>
                    <a:pt x="114099" y="65896"/>
                    <a:pt x="124406" y="70041"/>
                    <a:pt x="132114" y="79198"/>
                  </a:cubicBezTo>
                  <a:cubicBezTo>
                    <a:pt x="145426" y="94943"/>
                    <a:pt x="143422" y="118417"/>
                    <a:pt x="127677" y="131728"/>
                  </a:cubicBezTo>
                  <a:lnTo>
                    <a:pt x="127677" y="131585"/>
                  </a:lnTo>
                  <a:cubicBezTo>
                    <a:pt x="120415" y="137698"/>
                    <a:pt x="112071" y="140425"/>
                    <a:pt x="103930" y="140425"/>
                  </a:cubicBezTo>
                  <a:cubicBezTo>
                    <a:pt x="83668" y="140425"/>
                    <a:pt x="64659" y="123539"/>
                    <a:pt x="66701" y="99952"/>
                  </a:cubicBezTo>
                  <a:cubicBezTo>
                    <a:pt x="68530" y="78838"/>
                    <a:pt x="86000" y="65896"/>
                    <a:pt x="103944" y="65896"/>
                  </a:cubicBezTo>
                  <a:close/>
                  <a:moveTo>
                    <a:pt x="102774" y="1"/>
                  </a:moveTo>
                  <a:cubicBezTo>
                    <a:pt x="96620" y="1"/>
                    <a:pt x="91449" y="4960"/>
                    <a:pt x="91178" y="11209"/>
                  </a:cubicBezTo>
                  <a:lnTo>
                    <a:pt x="90891" y="17507"/>
                  </a:lnTo>
                  <a:cubicBezTo>
                    <a:pt x="90748" y="22516"/>
                    <a:pt x="87456" y="26810"/>
                    <a:pt x="82589" y="28242"/>
                  </a:cubicBezTo>
                  <a:cubicBezTo>
                    <a:pt x="81015" y="28671"/>
                    <a:pt x="79297" y="29244"/>
                    <a:pt x="77723" y="29816"/>
                  </a:cubicBezTo>
                  <a:cubicBezTo>
                    <a:pt x="76506" y="30222"/>
                    <a:pt x="75252" y="30418"/>
                    <a:pt x="74008" y="30418"/>
                  </a:cubicBezTo>
                  <a:cubicBezTo>
                    <a:pt x="70424" y="30418"/>
                    <a:pt x="66929" y="28784"/>
                    <a:pt x="64698" y="25808"/>
                  </a:cubicBezTo>
                  <a:lnTo>
                    <a:pt x="60976" y="20799"/>
                  </a:lnTo>
                  <a:cubicBezTo>
                    <a:pt x="58608" y="17777"/>
                    <a:pt x="55122" y="16200"/>
                    <a:pt x="51633" y="16200"/>
                  </a:cubicBezTo>
                  <a:cubicBezTo>
                    <a:pt x="49008" y="16200"/>
                    <a:pt x="46381" y="17094"/>
                    <a:pt x="44229" y="18938"/>
                  </a:cubicBezTo>
                  <a:lnTo>
                    <a:pt x="30918" y="30102"/>
                  </a:lnTo>
                  <a:cubicBezTo>
                    <a:pt x="25908" y="34396"/>
                    <a:pt x="25335" y="41983"/>
                    <a:pt x="29773" y="46849"/>
                  </a:cubicBezTo>
                  <a:lnTo>
                    <a:pt x="34067" y="51573"/>
                  </a:lnTo>
                  <a:cubicBezTo>
                    <a:pt x="37502" y="55151"/>
                    <a:pt x="38218" y="60590"/>
                    <a:pt x="35784" y="64884"/>
                  </a:cubicBezTo>
                  <a:cubicBezTo>
                    <a:pt x="34925" y="66459"/>
                    <a:pt x="34067" y="68033"/>
                    <a:pt x="33351" y="69465"/>
                  </a:cubicBezTo>
                  <a:cubicBezTo>
                    <a:pt x="31443" y="73536"/>
                    <a:pt x="27385" y="76024"/>
                    <a:pt x="23089" y="76024"/>
                  </a:cubicBezTo>
                  <a:cubicBezTo>
                    <a:pt x="22552" y="76024"/>
                    <a:pt x="22011" y="75985"/>
                    <a:pt x="21471" y="75906"/>
                  </a:cubicBezTo>
                  <a:lnTo>
                    <a:pt x="15173" y="75047"/>
                  </a:lnTo>
                  <a:cubicBezTo>
                    <a:pt x="14730" y="74999"/>
                    <a:pt x="14290" y="74975"/>
                    <a:pt x="13855" y="74975"/>
                  </a:cubicBezTo>
                  <a:cubicBezTo>
                    <a:pt x="7823" y="74975"/>
                    <a:pt x="2682" y="79498"/>
                    <a:pt x="2147" y="85639"/>
                  </a:cubicBezTo>
                  <a:lnTo>
                    <a:pt x="573" y="102958"/>
                  </a:lnTo>
                  <a:cubicBezTo>
                    <a:pt x="0" y="109542"/>
                    <a:pt x="5153" y="115268"/>
                    <a:pt x="11738" y="115554"/>
                  </a:cubicBezTo>
                  <a:lnTo>
                    <a:pt x="18036" y="115840"/>
                  </a:lnTo>
                  <a:cubicBezTo>
                    <a:pt x="23045" y="115984"/>
                    <a:pt x="27339" y="119419"/>
                    <a:pt x="28771" y="124142"/>
                  </a:cubicBezTo>
                  <a:cubicBezTo>
                    <a:pt x="29200" y="125860"/>
                    <a:pt x="29773" y="127434"/>
                    <a:pt x="30345" y="129152"/>
                  </a:cubicBezTo>
                  <a:cubicBezTo>
                    <a:pt x="31920" y="133875"/>
                    <a:pt x="30345" y="139028"/>
                    <a:pt x="26337" y="142034"/>
                  </a:cubicBezTo>
                  <a:lnTo>
                    <a:pt x="21328" y="146042"/>
                  </a:lnTo>
                  <a:cubicBezTo>
                    <a:pt x="16032" y="150050"/>
                    <a:pt x="15316" y="157636"/>
                    <a:pt x="19610" y="162789"/>
                  </a:cubicBezTo>
                  <a:lnTo>
                    <a:pt x="30775" y="175957"/>
                  </a:lnTo>
                  <a:cubicBezTo>
                    <a:pt x="33020" y="178745"/>
                    <a:pt x="36313" y="180150"/>
                    <a:pt x="39634" y="180150"/>
                  </a:cubicBezTo>
                  <a:cubicBezTo>
                    <a:pt x="42451" y="180150"/>
                    <a:pt x="45288" y="179139"/>
                    <a:pt x="47521" y="177102"/>
                  </a:cubicBezTo>
                  <a:lnTo>
                    <a:pt x="52102" y="172808"/>
                  </a:lnTo>
                  <a:cubicBezTo>
                    <a:pt x="54335" y="170747"/>
                    <a:pt x="57134" y="169717"/>
                    <a:pt x="59975" y="169717"/>
                  </a:cubicBezTo>
                  <a:cubicBezTo>
                    <a:pt x="61869" y="169717"/>
                    <a:pt x="63782" y="170175"/>
                    <a:pt x="65556" y="171091"/>
                  </a:cubicBezTo>
                  <a:cubicBezTo>
                    <a:pt x="66988" y="171949"/>
                    <a:pt x="68562" y="172808"/>
                    <a:pt x="70137" y="173524"/>
                  </a:cubicBezTo>
                  <a:cubicBezTo>
                    <a:pt x="74574" y="175671"/>
                    <a:pt x="77150" y="180538"/>
                    <a:pt x="76578" y="185404"/>
                  </a:cubicBezTo>
                  <a:lnTo>
                    <a:pt x="75719" y="191702"/>
                  </a:lnTo>
                  <a:cubicBezTo>
                    <a:pt x="74860" y="198286"/>
                    <a:pt x="79727" y="204155"/>
                    <a:pt x="86311" y="204727"/>
                  </a:cubicBezTo>
                  <a:lnTo>
                    <a:pt x="103487" y="206302"/>
                  </a:lnTo>
                  <a:cubicBezTo>
                    <a:pt x="103830" y="206331"/>
                    <a:pt x="104170" y="206345"/>
                    <a:pt x="104508" y="206345"/>
                  </a:cubicBezTo>
                  <a:cubicBezTo>
                    <a:pt x="110784" y="206345"/>
                    <a:pt x="115955" y="201386"/>
                    <a:pt x="116226" y="195137"/>
                  </a:cubicBezTo>
                  <a:lnTo>
                    <a:pt x="116513" y="188839"/>
                  </a:lnTo>
                  <a:cubicBezTo>
                    <a:pt x="116656" y="183830"/>
                    <a:pt x="119948" y="179536"/>
                    <a:pt x="124814" y="178104"/>
                  </a:cubicBezTo>
                  <a:cubicBezTo>
                    <a:pt x="126389" y="177675"/>
                    <a:pt x="128107" y="177102"/>
                    <a:pt x="129681" y="176530"/>
                  </a:cubicBezTo>
                  <a:cubicBezTo>
                    <a:pt x="130897" y="176124"/>
                    <a:pt x="132142" y="175928"/>
                    <a:pt x="133372" y="175928"/>
                  </a:cubicBezTo>
                  <a:cubicBezTo>
                    <a:pt x="136916" y="175928"/>
                    <a:pt x="140331" y="177562"/>
                    <a:pt x="142563" y="180538"/>
                  </a:cubicBezTo>
                  <a:lnTo>
                    <a:pt x="146428" y="185547"/>
                  </a:lnTo>
                  <a:cubicBezTo>
                    <a:pt x="148785" y="188473"/>
                    <a:pt x="152249" y="190014"/>
                    <a:pt x="155720" y="190014"/>
                  </a:cubicBezTo>
                  <a:cubicBezTo>
                    <a:pt x="158363" y="190014"/>
                    <a:pt x="161009" y="189121"/>
                    <a:pt x="163175" y="187265"/>
                  </a:cubicBezTo>
                  <a:lnTo>
                    <a:pt x="176486" y="176100"/>
                  </a:lnTo>
                  <a:cubicBezTo>
                    <a:pt x="181496" y="171806"/>
                    <a:pt x="182068" y="164220"/>
                    <a:pt x="177488" y="159354"/>
                  </a:cubicBezTo>
                  <a:lnTo>
                    <a:pt x="173337" y="154773"/>
                  </a:lnTo>
                  <a:cubicBezTo>
                    <a:pt x="169902" y="151052"/>
                    <a:pt x="169186" y="145613"/>
                    <a:pt x="171620" y="141318"/>
                  </a:cubicBezTo>
                  <a:cubicBezTo>
                    <a:pt x="172478" y="139744"/>
                    <a:pt x="173337" y="138313"/>
                    <a:pt x="174053" y="136738"/>
                  </a:cubicBezTo>
                  <a:cubicBezTo>
                    <a:pt x="175961" y="132667"/>
                    <a:pt x="180019" y="130179"/>
                    <a:pt x="184315" y="130179"/>
                  </a:cubicBezTo>
                  <a:cubicBezTo>
                    <a:pt x="184852" y="130179"/>
                    <a:pt x="185392" y="130218"/>
                    <a:pt x="185933" y="130297"/>
                  </a:cubicBezTo>
                  <a:lnTo>
                    <a:pt x="192231" y="131156"/>
                  </a:lnTo>
                  <a:cubicBezTo>
                    <a:pt x="192739" y="131222"/>
                    <a:pt x="193242" y="131254"/>
                    <a:pt x="193739" y="131254"/>
                  </a:cubicBezTo>
                  <a:cubicBezTo>
                    <a:pt x="199689" y="131254"/>
                    <a:pt x="204728" y="126641"/>
                    <a:pt x="205256" y="120564"/>
                  </a:cubicBezTo>
                  <a:lnTo>
                    <a:pt x="206831" y="103245"/>
                  </a:lnTo>
                  <a:cubicBezTo>
                    <a:pt x="207403" y="96660"/>
                    <a:pt x="202251" y="90935"/>
                    <a:pt x="195666" y="90649"/>
                  </a:cubicBezTo>
                  <a:lnTo>
                    <a:pt x="189368" y="90362"/>
                  </a:lnTo>
                  <a:cubicBezTo>
                    <a:pt x="184359" y="90219"/>
                    <a:pt x="180065" y="86927"/>
                    <a:pt x="178633" y="82060"/>
                  </a:cubicBezTo>
                  <a:cubicBezTo>
                    <a:pt x="178204" y="80343"/>
                    <a:pt x="177631" y="78768"/>
                    <a:pt x="177059" y="77194"/>
                  </a:cubicBezTo>
                  <a:cubicBezTo>
                    <a:pt x="175484" y="72470"/>
                    <a:pt x="177059" y="67174"/>
                    <a:pt x="181067" y="64169"/>
                  </a:cubicBezTo>
                  <a:lnTo>
                    <a:pt x="185933" y="60447"/>
                  </a:lnTo>
                  <a:cubicBezTo>
                    <a:pt x="191229" y="56296"/>
                    <a:pt x="192088" y="48710"/>
                    <a:pt x="187794" y="43700"/>
                  </a:cubicBezTo>
                  <a:lnTo>
                    <a:pt x="176629" y="30389"/>
                  </a:lnTo>
                  <a:cubicBezTo>
                    <a:pt x="174288" y="27657"/>
                    <a:pt x="170967" y="26244"/>
                    <a:pt x="167642" y="26244"/>
                  </a:cubicBezTo>
                  <a:cubicBezTo>
                    <a:pt x="164870" y="26244"/>
                    <a:pt x="162095" y="27226"/>
                    <a:pt x="159883" y="29244"/>
                  </a:cubicBezTo>
                  <a:lnTo>
                    <a:pt x="155302" y="33538"/>
                  </a:lnTo>
                  <a:cubicBezTo>
                    <a:pt x="153069" y="35599"/>
                    <a:pt x="150218" y="36629"/>
                    <a:pt x="147367" y="36629"/>
                  </a:cubicBezTo>
                  <a:cubicBezTo>
                    <a:pt x="145466" y="36629"/>
                    <a:pt x="143565" y="36171"/>
                    <a:pt x="141847" y="35255"/>
                  </a:cubicBezTo>
                  <a:cubicBezTo>
                    <a:pt x="140273" y="34396"/>
                    <a:pt x="138842" y="33538"/>
                    <a:pt x="137267" y="32822"/>
                  </a:cubicBezTo>
                  <a:cubicBezTo>
                    <a:pt x="132687" y="30675"/>
                    <a:pt x="130110" y="25808"/>
                    <a:pt x="130826" y="20942"/>
                  </a:cubicBezTo>
                  <a:lnTo>
                    <a:pt x="131685" y="14644"/>
                  </a:lnTo>
                  <a:cubicBezTo>
                    <a:pt x="132544" y="8060"/>
                    <a:pt x="127677" y="2191"/>
                    <a:pt x="121093" y="1618"/>
                  </a:cubicBezTo>
                  <a:lnTo>
                    <a:pt x="103774" y="44"/>
                  </a:lnTo>
                  <a:cubicBezTo>
                    <a:pt x="103438" y="15"/>
                    <a:pt x="103104" y="1"/>
                    <a:pt x="102774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9" name="Google Shape;269;p34"/>
            <p:cNvGrpSpPr/>
            <p:nvPr/>
          </p:nvGrpSpPr>
          <p:grpSpPr>
            <a:xfrm>
              <a:off x="6056200" y="1535350"/>
              <a:ext cx="2293204" cy="1710167"/>
              <a:chOff x="1062800" y="1986296"/>
              <a:chExt cx="2169540" cy="1617945"/>
            </a:xfrm>
          </p:grpSpPr>
          <p:sp>
            <p:nvSpPr>
              <p:cNvPr id="270" name="Google Shape;270;p34"/>
              <p:cNvSpPr/>
              <p:nvPr/>
            </p:nvSpPr>
            <p:spPr>
              <a:xfrm>
                <a:off x="1062800" y="1986296"/>
                <a:ext cx="2169540" cy="1617945"/>
              </a:xfrm>
              <a:custGeom>
                <a:avLst/>
                <a:gdLst/>
                <a:ahLst/>
                <a:cxnLst/>
                <a:rect l="l" t="t" r="r" b="b"/>
                <a:pathLst>
                  <a:path w="66074" h="49275" extrusionOk="0">
                    <a:moveTo>
                      <a:pt x="65878" y="35219"/>
                    </a:moveTo>
                    <a:lnTo>
                      <a:pt x="65308" y="32298"/>
                    </a:lnTo>
                    <a:lnTo>
                      <a:pt x="60694" y="33188"/>
                    </a:lnTo>
                    <a:lnTo>
                      <a:pt x="54601" y="1710"/>
                    </a:lnTo>
                    <a:cubicBezTo>
                      <a:pt x="54387" y="677"/>
                      <a:pt x="53390" y="0"/>
                      <a:pt x="52374" y="196"/>
                    </a:cubicBezTo>
                    <a:lnTo>
                      <a:pt x="1693" y="10012"/>
                    </a:lnTo>
                    <a:cubicBezTo>
                      <a:pt x="677" y="10208"/>
                      <a:pt x="0" y="11205"/>
                      <a:pt x="196" y="12239"/>
                    </a:cubicBezTo>
                    <a:lnTo>
                      <a:pt x="6307" y="43752"/>
                    </a:lnTo>
                    <a:lnTo>
                      <a:pt x="1693" y="44643"/>
                    </a:lnTo>
                    <a:lnTo>
                      <a:pt x="2263" y="47547"/>
                    </a:lnTo>
                    <a:cubicBezTo>
                      <a:pt x="2459" y="48598"/>
                      <a:pt x="3474" y="49275"/>
                      <a:pt x="4525" y="49079"/>
                    </a:cubicBezTo>
                    <a:lnTo>
                      <a:pt x="64346" y="37481"/>
                    </a:lnTo>
                    <a:cubicBezTo>
                      <a:pt x="65397" y="37286"/>
                      <a:pt x="66074" y="36270"/>
                      <a:pt x="65878" y="35219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012" scaled="0"/>
              </a:gra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271;p34"/>
              <p:cNvSpPr/>
              <p:nvPr/>
            </p:nvSpPr>
            <p:spPr>
              <a:xfrm>
                <a:off x="1062800" y="1986854"/>
                <a:ext cx="1993479" cy="1436072"/>
              </a:xfrm>
              <a:custGeom>
                <a:avLst/>
                <a:gdLst/>
                <a:ahLst/>
                <a:cxnLst/>
                <a:rect l="l" t="t" r="r" b="b"/>
                <a:pathLst>
                  <a:path w="60712" h="43736" fill="none" extrusionOk="0">
                    <a:moveTo>
                      <a:pt x="60712" y="33189"/>
                    </a:moveTo>
                    <a:lnTo>
                      <a:pt x="6307" y="43735"/>
                    </a:lnTo>
                    <a:lnTo>
                      <a:pt x="196" y="12239"/>
                    </a:lnTo>
                    <a:cubicBezTo>
                      <a:pt x="0" y="11206"/>
                      <a:pt x="677" y="10209"/>
                      <a:pt x="1710" y="10013"/>
                    </a:cubicBezTo>
                    <a:lnTo>
                      <a:pt x="52357" y="197"/>
                    </a:lnTo>
                    <a:cubicBezTo>
                      <a:pt x="53390" y="1"/>
                      <a:pt x="54387" y="678"/>
                      <a:pt x="54583" y="171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272;p34"/>
              <p:cNvSpPr/>
              <p:nvPr/>
            </p:nvSpPr>
            <p:spPr>
              <a:xfrm>
                <a:off x="1163997" y="2090415"/>
                <a:ext cx="1791675" cy="1259977"/>
              </a:xfrm>
              <a:custGeom>
                <a:avLst/>
                <a:gdLst/>
                <a:ahLst/>
                <a:cxnLst/>
                <a:rect l="l" t="t" r="r" b="b"/>
                <a:pathLst>
                  <a:path w="54566" h="38373" fill="none" extrusionOk="0">
                    <a:moveTo>
                      <a:pt x="0" y="9495"/>
                    </a:moveTo>
                    <a:lnTo>
                      <a:pt x="48972" y="0"/>
                    </a:lnTo>
                    <a:lnTo>
                      <a:pt x="54565" y="28895"/>
                    </a:lnTo>
                    <a:lnTo>
                      <a:pt x="5612" y="38372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34"/>
              <p:cNvSpPr/>
              <p:nvPr/>
            </p:nvSpPr>
            <p:spPr>
              <a:xfrm>
                <a:off x="1118356" y="3046759"/>
                <a:ext cx="2113983" cy="557473"/>
              </a:xfrm>
              <a:custGeom>
                <a:avLst/>
                <a:gdLst/>
                <a:ahLst/>
                <a:cxnLst/>
                <a:rect l="l" t="t" r="r" b="b"/>
                <a:pathLst>
                  <a:path w="64382" h="16978" fill="none" extrusionOk="0">
                    <a:moveTo>
                      <a:pt x="1" y="12346"/>
                    </a:moveTo>
                    <a:lnTo>
                      <a:pt x="63616" y="1"/>
                    </a:lnTo>
                    <a:lnTo>
                      <a:pt x="64186" y="2922"/>
                    </a:lnTo>
                    <a:cubicBezTo>
                      <a:pt x="64382" y="3973"/>
                      <a:pt x="63705" y="4989"/>
                      <a:pt x="62654" y="5184"/>
                    </a:cubicBezTo>
                    <a:lnTo>
                      <a:pt x="2833" y="16782"/>
                    </a:lnTo>
                    <a:cubicBezTo>
                      <a:pt x="1782" y="16978"/>
                      <a:pt x="767" y="16301"/>
                      <a:pt x="571" y="1525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34"/>
              <p:cNvSpPr/>
              <p:nvPr/>
            </p:nvSpPr>
            <p:spPr>
              <a:xfrm>
                <a:off x="1884028" y="3195336"/>
                <a:ext cx="567422" cy="149760"/>
              </a:xfrm>
              <a:custGeom>
                <a:avLst/>
                <a:gdLst/>
                <a:ahLst/>
                <a:cxnLst/>
                <a:rect l="l" t="t" r="r" b="b"/>
                <a:pathLst>
                  <a:path w="17281" h="4561" fill="none" extrusionOk="0">
                    <a:moveTo>
                      <a:pt x="1" y="3314"/>
                    </a:moveTo>
                    <a:lnTo>
                      <a:pt x="17067" y="0"/>
                    </a:lnTo>
                    <a:lnTo>
                      <a:pt x="17227" y="784"/>
                    </a:lnTo>
                    <a:cubicBezTo>
                      <a:pt x="17281" y="1069"/>
                      <a:pt x="17085" y="1336"/>
                      <a:pt x="16817" y="1390"/>
                    </a:cubicBezTo>
                    <a:lnTo>
                      <a:pt x="767" y="4507"/>
                    </a:lnTo>
                    <a:cubicBezTo>
                      <a:pt x="482" y="4561"/>
                      <a:pt x="214" y="4383"/>
                      <a:pt x="161" y="4098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34"/>
              <p:cNvSpPr/>
              <p:nvPr/>
            </p:nvSpPr>
            <p:spPr>
              <a:xfrm>
                <a:off x="1365799" y="2636719"/>
                <a:ext cx="115842" cy="432897"/>
              </a:xfrm>
              <a:custGeom>
                <a:avLst/>
                <a:gdLst/>
                <a:ahLst/>
                <a:cxnLst/>
                <a:rect l="l" t="t" r="r" b="b"/>
                <a:pathLst>
                  <a:path w="3528" h="13184" fill="none" extrusionOk="0">
                    <a:moveTo>
                      <a:pt x="2530" y="13183"/>
                    </a:moveTo>
                    <a:lnTo>
                      <a:pt x="0" y="197"/>
                    </a:lnTo>
                    <a:lnTo>
                      <a:pt x="998" y="1"/>
                    </a:lnTo>
                    <a:lnTo>
                      <a:pt x="3527" y="12987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276;p34"/>
              <p:cNvSpPr/>
              <p:nvPr/>
            </p:nvSpPr>
            <p:spPr>
              <a:xfrm>
                <a:off x="1549443" y="2765989"/>
                <a:ext cx="84846" cy="267934"/>
              </a:xfrm>
              <a:custGeom>
                <a:avLst/>
                <a:gdLst/>
                <a:ahLst/>
                <a:cxnLst/>
                <a:rect l="l" t="t" r="r" b="b"/>
                <a:pathLst>
                  <a:path w="2584" h="8160" fill="none" extrusionOk="0">
                    <a:moveTo>
                      <a:pt x="998" y="1"/>
                    </a:moveTo>
                    <a:lnTo>
                      <a:pt x="2584" y="7964"/>
                    </a:lnTo>
                    <a:lnTo>
                      <a:pt x="1586" y="8160"/>
                    </a:lnTo>
                    <a:lnTo>
                      <a:pt x="1" y="197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277;p34"/>
              <p:cNvSpPr/>
              <p:nvPr/>
            </p:nvSpPr>
            <p:spPr>
              <a:xfrm>
                <a:off x="1641873" y="2453633"/>
                <a:ext cx="139844" cy="551037"/>
              </a:xfrm>
              <a:custGeom>
                <a:avLst/>
                <a:gdLst/>
                <a:ahLst/>
                <a:cxnLst/>
                <a:rect l="l" t="t" r="r" b="b"/>
                <a:pathLst>
                  <a:path w="4259" h="16782" fill="none" extrusionOk="0">
                    <a:moveTo>
                      <a:pt x="3261" y="16782"/>
                    </a:moveTo>
                    <a:lnTo>
                      <a:pt x="0" y="197"/>
                    </a:lnTo>
                    <a:lnTo>
                      <a:pt x="998" y="1"/>
                    </a:lnTo>
                    <a:lnTo>
                      <a:pt x="4258" y="16586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34"/>
              <p:cNvSpPr/>
              <p:nvPr/>
            </p:nvSpPr>
            <p:spPr>
              <a:xfrm>
                <a:off x="1831985" y="2644337"/>
                <a:ext cx="97126" cy="331108"/>
              </a:xfrm>
              <a:custGeom>
                <a:avLst/>
                <a:gdLst/>
                <a:ahLst/>
                <a:cxnLst/>
                <a:rect l="l" t="t" r="r" b="b"/>
                <a:pathLst>
                  <a:path w="2958" h="10084" fill="none" extrusionOk="0">
                    <a:moveTo>
                      <a:pt x="1960" y="10083"/>
                    </a:moveTo>
                    <a:lnTo>
                      <a:pt x="0" y="196"/>
                    </a:lnTo>
                    <a:lnTo>
                      <a:pt x="998" y="0"/>
                    </a:lnTo>
                    <a:lnTo>
                      <a:pt x="2957" y="9887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34"/>
              <p:cNvSpPr/>
              <p:nvPr/>
            </p:nvSpPr>
            <p:spPr>
              <a:xfrm>
                <a:off x="1959483" y="2513293"/>
                <a:ext cx="117024" cy="433488"/>
              </a:xfrm>
              <a:custGeom>
                <a:avLst/>
                <a:gdLst/>
                <a:ahLst/>
                <a:cxnLst/>
                <a:rect l="l" t="t" r="r" b="b"/>
                <a:pathLst>
                  <a:path w="3564" h="13202" fill="none" extrusionOk="0">
                    <a:moveTo>
                      <a:pt x="2566" y="13201"/>
                    </a:moveTo>
                    <a:lnTo>
                      <a:pt x="1" y="197"/>
                    </a:lnTo>
                    <a:lnTo>
                      <a:pt x="998" y="1"/>
                    </a:lnTo>
                    <a:lnTo>
                      <a:pt x="3564" y="13005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34"/>
              <p:cNvSpPr/>
              <p:nvPr/>
            </p:nvSpPr>
            <p:spPr>
              <a:xfrm>
                <a:off x="2106877" y="2484629"/>
                <a:ext cx="117024" cy="432897"/>
              </a:xfrm>
              <a:custGeom>
                <a:avLst/>
                <a:gdLst/>
                <a:ahLst/>
                <a:cxnLst/>
                <a:rect l="l" t="t" r="r" b="b"/>
                <a:pathLst>
                  <a:path w="3564" h="13184" fill="none" extrusionOk="0">
                    <a:moveTo>
                      <a:pt x="2566" y="13184"/>
                    </a:moveTo>
                    <a:lnTo>
                      <a:pt x="1" y="197"/>
                    </a:lnTo>
                    <a:lnTo>
                      <a:pt x="998" y="1"/>
                    </a:lnTo>
                    <a:lnTo>
                      <a:pt x="3564" y="1298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281;p34"/>
              <p:cNvSpPr/>
              <p:nvPr/>
            </p:nvSpPr>
            <p:spPr>
              <a:xfrm>
                <a:off x="2254305" y="2455406"/>
                <a:ext cx="116991" cy="433455"/>
              </a:xfrm>
              <a:custGeom>
                <a:avLst/>
                <a:gdLst/>
                <a:ahLst/>
                <a:cxnLst/>
                <a:rect l="l" t="t" r="r" b="b"/>
                <a:pathLst>
                  <a:path w="3563" h="13201" fill="none" extrusionOk="0">
                    <a:moveTo>
                      <a:pt x="2565" y="13201"/>
                    </a:moveTo>
                    <a:lnTo>
                      <a:pt x="0" y="196"/>
                    </a:lnTo>
                    <a:lnTo>
                      <a:pt x="998" y="0"/>
                    </a:lnTo>
                    <a:lnTo>
                      <a:pt x="3563" y="13005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282;p34"/>
              <p:cNvSpPr/>
              <p:nvPr/>
            </p:nvSpPr>
            <p:spPr>
              <a:xfrm>
                <a:off x="2478303" y="2670637"/>
                <a:ext cx="67903" cy="183712"/>
              </a:xfrm>
              <a:custGeom>
                <a:avLst/>
                <a:gdLst/>
                <a:ahLst/>
                <a:cxnLst/>
                <a:rect l="l" t="t" r="r" b="b"/>
                <a:pathLst>
                  <a:path w="2068" h="5595" fill="none" extrusionOk="0">
                    <a:moveTo>
                      <a:pt x="1070" y="5595"/>
                    </a:moveTo>
                    <a:lnTo>
                      <a:pt x="1" y="197"/>
                    </a:lnTo>
                    <a:lnTo>
                      <a:pt x="999" y="1"/>
                    </a:lnTo>
                    <a:lnTo>
                      <a:pt x="2067" y="5399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34"/>
              <p:cNvSpPr/>
              <p:nvPr/>
            </p:nvSpPr>
            <p:spPr>
              <a:xfrm>
                <a:off x="1399126" y="2873030"/>
                <a:ext cx="1336023" cy="256244"/>
              </a:xfrm>
              <a:custGeom>
                <a:avLst/>
                <a:gdLst/>
                <a:ahLst/>
                <a:cxnLst/>
                <a:rect l="l" t="t" r="r" b="b"/>
                <a:pathLst>
                  <a:path w="40689" h="7804" fill="none" extrusionOk="0">
                    <a:moveTo>
                      <a:pt x="40688" y="1"/>
                    </a:moveTo>
                    <a:lnTo>
                      <a:pt x="1" y="7803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4" name="Google Shape;284;p34"/>
            <p:cNvGrpSpPr/>
            <p:nvPr/>
          </p:nvGrpSpPr>
          <p:grpSpPr>
            <a:xfrm>
              <a:off x="7524694" y="2964516"/>
              <a:ext cx="953591" cy="334099"/>
              <a:chOff x="2271950" y="2722775"/>
              <a:chExt cx="575875" cy="201775"/>
            </a:xfrm>
          </p:grpSpPr>
          <p:sp>
            <p:nvSpPr>
              <p:cNvPr id="285" name="Google Shape;285;p34"/>
              <p:cNvSpPr/>
              <p:nvPr/>
            </p:nvSpPr>
            <p:spPr>
              <a:xfrm>
                <a:off x="2562325" y="2722775"/>
                <a:ext cx="285500" cy="201775"/>
              </a:xfrm>
              <a:custGeom>
                <a:avLst/>
                <a:gdLst/>
                <a:ahLst/>
                <a:cxnLst/>
                <a:rect l="l" t="t" r="r" b="b"/>
                <a:pathLst>
                  <a:path w="11420" h="8071" fill="none" extrusionOk="0">
                    <a:moveTo>
                      <a:pt x="0" y="0"/>
                    </a:moveTo>
                    <a:cubicBezTo>
                      <a:pt x="2280" y="0"/>
                      <a:pt x="4240" y="1639"/>
                      <a:pt x="4668" y="3884"/>
                    </a:cubicBezTo>
                    <a:cubicBezTo>
                      <a:pt x="6395" y="3403"/>
                      <a:pt x="8177" y="4418"/>
                      <a:pt x="8640" y="6164"/>
                    </a:cubicBezTo>
                    <a:cubicBezTo>
                      <a:pt x="9976" y="5594"/>
                      <a:pt x="11419" y="6645"/>
                      <a:pt x="11294" y="8070"/>
                    </a:cubicBezTo>
                    <a:lnTo>
                      <a:pt x="8444" y="807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286;p34"/>
              <p:cNvSpPr/>
              <p:nvPr/>
            </p:nvSpPr>
            <p:spPr>
              <a:xfrm>
                <a:off x="2501750" y="2722775"/>
                <a:ext cx="36100" cy="13375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535" fill="none" extrusionOk="0">
                    <a:moveTo>
                      <a:pt x="1443" y="0"/>
                    </a:moveTo>
                    <a:cubicBezTo>
                      <a:pt x="1443" y="0"/>
                      <a:pt x="428" y="107"/>
                      <a:pt x="0" y="535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34"/>
              <p:cNvSpPr/>
              <p:nvPr/>
            </p:nvSpPr>
            <p:spPr>
              <a:xfrm>
                <a:off x="2271950" y="2870625"/>
                <a:ext cx="477450" cy="53475"/>
              </a:xfrm>
              <a:custGeom>
                <a:avLst/>
                <a:gdLst/>
                <a:ahLst/>
                <a:cxnLst/>
                <a:rect l="l" t="t" r="r" b="b"/>
                <a:pathLst>
                  <a:path w="19098" h="2139" fill="none" extrusionOk="0">
                    <a:moveTo>
                      <a:pt x="19097" y="2138"/>
                    </a:moveTo>
                    <a:lnTo>
                      <a:pt x="0" y="2138"/>
                    </a:lnTo>
                    <a:cubicBezTo>
                      <a:pt x="0" y="2138"/>
                      <a:pt x="374" y="1"/>
                      <a:pt x="2476" y="179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34"/>
              <p:cNvSpPr/>
              <p:nvPr/>
            </p:nvSpPr>
            <p:spPr>
              <a:xfrm>
                <a:off x="2709725" y="2836775"/>
                <a:ext cx="39675" cy="20950"/>
              </a:xfrm>
              <a:custGeom>
                <a:avLst/>
                <a:gdLst/>
                <a:ahLst/>
                <a:cxnLst/>
                <a:rect l="l" t="t" r="r" b="b"/>
                <a:pathLst>
                  <a:path w="1587" h="838" fill="none" extrusionOk="0">
                    <a:moveTo>
                      <a:pt x="1" y="1"/>
                    </a:moveTo>
                    <a:cubicBezTo>
                      <a:pt x="1" y="1"/>
                      <a:pt x="1159" y="108"/>
                      <a:pt x="1586" y="838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289;p34"/>
              <p:cNvSpPr/>
              <p:nvPr/>
            </p:nvSpPr>
            <p:spPr>
              <a:xfrm>
                <a:off x="2375275" y="2798475"/>
                <a:ext cx="85075" cy="27200"/>
              </a:xfrm>
              <a:custGeom>
                <a:avLst/>
                <a:gdLst/>
                <a:ahLst/>
                <a:cxnLst/>
                <a:rect l="l" t="t" r="r" b="b"/>
                <a:pathLst>
                  <a:path w="3403" h="1088" fill="none" extrusionOk="0">
                    <a:moveTo>
                      <a:pt x="3403" y="357"/>
                    </a:moveTo>
                    <a:cubicBezTo>
                      <a:pt x="3403" y="357"/>
                      <a:pt x="1301" y="1"/>
                      <a:pt x="0" y="1087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0" name="Google Shape;290;p34"/>
            <p:cNvGrpSpPr/>
            <p:nvPr/>
          </p:nvGrpSpPr>
          <p:grpSpPr>
            <a:xfrm>
              <a:off x="7653574" y="1141618"/>
              <a:ext cx="695830" cy="643529"/>
              <a:chOff x="3407216" y="1944760"/>
              <a:chExt cx="535831" cy="495479"/>
            </a:xfrm>
          </p:grpSpPr>
          <p:sp>
            <p:nvSpPr>
              <p:cNvPr id="291" name="Google Shape;291;p34"/>
              <p:cNvSpPr/>
              <p:nvPr/>
            </p:nvSpPr>
            <p:spPr>
              <a:xfrm>
                <a:off x="3747055" y="2059977"/>
                <a:ext cx="195992" cy="130486"/>
              </a:xfrm>
              <a:custGeom>
                <a:avLst/>
                <a:gdLst/>
                <a:ahLst/>
                <a:cxnLst/>
                <a:rect l="l" t="t" r="r" b="b"/>
                <a:pathLst>
                  <a:path w="5969" h="3974" extrusionOk="0">
                    <a:moveTo>
                      <a:pt x="1" y="3973"/>
                    </a:moveTo>
                    <a:lnTo>
                      <a:pt x="5968" y="3973"/>
                    </a:lnTo>
                    <a:cubicBezTo>
                      <a:pt x="5951" y="2495"/>
                      <a:pt x="5380" y="1087"/>
                      <a:pt x="4383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dk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34"/>
              <p:cNvSpPr/>
              <p:nvPr/>
            </p:nvSpPr>
            <p:spPr>
              <a:xfrm>
                <a:off x="3715468" y="1944760"/>
                <a:ext cx="143916" cy="193628"/>
              </a:xfrm>
              <a:custGeom>
                <a:avLst/>
                <a:gdLst/>
                <a:ahLst/>
                <a:cxnLst/>
                <a:rect l="l" t="t" r="r" b="b"/>
                <a:pathLst>
                  <a:path w="4383" h="5897" extrusionOk="0">
                    <a:moveTo>
                      <a:pt x="1" y="0"/>
                    </a:moveTo>
                    <a:lnTo>
                      <a:pt x="1" y="5897"/>
                    </a:lnTo>
                    <a:lnTo>
                      <a:pt x="4383" y="1924"/>
                    </a:lnTo>
                    <a:cubicBezTo>
                      <a:pt x="3261" y="695"/>
                      <a:pt x="1675" y="0"/>
                      <a:pt x="1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293;p34"/>
              <p:cNvSpPr/>
              <p:nvPr/>
            </p:nvSpPr>
            <p:spPr>
              <a:xfrm>
                <a:off x="3407216" y="2031904"/>
                <a:ext cx="459197" cy="408336"/>
              </a:xfrm>
              <a:custGeom>
                <a:avLst/>
                <a:gdLst/>
                <a:ahLst/>
                <a:cxnLst/>
                <a:rect l="l" t="t" r="r" b="b"/>
                <a:pathLst>
                  <a:path w="13985" h="12436" extrusionOk="0">
                    <a:moveTo>
                      <a:pt x="13985" y="5986"/>
                    </a:moveTo>
                    <a:lnTo>
                      <a:pt x="13985" y="5897"/>
                    </a:lnTo>
                    <a:lnTo>
                      <a:pt x="7999" y="5897"/>
                    </a:lnTo>
                    <a:lnTo>
                      <a:pt x="7999" y="1"/>
                    </a:lnTo>
                    <a:cubicBezTo>
                      <a:pt x="2673" y="1"/>
                      <a:pt x="0" y="6449"/>
                      <a:pt x="3777" y="10208"/>
                    </a:cubicBezTo>
                    <a:cubicBezTo>
                      <a:pt x="5487" y="11918"/>
                      <a:pt x="8053" y="12435"/>
                      <a:pt x="10297" y="11509"/>
                    </a:cubicBezTo>
                    <a:cubicBezTo>
                      <a:pt x="12524" y="10582"/>
                      <a:pt x="13985" y="8409"/>
                      <a:pt x="13985" y="5986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accent3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94" name="Google Shape;294;p34"/>
            <p:cNvSpPr/>
            <p:nvPr/>
          </p:nvSpPr>
          <p:spPr>
            <a:xfrm>
              <a:off x="8170289" y="4203881"/>
              <a:ext cx="140247" cy="141086"/>
            </a:xfrm>
            <a:custGeom>
              <a:avLst/>
              <a:gdLst/>
              <a:ahLst/>
              <a:cxnLst/>
              <a:rect l="l" t="t" r="r" b="b"/>
              <a:pathLst>
                <a:path w="3065" h="3083" fill="none" extrusionOk="0">
                  <a:moveTo>
                    <a:pt x="3065" y="1551"/>
                  </a:moveTo>
                  <a:cubicBezTo>
                    <a:pt x="3065" y="2388"/>
                    <a:pt x="2388" y="3083"/>
                    <a:pt x="1533" y="3083"/>
                  </a:cubicBezTo>
                  <a:cubicBezTo>
                    <a:pt x="678" y="3083"/>
                    <a:pt x="1" y="2388"/>
                    <a:pt x="1" y="1551"/>
                  </a:cubicBezTo>
                  <a:cubicBezTo>
                    <a:pt x="1" y="696"/>
                    <a:pt x="678" y="1"/>
                    <a:pt x="1533" y="1"/>
                  </a:cubicBezTo>
                  <a:cubicBezTo>
                    <a:pt x="2388" y="1"/>
                    <a:pt x="3065" y="696"/>
                    <a:pt x="3065" y="155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34"/>
            <p:cNvSpPr/>
            <p:nvPr/>
          </p:nvSpPr>
          <p:spPr>
            <a:xfrm>
              <a:off x="8030063" y="757530"/>
              <a:ext cx="140247" cy="140224"/>
            </a:xfrm>
            <a:custGeom>
              <a:avLst/>
              <a:gdLst/>
              <a:ahLst/>
              <a:cxnLst/>
              <a:rect l="l" t="t" r="r" b="b"/>
              <a:pathLst>
                <a:path w="3065" h="3065" extrusionOk="0">
                  <a:moveTo>
                    <a:pt x="3064" y="1532"/>
                  </a:moveTo>
                  <a:cubicBezTo>
                    <a:pt x="3064" y="2387"/>
                    <a:pt x="2387" y="3064"/>
                    <a:pt x="1532" y="3064"/>
                  </a:cubicBezTo>
                  <a:cubicBezTo>
                    <a:pt x="677" y="3064"/>
                    <a:pt x="0" y="2387"/>
                    <a:pt x="0" y="1532"/>
                  </a:cubicBezTo>
                  <a:cubicBezTo>
                    <a:pt x="0" y="677"/>
                    <a:pt x="677" y="0"/>
                    <a:pt x="1532" y="0"/>
                  </a:cubicBezTo>
                  <a:cubicBezTo>
                    <a:pt x="2387" y="0"/>
                    <a:pt x="3064" y="677"/>
                    <a:pt x="3064" y="1532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34"/>
            <p:cNvSpPr/>
            <p:nvPr/>
          </p:nvSpPr>
          <p:spPr>
            <a:xfrm>
              <a:off x="5256650" y="3893001"/>
              <a:ext cx="262479" cy="262448"/>
            </a:xfrm>
            <a:custGeom>
              <a:avLst/>
              <a:gdLst/>
              <a:ahLst/>
              <a:cxnLst/>
              <a:rect l="l" t="t" r="r" b="b"/>
              <a:pathLst>
                <a:path w="3065" h="3065" extrusionOk="0">
                  <a:moveTo>
                    <a:pt x="3064" y="1532"/>
                  </a:moveTo>
                  <a:cubicBezTo>
                    <a:pt x="3064" y="2387"/>
                    <a:pt x="2387" y="3064"/>
                    <a:pt x="1532" y="3064"/>
                  </a:cubicBezTo>
                  <a:cubicBezTo>
                    <a:pt x="677" y="3064"/>
                    <a:pt x="0" y="2387"/>
                    <a:pt x="0" y="1532"/>
                  </a:cubicBezTo>
                  <a:cubicBezTo>
                    <a:pt x="0" y="677"/>
                    <a:pt x="677" y="0"/>
                    <a:pt x="1532" y="0"/>
                  </a:cubicBezTo>
                  <a:cubicBezTo>
                    <a:pt x="2387" y="0"/>
                    <a:pt x="3064" y="677"/>
                    <a:pt x="3064" y="1532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4"/>
            <p:cNvSpPr/>
            <p:nvPr/>
          </p:nvSpPr>
          <p:spPr>
            <a:xfrm>
              <a:off x="7082963" y="910513"/>
              <a:ext cx="213431" cy="214685"/>
            </a:xfrm>
            <a:custGeom>
              <a:avLst/>
              <a:gdLst/>
              <a:ahLst/>
              <a:cxnLst/>
              <a:rect l="l" t="t" r="r" b="b"/>
              <a:pathLst>
                <a:path w="3065" h="3083" fill="none" extrusionOk="0">
                  <a:moveTo>
                    <a:pt x="3065" y="1551"/>
                  </a:moveTo>
                  <a:cubicBezTo>
                    <a:pt x="3065" y="2388"/>
                    <a:pt x="2388" y="3083"/>
                    <a:pt x="1533" y="3083"/>
                  </a:cubicBezTo>
                  <a:cubicBezTo>
                    <a:pt x="678" y="3083"/>
                    <a:pt x="1" y="2388"/>
                    <a:pt x="1" y="1551"/>
                  </a:cubicBezTo>
                  <a:cubicBezTo>
                    <a:pt x="1" y="696"/>
                    <a:pt x="678" y="1"/>
                    <a:pt x="1533" y="1"/>
                  </a:cubicBezTo>
                  <a:cubicBezTo>
                    <a:pt x="2388" y="1"/>
                    <a:pt x="3065" y="696"/>
                    <a:pt x="3065" y="155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34"/>
            <p:cNvSpPr/>
            <p:nvPr/>
          </p:nvSpPr>
          <p:spPr>
            <a:xfrm>
              <a:off x="5653275" y="883381"/>
              <a:ext cx="107827" cy="107819"/>
            </a:xfrm>
            <a:custGeom>
              <a:avLst/>
              <a:gdLst/>
              <a:ahLst/>
              <a:cxnLst/>
              <a:rect l="l" t="t" r="r" b="b"/>
              <a:pathLst>
                <a:path w="3065" h="3065" extrusionOk="0">
                  <a:moveTo>
                    <a:pt x="3064" y="1532"/>
                  </a:moveTo>
                  <a:cubicBezTo>
                    <a:pt x="3064" y="2387"/>
                    <a:pt x="2387" y="3064"/>
                    <a:pt x="1532" y="3064"/>
                  </a:cubicBezTo>
                  <a:cubicBezTo>
                    <a:pt x="677" y="3064"/>
                    <a:pt x="0" y="2387"/>
                    <a:pt x="0" y="1532"/>
                  </a:cubicBezTo>
                  <a:cubicBezTo>
                    <a:pt x="0" y="677"/>
                    <a:pt x="677" y="0"/>
                    <a:pt x="1532" y="0"/>
                  </a:cubicBezTo>
                  <a:cubicBezTo>
                    <a:pt x="2387" y="0"/>
                    <a:pt x="3064" y="677"/>
                    <a:pt x="3064" y="1532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34"/>
            <p:cNvSpPr/>
            <p:nvPr/>
          </p:nvSpPr>
          <p:spPr>
            <a:xfrm>
              <a:off x="5041963" y="2824293"/>
              <a:ext cx="140247" cy="140224"/>
            </a:xfrm>
            <a:custGeom>
              <a:avLst/>
              <a:gdLst/>
              <a:ahLst/>
              <a:cxnLst/>
              <a:rect l="l" t="t" r="r" b="b"/>
              <a:pathLst>
                <a:path w="3065" h="3065" extrusionOk="0">
                  <a:moveTo>
                    <a:pt x="3064" y="1532"/>
                  </a:moveTo>
                  <a:cubicBezTo>
                    <a:pt x="3064" y="2387"/>
                    <a:pt x="2387" y="3064"/>
                    <a:pt x="1532" y="3064"/>
                  </a:cubicBezTo>
                  <a:cubicBezTo>
                    <a:pt x="677" y="3064"/>
                    <a:pt x="0" y="2387"/>
                    <a:pt x="0" y="1532"/>
                  </a:cubicBezTo>
                  <a:cubicBezTo>
                    <a:pt x="0" y="677"/>
                    <a:pt x="677" y="0"/>
                    <a:pt x="1532" y="0"/>
                  </a:cubicBezTo>
                  <a:cubicBezTo>
                    <a:pt x="2387" y="0"/>
                    <a:pt x="3064" y="677"/>
                    <a:pt x="3064" y="1532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34"/>
            <p:cNvSpPr/>
            <p:nvPr/>
          </p:nvSpPr>
          <p:spPr>
            <a:xfrm>
              <a:off x="5692426" y="4028640"/>
              <a:ext cx="416654" cy="491569"/>
            </a:xfrm>
            <a:custGeom>
              <a:avLst/>
              <a:gdLst/>
              <a:ahLst/>
              <a:cxnLst/>
              <a:rect l="l" t="t" r="r" b="b"/>
              <a:pathLst>
                <a:path w="6040" h="7126" extrusionOk="0">
                  <a:moveTo>
                    <a:pt x="5844" y="2726"/>
                  </a:moveTo>
                  <a:lnTo>
                    <a:pt x="3225" y="107"/>
                  </a:lnTo>
                  <a:cubicBezTo>
                    <a:pt x="3118" y="0"/>
                    <a:pt x="2922" y="0"/>
                    <a:pt x="2815" y="107"/>
                  </a:cubicBezTo>
                  <a:lnTo>
                    <a:pt x="197" y="2726"/>
                  </a:lnTo>
                  <a:cubicBezTo>
                    <a:pt x="1" y="2922"/>
                    <a:pt x="143" y="3260"/>
                    <a:pt x="410" y="3242"/>
                  </a:cubicBezTo>
                  <a:lnTo>
                    <a:pt x="749" y="3242"/>
                  </a:lnTo>
                  <a:cubicBezTo>
                    <a:pt x="909" y="3242"/>
                    <a:pt x="1052" y="3367"/>
                    <a:pt x="1052" y="3545"/>
                  </a:cubicBezTo>
                  <a:lnTo>
                    <a:pt x="1052" y="6823"/>
                  </a:lnTo>
                  <a:cubicBezTo>
                    <a:pt x="1052" y="6983"/>
                    <a:pt x="1177" y="7126"/>
                    <a:pt x="1337" y="7126"/>
                  </a:cubicBezTo>
                  <a:lnTo>
                    <a:pt x="4722" y="7126"/>
                  </a:lnTo>
                  <a:cubicBezTo>
                    <a:pt x="4864" y="7108"/>
                    <a:pt x="4989" y="6983"/>
                    <a:pt x="4989" y="6823"/>
                  </a:cubicBezTo>
                  <a:lnTo>
                    <a:pt x="4989" y="3545"/>
                  </a:lnTo>
                  <a:cubicBezTo>
                    <a:pt x="4989" y="3367"/>
                    <a:pt x="5131" y="3242"/>
                    <a:pt x="5292" y="3242"/>
                  </a:cubicBezTo>
                  <a:lnTo>
                    <a:pt x="5630" y="3242"/>
                  </a:lnTo>
                  <a:cubicBezTo>
                    <a:pt x="5897" y="3242"/>
                    <a:pt x="6040" y="2922"/>
                    <a:pt x="5844" y="2726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34"/>
            <p:cNvSpPr/>
            <p:nvPr/>
          </p:nvSpPr>
          <p:spPr>
            <a:xfrm rot="-1685758">
              <a:off x="6377366" y="1295459"/>
              <a:ext cx="59549" cy="60168"/>
            </a:xfrm>
            <a:custGeom>
              <a:avLst/>
              <a:gdLst/>
              <a:ahLst/>
              <a:cxnLst/>
              <a:rect l="l" t="t" r="r" b="b"/>
              <a:pathLst>
                <a:path w="1729" h="1747" fill="none" extrusionOk="0">
                  <a:moveTo>
                    <a:pt x="1729" y="749"/>
                  </a:moveTo>
                  <a:cubicBezTo>
                    <a:pt x="1729" y="1408"/>
                    <a:pt x="927" y="1746"/>
                    <a:pt x="464" y="1265"/>
                  </a:cubicBezTo>
                  <a:cubicBezTo>
                    <a:pt x="1" y="802"/>
                    <a:pt x="322" y="1"/>
                    <a:pt x="998" y="1"/>
                  </a:cubicBezTo>
                  <a:cubicBezTo>
                    <a:pt x="1408" y="1"/>
                    <a:pt x="1729" y="339"/>
                    <a:pt x="1729" y="749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34"/>
            <p:cNvSpPr/>
            <p:nvPr/>
          </p:nvSpPr>
          <p:spPr>
            <a:xfrm rot="-1685758">
              <a:off x="7465216" y="4052484"/>
              <a:ext cx="59549" cy="60168"/>
            </a:xfrm>
            <a:custGeom>
              <a:avLst/>
              <a:gdLst/>
              <a:ahLst/>
              <a:cxnLst/>
              <a:rect l="l" t="t" r="r" b="b"/>
              <a:pathLst>
                <a:path w="1729" h="1747" fill="none" extrusionOk="0">
                  <a:moveTo>
                    <a:pt x="1729" y="749"/>
                  </a:moveTo>
                  <a:cubicBezTo>
                    <a:pt x="1729" y="1408"/>
                    <a:pt x="927" y="1746"/>
                    <a:pt x="464" y="1265"/>
                  </a:cubicBezTo>
                  <a:cubicBezTo>
                    <a:pt x="1" y="802"/>
                    <a:pt x="322" y="1"/>
                    <a:pt x="998" y="1"/>
                  </a:cubicBezTo>
                  <a:cubicBezTo>
                    <a:pt x="1408" y="1"/>
                    <a:pt x="1729" y="339"/>
                    <a:pt x="1729" y="749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34"/>
            <p:cNvSpPr/>
            <p:nvPr/>
          </p:nvSpPr>
          <p:spPr>
            <a:xfrm>
              <a:off x="6575627" y="3816888"/>
              <a:ext cx="335779" cy="396117"/>
            </a:xfrm>
            <a:custGeom>
              <a:avLst/>
              <a:gdLst/>
              <a:ahLst/>
              <a:cxnLst/>
              <a:rect l="l" t="t" r="r" b="b"/>
              <a:pathLst>
                <a:path w="6040" h="7126" extrusionOk="0">
                  <a:moveTo>
                    <a:pt x="5844" y="2726"/>
                  </a:moveTo>
                  <a:lnTo>
                    <a:pt x="3225" y="107"/>
                  </a:lnTo>
                  <a:cubicBezTo>
                    <a:pt x="3118" y="0"/>
                    <a:pt x="2922" y="0"/>
                    <a:pt x="2815" y="107"/>
                  </a:cubicBezTo>
                  <a:lnTo>
                    <a:pt x="197" y="2726"/>
                  </a:lnTo>
                  <a:cubicBezTo>
                    <a:pt x="1" y="2922"/>
                    <a:pt x="143" y="3260"/>
                    <a:pt x="410" y="3242"/>
                  </a:cubicBezTo>
                  <a:lnTo>
                    <a:pt x="749" y="3242"/>
                  </a:lnTo>
                  <a:cubicBezTo>
                    <a:pt x="909" y="3242"/>
                    <a:pt x="1052" y="3367"/>
                    <a:pt x="1052" y="3545"/>
                  </a:cubicBezTo>
                  <a:lnTo>
                    <a:pt x="1052" y="6823"/>
                  </a:lnTo>
                  <a:cubicBezTo>
                    <a:pt x="1052" y="6983"/>
                    <a:pt x="1177" y="7126"/>
                    <a:pt x="1337" y="7126"/>
                  </a:cubicBezTo>
                  <a:lnTo>
                    <a:pt x="4722" y="7126"/>
                  </a:lnTo>
                  <a:cubicBezTo>
                    <a:pt x="4864" y="7108"/>
                    <a:pt x="4989" y="6983"/>
                    <a:pt x="4989" y="6823"/>
                  </a:cubicBezTo>
                  <a:lnTo>
                    <a:pt x="4989" y="3545"/>
                  </a:lnTo>
                  <a:cubicBezTo>
                    <a:pt x="4989" y="3367"/>
                    <a:pt x="5131" y="3242"/>
                    <a:pt x="5292" y="3242"/>
                  </a:cubicBezTo>
                  <a:lnTo>
                    <a:pt x="5630" y="3242"/>
                  </a:lnTo>
                  <a:cubicBezTo>
                    <a:pt x="5897" y="3242"/>
                    <a:pt x="6040" y="2922"/>
                    <a:pt x="5844" y="2726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4"/>
            <p:cNvSpPr/>
            <p:nvPr/>
          </p:nvSpPr>
          <p:spPr>
            <a:xfrm>
              <a:off x="5138089" y="1527749"/>
              <a:ext cx="107827" cy="108460"/>
            </a:xfrm>
            <a:custGeom>
              <a:avLst/>
              <a:gdLst/>
              <a:ahLst/>
              <a:cxnLst/>
              <a:rect l="l" t="t" r="r" b="b"/>
              <a:pathLst>
                <a:path w="3065" h="3083" fill="none" extrusionOk="0">
                  <a:moveTo>
                    <a:pt x="3065" y="1551"/>
                  </a:moveTo>
                  <a:cubicBezTo>
                    <a:pt x="3065" y="2388"/>
                    <a:pt x="2388" y="3083"/>
                    <a:pt x="1533" y="3083"/>
                  </a:cubicBezTo>
                  <a:cubicBezTo>
                    <a:pt x="678" y="3083"/>
                    <a:pt x="1" y="2388"/>
                    <a:pt x="1" y="1551"/>
                  </a:cubicBezTo>
                  <a:cubicBezTo>
                    <a:pt x="1" y="696"/>
                    <a:pt x="678" y="1"/>
                    <a:pt x="1533" y="1"/>
                  </a:cubicBezTo>
                  <a:cubicBezTo>
                    <a:pt x="2388" y="1"/>
                    <a:pt x="3065" y="696"/>
                    <a:pt x="3065" y="155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05" name="Google Shape;305;p34"/>
            <p:cNvGrpSpPr/>
            <p:nvPr/>
          </p:nvGrpSpPr>
          <p:grpSpPr>
            <a:xfrm>
              <a:off x="6882732" y="2040297"/>
              <a:ext cx="1861102" cy="1904111"/>
              <a:chOff x="6882732" y="2040297"/>
              <a:chExt cx="1861102" cy="1904111"/>
            </a:xfrm>
          </p:grpSpPr>
          <p:grpSp>
            <p:nvGrpSpPr>
              <p:cNvPr id="306" name="Google Shape;306;p34"/>
              <p:cNvGrpSpPr/>
              <p:nvPr/>
            </p:nvGrpSpPr>
            <p:grpSpPr>
              <a:xfrm rot="1800000">
                <a:off x="7153488" y="2273972"/>
                <a:ext cx="1319590" cy="1436760"/>
                <a:chOff x="2956444" y="-416775"/>
                <a:chExt cx="1627918" cy="1772276"/>
              </a:xfrm>
            </p:grpSpPr>
            <p:sp>
              <p:nvSpPr>
                <p:cNvPr id="307" name="Google Shape;307;p34"/>
                <p:cNvSpPr/>
                <p:nvPr/>
              </p:nvSpPr>
              <p:spPr>
                <a:xfrm rot="-1685758">
                  <a:off x="3256913" y="-103587"/>
                  <a:ext cx="989043" cy="9890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717" h="28717" extrusionOk="0">
                      <a:moveTo>
                        <a:pt x="27541" y="12221"/>
                      </a:moveTo>
                      <a:cubicBezTo>
                        <a:pt x="28717" y="19507"/>
                        <a:pt x="23765" y="26365"/>
                        <a:pt x="16479" y="27541"/>
                      </a:cubicBezTo>
                      <a:cubicBezTo>
                        <a:pt x="9210" y="28717"/>
                        <a:pt x="2352" y="23765"/>
                        <a:pt x="1176" y="16478"/>
                      </a:cubicBezTo>
                      <a:cubicBezTo>
                        <a:pt x="0" y="9192"/>
                        <a:pt x="4953" y="2334"/>
                        <a:pt x="12239" y="1158"/>
                      </a:cubicBezTo>
                      <a:cubicBezTo>
                        <a:pt x="19525" y="0"/>
                        <a:pt x="26383" y="4953"/>
                        <a:pt x="27541" y="1222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8100019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8" name="Google Shape;308;p34"/>
                <p:cNvSpPr/>
                <p:nvPr/>
              </p:nvSpPr>
              <p:spPr>
                <a:xfrm rot="-1685758">
                  <a:off x="4089280" y="737191"/>
                  <a:ext cx="118443" cy="204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9" h="5951" extrusionOk="0">
                      <a:moveTo>
                        <a:pt x="1" y="499"/>
                      </a:moveTo>
                      <a:lnTo>
                        <a:pt x="2227" y="0"/>
                      </a:lnTo>
                      <a:lnTo>
                        <a:pt x="3439" y="5451"/>
                      </a:lnTo>
                      <a:lnTo>
                        <a:pt x="1230" y="595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9" name="Google Shape;309;p34"/>
                <p:cNvSpPr/>
                <p:nvPr/>
              </p:nvSpPr>
              <p:spPr>
                <a:xfrm rot="-1685758">
                  <a:off x="4188388" y="804968"/>
                  <a:ext cx="292714" cy="5117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99" h="14859" extrusionOk="0">
                      <a:moveTo>
                        <a:pt x="1" y="1266"/>
                      </a:moveTo>
                      <a:lnTo>
                        <a:pt x="5648" y="1"/>
                      </a:lnTo>
                      <a:lnTo>
                        <a:pt x="8213" y="11456"/>
                      </a:lnTo>
                      <a:cubicBezTo>
                        <a:pt x="8498" y="12774"/>
                        <a:pt x="7679" y="14057"/>
                        <a:pt x="6378" y="14359"/>
                      </a:cubicBezTo>
                      <a:lnTo>
                        <a:pt x="5452" y="14555"/>
                      </a:lnTo>
                      <a:cubicBezTo>
                        <a:pt x="4151" y="14858"/>
                        <a:pt x="2851" y="14021"/>
                        <a:pt x="2566" y="12720"/>
                      </a:cubicBezTo>
                      <a:lnTo>
                        <a:pt x="1" y="1266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accent2"/>
                    </a:gs>
                    <a:gs pos="100000">
                      <a:schemeClr val="dk2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0" name="Google Shape;310;p34"/>
                <p:cNvSpPr/>
                <p:nvPr/>
              </p:nvSpPr>
              <p:spPr>
                <a:xfrm rot="-1685758">
                  <a:off x="3167104" y="-212431"/>
                  <a:ext cx="1164555" cy="1186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813" h="34436" extrusionOk="0">
                      <a:moveTo>
                        <a:pt x="13344" y="1924"/>
                      </a:moveTo>
                      <a:cubicBezTo>
                        <a:pt x="7038" y="3349"/>
                        <a:pt x="2210" y="8408"/>
                        <a:pt x="1105" y="14768"/>
                      </a:cubicBezTo>
                      <a:cubicBezTo>
                        <a:pt x="1" y="21128"/>
                        <a:pt x="2833" y="27523"/>
                        <a:pt x="8285" y="30979"/>
                      </a:cubicBezTo>
                      <a:cubicBezTo>
                        <a:pt x="13754" y="34435"/>
                        <a:pt x="20737" y="34275"/>
                        <a:pt x="26028" y="30552"/>
                      </a:cubicBezTo>
                      <a:cubicBezTo>
                        <a:pt x="31301" y="26828"/>
                        <a:pt x="33813" y="20308"/>
                        <a:pt x="32405" y="14002"/>
                      </a:cubicBezTo>
                      <a:cubicBezTo>
                        <a:pt x="30481" y="5416"/>
                        <a:pt x="21948" y="0"/>
                        <a:pt x="13344" y="1924"/>
                      </a:cubicBezTo>
                      <a:close/>
                      <a:moveTo>
                        <a:pt x="19757" y="30534"/>
                      </a:moveTo>
                      <a:cubicBezTo>
                        <a:pt x="14484" y="31710"/>
                        <a:pt x="9015" y="29607"/>
                        <a:pt x="5897" y="25190"/>
                      </a:cubicBezTo>
                      <a:cubicBezTo>
                        <a:pt x="2798" y="20772"/>
                        <a:pt x="2655" y="14911"/>
                        <a:pt x="5541" y="10350"/>
                      </a:cubicBezTo>
                      <a:cubicBezTo>
                        <a:pt x="8445" y="5790"/>
                        <a:pt x="13789" y="3403"/>
                        <a:pt x="19116" y="4329"/>
                      </a:cubicBezTo>
                      <a:cubicBezTo>
                        <a:pt x="24442" y="5255"/>
                        <a:pt x="28682" y="9299"/>
                        <a:pt x="29876" y="14572"/>
                      </a:cubicBezTo>
                      <a:cubicBezTo>
                        <a:pt x="31479" y="21769"/>
                        <a:pt x="26954" y="28913"/>
                        <a:pt x="19757" y="30534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2"/>
                    </a:gs>
                    <a:gs pos="100000">
                      <a:schemeClr val="dk2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1" name="Google Shape;311;p34"/>
                <p:cNvSpPr/>
                <p:nvPr/>
              </p:nvSpPr>
              <p:spPr>
                <a:xfrm rot="-1685758">
                  <a:off x="3633731" y="686682"/>
                  <a:ext cx="59549" cy="601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9" h="1746" fill="none" extrusionOk="0">
                      <a:moveTo>
                        <a:pt x="1729" y="748"/>
                      </a:moveTo>
                      <a:cubicBezTo>
                        <a:pt x="1729" y="1408"/>
                        <a:pt x="945" y="1746"/>
                        <a:pt x="464" y="1283"/>
                      </a:cubicBezTo>
                      <a:cubicBezTo>
                        <a:pt x="1" y="820"/>
                        <a:pt x="321" y="18"/>
                        <a:pt x="980" y="18"/>
                      </a:cubicBezTo>
                      <a:cubicBezTo>
                        <a:pt x="1390" y="0"/>
                        <a:pt x="1729" y="339"/>
                        <a:pt x="1729" y="748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2" name="Google Shape;312;p34"/>
                <p:cNvSpPr/>
                <p:nvPr/>
              </p:nvSpPr>
              <p:spPr>
                <a:xfrm rot="-1685758">
                  <a:off x="3920185" y="240959"/>
                  <a:ext cx="59549" cy="601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9" h="1747" fill="none" extrusionOk="0">
                      <a:moveTo>
                        <a:pt x="1729" y="749"/>
                      </a:moveTo>
                      <a:cubicBezTo>
                        <a:pt x="1729" y="1408"/>
                        <a:pt x="927" y="1746"/>
                        <a:pt x="464" y="1283"/>
                      </a:cubicBezTo>
                      <a:cubicBezTo>
                        <a:pt x="1" y="802"/>
                        <a:pt x="321" y="0"/>
                        <a:pt x="998" y="0"/>
                      </a:cubicBezTo>
                      <a:cubicBezTo>
                        <a:pt x="1408" y="0"/>
                        <a:pt x="1729" y="339"/>
                        <a:pt x="1729" y="749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3" name="Google Shape;313;p34"/>
                <p:cNvSpPr/>
                <p:nvPr/>
              </p:nvSpPr>
              <p:spPr>
                <a:xfrm rot="-1685758">
                  <a:off x="3804917" y="483952"/>
                  <a:ext cx="59549" cy="595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9" h="1729" fill="none" extrusionOk="0">
                      <a:moveTo>
                        <a:pt x="1729" y="749"/>
                      </a:moveTo>
                      <a:cubicBezTo>
                        <a:pt x="1729" y="1408"/>
                        <a:pt x="927" y="1729"/>
                        <a:pt x="464" y="1266"/>
                      </a:cubicBezTo>
                      <a:cubicBezTo>
                        <a:pt x="1" y="803"/>
                        <a:pt x="322" y="1"/>
                        <a:pt x="999" y="1"/>
                      </a:cubicBezTo>
                      <a:cubicBezTo>
                        <a:pt x="1390" y="1"/>
                        <a:pt x="1729" y="339"/>
                        <a:pt x="1729" y="749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4" name="Google Shape;314;p34"/>
                <p:cNvSpPr/>
                <p:nvPr/>
              </p:nvSpPr>
              <p:spPr>
                <a:xfrm rot="-1685758">
                  <a:off x="3656982" y="206840"/>
                  <a:ext cx="59549" cy="595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9" h="1729" fill="none" extrusionOk="0">
                      <a:moveTo>
                        <a:pt x="1729" y="731"/>
                      </a:moveTo>
                      <a:cubicBezTo>
                        <a:pt x="1729" y="1390"/>
                        <a:pt x="927" y="1729"/>
                        <a:pt x="464" y="1266"/>
                      </a:cubicBezTo>
                      <a:cubicBezTo>
                        <a:pt x="1" y="785"/>
                        <a:pt x="322" y="1"/>
                        <a:pt x="999" y="1"/>
                      </a:cubicBezTo>
                      <a:cubicBezTo>
                        <a:pt x="1390" y="1"/>
                        <a:pt x="1729" y="322"/>
                        <a:pt x="1729" y="731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5" name="Google Shape;315;p34"/>
                <p:cNvSpPr/>
                <p:nvPr/>
              </p:nvSpPr>
              <p:spPr>
                <a:xfrm rot="-1685758">
                  <a:off x="3625057" y="514757"/>
                  <a:ext cx="17221" cy="1736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0" h="5042" fill="none" extrusionOk="0">
                      <a:moveTo>
                        <a:pt x="1" y="5042"/>
                      </a:moveTo>
                      <a:lnTo>
                        <a:pt x="500" y="0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6" name="Google Shape;316;p34"/>
                <p:cNvSpPr/>
                <p:nvPr/>
              </p:nvSpPr>
              <p:spPr>
                <a:xfrm rot="-1685758">
                  <a:off x="3641679" y="449510"/>
                  <a:ext cx="154675" cy="975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91" h="2833" fill="none" extrusionOk="0">
                      <a:moveTo>
                        <a:pt x="1" y="0"/>
                      </a:moveTo>
                      <a:lnTo>
                        <a:pt x="4490" y="2833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7" name="Google Shape;317;p34"/>
                <p:cNvSpPr/>
                <p:nvPr/>
              </p:nvSpPr>
              <p:spPr>
                <a:xfrm rot="-1685758">
                  <a:off x="3762760" y="237601"/>
                  <a:ext cx="34" cy="2632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7643" fill="none" extrusionOk="0">
                      <a:moveTo>
                        <a:pt x="1" y="7643"/>
                      </a:moveTo>
                      <a:lnTo>
                        <a:pt x="1" y="1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8" name="Google Shape;318;p34"/>
                <p:cNvSpPr/>
                <p:nvPr/>
              </p:nvSpPr>
              <p:spPr>
                <a:xfrm rot="-1685758">
                  <a:off x="3732400" y="186253"/>
                  <a:ext cx="173652" cy="122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42" h="3564" fill="none" extrusionOk="0">
                      <a:moveTo>
                        <a:pt x="0" y="1"/>
                      </a:moveTo>
                      <a:lnTo>
                        <a:pt x="5042" y="3564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9" name="Google Shape;319;p34"/>
                <p:cNvSpPr/>
                <p:nvPr/>
              </p:nvSpPr>
              <p:spPr>
                <a:xfrm rot="-1685758">
                  <a:off x="3885238" y="25901"/>
                  <a:ext cx="654" cy="2307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" h="6700" fill="none" extrusionOk="0">
                      <a:moveTo>
                        <a:pt x="0" y="6699"/>
                      </a:moveTo>
                      <a:lnTo>
                        <a:pt x="18" y="1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0" name="Google Shape;320;p34"/>
                <p:cNvSpPr/>
                <p:nvPr/>
              </p:nvSpPr>
              <p:spPr>
                <a:xfrm rot="-1685758">
                  <a:off x="3819341" y="33672"/>
                  <a:ext cx="34992" cy="301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6" h="874" fill="none" extrusionOk="0">
                      <a:moveTo>
                        <a:pt x="1016" y="838"/>
                      </a:moveTo>
                      <a:lnTo>
                        <a:pt x="481" y="0"/>
                      </a:lnTo>
                      <a:lnTo>
                        <a:pt x="0" y="873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21" name="Google Shape;321;p34"/>
              <p:cNvSpPr/>
              <p:nvPr/>
            </p:nvSpPr>
            <p:spPr>
              <a:xfrm rot="113924">
                <a:off x="7656437" y="2922773"/>
                <a:ext cx="48270" cy="48274"/>
              </a:xfrm>
              <a:custGeom>
                <a:avLst/>
                <a:gdLst/>
                <a:ahLst/>
                <a:cxnLst/>
                <a:rect l="l" t="t" r="r" b="b"/>
                <a:pathLst>
                  <a:path w="1729" h="1729" fill="none" extrusionOk="0">
                    <a:moveTo>
                      <a:pt x="1729" y="731"/>
                    </a:moveTo>
                    <a:cubicBezTo>
                      <a:pt x="1729" y="1390"/>
                      <a:pt x="927" y="1729"/>
                      <a:pt x="464" y="1266"/>
                    </a:cubicBezTo>
                    <a:cubicBezTo>
                      <a:pt x="1" y="785"/>
                      <a:pt x="322" y="1"/>
                      <a:pt x="999" y="1"/>
                    </a:cubicBezTo>
                    <a:cubicBezTo>
                      <a:pt x="1390" y="1"/>
                      <a:pt x="1729" y="322"/>
                      <a:pt x="1729" y="73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22" name="Google Shape;322;p34">
            <a:hlinkClick r:id="rId5" action="ppaction://hlinksldjump"/>
          </p:cNvPr>
          <p:cNvSpPr/>
          <p:nvPr/>
        </p:nvSpPr>
        <p:spPr>
          <a:xfrm>
            <a:off x="669500" y="2765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5"/>
          <p:cNvSpPr txBox="1">
            <a:spLocks/>
          </p:cNvSpPr>
          <p:nvPr/>
        </p:nvSpPr>
        <p:spPr>
          <a:xfrm>
            <a:off x="304800" y="286186"/>
            <a:ext cx="8378613" cy="4560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189" marR="0" lvl="0" indent="-30479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lef"/>
              <a:buAutoNum type="arabicPeriod"/>
              <a:defRPr sz="1200" b="0" i="0" u="none" strike="noStrike" cap="none">
                <a:solidFill>
                  <a:schemeClr val="lt1"/>
                </a:solidFill>
                <a:latin typeface="Alef"/>
                <a:ea typeface="Alef"/>
                <a:cs typeface="Alef"/>
                <a:sym typeface="Alef"/>
              </a:defRPr>
            </a:lvl1pPr>
            <a:lvl2pPr marL="914378" marR="0" lvl="1" indent="-30479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lt1"/>
                </a:solidFill>
                <a:latin typeface="Alef"/>
                <a:ea typeface="Alef"/>
                <a:cs typeface="Alef"/>
                <a:sym typeface="Alef"/>
              </a:defRPr>
            </a:lvl2pPr>
            <a:lvl3pPr marL="1371566" marR="0" lvl="2" indent="-30479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lt1"/>
                </a:solidFill>
                <a:latin typeface="Alef"/>
                <a:ea typeface="Alef"/>
                <a:cs typeface="Alef"/>
                <a:sym typeface="Alef"/>
              </a:defRPr>
            </a:lvl3pPr>
            <a:lvl4pPr marL="1828754" marR="0" lvl="3" indent="-30479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lt1"/>
                </a:solidFill>
                <a:latin typeface="Alef"/>
                <a:ea typeface="Alef"/>
                <a:cs typeface="Alef"/>
                <a:sym typeface="Alef"/>
              </a:defRPr>
            </a:lvl4pPr>
            <a:lvl5pPr marL="2285943" marR="0" lvl="4" indent="-30479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lt1"/>
                </a:solidFill>
                <a:latin typeface="Alef"/>
                <a:ea typeface="Alef"/>
                <a:cs typeface="Alef"/>
                <a:sym typeface="Alef"/>
              </a:defRPr>
            </a:lvl5pPr>
            <a:lvl6pPr marL="2743132" marR="0" lvl="5" indent="-30479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lt1"/>
                </a:solidFill>
                <a:latin typeface="Alef"/>
                <a:ea typeface="Alef"/>
                <a:cs typeface="Alef"/>
                <a:sym typeface="Alef"/>
              </a:defRPr>
            </a:lvl6pPr>
            <a:lvl7pPr marL="3200320" marR="0" lvl="6" indent="-30479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lt1"/>
                </a:solidFill>
                <a:latin typeface="Alef"/>
                <a:ea typeface="Alef"/>
                <a:cs typeface="Alef"/>
                <a:sym typeface="Alef"/>
              </a:defRPr>
            </a:lvl7pPr>
            <a:lvl8pPr marL="3657509" marR="0" lvl="7" indent="-30479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lt1"/>
                </a:solidFill>
                <a:latin typeface="Alef"/>
                <a:ea typeface="Alef"/>
                <a:cs typeface="Alef"/>
                <a:sym typeface="Alef"/>
              </a:defRPr>
            </a:lvl8pPr>
            <a:lvl9pPr marL="4114697" marR="0" lvl="8" indent="-30479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lt1"/>
                </a:solidFill>
                <a:latin typeface="Alef"/>
                <a:ea typeface="Alef"/>
                <a:cs typeface="Alef"/>
                <a:sym typeface="Alef"/>
              </a:defRPr>
            </a:lvl9pPr>
          </a:lstStyle>
          <a:p>
            <a:pPr marL="152396" lvl="0" indent="0" algn="just">
              <a:lnSpc>
                <a:spcPct val="150000"/>
              </a:lnSpc>
              <a:buNone/>
              <a:defRPr/>
            </a:pP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	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Ketrampilan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 yang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harus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dimiliki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manusia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 agar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tidak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tergantikan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oleh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 robot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adalah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ketrampilan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dalam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memecahkan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masalah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 yang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kompleks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.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Beberapa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persoalan</a:t>
            </a:r>
            <a:r>
              <a:rPr lang="en-US" sz="1400" dirty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besar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saling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terkait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satu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sama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lainnya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dan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tidak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bisa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mengandalkan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dalam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satu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bidang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keahlian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saja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. Kita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harus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dapat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mengubahnya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dari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akar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permasalahan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dengan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cara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berpikir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kritis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sehingga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dapat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menentukan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langkah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 –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langkah</a:t>
            </a:r>
            <a:r>
              <a:rPr lang="en-US" sz="1400" dirty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kreatif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dalam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menyelesaikan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masalah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tersebut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.</a:t>
            </a:r>
          </a:p>
          <a:p>
            <a:pPr marL="152396" lvl="0" indent="0" algn="just">
              <a:lnSpc>
                <a:spcPct val="150000"/>
              </a:lnSpc>
              <a:buNone/>
              <a:defRPr/>
            </a:pPr>
            <a:r>
              <a:rPr lang="en-US" sz="1600" b="1" dirty="0">
                <a:solidFill>
                  <a:srgbClr val="FFC000"/>
                </a:solidFill>
                <a:latin typeface="Anaheim" panose="02000503000000000000" pitchFamily="2" charset="0"/>
              </a:rPr>
              <a:t>b.  </a:t>
            </a:r>
            <a:r>
              <a:rPr lang="en-US" sz="1600" b="1" dirty="0" err="1">
                <a:solidFill>
                  <a:srgbClr val="FFC000"/>
                </a:solidFill>
                <a:latin typeface="Anaheim" panose="02000503000000000000" pitchFamily="2" charset="0"/>
              </a:rPr>
              <a:t>Berpikir</a:t>
            </a:r>
            <a:r>
              <a:rPr lang="en-US" sz="1600" b="1" dirty="0">
                <a:solidFill>
                  <a:srgbClr val="FFC000"/>
                </a:solidFill>
                <a:latin typeface="Anaheim" panose="02000503000000000000" pitchFamily="2" charset="0"/>
              </a:rPr>
              <a:t> </a:t>
            </a:r>
            <a:r>
              <a:rPr lang="en-US" sz="1600" b="1" dirty="0" err="1">
                <a:solidFill>
                  <a:srgbClr val="FFC000"/>
                </a:solidFill>
                <a:latin typeface="Anaheim" panose="02000503000000000000" pitchFamily="2" charset="0"/>
              </a:rPr>
              <a:t>Sistem</a:t>
            </a:r>
            <a:endParaRPr lang="en-US" sz="1600" b="1" dirty="0">
              <a:solidFill>
                <a:srgbClr val="FFC000"/>
              </a:solidFill>
              <a:latin typeface="Anaheim" panose="02000503000000000000" pitchFamily="2" charset="0"/>
            </a:endParaRPr>
          </a:p>
          <a:p>
            <a:pPr marL="152396" lvl="0" indent="0" algn="just">
              <a:lnSpc>
                <a:spcPct val="150000"/>
              </a:lnSpc>
              <a:buNone/>
              <a:defRPr/>
            </a:pPr>
            <a:r>
              <a:rPr lang="en-US" sz="1400" dirty="0">
                <a:solidFill>
                  <a:schemeClr val="tx1"/>
                </a:solidFill>
                <a:latin typeface="Anaheim" panose="02000503000000000000" pitchFamily="2" charset="0"/>
              </a:rPr>
              <a:t>	Salah </a:t>
            </a:r>
            <a:r>
              <a:rPr lang="en-US" sz="1400" dirty="0" err="1">
                <a:solidFill>
                  <a:schemeClr val="tx1"/>
                </a:solidFill>
                <a:latin typeface="Anaheim" panose="02000503000000000000" pitchFamily="2" charset="0"/>
              </a:rPr>
              <a:t>satu</a:t>
            </a:r>
            <a:r>
              <a:rPr lang="en-US" sz="1400" dirty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Anaheim" panose="02000503000000000000" pitchFamily="2" charset="0"/>
              </a:rPr>
              <a:t>pendekatan</a:t>
            </a:r>
            <a:r>
              <a:rPr lang="en-US" sz="1400" dirty="0">
                <a:solidFill>
                  <a:schemeClr val="tx1"/>
                </a:solidFill>
                <a:latin typeface="Anaheim" panose="02000503000000000000" pitchFamily="2" charset="0"/>
              </a:rPr>
              <a:t> yang </a:t>
            </a:r>
            <a:r>
              <a:rPr lang="en-US" sz="1400" dirty="0" err="1">
                <a:solidFill>
                  <a:schemeClr val="tx1"/>
                </a:solidFill>
                <a:latin typeface="Anaheim" panose="02000503000000000000" pitchFamily="2" charset="0"/>
              </a:rPr>
              <a:t>dipakai</a:t>
            </a:r>
            <a:r>
              <a:rPr lang="en-US" sz="1400" dirty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Anaheim" panose="02000503000000000000" pitchFamily="2" charset="0"/>
              </a:rPr>
              <a:t>untuk</a:t>
            </a:r>
            <a:r>
              <a:rPr lang="en-US" sz="1400" dirty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Anaheim" panose="02000503000000000000" pitchFamily="2" charset="0"/>
              </a:rPr>
              <a:t>dapat</a:t>
            </a:r>
            <a:r>
              <a:rPr lang="en-US" sz="1400" dirty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Anaheim" panose="02000503000000000000" pitchFamily="2" charset="0"/>
              </a:rPr>
              <a:t>menentukan</a:t>
            </a:r>
            <a:r>
              <a:rPr lang="en-US" sz="1400" dirty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Anaheim" panose="02000503000000000000" pitchFamily="2" charset="0"/>
              </a:rPr>
              <a:t>langkah</a:t>
            </a:r>
            <a:r>
              <a:rPr lang="en-US" sz="1400" dirty="0">
                <a:solidFill>
                  <a:schemeClr val="tx1"/>
                </a:solidFill>
                <a:latin typeface="Anaheim" panose="02000503000000000000" pitchFamily="2" charset="0"/>
              </a:rPr>
              <a:t> – </a:t>
            </a:r>
            <a:r>
              <a:rPr lang="en-US" sz="1400" dirty="0" err="1">
                <a:solidFill>
                  <a:schemeClr val="tx1"/>
                </a:solidFill>
                <a:latin typeface="Anaheim" panose="02000503000000000000" pitchFamily="2" charset="0"/>
              </a:rPr>
              <a:t>langkah</a:t>
            </a:r>
            <a:r>
              <a:rPr lang="en-US" sz="1400" dirty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Anaheim" panose="02000503000000000000" pitchFamily="2" charset="0"/>
              </a:rPr>
              <a:t>nyata</a:t>
            </a:r>
            <a:r>
              <a:rPr lang="en-US" sz="1400" dirty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Anaheim" panose="02000503000000000000" pitchFamily="2" charset="0"/>
              </a:rPr>
              <a:t>sehingga</a:t>
            </a:r>
            <a:r>
              <a:rPr lang="en-US" sz="1400" dirty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Anaheim" panose="02000503000000000000" pitchFamily="2" charset="0"/>
              </a:rPr>
              <a:t>kita</a:t>
            </a:r>
            <a:r>
              <a:rPr lang="en-US" sz="1400" dirty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Anaheim" panose="02000503000000000000" pitchFamily="2" charset="0"/>
              </a:rPr>
              <a:t>dapat</a:t>
            </a:r>
            <a:r>
              <a:rPr lang="en-US" sz="1400" dirty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Anaheim" panose="02000503000000000000" pitchFamily="2" charset="0"/>
              </a:rPr>
              <a:t>berpikir</a:t>
            </a:r>
            <a:r>
              <a:rPr lang="en-US" sz="1400" dirty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Anaheim" panose="02000503000000000000" pitchFamily="2" charset="0"/>
              </a:rPr>
              <a:t>secara</a:t>
            </a:r>
            <a:r>
              <a:rPr lang="en-US" sz="1400" dirty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Anaheim" panose="02000503000000000000" pitchFamily="2" charset="0"/>
              </a:rPr>
              <a:t>menyeluruh</a:t>
            </a:r>
            <a:r>
              <a:rPr lang="en-US" sz="1400" dirty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Anaheim" panose="02000503000000000000" pitchFamily="2" charset="0"/>
              </a:rPr>
              <a:t>adalah</a:t>
            </a:r>
            <a:r>
              <a:rPr lang="en-US" sz="1400" dirty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Anaheim" panose="02000503000000000000" pitchFamily="2" charset="0"/>
              </a:rPr>
              <a:t>dengan</a:t>
            </a:r>
            <a:r>
              <a:rPr lang="en-US" sz="1400" dirty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Anaheim" panose="02000503000000000000" pitchFamily="2" charset="0"/>
              </a:rPr>
              <a:t>cara</a:t>
            </a:r>
            <a:r>
              <a:rPr lang="en-US" sz="1400" dirty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Anaheim" panose="02000503000000000000" pitchFamily="2" charset="0"/>
              </a:rPr>
              <a:t>berpikir</a:t>
            </a:r>
            <a:r>
              <a:rPr lang="en-US" sz="1400" dirty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Anaheim" panose="02000503000000000000" pitchFamily="2" charset="0"/>
              </a:rPr>
              <a:t>sistem</a:t>
            </a:r>
            <a:r>
              <a:rPr lang="en-US" sz="1400" dirty="0">
                <a:solidFill>
                  <a:schemeClr val="tx1"/>
                </a:solidFill>
                <a:latin typeface="Anaheim" panose="02000503000000000000" pitchFamily="2" charset="0"/>
              </a:rPr>
              <a:t>. </a:t>
            </a:r>
            <a:r>
              <a:rPr lang="en-US" sz="1400" dirty="0" err="1">
                <a:solidFill>
                  <a:schemeClr val="tx1"/>
                </a:solidFill>
                <a:latin typeface="Anaheim" panose="02000503000000000000" pitchFamily="2" charset="0"/>
              </a:rPr>
              <a:t>Berpikir</a:t>
            </a:r>
            <a:r>
              <a:rPr lang="en-US" sz="1400" dirty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Anaheim" panose="02000503000000000000" pitchFamily="2" charset="0"/>
              </a:rPr>
              <a:t>sistem</a:t>
            </a:r>
            <a:r>
              <a:rPr lang="en-US" sz="1400" dirty="0">
                <a:solidFill>
                  <a:schemeClr val="tx1"/>
                </a:solidFill>
                <a:latin typeface="Anaheim" panose="02000503000000000000" pitchFamily="2" charset="0"/>
              </a:rPr>
              <a:t> (</a:t>
            </a:r>
            <a:r>
              <a:rPr lang="en-US" sz="1400" i="1" dirty="0">
                <a:solidFill>
                  <a:schemeClr val="tx1"/>
                </a:solidFill>
                <a:latin typeface="Anaheim" panose="02000503000000000000" pitchFamily="2" charset="0"/>
              </a:rPr>
              <a:t>system thinking</a:t>
            </a:r>
            <a:r>
              <a:rPr lang="en-US" sz="1400" dirty="0">
                <a:solidFill>
                  <a:schemeClr val="tx1"/>
                </a:solidFill>
                <a:latin typeface="Anaheim" panose="02000503000000000000" pitchFamily="2" charset="0"/>
              </a:rPr>
              <a:t>) </a:t>
            </a:r>
            <a:r>
              <a:rPr lang="en-US" sz="1400" dirty="0" err="1">
                <a:solidFill>
                  <a:schemeClr val="tx1"/>
                </a:solidFill>
                <a:latin typeface="Anaheim" panose="02000503000000000000" pitchFamily="2" charset="0"/>
              </a:rPr>
              <a:t>merupakan</a:t>
            </a:r>
            <a:r>
              <a:rPr lang="en-US" sz="1400" dirty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Anaheim" panose="02000503000000000000" pitchFamily="2" charset="0"/>
              </a:rPr>
              <a:t>suatu</a:t>
            </a:r>
            <a:r>
              <a:rPr lang="en-US" sz="1400" dirty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Anaheim" panose="02000503000000000000" pitchFamily="2" charset="0"/>
              </a:rPr>
              <a:t>pendekatan</a:t>
            </a:r>
            <a:r>
              <a:rPr lang="en-US" sz="1400" dirty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Anaheim" panose="02000503000000000000" pitchFamily="2" charset="0"/>
              </a:rPr>
              <a:t>untuk</a:t>
            </a:r>
            <a:r>
              <a:rPr lang="en-US" sz="1400" dirty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Anaheim" panose="02000503000000000000" pitchFamily="2" charset="0"/>
              </a:rPr>
              <a:t>memandang</a:t>
            </a:r>
            <a:r>
              <a:rPr lang="en-US" sz="1400" dirty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Anaheim" panose="02000503000000000000" pitchFamily="2" charset="0"/>
              </a:rPr>
              <a:t>sebuah</a:t>
            </a:r>
            <a:r>
              <a:rPr lang="en-US" sz="1400" dirty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Anaheim" panose="02000503000000000000" pitchFamily="2" charset="0"/>
              </a:rPr>
              <a:t>masalah</a:t>
            </a:r>
            <a:r>
              <a:rPr lang="en-US" sz="1400" dirty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Anaheim" panose="02000503000000000000" pitchFamily="2" charset="0"/>
              </a:rPr>
              <a:t>secara</a:t>
            </a:r>
            <a:r>
              <a:rPr lang="en-US" sz="1400" dirty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Anaheim" panose="02000503000000000000" pitchFamily="2" charset="0"/>
              </a:rPr>
              <a:t>menyeluruh</a:t>
            </a:r>
            <a:r>
              <a:rPr lang="en-US" sz="1400" dirty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Anaheim" panose="02000503000000000000" pitchFamily="2" charset="0"/>
              </a:rPr>
              <a:t>dimana</a:t>
            </a:r>
            <a:r>
              <a:rPr lang="en-US" sz="1400" dirty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Anaheim" panose="02000503000000000000" pitchFamily="2" charset="0"/>
              </a:rPr>
              <a:t>elemen</a:t>
            </a:r>
            <a:r>
              <a:rPr lang="en-US" sz="1400" dirty="0">
                <a:solidFill>
                  <a:schemeClr val="tx1"/>
                </a:solidFill>
                <a:latin typeface="Anaheim" panose="02000503000000000000" pitchFamily="2" charset="0"/>
              </a:rPr>
              <a:t> – </a:t>
            </a:r>
            <a:r>
              <a:rPr lang="en-US" sz="1400" dirty="0" err="1">
                <a:solidFill>
                  <a:schemeClr val="tx1"/>
                </a:solidFill>
                <a:latin typeface="Anaheim" panose="02000503000000000000" pitchFamily="2" charset="0"/>
              </a:rPr>
              <a:t>elemen</a:t>
            </a:r>
            <a:r>
              <a:rPr lang="en-US" sz="1400" dirty="0">
                <a:solidFill>
                  <a:schemeClr val="tx1"/>
                </a:solidFill>
                <a:latin typeface="Anaheim" panose="02000503000000000000" pitchFamily="2" charset="0"/>
              </a:rPr>
              <a:t> di </a:t>
            </a:r>
            <a:r>
              <a:rPr lang="en-US" sz="1400" dirty="0" err="1">
                <a:solidFill>
                  <a:schemeClr val="tx1"/>
                </a:solidFill>
                <a:latin typeface="Anaheim" panose="02000503000000000000" pitchFamily="2" charset="0"/>
              </a:rPr>
              <a:t>dalamnya</a:t>
            </a:r>
            <a:r>
              <a:rPr lang="en-US" sz="1400" dirty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Anaheim" panose="02000503000000000000" pitchFamily="2" charset="0"/>
              </a:rPr>
              <a:t>saling</a:t>
            </a:r>
            <a:r>
              <a:rPr lang="en-US" sz="1400" dirty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Anaheim" panose="02000503000000000000" pitchFamily="2" charset="0"/>
              </a:rPr>
              <a:t>berinteraksi</a:t>
            </a:r>
            <a:r>
              <a:rPr lang="en-US" sz="1400" dirty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Anaheim" panose="02000503000000000000" pitchFamily="2" charset="0"/>
              </a:rPr>
              <a:t>satu</a:t>
            </a:r>
            <a:r>
              <a:rPr lang="en-US" sz="1400" dirty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Anaheim" panose="02000503000000000000" pitchFamily="2" charset="0"/>
              </a:rPr>
              <a:t>sama</a:t>
            </a:r>
            <a:r>
              <a:rPr lang="en-US" sz="1400" dirty="0">
                <a:solidFill>
                  <a:schemeClr val="tx1"/>
                </a:solidFill>
                <a:latin typeface="Anaheim" panose="02000503000000000000" pitchFamily="2" charset="0"/>
              </a:rPr>
              <a:t> lain. </a:t>
            </a:r>
            <a:r>
              <a:rPr lang="en-US" sz="1400" dirty="0" err="1">
                <a:solidFill>
                  <a:schemeClr val="tx1"/>
                </a:solidFill>
                <a:latin typeface="Anaheim" panose="02000503000000000000" pitchFamily="2" charset="0"/>
              </a:rPr>
              <a:t>Pada</a:t>
            </a:r>
            <a:r>
              <a:rPr lang="en-US" sz="1400" dirty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Anaheim" panose="02000503000000000000" pitchFamily="2" charset="0"/>
              </a:rPr>
              <a:t>cara</a:t>
            </a:r>
            <a:r>
              <a:rPr lang="en-US" sz="1400" dirty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Anaheim" panose="02000503000000000000" pitchFamily="2" charset="0"/>
              </a:rPr>
              <a:t>analisis</a:t>
            </a:r>
            <a:r>
              <a:rPr lang="en-US" sz="1400" dirty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Anaheim" panose="02000503000000000000" pitchFamily="2" charset="0"/>
              </a:rPr>
              <a:t>tradisional</a:t>
            </a:r>
            <a:r>
              <a:rPr lang="en-US" sz="1400" dirty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Anaheim" panose="02000503000000000000" pitchFamily="2" charset="0"/>
              </a:rPr>
              <a:t>kita</a:t>
            </a:r>
            <a:r>
              <a:rPr lang="en-US" sz="1400" dirty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Anaheim" panose="02000503000000000000" pitchFamily="2" charset="0"/>
              </a:rPr>
              <a:t>mempelajari</a:t>
            </a:r>
            <a:r>
              <a:rPr lang="en-US" sz="1400" dirty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Anaheim" panose="02000503000000000000" pitchFamily="2" charset="0"/>
              </a:rPr>
              <a:t>suatu</a:t>
            </a:r>
            <a:r>
              <a:rPr lang="en-US" sz="1400" dirty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Anaheim" panose="02000503000000000000" pitchFamily="2" charset="0"/>
              </a:rPr>
              <a:t>sistem</a:t>
            </a:r>
            <a:r>
              <a:rPr lang="en-US" sz="1400" dirty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Anaheim" panose="02000503000000000000" pitchFamily="2" charset="0"/>
              </a:rPr>
              <a:t>dengan</a:t>
            </a:r>
            <a:r>
              <a:rPr lang="en-US" sz="1400" dirty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Anaheim" panose="02000503000000000000" pitchFamily="2" charset="0"/>
              </a:rPr>
              <a:t>memisahkan</a:t>
            </a:r>
            <a:r>
              <a:rPr lang="en-US" sz="1400" dirty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Anaheim" panose="02000503000000000000" pitchFamily="2" charset="0"/>
              </a:rPr>
              <a:t>elemen</a:t>
            </a:r>
            <a:r>
              <a:rPr lang="en-US" sz="1400" dirty="0">
                <a:solidFill>
                  <a:schemeClr val="tx1"/>
                </a:solidFill>
                <a:latin typeface="Anaheim" panose="02000503000000000000" pitchFamily="2" charset="0"/>
              </a:rPr>
              <a:t> – </a:t>
            </a:r>
            <a:r>
              <a:rPr lang="en-US" sz="1400" dirty="0" err="1">
                <a:solidFill>
                  <a:schemeClr val="tx1"/>
                </a:solidFill>
                <a:latin typeface="Anaheim" panose="02000503000000000000" pitchFamily="2" charset="0"/>
              </a:rPr>
              <a:t>elemennya</a:t>
            </a:r>
            <a:r>
              <a:rPr lang="en-US" sz="1400" dirty="0">
                <a:solidFill>
                  <a:schemeClr val="tx1"/>
                </a:solidFill>
                <a:latin typeface="Anaheim" panose="02000503000000000000" pitchFamily="2" charset="0"/>
              </a:rPr>
              <a:t>. </a:t>
            </a:r>
            <a:r>
              <a:rPr lang="en-US" sz="1400" dirty="0" err="1">
                <a:solidFill>
                  <a:schemeClr val="tx1"/>
                </a:solidFill>
                <a:latin typeface="Anaheim" panose="02000503000000000000" pitchFamily="2" charset="0"/>
              </a:rPr>
              <a:t>Tetapi</a:t>
            </a:r>
            <a:r>
              <a:rPr lang="en-US" sz="1400" dirty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Anaheim" panose="02000503000000000000" pitchFamily="2" charset="0"/>
              </a:rPr>
              <a:t>berbeda</a:t>
            </a:r>
            <a:r>
              <a:rPr lang="en-US" sz="1400" dirty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Anaheim" panose="02000503000000000000" pitchFamily="2" charset="0"/>
              </a:rPr>
              <a:t>dengan</a:t>
            </a:r>
            <a:r>
              <a:rPr lang="en-US" sz="1400" dirty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Anaheim" panose="02000503000000000000" pitchFamily="2" charset="0"/>
              </a:rPr>
              <a:t>cara</a:t>
            </a:r>
            <a:r>
              <a:rPr lang="en-US" sz="1400" dirty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Anaheim" panose="02000503000000000000" pitchFamily="2" charset="0"/>
              </a:rPr>
              <a:t>berpikir</a:t>
            </a:r>
            <a:r>
              <a:rPr lang="en-US" sz="1400" dirty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Anaheim" panose="02000503000000000000" pitchFamily="2" charset="0"/>
              </a:rPr>
              <a:t>sistem</a:t>
            </a:r>
            <a:r>
              <a:rPr lang="en-US" sz="1400" dirty="0">
                <a:solidFill>
                  <a:schemeClr val="tx1"/>
                </a:solidFill>
                <a:latin typeface="Anaheim" panose="02000503000000000000" pitchFamily="2" charset="0"/>
              </a:rPr>
              <a:t> yang </a:t>
            </a:r>
            <a:r>
              <a:rPr lang="en-US" sz="1400" dirty="0" err="1">
                <a:solidFill>
                  <a:schemeClr val="tx1"/>
                </a:solidFill>
                <a:latin typeface="Anaheim" panose="02000503000000000000" pitchFamily="2" charset="0"/>
              </a:rPr>
              <a:t>melihat</a:t>
            </a:r>
            <a:r>
              <a:rPr lang="en-US" sz="1400" dirty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Anaheim" panose="02000503000000000000" pitchFamily="2" charset="0"/>
              </a:rPr>
              <a:t>sistem</a:t>
            </a:r>
            <a:r>
              <a:rPr lang="en-US" sz="1400" dirty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Anaheim" panose="02000503000000000000" pitchFamily="2" charset="0"/>
              </a:rPr>
              <a:t>melalui</a:t>
            </a:r>
            <a:r>
              <a:rPr lang="en-US" sz="1400" dirty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Anaheim" panose="02000503000000000000" pitchFamily="2" charset="0"/>
              </a:rPr>
              <a:t>perspektif</a:t>
            </a:r>
            <a:r>
              <a:rPr lang="en-US" sz="1400" dirty="0">
                <a:solidFill>
                  <a:schemeClr val="tx1"/>
                </a:solidFill>
                <a:latin typeface="Anaheim" panose="02000503000000000000" pitchFamily="2" charset="0"/>
              </a:rPr>
              <a:t> yang </a:t>
            </a:r>
            <a:r>
              <a:rPr lang="en-US" sz="1400" dirty="0" err="1">
                <a:solidFill>
                  <a:schemeClr val="tx1"/>
                </a:solidFill>
                <a:latin typeface="Anaheim" panose="02000503000000000000" pitchFamily="2" charset="0"/>
              </a:rPr>
              <a:t>lebih</a:t>
            </a:r>
            <a:r>
              <a:rPr lang="en-US" sz="1400" dirty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Anaheim" panose="02000503000000000000" pitchFamily="2" charset="0"/>
              </a:rPr>
              <a:t>luas</a:t>
            </a:r>
            <a:r>
              <a:rPr lang="en-US" sz="1400" dirty="0">
                <a:solidFill>
                  <a:schemeClr val="tx1"/>
                </a:solidFill>
                <a:latin typeface="Anaheim" panose="02000503000000000000" pitchFamily="2" charset="0"/>
              </a:rPr>
              <a:t>. Hal </a:t>
            </a:r>
            <a:r>
              <a:rPr lang="en-US" sz="1400" dirty="0" err="1">
                <a:solidFill>
                  <a:schemeClr val="tx1"/>
                </a:solidFill>
                <a:latin typeface="Anaheim" panose="02000503000000000000" pitchFamily="2" charset="0"/>
              </a:rPr>
              <a:t>itu</a:t>
            </a:r>
            <a:r>
              <a:rPr lang="en-US" sz="1400" dirty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Anaheim" panose="02000503000000000000" pitchFamily="2" charset="0"/>
              </a:rPr>
              <a:t>menyebabkan</a:t>
            </a:r>
            <a:r>
              <a:rPr lang="en-US" sz="1400" dirty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Anaheim" panose="02000503000000000000" pitchFamily="2" charset="0"/>
              </a:rPr>
              <a:t>hasil</a:t>
            </a:r>
            <a:r>
              <a:rPr lang="en-US" sz="1400" dirty="0">
                <a:solidFill>
                  <a:schemeClr val="tx1"/>
                </a:solidFill>
                <a:latin typeface="Anaheim" panose="02000503000000000000" pitchFamily="2" charset="0"/>
              </a:rPr>
              <a:t> yang </a:t>
            </a:r>
            <a:r>
              <a:rPr lang="en-US" sz="1400" dirty="0" err="1">
                <a:solidFill>
                  <a:schemeClr val="tx1"/>
                </a:solidFill>
                <a:latin typeface="Anaheim" panose="02000503000000000000" pitchFamily="2" charset="0"/>
              </a:rPr>
              <a:t>didapat</a:t>
            </a:r>
            <a:r>
              <a:rPr lang="en-US" sz="1400" dirty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Anaheim" panose="02000503000000000000" pitchFamily="2" charset="0"/>
              </a:rPr>
              <a:t>lebih</a:t>
            </a:r>
            <a:r>
              <a:rPr lang="en-US" sz="1400" dirty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Anaheim" panose="02000503000000000000" pitchFamily="2" charset="0"/>
              </a:rPr>
              <a:t>akurat</a:t>
            </a:r>
            <a:r>
              <a:rPr lang="en-US" sz="1400" dirty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Anaheim" panose="02000503000000000000" pitchFamily="2" charset="0"/>
              </a:rPr>
              <a:t>dan</a:t>
            </a:r>
            <a:r>
              <a:rPr lang="en-US" sz="1400" dirty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Anaheim" panose="02000503000000000000" pitchFamily="2" charset="0"/>
              </a:rPr>
              <a:t>realistis</a:t>
            </a:r>
            <a:r>
              <a:rPr lang="en-US" sz="1400" dirty="0">
                <a:solidFill>
                  <a:schemeClr val="tx1"/>
                </a:solidFill>
                <a:latin typeface="Anaheim" panose="02000503000000000000" pitchFamily="2" charset="0"/>
              </a:rPr>
              <a:t>. </a:t>
            </a:r>
            <a:r>
              <a:rPr lang="en-US" sz="1400" dirty="0" err="1">
                <a:solidFill>
                  <a:schemeClr val="tx1"/>
                </a:solidFill>
                <a:latin typeface="Anaheim" panose="02000503000000000000" pitchFamily="2" charset="0"/>
              </a:rPr>
              <a:t>Contoh</a:t>
            </a:r>
            <a:r>
              <a:rPr lang="en-US" sz="1400" dirty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Anaheim" panose="02000503000000000000" pitchFamily="2" charset="0"/>
              </a:rPr>
              <a:t>objek</a:t>
            </a:r>
            <a:r>
              <a:rPr lang="en-US" sz="1400" dirty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Anaheim" panose="02000503000000000000" pitchFamily="2" charset="0"/>
              </a:rPr>
              <a:t>dari</a:t>
            </a:r>
            <a:r>
              <a:rPr lang="en-US" sz="1400" dirty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Anaheim" panose="02000503000000000000" pitchFamily="2" charset="0"/>
              </a:rPr>
              <a:t>cara</a:t>
            </a:r>
            <a:r>
              <a:rPr lang="en-US" sz="1400" dirty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Anaheim" panose="02000503000000000000" pitchFamily="2" charset="0"/>
              </a:rPr>
              <a:t>berpikir</a:t>
            </a:r>
            <a:r>
              <a:rPr lang="en-US" sz="1400" dirty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Anaheim" panose="02000503000000000000" pitchFamily="2" charset="0"/>
              </a:rPr>
              <a:t>sistem</a:t>
            </a:r>
            <a:r>
              <a:rPr lang="en-US" sz="1400" dirty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Anaheim" panose="02000503000000000000" pitchFamily="2" charset="0"/>
              </a:rPr>
              <a:t>adalah</a:t>
            </a:r>
            <a:r>
              <a:rPr lang="en-US" sz="1400" dirty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Anaheim" panose="02000503000000000000" pitchFamily="2" charset="0"/>
              </a:rPr>
              <a:t>ekosistem</a:t>
            </a:r>
            <a:r>
              <a:rPr lang="en-US" sz="1400" dirty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Anaheim" panose="02000503000000000000" pitchFamily="2" charset="0"/>
              </a:rPr>
              <a:t>makhluk</a:t>
            </a:r>
            <a:r>
              <a:rPr lang="en-US" sz="1400" dirty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Anaheim" panose="02000503000000000000" pitchFamily="2" charset="0"/>
              </a:rPr>
              <a:t>hidup</a:t>
            </a:r>
            <a:r>
              <a:rPr lang="en-US" sz="1400" dirty="0">
                <a:solidFill>
                  <a:schemeClr val="tx1"/>
                </a:solidFill>
                <a:latin typeface="Anaheim" panose="02000503000000000000" pitchFamily="2" charset="0"/>
              </a:rPr>
              <a:t> yang </a:t>
            </a:r>
            <a:r>
              <a:rPr lang="en-US" sz="1400" dirty="0" err="1">
                <a:solidFill>
                  <a:schemeClr val="tx1"/>
                </a:solidFill>
                <a:latin typeface="Anaheim" panose="02000503000000000000" pitchFamily="2" charset="0"/>
              </a:rPr>
              <a:t>terdapat</a:t>
            </a:r>
            <a:r>
              <a:rPr lang="en-US" sz="1400" dirty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Anaheim" panose="02000503000000000000" pitchFamily="2" charset="0"/>
              </a:rPr>
              <a:t>berbagai</a:t>
            </a:r>
            <a:r>
              <a:rPr lang="en-US" sz="1400" dirty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Anaheim" panose="02000503000000000000" pitchFamily="2" charset="0"/>
              </a:rPr>
              <a:t>unsur</a:t>
            </a:r>
            <a:r>
              <a:rPr lang="en-US" sz="1400" dirty="0">
                <a:solidFill>
                  <a:schemeClr val="tx1"/>
                </a:solidFill>
                <a:latin typeface="Anaheim" panose="02000503000000000000" pitchFamily="2" charset="0"/>
              </a:rPr>
              <a:t> di </a:t>
            </a:r>
            <a:r>
              <a:rPr lang="en-US" sz="1400" dirty="0" err="1">
                <a:solidFill>
                  <a:schemeClr val="tx1"/>
                </a:solidFill>
                <a:latin typeface="Anaheim" panose="02000503000000000000" pitchFamily="2" charset="0"/>
              </a:rPr>
              <a:t>dalamnya</a:t>
            </a:r>
            <a:r>
              <a:rPr lang="en-US" sz="1400" dirty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Anaheim" panose="02000503000000000000" pitchFamily="2" charset="0"/>
              </a:rPr>
              <a:t>seperti</a:t>
            </a:r>
            <a:r>
              <a:rPr lang="en-US" sz="1400" dirty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Anaheim" panose="02000503000000000000" pitchFamily="2" charset="0"/>
              </a:rPr>
              <a:t>udara</a:t>
            </a:r>
            <a:r>
              <a:rPr lang="en-US" sz="1400" dirty="0">
                <a:solidFill>
                  <a:schemeClr val="tx1"/>
                </a:solidFill>
                <a:latin typeface="Anaheim" panose="02000503000000000000" pitchFamily="2" charset="0"/>
              </a:rPr>
              <a:t>, air, </a:t>
            </a:r>
            <a:r>
              <a:rPr lang="en-US" sz="1400" dirty="0" err="1">
                <a:solidFill>
                  <a:schemeClr val="tx1"/>
                </a:solidFill>
                <a:latin typeface="Anaheim" panose="02000503000000000000" pitchFamily="2" charset="0"/>
              </a:rPr>
              <a:t>manusia</a:t>
            </a:r>
            <a:r>
              <a:rPr lang="en-US" sz="1400" dirty="0">
                <a:solidFill>
                  <a:schemeClr val="tx1"/>
                </a:solidFill>
                <a:latin typeface="Anaheim" panose="02000503000000000000" pitchFamily="2" charset="0"/>
              </a:rPr>
              <a:t>, </a:t>
            </a:r>
            <a:r>
              <a:rPr lang="en-US" sz="1400" dirty="0" err="1">
                <a:solidFill>
                  <a:schemeClr val="tx1"/>
                </a:solidFill>
                <a:latin typeface="Anaheim" panose="02000503000000000000" pitchFamily="2" charset="0"/>
              </a:rPr>
              <a:t>tumbuhan</a:t>
            </a:r>
            <a:r>
              <a:rPr lang="en-US" sz="1400" dirty="0">
                <a:solidFill>
                  <a:schemeClr val="tx1"/>
                </a:solidFill>
                <a:latin typeface="Anaheim" panose="02000503000000000000" pitchFamily="2" charset="0"/>
              </a:rPr>
              <a:t>, </a:t>
            </a:r>
            <a:r>
              <a:rPr lang="en-US" sz="1400" dirty="0" err="1">
                <a:solidFill>
                  <a:schemeClr val="tx1"/>
                </a:solidFill>
                <a:latin typeface="Anaheim" panose="02000503000000000000" pitchFamily="2" charset="0"/>
              </a:rPr>
              <a:t>dan</a:t>
            </a:r>
            <a:r>
              <a:rPr lang="en-US" sz="1400" dirty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Anaheim" panose="02000503000000000000" pitchFamily="2" charset="0"/>
              </a:rPr>
              <a:t>hewan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.</a:t>
            </a:r>
            <a:endParaRPr lang="en-US" sz="1400" dirty="0">
              <a:solidFill>
                <a:schemeClr val="tx1"/>
              </a:solidFill>
              <a:latin typeface="Anaheim" panose="020005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06153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5"/>
          <p:cNvSpPr txBox="1">
            <a:spLocks/>
          </p:cNvSpPr>
          <p:nvPr/>
        </p:nvSpPr>
        <p:spPr>
          <a:xfrm>
            <a:off x="304800" y="286186"/>
            <a:ext cx="8378613" cy="4560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189" marR="0" lvl="0" indent="-30479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lef"/>
              <a:buAutoNum type="arabicPeriod"/>
              <a:defRPr sz="1200" b="0" i="0" u="none" strike="noStrike" cap="none">
                <a:solidFill>
                  <a:schemeClr val="lt1"/>
                </a:solidFill>
                <a:latin typeface="Alef"/>
                <a:ea typeface="Alef"/>
                <a:cs typeface="Alef"/>
                <a:sym typeface="Alef"/>
              </a:defRPr>
            </a:lvl1pPr>
            <a:lvl2pPr marL="914378" marR="0" lvl="1" indent="-30479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lt1"/>
                </a:solidFill>
                <a:latin typeface="Alef"/>
                <a:ea typeface="Alef"/>
                <a:cs typeface="Alef"/>
                <a:sym typeface="Alef"/>
              </a:defRPr>
            </a:lvl2pPr>
            <a:lvl3pPr marL="1371566" marR="0" lvl="2" indent="-30479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lt1"/>
                </a:solidFill>
                <a:latin typeface="Alef"/>
                <a:ea typeface="Alef"/>
                <a:cs typeface="Alef"/>
                <a:sym typeface="Alef"/>
              </a:defRPr>
            </a:lvl3pPr>
            <a:lvl4pPr marL="1828754" marR="0" lvl="3" indent="-30479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lt1"/>
                </a:solidFill>
                <a:latin typeface="Alef"/>
                <a:ea typeface="Alef"/>
                <a:cs typeface="Alef"/>
                <a:sym typeface="Alef"/>
              </a:defRPr>
            </a:lvl4pPr>
            <a:lvl5pPr marL="2285943" marR="0" lvl="4" indent="-30479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lt1"/>
                </a:solidFill>
                <a:latin typeface="Alef"/>
                <a:ea typeface="Alef"/>
                <a:cs typeface="Alef"/>
                <a:sym typeface="Alef"/>
              </a:defRPr>
            </a:lvl5pPr>
            <a:lvl6pPr marL="2743132" marR="0" lvl="5" indent="-30479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lt1"/>
                </a:solidFill>
                <a:latin typeface="Alef"/>
                <a:ea typeface="Alef"/>
                <a:cs typeface="Alef"/>
                <a:sym typeface="Alef"/>
              </a:defRPr>
            </a:lvl6pPr>
            <a:lvl7pPr marL="3200320" marR="0" lvl="6" indent="-30479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lt1"/>
                </a:solidFill>
                <a:latin typeface="Alef"/>
                <a:ea typeface="Alef"/>
                <a:cs typeface="Alef"/>
                <a:sym typeface="Alef"/>
              </a:defRPr>
            </a:lvl7pPr>
            <a:lvl8pPr marL="3657509" marR="0" lvl="7" indent="-30479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lt1"/>
                </a:solidFill>
                <a:latin typeface="Alef"/>
                <a:ea typeface="Alef"/>
                <a:cs typeface="Alef"/>
                <a:sym typeface="Alef"/>
              </a:defRPr>
            </a:lvl8pPr>
            <a:lvl9pPr marL="4114697" marR="0" lvl="8" indent="-30479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lt1"/>
                </a:solidFill>
                <a:latin typeface="Alef"/>
                <a:ea typeface="Alef"/>
                <a:cs typeface="Alef"/>
                <a:sym typeface="Alef"/>
              </a:defRPr>
            </a:lvl9pPr>
          </a:lstStyle>
          <a:p>
            <a:pPr marL="152396" lvl="0" indent="0" algn="just">
              <a:lnSpc>
                <a:spcPct val="150000"/>
              </a:lnSpc>
              <a:buNone/>
              <a:defRPr/>
            </a:pP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	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Sebuah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sistem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akan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bekerja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jika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seluruh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komponennya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terletak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dan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terhubung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pada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tempatnya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. Ada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beberapa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 factor yang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harus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dimiliki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 agar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dapat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berpikir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sistem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yaitu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:</a:t>
            </a:r>
          </a:p>
          <a:p>
            <a:pPr marL="152396" lvl="0" indent="0" algn="just">
              <a:lnSpc>
                <a:spcPct val="150000"/>
              </a:lnSpc>
              <a:buNone/>
              <a:defRPr/>
            </a:pP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1) 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Menghargai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cara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pandang</a:t>
            </a:r>
            <a:endParaRPr lang="en-US" sz="1400" dirty="0" smtClean="0">
              <a:solidFill>
                <a:schemeClr val="tx1"/>
              </a:solidFill>
              <a:latin typeface="Anaheim" panose="02000503000000000000" pitchFamily="2" charset="0"/>
            </a:endParaRPr>
          </a:p>
          <a:p>
            <a:pPr marL="152396" lvl="0" indent="0" algn="just">
              <a:lnSpc>
                <a:spcPct val="150000"/>
              </a:lnSpc>
              <a:buNone/>
              <a:defRPr/>
            </a:pP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2) 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Mampu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melihat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pada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komponen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 yang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saling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ketergantungan</a:t>
            </a:r>
            <a:endParaRPr lang="en-US" sz="1400" dirty="0" smtClean="0">
              <a:solidFill>
                <a:schemeClr val="tx1"/>
              </a:solidFill>
              <a:latin typeface="Anaheim" panose="02000503000000000000" pitchFamily="2" charset="0"/>
            </a:endParaRPr>
          </a:p>
          <a:p>
            <a:pPr marL="152396" lvl="0" indent="0" algn="just">
              <a:lnSpc>
                <a:spcPct val="150000"/>
              </a:lnSpc>
              <a:buNone/>
              <a:defRPr/>
            </a:pP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3) 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Dapat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memperkirakan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sesuatu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permasalahan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pada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setiap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komponen</a:t>
            </a:r>
            <a:endParaRPr lang="en-US" sz="1400" dirty="0" smtClean="0">
              <a:solidFill>
                <a:schemeClr val="tx1"/>
              </a:solidFill>
              <a:latin typeface="Anaheim" panose="02000503000000000000" pitchFamily="2" charset="0"/>
            </a:endParaRPr>
          </a:p>
          <a:p>
            <a:pPr marL="152396" lvl="0" indent="0" algn="just">
              <a:lnSpc>
                <a:spcPct val="150000"/>
              </a:lnSpc>
              <a:buNone/>
              <a:defRPr/>
            </a:pP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4) 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Fokus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pada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komponen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 yang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membangun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sistem</a:t>
            </a:r>
            <a:endParaRPr lang="en-US" sz="1400" dirty="0" smtClean="0">
              <a:solidFill>
                <a:schemeClr val="tx1"/>
              </a:solidFill>
              <a:latin typeface="Anaheim" panose="02000503000000000000" pitchFamily="2" charset="0"/>
            </a:endParaRPr>
          </a:p>
          <a:p>
            <a:pPr marL="152396" lvl="0" indent="0" algn="just">
              <a:lnSpc>
                <a:spcPct val="150000"/>
              </a:lnSpc>
              <a:buNone/>
              <a:defRPr/>
            </a:pP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5) 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Tidak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tergesa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 –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gesa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menyelesaikan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masalah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pada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komponen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 yang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sulit</a:t>
            </a:r>
            <a:endParaRPr lang="en-US" sz="1400" dirty="0" smtClean="0">
              <a:solidFill>
                <a:schemeClr val="tx1"/>
              </a:solidFill>
              <a:latin typeface="Anaheim" panose="02000503000000000000" pitchFamily="2" charset="0"/>
            </a:endParaRPr>
          </a:p>
          <a:p>
            <a:pPr marL="152396" lvl="0" indent="0" algn="just">
              <a:lnSpc>
                <a:spcPct val="150000"/>
              </a:lnSpc>
              <a:buNone/>
              <a:defRPr/>
            </a:pP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6) 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Dapat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menggunakan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bahasa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pola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dasar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dan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analogi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untuk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mengantisipasi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perubahan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. Cara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berpikir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sistem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akan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membentuk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kita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untuk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bisa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mempresentasikan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bagaimana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kita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berpikir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878216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5"/>
          <p:cNvSpPr txBox="1">
            <a:spLocks/>
          </p:cNvSpPr>
          <p:nvPr/>
        </p:nvSpPr>
        <p:spPr>
          <a:xfrm>
            <a:off x="304800" y="286186"/>
            <a:ext cx="8378613" cy="4560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189" marR="0" lvl="0" indent="-30479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lef"/>
              <a:buAutoNum type="arabicPeriod"/>
              <a:defRPr sz="1200" b="0" i="0" u="none" strike="noStrike" cap="none">
                <a:solidFill>
                  <a:schemeClr val="lt1"/>
                </a:solidFill>
                <a:latin typeface="Alef"/>
                <a:ea typeface="Alef"/>
                <a:cs typeface="Alef"/>
                <a:sym typeface="Alef"/>
              </a:defRPr>
            </a:lvl1pPr>
            <a:lvl2pPr marL="914378" marR="0" lvl="1" indent="-30479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lt1"/>
                </a:solidFill>
                <a:latin typeface="Alef"/>
                <a:ea typeface="Alef"/>
                <a:cs typeface="Alef"/>
                <a:sym typeface="Alef"/>
              </a:defRPr>
            </a:lvl2pPr>
            <a:lvl3pPr marL="1371566" marR="0" lvl="2" indent="-30479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lt1"/>
                </a:solidFill>
                <a:latin typeface="Alef"/>
                <a:ea typeface="Alef"/>
                <a:cs typeface="Alef"/>
                <a:sym typeface="Alef"/>
              </a:defRPr>
            </a:lvl3pPr>
            <a:lvl4pPr marL="1828754" marR="0" lvl="3" indent="-30479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lt1"/>
                </a:solidFill>
                <a:latin typeface="Alef"/>
                <a:ea typeface="Alef"/>
                <a:cs typeface="Alef"/>
                <a:sym typeface="Alef"/>
              </a:defRPr>
            </a:lvl4pPr>
            <a:lvl5pPr marL="2285943" marR="0" lvl="4" indent="-30479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lt1"/>
                </a:solidFill>
                <a:latin typeface="Alef"/>
                <a:ea typeface="Alef"/>
                <a:cs typeface="Alef"/>
                <a:sym typeface="Alef"/>
              </a:defRPr>
            </a:lvl5pPr>
            <a:lvl6pPr marL="2743132" marR="0" lvl="5" indent="-30479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lt1"/>
                </a:solidFill>
                <a:latin typeface="Alef"/>
                <a:ea typeface="Alef"/>
                <a:cs typeface="Alef"/>
                <a:sym typeface="Alef"/>
              </a:defRPr>
            </a:lvl6pPr>
            <a:lvl7pPr marL="3200320" marR="0" lvl="6" indent="-30479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lt1"/>
                </a:solidFill>
                <a:latin typeface="Alef"/>
                <a:ea typeface="Alef"/>
                <a:cs typeface="Alef"/>
                <a:sym typeface="Alef"/>
              </a:defRPr>
            </a:lvl7pPr>
            <a:lvl8pPr marL="3657509" marR="0" lvl="7" indent="-30479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lt1"/>
                </a:solidFill>
                <a:latin typeface="Alef"/>
                <a:ea typeface="Alef"/>
                <a:cs typeface="Alef"/>
                <a:sym typeface="Alef"/>
              </a:defRPr>
            </a:lvl8pPr>
            <a:lvl9pPr marL="4114697" marR="0" lvl="8" indent="-30479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lt1"/>
                </a:solidFill>
                <a:latin typeface="Alef"/>
                <a:ea typeface="Alef"/>
                <a:cs typeface="Alef"/>
                <a:sym typeface="Alef"/>
              </a:defRPr>
            </a:lvl9pPr>
          </a:lstStyle>
          <a:p>
            <a:pPr marL="152396" lvl="0" indent="0" algn="just">
              <a:lnSpc>
                <a:spcPct val="150000"/>
              </a:lnSpc>
              <a:buNone/>
              <a:defRPr/>
            </a:pPr>
            <a:r>
              <a:rPr lang="en-US" sz="1600" b="1" dirty="0" smtClean="0">
                <a:solidFill>
                  <a:srgbClr val="FFC000"/>
                </a:solidFill>
                <a:latin typeface="Anaheim" panose="02000503000000000000" pitchFamily="2" charset="0"/>
              </a:rPr>
              <a:t>c.  </a:t>
            </a:r>
            <a:r>
              <a:rPr lang="en-US" sz="1600" b="1" dirty="0" err="1" smtClean="0">
                <a:solidFill>
                  <a:srgbClr val="FFC000"/>
                </a:solidFill>
                <a:latin typeface="Anaheim" panose="02000503000000000000" pitchFamily="2" charset="0"/>
              </a:rPr>
              <a:t>Berpikir</a:t>
            </a:r>
            <a:r>
              <a:rPr lang="en-US" sz="1600" b="1" dirty="0" smtClean="0">
                <a:solidFill>
                  <a:srgbClr val="FFC000"/>
                </a:solidFill>
                <a:latin typeface="Anaheim" panose="02000503000000000000" pitchFamily="2" charset="0"/>
              </a:rPr>
              <a:t> </a:t>
            </a:r>
            <a:r>
              <a:rPr lang="en-US" sz="1600" b="1" dirty="0" err="1" smtClean="0">
                <a:solidFill>
                  <a:srgbClr val="FFC000"/>
                </a:solidFill>
                <a:latin typeface="Anaheim" panose="02000503000000000000" pitchFamily="2" charset="0"/>
              </a:rPr>
              <a:t>Kreatif</a:t>
            </a:r>
            <a:endParaRPr lang="en-US" sz="1600" b="1" dirty="0" smtClean="0">
              <a:solidFill>
                <a:srgbClr val="FFC000"/>
              </a:solidFill>
              <a:latin typeface="Anaheim" panose="02000503000000000000" pitchFamily="2" charset="0"/>
            </a:endParaRPr>
          </a:p>
          <a:p>
            <a:pPr marL="152396" lvl="0" indent="0" algn="just">
              <a:lnSpc>
                <a:spcPct val="150000"/>
              </a:lnSpc>
              <a:buNone/>
              <a:defRPr/>
            </a:pP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	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Kreativitas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adalah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kemampuan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untuk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terus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berinovasi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,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menemukan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sesuatu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 yang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unik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serta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bermanfaat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bagi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masyarakat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dan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lingkungan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.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Kreatif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 di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sini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juga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diartikan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sebagai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mengembangkan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suatu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hal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 yang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sudah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ada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sehingga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dapat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menjadi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lebih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baik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.</a:t>
            </a:r>
          </a:p>
          <a:p>
            <a:pPr marL="152396" lvl="0" indent="0" algn="just">
              <a:lnSpc>
                <a:spcPct val="150000"/>
              </a:lnSpc>
              <a:buNone/>
              <a:defRPr/>
            </a:pP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Cara –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cara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 yang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dapat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dilakukan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untuk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mengembangkan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kreatifitas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,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yaitu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sebagai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berikut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:</a:t>
            </a:r>
          </a:p>
          <a:p>
            <a:pPr marL="152396" lvl="0" indent="0" algn="just">
              <a:lnSpc>
                <a:spcPct val="150000"/>
              </a:lnSpc>
              <a:buNone/>
              <a:defRPr/>
            </a:pP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1. 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Mengembangkan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karakter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ingin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tahu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 (</a:t>
            </a:r>
            <a:r>
              <a:rPr lang="en-US" sz="1400" i="1" dirty="0" smtClean="0">
                <a:solidFill>
                  <a:schemeClr val="tx1"/>
                </a:solidFill>
                <a:latin typeface="Anaheim" panose="02000503000000000000" pitchFamily="2" charset="0"/>
              </a:rPr>
              <a:t>curiosity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),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yaitu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keinginan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untuk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mau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belajar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terus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menerus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.</a:t>
            </a:r>
          </a:p>
          <a:p>
            <a:pPr marL="152396" lvl="0" indent="0" algn="just">
              <a:lnSpc>
                <a:spcPct val="150000"/>
              </a:lnSpc>
              <a:buNone/>
              <a:defRPr/>
            </a:pP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2. 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Mengembangkan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karakter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keterbukaan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 (</a:t>
            </a:r>
            <a:r>
              <a:rPr lang="en-US" sz="1400" i="1" dirty="0" smtClean="0">
                <a:solidFill>
                  <a:schemeClr val="tx1"/>
                </a:solidFill>
                <a:latin typeface="Anaheim" panose="02000503000000000000" pitchFamily="2" charset="0"/>
              </a:rPr>
              <a:t>openness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),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yaitu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terbuka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dalam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pikiran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dan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hati</a:t>
            </a:r>
            <a:endParaRPr lang="en-US" sz="1400" dirty="0" smtClean="0">
              <a:solidFill>
                <a:schemeClr val="tx1"/>
              </a:solidFill>
              <a:latin typeface="Anaheim" panose="02000503000000000000" pitchFamily="2" charset="0"/>
            </a:endParaRPr>
          </a:p>
          <a:p>
            <a:pPr marL="152396" lvl="0" indent="0" algn="just">
              <a:lnSpc>
                <a:spcPct val="150000"/>
              </a:lnSpc>
              <a:buNone/>
              <a:defRPr/>
            </a:pP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3. 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Berani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menghadapi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resiko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 (</a:t>
            </a:r>
            <a:r>
              <a:rPr lang="en-US" sz="1400" i="1" dirty="0" smtClean="0">
                <a:solidFill>
                  <a:schemeClr val="tx1"/>
                </a:solidFill>
                <a:latin typeface="Anaheim" panose="02000503000000000000" pitchFamily="2" charset="0"/>
              </a:rPr>
              <a:t>risk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)</a:t>
            </a:r>
          </a:p>
          <a:p>
            <a:pPr marL="152396" lvl="0" indent="0" algn="just">
              <a:lnSpc>
                <a:spcPct val="150000"/>
              </a:lnSpc>
              <a:buNone/>
              <a:defRPr/>
            </a:pP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4.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Mengembangkan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karakter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 yang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antusias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 (</a:t>
            </a:r>
            <a:r>
              <a:rPr lang="en-US" sz="1400" i="1" dirty="0" smtClean="0">
                <a:solidFill>
                  <a:schemeClr val="tx1"/>
                </a:solidFill>
                <a:latin typeface="Anaheim" panose="02000503000000000000" pitchFamily="2" charset="0"/>
              </a:rPr>
              <a:t>enthusiasm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),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yaitu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selalu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semangat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dan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selalu</a:t>
            </a:r>
            <a:r>
              <a:rPr lang="en-US" sz="1400" dirty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melihat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tantangan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.</a:t>
            </a:r>
          </a:p>
          <a:p>
            <a:pPr marL="152396" lvl="0" indent="0" algn="just">
              <a:lnSpc>
                <a:spcPct val="150000"/>
              </a:lnSpc>
              <a:buNone/>
              <a:defRPr/>
            </a:pP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	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Keterampilan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 –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ketrampilan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 di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atas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merupakan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ketrampilan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 yang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diperlukan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 di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dunia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kerja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tahun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 2020. </a:t>
            </a:r>
            <a:r>
              <a:rPr lang="en-US" sz="1400" dirty="0" err="1">
                <a:solidFill>
                  <a:schemeClr val="tx1"/>
                </a:solidFill>
                <a:latin typeface="Anaheim" panose="02000503000000000000" pitchFamily="2" charset="0"/>
              </a:rPr>
              <a:t>K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emampuan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menyelesaikan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masalah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 yang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kompleks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 (</a:t>
            </a:r>
            <a:r>
              <a:rPr lang="en-US" sz="1400" i="1" dirty="0" smtClean="0">
                <a:solidFill>
                  <a:schemeClr val="tx1"/>
                </a:solidFill>
                <a:latin typeface="Anaheim" panose="02000503000000000000" pitchFamily="2" charset="0"/>
              </a:rPr>
              <a:t>complex problem solving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)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dapat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dilatih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dan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dikembangkan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dengan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 proses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berpikir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komputasional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 (</a:t>
            </a:r>
            <a:r>
              <a:rPr lang="en-US" sz="1400" i="1" dirty="0" smtClean="0">
                <a:solidFill>
                  <a:schemeClr val="tx1"/>
                </a:solidFill>
                <a:latin typeface="Anaheim" panose="02000503000000000000" pitchFamily="2" charset="0"/>
              </a:rPr>
              <a:t>computational thinking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5640197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5"/>
          <p:cNvSpPr txBox="1">
            <a:spLocks/>
          </p:cNvSpPr>
          <p:nvPr/>
        </p:nvSpPr>
        <p:spPr>
          <a:xfrm>
            <a:off x="304800" y="286186"/>
            <a:ext cx="8378613" cy="4560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189" marR="0" lvl="0" indent="-30479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lef"/>
              <a:buAutoNum type="arabicPeriod"/>
              <a:defRPr sz="1200" b="0" i="0" u="none" strike="noStrike" cap="none">
                <a:solidFill>
                  <a:schemeClr val="lt1"/>
                </a:solidFill>
                <a:latin typeface="Alef"/>
                <a:ea typeface="Alef"/>
                <a:cs typeface="Alef"/>
                <a:sym typeface="Alef"/>
              </a:defRPr>
            </a:lvl1pPr>
            <a:lvl2pPr marL="914378" marR="0" lvl="1" indent="-30479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lt1"/>
                </a:solidFill>
                <a:latin typeface="Alef"/>
                <a:ea typeface="Alef"/>
                <a:cs typeface="Alef"/>
                <a:sym typeface="Alef"/>
              </a:defRPr>
            </a:lvl2pPr>
            <a:lvl3pPr marL="1371566" marR="0" lvl="2" indent="-30479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lt1"/>
                </a:solidFill>
                <a:latin typeface="Alef"/>
                <a:ea typeface="Alef"/>
                <a:cs typeface="Alef"/>
                <a:sym typeface="Alef"/>
              </a:defRPr>
            </a:lvl3pPr>
            <a:lvl4pPr marL="1828754" marR="0" lvl="3" indent="-30479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lt1"/>
                </a:solidFill>
                <a:latin typeface="Alef"/>
                <a:ea typeface="Alef"/>
                <a:cs typeface="Alef"/>
                <a:sym typeface="Alef"/>
              </a:defRPr>
            </a:lvl4pPr>
            <a:lvl5pPr marL="2285943" marR="0" lvl="4" indent="-30479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lt1"/>
                </a:solidFill>
                <a:latin typeface="Alef"/>
                <a:ea typeface="Alef"/>
                <a:cs typeface="Alef"/>
                <a:sym typeface="Alef"/>
              </a:defRPr>
            </a:lvl5pPr>
            <a:lvl6pPr marL="2743132" marR="0" lvl="5" indent="-30479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lt1"/>
                </a:solidFill>
                <a:latin typeface="Alef"/>
                <a:ea typeface="Alef"/>
                <a:cs typeface="Alef"/>
                <a:sym typeface="Alef"/>
              </a:defRPr>
            </a:lvl6pPr>
            <a:lvl7pPr marL="3200320" marR="0" lvl="6" indent="-30479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lt1"/>
                </a:solidFill>
                <a:latin typeface="Alef"/>
                <a:ea typeface="Alef"/>
                <a:cs typeface="Alef"/>
                <a:sym typeface="Alef"/>
              </a:defRPr>
            </a:lvl7pPr>
            <a:lvl8pPr marL="3657509" marR="0" lvl="7" indent="-30479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lt1"/>
                </a:solidFill>
                <a:latin typeface="Alef"/>
                <a:ea typeface="Alef"/>
                <a:cs typeface="Alef"/>
                <a:sym typeface="Alef"/>
              </a:defRPr>
            </a:lvl8pPr>
            <a:lvl9pPr marL="4114697" marR="0" lvl="8" indent="-30479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lt1"/>
                </a:solidFill>
                <a:latin typeface="Alef"/>
                <a:ea typeface="Alef"/>
                <a:cs typeface="Alef"/>
                <a:sym typeface="Alef"/>
              </a:defRPr>
            </a:lvl9pPr>
          </a:lstStyle>
          <a:p>
            <a:pPr marL="152396" lvl="0" indent="0" algn="just">
              <a:lnSpc>
                <a:spcPct val="150000"/>
              </a:lnSpc>
              <a:buNone/>
              <a:defRPr/>
            </a:pPr>
            <a:r>
              <a:rPr lang="en-US" sz="1600" b="1" dirty="0" smtClean="0">
                <a:solidFill>
                  <a:srgbClr val="92D050"/>
                </a:solidFill>
                <a:latin typeface="Anaheim" panose="02000503000000000000" pitchFamily="2" charset="0"/>
              </a:rPr>
              <a:t>3.  </a:t>
            </a:r>
            <a:r>
              <a:rPr lang="en-US" sz="1600" b="1" dirty="0" err="1" smtClean="0">
                <a:solidFill>
                  <a:srgbClr val="92D050"/>
                </a:solidFill>
                <a:latin typeface="Anaheim" panose="02000503000000000000" pitchFamily="2" charset="0"/>
              </a:rPr>
              <a:t>Perbedaan</a:t>
            </a:r>
            <a:r>
              <a:rPr lang="en-US" sz="1600" b="1" dirty="0" smtClean="0">
                <a:solidFill>
                  <a:srgbClr val="92D050"/>
                </a:solidFill>
                <a:latin typeface="Anaheim" panose="02000503000000000000" pitchFamily="2" charset="0"/>
              </a:rPr>
              <a:t> </a:t>
            </a:r>
            <a:r>
              <a:rPr lang="en-US" sz="1600" b="1" dirty="0" err="1" smtClean="0">
                <a:solidFill>
                  <a:srgbClr val="92D050"/>
                </a:solidFill>
                <a:latin typeface="Anaheim" panose="02000503000000000000" pitchFamily="2" charset="0"/>
              </a:rPr>
              <a:t>Pemecahan</a:t>
            </a:r>
            <a:r>
              <a:rPr lang="en-US" sz="1600" b="1" dirty="0" smtClean="0">
                <a:solidFill>
                  <a:srgbClr val="92D050"/>
                </a:solidFill>
                <a:latin typeface="Anaheim" panose="02000503000000000000" pitchFamily="2" charset="0"/>
              </a:rPr>
              <a:t> </a:t>
            </a:r>
            <a:r>
              <a:rPr lang="en-US" sz="1600" b="1" dirty="0" err="1" smtClean="0">
                <a:solidFill>
                  <a:srgbClr val="92D050"/>
                </a:solidFill>
                <a:latin typeface="Anaheim" panose="02000503000000000000" pitchFamily="2" charset="0"/>
              </a:rPr>
              <a:t>Masalah</a:t>
            </a:r>
            <a:r>
              <a:rPr lang="en-US" sz="1600" b="1" dirty="0" smtClean="0">
                <a:solidFill>
                  <a:srgbClr val="92D050"/>
                </a:solidFill>
                <a:latin typeface="Anaheim" panose="02000503000000000000" pitchFamily="2" charset="0"/>
              </a:rPr>
              <a:t>, </a:t>
            </a:r>
            <a:r>
              <a:rPr lang="en-US" sz="1600" b="1" dirty="0" err="1" smtClean="0">
                <a:solidFill>
                  <a:srgbClr val="92D050"/>
                </a:solidFill>
                <a:latin typeface="Anaheim" panose="02000503000000000000" pitchFamily="2" charset="0"/>
              </a:rPr>
              <a:t>Berpikir</a:t>
            </a:r>
            <a:r>
              <a:rPr lang="en-US" sz="1600" b="1" dirty="0" smtClean="0">
                <a:solidFill>
                  <a:srgbClr val="92D050"/>
                </a:solidFill>
                <a:latin typeface="Anaheim" panose="02000503000000000000" pitchFamily="2" charset="0"/>
              </a:rPr>
              <a:t> </a:t>
            </a:r>
            <a:r>
              <a:rPr lang="en-US" sz="1600" b="1" dirty="0" err="1" smtClean="0">
                <a:solidFill>
                  <a:srgbClr val="92D050"/>
                </a:solidFill>
                <a:latin typeface="Anaheim" panose="02000503000000000000" pitchFamily="2" charset="0"/>
              </a:rPr>
              <a:t>Kritis</a:t>
            </a:r>
            <a:r>
              <a:rPr lang="en-US" sz="1600" b="1" dirty="0" smtClean="0">
                <a:solidFill>
                  <a:srgbClr val="92D050"/>
                </a:solidFill>
                <a:latin typeface="Anaheim" panose="02000503000000000000" pitchFamily="2" charset="0"/>
              </a:rPr>
              <a:t> </a:t>
            </a:r>
            <a:r>
              <a:rPr lang="en-US" sz="1600" b="1" dirty="0" err="1" smtClean="0">
                <a:solidFill>
                  <a:srgbClr val="92D050"/>
                </a:solidFill>
                <a:latin typeface="Anaheim" panose="02000503000000000000" pitchFamily="2" charset="0"/>
              </a:rPr>
              <a:t>dan</a:t>
            </a:r>
            <a:r>
              <a:rPr lang="en-US" sz="1600" b="1" dirty="0" smtClean="0">
                <a:solidFill>
                  <a:srgbClr val="92D050"/>
                </a:solidFill>
                <a:latin typeface="Anaheim" panose="02000503000000000000" pitchFamily="2" charset="0"/>
              </a:rPr>
              <a:t> </a:t>
            </a:r>
            <a:r>
              <a:rPr lang="en-US" sz="1600" b="1" dirty="0" err="1" smtClean="0">
                <a:solidFill>
                  <a:srgbClr val="92D050"/>
                </a:solidFill>
                <a:latin typeface="Anaheim" panose="02000503000000000000" pitchFamily="2" charset="0"/>
              </a:rPr>
              <a:t>Berpikir</a:t>
            </a:r>
            <a:r>
              <a:rPr lang="en-US" sz="1600" b="1" dirty="0" smtClean="0">
                <a:solidFill>
                  <a:srgbClr val="92D050"/>
                </a:solidFill>
                <a:latin typeface="Anaheim" panose="02000503000000000000" pitchFamily="2" charset="0"/>
              </a:rPr>
              <a:t> </a:t>
            </a:r>
            <a:r>
              <a:rPr lang="en-US" sz="1600" b="1" dirty="0" err="1" smtClean="0">
                <a:solidFill>
                  <a:srgbClr val="92D050"/>
                </a:solidFill>
                <a:latin typeface="Anaheim" panose="02000503000000000000" pitchFamily="2" charset="0"/>
              </a:rPr>
              <a:t>Komputasi</a:t>
            </a:r>
            <a:endParaRPr lang="en-US" sz="1600" b="1" dirty="0" smtClean="0">
              <a:solidFill>
                <a:srgbClr val="92D050"/>
              </a:solidFill>
              <a:latin typeface="Anaheim" panose="02000503000000000000" pitchFamily="2" charset="0"/>
            </a:endParaRPr>
          </a:p>
          <a:p>
            <a:pPr marL="152396" lvl="0" indent="0" algn="just">
              <a:lnSpc>
                <a:spcPct val="150000"/>
              </a:lnSpc>
              <a:buNone/>
              <a:defRPr/>
            </a:pP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	Jeanette Wing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berpendapat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bahwa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berpikir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komputasi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melibatkan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pemecahan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masalah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,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merangsang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sistem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dan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memahami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perilaku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manusia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dengan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menggambar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pada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konsep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dasar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ilmu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komputer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.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Adapun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 CSTA (</a:t>
            </a:r>
            <a:r>
              <a:rPr lang="en-US" sz="1400" i="1" dirty="0" smtClean="0">
                <a:solidFill>
                  <a:schemeClr val="tx1"/>
                </a:solidFill>
                <a:latin typeface="Anaheim" panose="02000503000000000000" pitchFamily="2" charset="0"/>
              </a:rPr>
              <a:t>Computer Science Teachers </a:t>
            </a:r>
            <a:r>
              <a:rPr lang="en-US" sz="1400" i="1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Assosiation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)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dan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 ISTE (</a:t>
            </a:r>
            <a:r>
              <a:rPr lang="en-US" sz="1400" i="1" dirty="0" smtClean="0">
                <a:solidFill>
                  <a:schemeClr val="tx1"/>
                </a:solidFill>
                <a:latin typeface="Anaheim" panose="02000503000000000000" pitchFamily="2" charset="0"/>
              </a:rPr>
              <a:t>International Society for Technology in Education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)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mengembangkan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sebuah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definisi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operasional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dari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berpikir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komputasi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,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yaitu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: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sebuah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 proses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dalam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menyelesaikan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masalah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 yang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mencakup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 (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namun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tidak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terbatas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pada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)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karakteristik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sebagai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berikut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:</a:t>
            </a:r>
          </a:p>
          <a:p>
            <a:pPr marL="152396" lvl="0" indent="0" algn="just">
              <a:lnSpc>
                <a:spcPct val="150000"/>
              </a:lnSpc>
              <a:buNone/>
              <a:defRPr/>
            </a:pP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1) 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Merumuskan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masalah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sehingga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memungkinkan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untuk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diselesaikan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dengan</a:t>
            </a:r>
            <a:r>
              <a:rPr lang="en-US" sz="1400" dirty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komputer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dan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alat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 –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alat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 lain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untuk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membantu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memecahkannya</a:t>
            </a:r>
            <a:endParaRPr lang="en-US" sz="1400" dirty="0" smtClean="0">
              <a:solidFill>
                <a:schemeClr val="tx1"/>
              </a:solidFill>
              <a:latin typeface="Anaheim" panose="02000503000000000000" pitchFamily="2" charset="0"/>
            </a:endParaRPr>
          </a:p>
          <a:p>
            <a:pPr marL="152396" lvl="0" indent="0" algn="just">
              <a:lnSpc>
                <a:spcPct val="150000"/>
              </a:lnSpc>
              <a:buNone/>
              <a:defRPr/>
            </a:pP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2) 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Mengorganisasi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dan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menganalisis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 data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secara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logis</a:t>
            </a:r>
            <a:endParaRPr lang="en-US" sz="1400" dirty="0" smtClean="0">
              <a:solidFill>
                <a:schemeClr val="tx1"/>
              </a:solidFill>
              <a:latin typeface="Anaheim" panose="02000503000000000000" pitchFamily="2" charset="0"/>
            </a:endParaRPr>
          </a:p>
          <a:p>
            <a:pPr marL="152396" lvl="0" indent="0" algn="just">
              <a:lnSpc>
                <a:spcPct val="150000"/>
              </a:lnSpc>
              <a:buNone/>
              <a:defRPr/>
            </a:pP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3) 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Menggambarkan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 data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melalui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abstraksi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seperti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 model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dan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simulasi</a:t>
            </a:r>
            <a:endParaRPr lang="en-US" sz="1400" dirty="0" smtClean="0">
              <a:solidFill>
                <a:schemeClr val="tx1"/>
              </a:solidFill>
              <a:latin typeface="Anaheim" panose="02000503000000000000" pitchFamily="2" charset="0"/>
            </a:endParaRPr>
          </a:p>
          <a:p>
            <a:pPr marL="152396" lvl="0" indent="0" algn="just">
              <a:lnSpc>
                <a:spcPct val="150000"/>
              </a:lnSpc>
              <a:buNone/>
              <a:defRPr/>
            </a:pP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4) 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Mengotomatisasi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penyelesaian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melalui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berpikir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algoritmik</a:t>
            </a:r>
            <a:endParaRPr lang="en-US" sz="1400" dirty="0" smtClean="0">
              <a:solidFill>
                <a:schemeClr val="tx1"/>
              </a:solidFill>
              <a:latin typeface="Anaheim" panose="02000503000000000000" pitchFamily="2" charset="0"/>
            </a:endParaRPr>
          </a:p>
          <a:p>
            <a:pPr marL="152396" lvl="0" indent="0" algn="just">
              <a:lnSpc>
                <a:spcPct val="150000"/>
              </a:lnSpc>
              <a:buNone/>
              <a:defRPr/>
            </a:pP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5) 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Mengidentifikasi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,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menganalisis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dan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menerapkan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penyelesaian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 yang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mungkin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,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dengan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tujuan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mencapai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tujuan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 paling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efisien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dan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kombinasi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efektif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dari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langkah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 –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langkah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dan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sumber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daya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465334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5"/>
          <p:cNvSpPr txBox="1">
            <a:spLocks/>
          </p:cNvSpPr>
          <p:nvPr/>
        </p:nvSpPr>
        <p:spPr>
          <a:xfrm>
            <a:off x="304800" y="286186"/>
            <a:ext cx="8378613" cy="4560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189" marR="0" lvl="0" indent="-30479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lef"/>
              <a:buAutoNum type="arabicPeriod"/>
              <a:defRPr sz="1200" b="0" i="0" u="none" strike="noStrike" cap="none">
                <a:solidFill>
                  <a:schemeClr val="lt1"/>
                </a:solidFill>
                <a:latin typeface="Alef"/>
                <a:ea typeface="Alef"/>
                <a:cs typeface="Alef"/>
                <a:sym typeface="Alef"/>
              </a:defRPr>
            </a:lvl1pPr>
            <a:lvl2pPr marL="914378" marR="0" lvl="1" indent="-30479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lt1"/>
                </a:solidFill>
                <a:latin typeface="Alef"/>
                <a:ea typeface="Alef"/>
                <a:cs typeface="Alef"/>
                <a:sym typeface="Alef"/>
              </a:defRPr>
            </a:lvl2pPr>
            <a:lvl3pPr marL="1371566" marR="0" lvl="2" indent="-30479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lt1"/>
                </a:solidFill>
                <a:latin typeface="Alef"/>
                <a:ea typeface="Alef"/>
                <a:cs typeface="Alef"/>
                <a:sym typeface="Alef"/>
              </a:defRPr>
            </a:lvl3pPr>
            <a:lvl4pPr marL="1828754" marR="0" lvl="3" indent="-30479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lt1"/>
                </a:solidFill>
                <a:latin typeface="Alef"/>
                <a:ea typeface="Alef"/>
                <a:cs typeface="Alef"/>
                <a:sym typeface="Alef"/>
              </a:defRPr>
            </a:lvl4pPr>
            <a:lvl5pPr marL="2285943" marR="0" lvl="4" indent="-30479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lt1"/>
                </a:solidFill>
                <a:latin typeface="Alef"/>
                <a:ea typeface="Alef"/>
                <a:cs typeface="Alef"/>
                <a:sym typeface="Alef"/>
              </a:defRPr>
            </a:lvl5pPr>
            <a:lvl6pPr marL="2743132" marR="0" lvl="5" indent="-30479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lt1"/>
                </a:solidFill>
                <a:latin typeface="Alef"/>
                <a:ea typeface="Alef"/>
                <a:cs typeface="Alef"/>
                <a:sym typeface="Alef"/>
              </a:defRPr>
            </a:lvl6pPr>
            <a:lvl7pPr marL="3200320" marR="0" lvl="6" indent="-30479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lt1"/>
                </a:solidFill>
                <a:latin typeface="Alef"/>
                <a:ea typeface="Alef"/>
                <a:cs typeface="Alef"/>
                <a:sym typeface="Alef"/>
              </a:defRPr>
            </a:lvl7pPr>
            <a:lvl8pPr marL="3657509" marR="0" lvl="7" indent="-30479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lt1"/>
                </a:solidFill>
                <a:latin typeface="Alef"/>
                <a:ea typeface="Alef"/>
                <a:cs typeface="Alef"/>
                <a:sym typeface="Alef"/>
              </a:defRPr>
            </a:lvl8pPr>
            <a:lvl9pPr marL="4114697" marR="0" lvl="8" indent="-30479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lt1"/>
                </a:solidFill>
                <a:latin typeface="Alef"/>
                <a:ea typeface="Alef"/>
                <a:cs typeface="Alef"/>
                <a:sym typeface="Alef"/>
              </a:defRPr>
            </a:lvl9pPr>
          </a:lstStyle>
          <a:p>
            <a:pPr marL="152396" lvl="0" indent="0" algn="just">
              <a:lnSpc>
                <a:spcPct val="150000"/>
              </a:lnSpc>
              <a:buNone/>
              <a:defRPr/>
            </a:pP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6) 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Menggeneralisasi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dan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mentransfer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pemecahan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persoalan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ke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dalam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persoalan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 –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persoalan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 lain yang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lebih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beragam</a:t>
            </a:r>
            <a:endParaRPr lang="en-US" sz="1400" dirty="0" smtClean="0">
              <a:solidFill>
                <a:schemeClr val="tx1"/>
              </a:solidFill>
              <a:latin typeface="Anaheim" panose="02000503000000000000" pitchFamily="2" charset="0"/>
            </a:endParaRPr>
          </a:p>
          <a:p>
            <a:pPr marL="152396" lvl="0" indent="0" algn="just">
              <a:lnSpc>
                <a:spcPct val="150000"/>
              </a:lnSpc>
              <a:buNone/>
              <a:defRPr/>
            </a:pP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	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Banyak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 orang yang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tidak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terlalu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membedakan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antara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berpikir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logis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dengan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berpikir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kritis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padahal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ada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perbedaan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besar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antara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keduanya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.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Berpikir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kritis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dilakukan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untuk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membuat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keputusan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sedangkan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berpikir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logis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hanya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dipakai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untuk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membuat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kesimpulan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.</a:t>
            </a:r>
          </a:p>
          <a:p>
            <a:pPr marL="152396" lvl="0" indent="0" algn="just">
              <a:lnSpc>
                <a:spcPct val="150000"/>
              </a:lnSpc>
              <a:buNone/>
              <a:defRPr/>
            </a:pP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Berikut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perbedaan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i="1" dirty="0" smtClean="0">
                <a:solidFill>
                  <a:schemeClr val="tx1"/>
                </a:solidFill>
                <a:latin typeface="Anaheim" panose="02000503000000000000" pitchFamily="2" charset="0"/>
              </a:rPr>
              <a:t>problem solving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, </a:t>
            </a:r>
            <a:r>
              <a:rPr lang="en-US" sz="1400" i="1" dirty="0" smtClean="0">
                <a:solidFill>
                  <a:schemeClr val="tx1"/>
                </a:solidFill>
                <a:latin typeface="Anaheim" panose="02000503000000000000" pitchFamily="2" charset="0"/>
              </a:rPr>
              <a:t>critical thinking,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dan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i="1" dirty="0" smtClean="0">
                <a:solidFill>
                  <a:schemeClr val="tx1"/>
                </a:solidFill>
                <a:latin typeface="Anaheim" panose="02000503000000000000" pitchFamily="2" charset="0"/>
              </a:rPr>
              <a:t>computational thinking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.</a:t>
            </a:r>
          </a:p>
          <a:p>
            <a:pPr marL="152396" lvl="0" indent="0" algn="just">
              <a:lnSpc>
                <a:spcPct val="150000"/>
              </a:lnSpc>
              <a:buNone/>
              <a:defRPr/>
            </a:pPr>
            <a:endParaRPr lang="en-US" sz="1400" dirty="0" smtClean="0">
              <a:solidFill>
                <a:schemeClr val="tx1"/>
              </a:solidFill>
              <a:latin typeface="Anaheim" panose="020005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56918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5"/>
          <p:cNvSpPr txBox="1">
            <a:spLocks/>
          </p:cNvSpPr>
          <p:nvPr/>
        </p:nvSpPr>
        <p:spPr>
          <a:xfrm>
            <a:off x="304800" y="286186"/>
            <a:ext cx="8378613" cy="4560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189" marR="0" lvl="0" indent="-30479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lef"/>
              <a:buAutoNum type="arabicPeriod"/>
              <a:defRPr sz="1200" b="0" i="0" u="none" strike="noStrike" cap="none">
                <a:solidFill>
                  <a:schemeClr val="lt1"/>
                </a:solidFill>
                <a:latin typeface="Alef"/>
                <a:ea typeface="Alef"/>
                <a:cs typeface="Alef"/>
                <a:sym typeface="Alef"/>
              </a:defRPr>
            </a:lvl1pPr>
            <a:lvl2pPr marL="914378" marR="0" lvl="1" indent="-30479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lt1"/>
                </a:solidFill>
                <a:latin typeface="Alef"/>
                <a:ea typeface="Alef"/>
                <a:cs typeface="Alef"/>
                <a:sym typeface="Alef"/>
              </a:defRPr>
            </a:lvl2pPr>
            <a:lvl3pPr marL="1371566" marR="0" lvl="2" indent="-30479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lt1"/>
                </a:solidFill>
                <a:latin typeface="Alef"/>
                <a:ea typeface="Alef"/>
                <a:cs typeface="Alef"/>
                <a:sym typeface="Alef"/>
              </a:defRPr>
            </a:lvl3pPr>
            <a:lvl4pPr marL="1828754" marR="0" lvl="3" indent="-30479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lt1"/>
                </a:solidFill>
                <a:latin typeface="Alef"/>
                <a:ea typeface="Alef"/>
                <a:cs typeface="Alef"/>
                <a:sym typeface="Alef"/>
              </a:defRPr>
            </a:lvl4pPr>
            <a:lvl5pPr marL="2285943" marR="0" lvl="4" indent="-30479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lt1"/>
                </a:solidFill>
                <a:latin typeface="Alef"/>
                <a:ea typeface="Alef"/>
                <a:cs typeface="Alef"/>
                <a:sym typeface="Alef"/>
              </a:defRPr>
            </a:lvl5pPr>
            <a:lvl6pPr marL="2743132" marR="0" lvl="5" indent="-30479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lt1"/>
                </a:solidFill>
                <a:latin typeface="Alef"/>
                <a:ea typeface="Alef"/>
                <a:cs typeface="Alef"/>
                <a:sym typeface="Alef"/>
              </a:defRPr>
            </a:lvl6pPr>
            <a:lvl7pPr marL="3200320" marR="0" lvl="6" indent="-30479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lt1"/>
                </a:solidFill>
                <a:latin typeface="Alef"/>
                <a:ea typeface="Alef"/>
                <a:cs typeface="Alef"/>
                <a:sym typeface="Alef"/>
              </a:defRPr>
            </a:lvl7pPr>
            <a:lvl8pPr marL="3657509" marR="0" lvl="7" indent="-30479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lt1"/>
                </a:solidFill>
                <a:latin typeface="Alef"/>
                <a:ea typeface="Alef"/>
                <a:cs typeface="Alef"/>
                <a:sym typeface="Alef"/>
              </a:defRPr>
            </a:lvl8pPr>
            <a:lvl9pPr marL="4114697" marR="0" lvl="8" indent="-30479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lt1"/>
                </a:solidFill>
                <a:latin typeface="Alef"/>
                <a:ea typeface="Alef"/>
                <a:cs typeface="Alef"/>
                <a:sym typeface="Alef"/>
              </a:defRPr>
            </a:lvl9pPr>
          </a:lstStyle>
          <a:p>
            <a:pPr marL="152396" lvl="0" indent="0" algn="just">
              <a:lnSpc>
                <a:spcPct val="150000"/>
              </a:lnSpc>
              <a:buNone/>
              <a:defRPr/>
            </a:pPr>
            <a:endParaRPr lang="en-US" sz="1400" dirty="0" smtClean="0">
              <a:solidFill>
                <a:schemeClr val="tx1"/>
              </a:solidFill>
              <a:latin typeface="Anaheim" panose="02000503000000000000" pitchFamily="2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736425"/>
              </p:ext>
            </p:extLst>
          </p:nvPr>
        </p:nvGraphicFramePr>
        <p:xfrm>
          <a:off x="792479" y="396240"/>
          <a:ext cx="7586133" cy="4531360"/>
        </p:xfrm>
        <a:graphic>
          <a:graphicData uri="http://schemas.openxmlformats.org/drawingml/2006/table">
            <a:tbl>
              <a:tblPr firstRow="1" bandRow="1">
                <a:tableStyleId>{AB816DB3-FA5E-41A2-90FD-08C049C01905}</a:tableStyleId>
              </a:tblPr>
              <a:tblGrid>
                <a:gridCol w="467361"/>
                <a:gridCol w="1679787"/>
                <a:gridCol w="2648974"/>
                <a:gridCol w="279001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Anaheim" panose="02000503000000000000" pitchFamily="2" charset="0"/>
                        </a:rPr>
                        <a:t>No</a:t>
                      </a:r>
                      <a:endParaRPr lang="id-ID" dirty="0">
                        <a:solidFill>
                          <a:schemeClr val="tx1"/>
                        </a:solidFill>
                        <a:latin typeface="Anaheim" panose="02000503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Anaheim" panose="02000503000000000000" pitchFamily="2" charset="0"/>
                        </a:rPr>
                        <a:t>Problem Solving</a:t>
                      </a:r>
                      <a:endParaRPr lang="id-ID" dirty="0">
                        <a:solidFill>
                          <a:schemeClr val="tx1"/>
                        </a:solidFill>
                        <a:latin typeface="Anaheim" panose="02000503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Anaheim" panose="02000503000000000000" pitchFamily="2" charset="0"/>
                        </a:rPr>
                        <a:t>Critical Thinking</a:t>
                      </a:r>
                      <a:endParaRPr lang="id-ID" dirty="0">
                        <a:solidFill>
                          <a:schemeClr val="tx1"/>
                        </a:solidFill>
                        <a:latin typeface="Anaheim" panose="02000503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Anaheim" panose="02000503000000000000" pitchFamily="2" charset="0"/>
                        </a:rPr>
                        <a:t>Computational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  <a:latin typeface="Anaheim" panose="02000503000000000000" pitchFamily="2" charset="0"/>
                        </a:rPr>
                        <a:t> Thinking</a:t>
                      </a:r>
                      <a:endParaRPr lang="id-ID" dirty="0">
                        <a:solidFill>
                          <a:schemeClr val="tx1"/>
                        </a:solidFill>
                        <a:latin typeface="Anaheim" panose="02000503000000000000" pitchFamily="2" charset="0"/>
                      </a:endParaRPr>
                    </a:p>
                  </a:txBody>
                  <a:tcPr/>
                </a:tc>
              </a:tr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Anaheim" panose="02000503000000000000" pitchFamily="2" charset="0"/>
                        </a:rPr>
                        <a:t>1</a:t>
                      </a:r>
                      <a:endParaRPr lang="id-ID" dirty="0">
                        <a:solidFill>
                          <a:schemeClr val="tx1"/>
                        </a:solidFill>
                        <a:latin typeface="Anaheim" panose="02000503000000000000" pitchFamily="2" charset="0"/>
                      </a:endParaRP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Anaheim" panose="02000503000000000000" pitchFamily="2" charset="0"/>
                        </a:rPr>
                        <a:t>See</a:t>
                      </a:r>
                      <a:endParaRPr lang="id-ID" dirty="0">
                        <a:solidFill>
                          <a:schemeClr val="tx1"/>
                        </a:solidFill>
                        <a:latin typeface="Anaheim" panose="02000503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Anaheim" panose="02000503000000000000" pitchFamily="2" charset="0"/>
                        </a:rPr>
                        <a:t>Identify</a:t>
                      </a:r>
                      <a:endParaRPr lang="id-ID" dirty="0">
                        <a:solidFill>
                          <a:schemeClr val="tx1"/>
                        </a:solidFill>
                        <a:latin typeface="Anaheim" panose="02000503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>
                        <a:solidFill>
                          <a:schemeClr val="tx1"/>
                        </a:solidFill>
                        <a:latin typeface="Anaheim" panose="02000503000000000000" pitchFamily="2" charset="0"/>
                      </a:endParaRPr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d-ID" dirty="0">
                        <a:solidFill>
                          <a:schemeClr val="tx1"/>
                        </a:solidFill>
                        <a:latin typeface="Anaheim" panose="02000503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Anaheim" panose="02000503000000000000" pitchFamily="2" charset="0"/>
                        </a:rPr>
                        <a:t>Define</a:t>
                      </a:r>
                      <a:endParaRPr lang="id-ID" dirty="0">
                        <a:solidFill>
                          <a:schemeClr val="tx1"/>
                        </a:solidFill>
                        <a:latin typeface="Anaheim" panose="02000503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  <a:latin typeface="Anaheim" panose="02000503000000000000" pitchFamily="2" charset="0"/>
                        </a:rPr>
                        <a:t>Dekomposisi</a:t>
                      </a:r>
                      <a:endParaRPr lang="id-ID" dirty="0">
                        <a:solidFill>
                          <a:schemeClr val="tx1"/>
                        </a:solidFill>
                        <a:latin typeface="Anaheim" panose="02000503000000000000" pitchFamily="2" charset="0"/>
                      </a:endParaRPr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d-ID" dirty="0">
                        <a:solidFill>
                          <a:schemeClr val="tx1"/>
                        </a:solidFill>
                        <a:latin typeface="Anaheim" panose="02000503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  <a:latin typeface="Anaheim" panose="02000503000000000000" pitchFamily="2" charset="0"/>
                        </a:rPr>
                        <a:t>Menyebutkan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Anaheim" panose="02000503000000000000" pitchFamily="2" charset="0"/>
                        </a:rPr>
                        <a:t> 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  <a:latin typeface="Anaheim" panose="02000503000000000000" pitchFamily="2" charset="0"/>
                        </a:rPr>
                        <a:t>pokok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Anaheim" panose="02000503000000000000" pitchFamily="2" charset="0"/>
                        </a:rPr>
                        <a:t> 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  <a:latin typeface="Anaheim" panose="02000503000000000000" pitchFamily="2" charset="0"/>
                        </a:rPr>
                        <a:t>permasalahan</a:t>
                      </a:r>
                      <a:endParaRPr lang="id-ID" dirty="0">
                        <a:solidFill>
                          <a:schemeClr val="tx1"/>
                        </a:solidFill>
                        <a:latin typeface="Anaheim" panose="02000503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>
                        <a:solidFill>
                          <a:schemeClr val="tx1"/>
                        </a:solidFill>
                        <a:latin typeface="Anaheim" panose="02000503000000000000" pitchFamily="2" charset="0"/>
                      </a:endParaRPr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d-ID" dirty="0">
                        <a:solidFill>
                          <a:schemeClr val="tx1"/>
                        </a:solidFill>
                        <a:latin typeface="Anaheim" panose="02000503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  <a:latin typeface="Anaheim" panose="02000503000000000000" pitchFamily="2" charset="0"/>
                        </a:rPr>
                        <a:t>Menyebutkan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Anaheim" panose="02000503000000000000" pitchFamily="2" charset="0"/>
                        </a:rPr>
                        <a:t> 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  <a:latin typeface="Anaheim" panose="02000503000000000000" pitchFamily="2" charset="0"/>
                        </a:rPr>
                        <a:t>informasi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Anaheim" panose="02000503000000000000" pitchFamily="2" charset="0"/>
                        </a:rPr>
                        <a:t> –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  <a:latin typeface="Anaheim" panose="02000503000000000000" pitchFamily="2" charset="0"/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  <a:latin typeface="Anaheim" panose="02000503000000000000" pitchFamily="2" charset="0"/>
                        </a:rPr>
                        <a:t>informasi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  <a:latin typeface="Anaheim" panose="02000503000000000000" pitchFamily="2" charset="0"/>
                        </a:rPr>
                        <a:t> yang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  <a:latin typeface="Anaheim" panose="02000503000000000000" pitchFamily="2" charset="0"/>
                        </a:rPr>
                        <a:t>dibutuhkan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  <a:latin typeface="Anaheim" panose="02000503000000000000" pitchFamily="2" charset="0"/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  <a:latin typeface="Anaheim" panose="02000503000000000000" pitchFamily="2" charset="0"/>
                        </a:rPr>
                        <a:t>meliputi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  <a:latin typeface="Anaheim" panose="02000503000000000000" pitchFamily="2" charset="0"/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  <a:latin typeface="Anaheim" panose="02000503000000000000" pitchFamily="2" charset="0"/>
                        </a:rPr>
                        <a:t>apa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  <a:latin typeface="Anaheim" panose="02000503000000000000" pitchFamily="2" charset="0"/>
                        </a:rPr>
                        <a:t> yang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  <a:latin typeface="Anaheim" panose="02000503000000000000" pitchFamily="2" charset="0"/>
                        </a:rPr>
                        <a:t>diketahui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  <a:latin typeface="Anaheim" panose="02000503000000000000" pitchFamily="2" charset="0"/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  <a:latin typeface="Anaheim" panose="02000503000000000000" pitchFamily="2" charset="0"/>
                        </a:rPr>
                        <a:t>dan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  <a:latin typeface="Anaheim" panose="02000503000000000000" pitchFamily="2" charset="0"/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  <a:latin typeface="Anaheim" panose="02000503000000000000" pitchFamily="2" charset="0"/>
                        </a:rPr>
                        <a:t>ditanyakan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  <a:latin typeface="Anaheim" panose="02000503000000000000" pitchFamily="2" charset="0"/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  <a:latin typeface="Anaheim" panose="02000503000000000000" pitchFamily="2" charset="0"/>
                        </a:rPr>
                        <a:t>dalam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  <a:latin typeface="Anaheim" panose="02000503000000000000" pitchFamily="2" charset="0"/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  <a:latin typeface="Anaheim" panose="02000503000000000000" pitchFamily="2" charset="0"/>
                        </a:rPr>
                        <a:t>soal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  <a:latin typeface="Anaheim" panose="02000503000000000000" pitchFamily="2" charset="0"/>
                        </a:rPr>
                        <a:t>.</a:t>
                      </a:r>
                    </a:p>
                    <a:p>
                      <a:r>
                        <a:rPr lang="en-US" baseline="0" dirty="0" err="1" smtClean="0">
                          <a:solidFill>
                            <a:schemeClr val="tx1"/>
                          </a:solidFill>
                          <a:latin typeface="Anaheim" panose="02000503000000000000" pitchFamily="2" charset="0"/>
                        </a:rPr>
                        <a:t>Menyebutkan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  <a:latin typeface="Anaheim" panose="02000503000000000000" pitchFamily="2" charset="0"/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  <a:latin typeface="Anaheim" panose="02000503000000000000" pitchFamily="2" charset="0"/>
                        </a:rPr>
                        <a:t>informasi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  <a:latin typeface="Anaheim" panose="02000503000000000000" pitchFamily="2" charset="0"/>
                        </a:rPr>
                        <a:t> –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  <a:latin typeface="Anaheim" panose="02000503000000000000" pitchFamily="2" charset="0"/>
                        </a:rPr>
                        <a:t>informasi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  <a:latin typeface="Anaheim" panose="02000503000000000000" pitchFamily="2" charset="0"/>
                        </a:rPr>
                        <a:t> yang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  <a:latin typeface="Anaheim" panose="02000503000000000000" pitchFamily="2" charset="0"/>
                        </a:rPr>
                        <a:t>tidak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  <a:latin typeface="Anaheim" panose="02000503000000000000" pitchFamily="2" charset="0"/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  <a:latin typeface="Anaheim" panose="02000503000000000000" pitchFamily="2" charset="0"/>
                        </a:rPr>
                        <a:t>dipakai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  <a:latin typeface="Anaheim" panose="02000503000000000000" pitchFamily="2" charset="0"/>
                        </a:rPr>
                        <a:t>.</a:t>
                      </a:r>
                      <a:endParaRPr lang="id-ID" dirty="0">
                        <a:solidFill>
                          <a:schemeClr val="tx1"/>
                        </a:solidFill>
                        <a:latin typeface="Anaheim" panose="02000503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  <a:latin typeface="Anaheim" panose="02000503000000000000" pitchFamily="2" charset="0"/>
                        </a:rPr>
                        <a:t>Mengidentifikasi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Anaheim" panose="02000503000000000000" pitchFamily="2" charset="0"/>
                        </a:rPr>
                        <a:t> 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  <a:latin typeface="Anaheim" panose="02000503000000000000" pitchFamily="2" charset="0"/>
                        </a:rPr>
                        <a:t>informasi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Anaheim" panose="02000503000000000000" pitchFamily="2" charset="0"/>
                        </a:rPr>
                        <a:t> yang 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  <a:latin typeface="Anaheim" panose="02000503000000000000" pitchFamily="2" charset="0"/>
                        </a:rPr>
                        <a:t>diketahui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Anaheim" panose="02000503000000000000" pitchFamily="2" charset="0"/>
                        </a:rPr>
                        <a:t> 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  <a:latin typeface="Anaheim" panose="02000503000000000000" pitchFamily="2" charset="0"/>
                        </a:rPr>
                        <a:t>dari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Anaheim" panose="02000503000000000000" pitchFamily="2" charset="0"/>
                        </a:rPr>
                        <a:t> 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  <a:latin typeface="Anaheim" panose="02000503000000000000" pitchFamily="2" charset="0"/>
                        </a:rPr>
                        <a:t>permasalahan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Anaheim" panose="02000503000000000000" pitchFamily="2" charset="0"/>
                        </a:rPr>
                        <a:t> yang 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  <a:latin typeface="Anaheim" panose="02000503000000000000" pitchFamily="2" charset="0"/>
                        </a:rPr>
                        <a:t>diberikan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Anaheim" panose="02000503000000000000" pitchFamily="2" charset="0"/>
                        </a:rPr>
                        <a:t>.</a:t>
                      </a:r>
                    </a:p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  <a:latin typeface="Anaheim" panose="02000503000000000000" pitchFamily="2" charset="0"/>
                        </a:rPr>
                        <a:t>Mengidentifikasi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  <a:latin typeface="Anaheim" panose="02000503000000000000" pitchFamily="2" charset="0"/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  <a:latin typeface="Anaheim" panose="02000503000000000000" pitchFamily="2" charset="0"/>
                        </a:rPr>
                        <a:t>informasi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  <a:latin typeface="Anaheim" panose="02000503000000000000" pitchFamily="2" charset="0"/>
                        </a:rPr>
                        <a:t> yang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  <a:latin typeface="Anaheim" panose="02000503000000000000" pitchFamily="2" charset="0"/>
                        </a:rPr>
                        <a:t>ditanyakan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  <a:latin typeface="Anaheim" panose="02000503000000000000" pitchFamily="2" charset="0"/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  <a:latin typeface="Anaheim" panose="02000503000000000000" pitchFamily="2" charset="0"/>
                        </a:rPr>
                        <a:t>dari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  <a:latin typeface="Anaheim" panose="02000503000000000000" pitchFamily="2" charset="0"/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  <a:latin typeface="Anaheim" panose="02000503000000000000" pitchFamily="2" charset="0"/>
                        </a:rPr>
                        <a:t>permasalahan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  <a:latin typeface="Anaheim" panose="02000503000000000000" pitchFamily="2" charset="0"/>
                        </a:rPr>
                        <a:t> yang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  <a:latin typeface="Anaheim" panose="02000503000000000000" pitchFamily="2" charset="0"/>
                        </a:rPr>
                        <a:t>diberikan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  <a:latin typeface="Anaheim" panose="02000503000000000000" pitchFamily="2" charset="0"/>
                        </a:rPr>
                        <a:t>.</a:t>
                      </a:r>
                      <a:endParaRPr lang="id-ID" dirty="0">
                        <a:solidFill>
                          <a:schemeClr val="tx1"/>
                        </a:solidFill>
                        <a:latin typeface="Anaheim" panose="02000503000000000000" pitchFamily="2" charset="0"/>
                      </a:endParaRPr>
                    </a:p>
                  </a:txBody>
                  <a:tcPr/>
                </a:tc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Anaheim" panose="02000503000000000000" pitchFamily="2" charset="0"/>
                        </a:rPr>
                        <a:t>2</a:t>
                      </a:r>
                      <a:endParaRPr lang="id-ID" dirty="0">
                        <a:solidFill>
                          <a:schemeClr val="tx1"/>
                        </a:solidFill>
                        <a:latin typeface="Anaheim" panose="02000503000000000000" pitchFamily="2" charset="0"/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Anaheim" panose="02000503000000000000" pitchFamily="2" charset="0"/>
                        </a:rPr>
                        <a:t>Plan</a:t>
                      </a:r>
                      <a:endParaRPr lang="id-ID" dirty="0">
                        <a:solidFill>
                          <a:schemeClr val="tx1"/>
                        </a:solidFill>
                        <a:latin typeface="Anaheim" panose="02000503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Anaheim" panose="02000503000000000000" pitchFamily="2" charset="0"/>
                        </a:rPr>
                        <a:t>Enumerate</a:t>
                      </a:r>
                      <a:endParaRPr lang="id-ID" dirty="0">
                        <a:solidFill>
                          <a:schemeClr val="tx1"/>
                        </a:solidFill>
                        <a:latin typeface="Anaheim" panose="02000503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  <a:latin typeface="Anaheim" panose="02000503000000000000" pitchFamily="2" charset="0"/>
                        </a:rPr>
                        <a:t>Pengenalan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Anaheim" panose="02000503000000000000" pitchFamily="2" charset="0"/>
                        </a:rPr>
                        <a:t> 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  <a:latin typeface="Anaheim" panose="02000503000000000000" pitchFamily="2" charset="0"/>
                        </a:rPr>
                        <a:t>pola</a:t>
                      </a:r>
                      <a:endParaRPr lang="id-ID" dirty="0">
                        <a:solidFill>
                          <a:schemeClr val="tx1"/>
                        </a:solidFill>
                        <a:latin typeface="Anaheim" panose="02000503000000000000" pitchFamily="2" charset="0"/>
                      </a:endParaRPr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id-ID" dirty="0">
                        <a:solidFill>
                          <a:schemeClr val="tx1"/>
                        </a:solidFill>
                        <a:latin typeface="Anaheim" panose="02000503000000000000" pitchFamily="2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d-ID" dirty="0">
                        <a:solidFill>
                          <a:schemeClr val="tx1"/>
                        </a:solidFill>
                        <a:latin typeface="Anaheim" panose="02000503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  <a:latin typeface="Anaheim" panose="02000503000000000000" pitchFamily="2" charset="0"/>
                        </a:rPr>
                        <a:t>Menyebutkan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Anaheim" panose="02000503000000000000" pitchFamily="2" charset="0"/>
                        </a:rPr>
                        <a:t> 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  <a:latin typeface="Anaheim" panose="02000503000000000000" pitchFamily="2" charset="0"/>
                        </a:rPr>
                        <a:t>pilihan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Anaheim" panose="02000503000000000000" pitchFamily="2" charset="0"/>
                        </a:rPr>
                        <a:t> – 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  <a:latin typeface="Anaheim" panose="02000503000000000000" pitchFamily="2" charset="0"/>
                        </a:rPr>
                        <a:t>pilihan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  <a:latin typeface="Anaheim" panose="02000503000000000000" pitchFamily="2" charset="0"/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  <a:latin typeface="Anaheim" panose="02000503000000000000" pitchFamily="2" charset="0"/>
                        </a:rPr>
                        <a:t>cara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  <a:latin typeface="Anaheim" panose="02000503000000000000" pitchFamily="2" charset="0"/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  <a:latin typeface="Anaheim" panose="02000503000000000000" pitchFamily="2" charset="0"/>
                        </a:rPr>
                        <a:t>dan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  <a:latin typeface="Anaheim" panose="02000503000000000000" pitchFamily="2" charset="0"/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  <a:latin typeface="Anaheim" panose="02000503000000000000" pitchFamily="2" charset="0"/>
                        </a:rPr>
                        <a:t>jawaban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  <a:latin typeface="Anaheim" panose="02000503000000000000" pitchFamily="2" charset="0"/>
                        </a:rPr>
                        <a:t> yang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  <a:latin typeface="Anaheim" panose="02000503000000000000" pitchFamily="2" charset="0"/>
                        </a:rPr>
                        <a:t>masuk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  <a:latin typeface="Anaheim" panose="02000503000000000000" pitchFamily="2" charset="0"/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  <a:latin typeface="Anaheim" panose="02000503000000000000" pitchFamily="2" charset="0"/>
                        </a:rPr>
                        <a:t>akal</a:t>
                      </a:r>
                      <a:endParaRPr lang="id-ID" dirty="0">
                        <a:solidFill>
                          <a:schemeClr val="tx1"/>
                        </a:solidFill>
                        <a:latin typeface="Anaheim" panose="02000503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  <a:latin typeface="Anaheim" panose="02000503000000000000" pitchFamily="2" charset="0"/>
                        </a:rPr>
                        <a:t>Mengenali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Anaheim" panose="02000503000000000000" pitchFamily="2" charset="0"/>
                        </a:rPr>
                        <a:t> 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  <a:latin typeface="Anaheim" panose="02000503000000000000" pitchFamily="2" charset="0"/>
                        </a:rPr>
                        <a:t>pola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Anaheim" panose="02000503000000000000" pitchFamily="2" charset="0"/>
                        </a:rPr>
                        <a:t> 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  <a:latin typeface="Anaheim" panose="02000503000000000000" pitchFamily="2" charset="0"/>
                        </a:rPr>
                        <a:t>atau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Anaheim" panose="02000503000000000000" pitchFamily="2" charset="0"/>
                        </a:rPr>
                        <a:t> 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  <a:latin typeface="Anaheim" panose="02000503000000000000" pitchFamily="2" charset="0"/>
                        </a:rPr>
                        <a:t>karakteristik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Anaheim" panose="02000503000000000000" pitchFamily="2" charset="0"/>
                        </a:rPr>
                        <a:t> yang 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  <a:latin typeface="Anaheim" panose="02000503000000000000" pitchFamily="2" charset="0"/>
                        </a:rPr>
                        <a:t>sama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Anaheim" panose="02000503000000000000" pitchFamily="2" charset="0"/>
                        </a:rPr>
                        <a:t>/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  <a:latin typeface="Anaheim" panose="02000503000000000000" pitchFamily="2" charset="0"/>
                        </a:rPr>
                        <a:t>berbeda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  <a:latin typeface="Anaheim" panose="02000503000000000000" pitchFamily="2" charset="0"/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  <a:latin typeface="Anaheim" panose="02000503000000000000" pitchFamily="2" charset="0"/>
                        </a:rPr>
                        <a:t>dalam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  <a:latin typeface="Anaheim" panose="02000503000000000000" pitchFamily="2" charset="0"/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  <a:latin typeface="Anaheim" panose="02000503000000000000" pitchFamily="2" charset="0"/>
                        </a:rPr>
                        <a:t>memecahkan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  <a:latin typeface="Anaheim" panose="02000503000000000000" pitchFamily="2" charset="0"/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  <a:latin typeface="Anaheim" panose="02000503000000000000" pitchFamily="2" charset="0"/>
                        </a:rPr>
                        <a:t>masalah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  <a:latin typeface="Anaheim" panose="02000503000000000000" pitchFamily="2" charset="0"/>
                        </a:rPr>
                        <a:t> yang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  <a:latin typeface="Anaheim" panose="02000503000000000000" pitchFamily="2" charset="0"/>
                        </a:rPr>
                        <a:t>diberikan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  <a:latin typeface="Anaheim" panose="02000503000000000000" pitchFamily="2" charset="0"/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  <a:latin typeface="Anaheim" panose="02000503000000000000" pitchFamily="2" charset="0"/>
                        </a:rPr>
                        <a:t>guna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  <a:latin typeface="Anaheim" panose="02000503000000000000" pitchFamily="2" charset="0"/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  <a:latin typeface="Anaheim" panose="02000503000000000000" pitchFamily="2" charset="0"/>
                        </a:rPr>
                        <a:t>membangun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  <a:latin typeface="Anaheim" panose="02000503000000000000" pitchFamily="2" charset="0"/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  <a:latin typeface="Anaheim" panose="02000503000000000000" pitchFamily="2" charset="0"/>
                        </a:rPr>
                        <a:t>suatu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  <a:latin typeface="Anaheim" panose="02000503000000000000" pitchFamily="2" charset="0"/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  <a:latin typeface="Anaheim" panose="02000503000000000000" pitchFamily="2" charset="0"/>
                        </a:rPr>
                        <a:t>penyelesaian</a:t>
                      </a:r>
                      <a:endParaRPr lang="id-ID" dirty="0">
                        <a:solidFill>
                          <a:schemeClr val="tx1"/>
                        </a:solidFill>
                        <a:latin typeface="Anaheim" panose="02000503000000000000" pitchFamily="2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70601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5"/>
          <p:cNvSpPr txBox="1">
            <a:spLocks/>
          </p:cNvSpPr>
          <p:nvPr/>
        </p:nvSpPr>
        <p:spPr>
          <a:xfrm>
            <a:off x="304800" y="286186"/>
            <a:ext cx="8378613" cy="4560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189" marR="0" lvl="0" indent="-30479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lef"/>
              <a:buAutoNum type="arabicPeriod"/>
              <a:defRPr sz="1200" b="0" i="0" u="none" strike="noStrike" cap="none">
                <a:solidFill>
                  <a:schemeClr val="lt1"/>
                </a:solidFill>
                <a:latin typeface="Alef"/>
                <a:ea typeface="Alef"/>
                <a:cs typeface="Alef"/>
                <a:sym typeface="Alef"/>
              </a:defRPr>
            </a:lvl1pPr>
            <a:lvl2pPr marL="914378" marR="0" lvl="1" indent="-30479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lt1"/>
                </a:solidFill>
                <a:latin typeface="Alef"/>
                <a:ea typeface="Alef"/>
                <a:cs typeface="Alef"/>
                <a:sym typeface="Alef"/>
              </a:defRPr>
            </a:lvl2pPr>
            <a:lvl3pPr marL="1371566" marR="0" lvl="2" indent="-30479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lt1"/>
                </a:solidFill>
                <a:latin typeface="Alef"/>
                <a:ea typeface="Alef"/>
                <a:cs typeface="Alef"/>
                <a:sym typeface="Alef"/>
              </a:defRPr>
            </a:lvl3pPr>
            <a:lvl4pPr marL="1828754" marR="0" lvl="3" indent="-30479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lt1"/>
                </a:solidFill>
                <a:latin typeface="Alef"/>
                <a:ea typeface="Alef"/>
                <a:cs typeface="Alef"/>
                <a:sym typeface="Alef"/>
              </a:defRPr>
            </a:lvl4pPr>
            <a:lvl5pPr marL="2285943" marR="0" lvl="4" indent="-30479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lt1"/>
                </a:solidFill>
                <a:latin typeface="Alef"/>
                <a:ea typeface="Alef"/>
                <a:cs typeface="Alef"/>
                <a:sym typeface="Alef"/>
              </a:defRPr>
            </a:lvl5pPr>
            <a:lvl6pPr marL="2743132" marR="0" lvl="5" indent="-30479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lt1"/>
                </a:solidFill>
                <a:latin typeface="Alef"/>
                <a:ea typeface="Alef"/>
                <a:cs typeface="Alef"/>
                <a:sym typeface="Alef"/>
              </a:defRPr>
            </a:lvl6pPr>
            <a:lvl7pPr marL="3200320" marR="0" lvl="6" indent="-30479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lt1"/>
                </a:solidFill>
                <a:latin typeface="Alef"/>
                <a:ea typeface="Alef"/>
                <a:cs typeface="Alef"/>
                <a:sym typeface="Alef"/>
              </a:defRPr>
            </a:lvl7pPr>
            <a:lvl8pPr marL="3657509" marR="0" lvl="7" indent="-30479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lt1"/>
                </a:solidFill>
                <a:latin typeface="Alef"/>
                <a:ea typeface="Alef"/>
                <a:cs typeface="Alef"/>
                <a:sym typeface="Alef"/>
              </a:defRPr>
            </a:lvl8pPr>
            <a:lvl9pPr marL="4114697" marR="0" lvl="8" indent="-30479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lt1"/>
                </a:solidFill>
                <a:latin typeface="Alef"/>
                <a:ea typeface="Alef"/>
                <a:cs typeface="Alef"/>
                <a:sym typeface="Alef"/>
              </a:defRPr>
            </a:lvl9pPr>
          </a:lstStyle>
          <a:p>
            <a:pPr marL="152396" lvl="0" indent="0" algn="just">
              <a:lnSpc>
                <a:spcPct val="150000"/>
              </a:lnSpc>
              <a:buNone/>
              <a:defRPr/>
            </a:pPr>
            <a:endParaRPr lang="en-US" sz="1400" dirty="0" smtClean="0">
              <a:solidFill>
                <a:schemeClr val="tx1"/>
              </a:solidFill>
              <a:latin typeface="Anaheim" panose="02000503000000000000" pitchFamily="2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888232"/>
              </p:ext>
            </p:extLst>
          </p:nvPr>
        </p:nvGraphicFramePr>
        <p:xfrm>
          <a:off x="792479" y="396240"/>
          <a:ext cx="7586133" cy="4531360"/>
        </p:xfrm>
        <a:graphic>
          <a:graphicData uri="http://schemas.openxmlformats.org/drawingml/2006/table">
            <a:tbl>
              <a:tblPr firstRow="1" bandRow="1">
                <a:tableStyleId>{AB816DB3-FA5E-41A2-90FD-08C049C01905}</a:tableStyleId>
              </a:tblPr>
              <a:tblGrid>
                <a:gridCol w="467361"/>
                <a:gridCol w="1679787"/>
                <a:gridCol w="2689013"/>
                <a:gridCol w="274997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Anaheim" panose="02000503000000000000" pitchFamily="2" charset="0"/>
                        </a:rPr>
                        <a:t>No</a:t>
                      </a:r>
                      <a:endParaRPr lang="id-ID" dirty="0">
                        <a:solidFill>
                          <a:schemeClr val="tx1"/>
                        </a:solidFill>
                        <a:latin typeface="Anaheim" panose="02000503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Anaheim" panose="02000503000000000000" pitchFamily="2" charset="0"/>
                        </a:rPr>
                        <a:t>Problem Solving</a:t>
                      </a:r>
                      <a:endParaRPr lang="id-ID" dirty="0">
                        <a:solidFill>
                          <a:schemeClr val="tx1"/>
                        </a:solidFill>
                        <a:latin typeface="Anaheim" panose="02000503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Anaheim" panose="02000503000000000000" pitchFamily="2" charset="0"/>
                        </a:rPr>
                        <a:t>Critical Thinking</a:t>
                      </a:r>
                      <a:endParaRPr lang="id-ID" dirty="0">
                        <a:solidFill>
                          <a:schemeClr val="tx1"/>
                        </a:solidFill>
                        <a:latin typeface="Anaheim" panose="02000503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Anaheim" panose="02000503000000000000" pitchFamily="2" charset="0"/>
                        </a:rPr>
                        <a:t>Computational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  <a:latin typeface="Anaheim" panose="02000503000000000000" pitchFamily="2" charset="0"/>
                        </a:rPr>
                        <a:t> Thinking</a:t>
                      </a:r>
                      <a:endParaRPr lang="id-ID" dirty="0">
                        <a:solidFill>
                          <a:schemeClr val="tx1"/>
                        </a:solidFill>
                        <a:latin typeface="Anaheim" panose="02000503000000000000" pitchFamily="2" charset="0"/>
                      </a:endParaRPr>
                    </a:p>
                  </a:txBody>
                  <a:tcPr/>
                </a:tc>
              </a:tr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Anaheim" panose="02000503000000000000" pitchFamily="2" charset="0"/>
                        </a:rPr>
                        <a:t>3</a:t>
                      </a:r>
                      <a:endParaRPr lang="id-ID" dirty="0">
                        <a:solidFill>
                          <a:schemeClr val="tx1"/>
                        </a:solidFill>
                        <a:latin typeface="Anaheim" panose="02000503000000000000" pitchFamily="2" charset="0"/>
                      </a:endParaRP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Anaheim" panose="02000503000000000000" pitchFamily="2" charset="0"/>
                        </a:rPr>
                        <a:t>Do</a:t>
                      </a:r>
                      <a:endParaRPr lang="id-ID" dirty="0">
                        <a:solidFill>
                          <a:schemeClr val="tx1"/>
                        </a:solidFill>
                        <a:latin typeface="Anaheim" panose="02000503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Anaheim" panose="02000503000000000000" pitchFamily="2" charset="0"/>
                        </a:rPr>
                        <a:t>Analyze</a:t>
                      </a:r>
                      <a:endParaRPr lang="id-ID" dirty="0">
                        <a:solidFill>
                          <a:schemeClr val="tx1"/>
                        </a:solidFill>
                        <a:latin typeface="Anaheim" panose="02000503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  <a:latin typeface="Anaheim" panose="02000503000000000000" pitchFamily="2" charset="0"/>
                        </a:rPr>
                        <a:t>Berpikir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Anaheim" panose="02000503000000000000" pitchFamily="2" charset="0"/>
                        </a:rPr>
                        <a:t> 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  <a:latin typeface="Anaheim" panose="02000503000000000000" pitchFamily="2" charset="0"/>
                        </a:rPr>
                        <a:t>Algoritma</a:t>
                      </a:r>
                      <a:endParaRPr lang="id-ID" dirty="0">
                        <a:solidFill>
                          <a:schemeClr val="tx1"/>
                        </a:solidFill>
                        <a:latin typeface="Anaheim" panose="02000503000000000000" pitchFamily="2" charset="0"/>
                      </a:endParaRPr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d-ID" dirty="0">
                        <a:solidFill>
                          <a:schemeClr val="tx1"/>
                        </a:solidFill>
                        <a:latin typeface="Anaheim" panose="02000503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  <a:latin typeface="Anaheim" panose="02000503000000000000" pitchFamily="2" charset="0"/>
                        </a:rPr>
                        <a:t>Menganalisis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Anaheim" panose="02000503000000000000" pitchFamily="2" charset="0"/>
                        </a:rPr>
                        <a:t> 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  <a:latin typeface="Anaheim" panose="02000503000000000000" pitchFamily="2" charset="0"/>
                        </a:rPr>
                        <a:t>pilihan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Anaheim" panose="02000503000000000000" pitchFamily="2" charset="0"/>
                        </a:rPr>
                        <a:t> 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  <a:latin typeface="Anaheim" panose="02000503000000000000" pitchFamily="2" charset="0"/>
                        </a:rPr>
                        <a:t>untuk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Anaheim" panose="02000503000000000000" pitchFamily="2" charset="0"/>
                        </a:rPr>
                        <a:t> 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  <a:latin typeface="Anaheim" panose="02000503000000000000" pitchFamily="2" charset="0"/>
                        </a:rPr>
                        <a:t>memilih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Anaheim" panose="02000503000000000000" pitchFamily="2" charset="0"/>
                        </a:rPr>
                        <a:t> 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  <a:latin typeface="Anaheim" panose="02000503000000000000" pitchFamily="2" charset="0"/>
                        </a:rPr>
                        <a:t>cara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Anaheim" panose="02000503000000000000" pitchFamily="2" charset="0"/>
                        </a:rPr>
                        <a:t> 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  <a:latin typeface="Anaheim" panose="02000503000000000000" pitchFamily="2" charset="0"/>
                        </a:rPr>
                        <a:t>dan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Anaheim" panose="02000503000000000000" pitchFamily="2" charset="0"/>
                        </a:rPr>
                        <a:t> 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  <a:latin typeface="Anaheim" panose="02000503000000000000" pitchFamily="2" charset="0"/>
                        </a:rPr>
                        <a:t>jawaban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Anaheim" panose="02000503000000000000" pitchFamily="2" charset="0"/>
                        </a:rPr>
                        <a:t> 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  <a:latin typeface="Anaheim" panose="02000503000000000000" pitchFamily="2" charset="0"/>
                        </a:rPr>
                        <a:t>terbaik</a:t>
                      </a:r>
                      <a:endParaRPr lang="id-ID" dirty="0">
                        <a:solidFill>
                          <a:schemeClr val="tx1"/>
                        </a:solidFill>
                        <a:latin typeface="Anaheim" panose="02000503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  <a:latin typeface="Anaheim" panose="02000503000000000000" pitchFamily="2" charset="0"/>
                        </a:rPr>
                        <a:t>Menyebutkan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Anaheim" panose="02000503000000000000" pitchFamily="2" charset="0"/>
                        </a:rPr>
                        <a:t> 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  <a:latin typeface="Anaheim" panose="02000503000000000000" pitchFamily="2" charset="0"/>
                        </a:rPr>
                        <a:t>langkah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Anaheim" panose="02000503000000000000" pitchFamily="2" charset="0"/>
                        </a:rPr>
                        <a:t> – 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  <a:latin typeface="Anaheim" panose="02000503000000000000" pitchFamily="2" charset="0"/>
                        </a:rPr>
                        <a:t>langkah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Anaheim" panose="02000503000000000000" pitchFamily="2" charset="0"/>
                        </a:rPr>
                        <a:t> 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  <a:latin typeface="Anaheim" panose="02000503000000000000" pitchFamily="2" charset="0"/>
                        </a:rPr>
                        <a:t>logis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Anaheim" panose="02000503000000000000" pitchFamily="2" charset="0"/>
                        </a:rPr>
                        <a:t> yang 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  <a:latin typeface="Anaheim" panose="02000503000000000000" pitchFamily="2" charset="0"/>
                        </a:rPr>
                        <a:t>dipakai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Anaheim" panose="02000503000000000000" pitchFamily="2" charset="0"/>
                        </a:rPr>
                        <a:t> 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  <a:latin typeface="Anaheim" panose="02000503000000000000" pitchFamily="2" charset="0"/>
                        </a:rPr>
                        <a:t>untuk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Anaheim" panose="02000503000000000000" pitchFamily="2" charset="0"/>
                        </a:rPr>
                        <a:t> 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  <a:latin typeface="Anaheim" panose="02000503000000000000" pitchFamily="2" charset="0"/>
                        </a:rPr>
                        <a:t>menyusun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Anaheim" panose="02000503000000000000" pitchFamily="2" charset="0"/>
                        </a:rPr>
                        <a:t> 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  <a:latin typeface="Anaheim" panose="02000503000000000000" pitchFamily="2" charset="0"/>
                        </a:rPr>
                        <a:t>suatu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  <a:latin typeface="Anaheim" panose="02000503000000000000" pitchFamily="2" charset="0"/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  <a:latin typeface="Anaheim" panose="02000503000000000000" pitchFamily="2" charset="0"/>
                        </a:rPr>
                        <a:t>penyelesaian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  <a:latin typeface="Anaheim" panose="02000503000000000000" pitchFamily="2" charset="0"/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  <a:latin typeface="Anaheim" panose="02000503000000000000" pitchFamily="2" charset="0"/>
                        </a:rPr>
                        <a:t>dari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  <a:latin typeface="Anaheim" panose="02000503000000000000" pitchFamily="2" charset="0"/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  <a:latin typeface="Anaheim" panose="02000503000000000000" pitchFamily="2" charset="0"/>
                        </a:rPr>
                        <a:t>masalah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  <a:latin typeface="Anaheim" panose="02000503000000000000" pitchFamily="2" charset="0"/>
                        </a:rPr>
                        <a:t> yang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  <a:latin typeface="Anaheim" panose="02000503000000000000" pitchFamily="2" charset="0"/>
                        </a:rPr>
                        <a:t>diberikan</a:t>
                      </a:r>
                      <a:endParaRPr lang="id-ID" dirty="0">
                        <a:solidFill>
                          <a:schemeClr val="tx1"/>
                        </a:solidFill>
                        <a:latin typeface="Anaheim" panose="02000503000000000000" pitchFamily="2" charset="0"/>
                      </a:endParaRPr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d-ID" dirty="0">
                        <a:solidFill>
                          <a:schemeClr val="tx1"/>
                        </a:solidFill>
                        <a:latin typeface="Anaheim" panose="02000503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Anaheim" panose="02000503000000000000" pitchFamily="2" charset="0"/>
                        </a:rPr>
                        <a:t>List</a:t>
                      </a:r>
                      <a:endParaRPr lang="id-ID" dirty="0">
                        <a:solidFill>
                          <a:schemeClr val="tx1"/>
                        </a:solidFill>
                        <a:latin typeface="Anaheim" panose="02000503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  <a:latin typeface="Anaheim" panose="02000503000000000000" pitchFamily="2" charset="0"/>
                        </a:rPr>
                        <a:t>Generalisasi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Anaheim" panose="02000503000000000000" pitchFamily="2" charset="0"/>
                        </a:rPr>
                        <a:t> 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  <a:latin typeface="Anaheim" panose="02000503000000000000" pitchFamily="2" charset="0"/>
                        </a:rPr>
                        <a:t>dan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Anaheim" panose="02000503000000000000" pitchFamily="2" charset="0"/>
                        </a:rPr>
                        <a:t> 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  <a:latin typeface="Anaheim" panose="02000503000000000000" pitchFamily="2" charset="0"/>
                        </a:rPr>
                        <a:t>abstraksi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Anaheim" panose="02000503000000000000" pitchFamily="2" charset="0"/>
                        </a:rPr>
                        <a:t> 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  <a:latin typeface="Anaheim" panose="02000503000000000000" pitchFamily="2" charset="0"/>
                        </a:rPr>
                        <a:t>pola</a:t>
                      </a:r>
                      <a:endParaRPr lang="id-ID" dirty="0">
                        <a:solidFill>
                          <a:schemeClr val="tx1"/>
                        </a:solidFill>
                        <a:latin typeface="Anaheim" panose="02000503000000000000" pitchFamily="2" charset="0"/>
                      </a:endParaRPr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d-ID" dirty="0">
                        <a:solidFill>
                          <a:schemeClr val="tx1"/>
                        </a:solidFill>
                        <a:latin typeface="Anaheim" panose="02000503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  <a:latin typeface="Anaheim" panose="02000503000000000000" pitchFamily="2" charset="0"/>
                        </a:rPr>
                        <a:t>Menyebutkan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Anaheim" panose="02000503000000000000" pitchFamily="2" charset="0"/>
                        </a:rPr>
                        <a:t> 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  <a:latin typeface="Anaheim" panose="02000503000000000000" pitchFamily="2" charset="0"/>
                        </a:rPr>
                        <a:t>alasan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  <a:latin typeface="Anaheim" panose="02000503000000000000" pitchFamily="2" charset="0"/>
                        </a:rPr>
                        <a:t> yang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  <a:latin typeface="Anaheim" panose="02000503000000000000" pitchFamily="2" charset="0"/>
                        </a:rPr>
                        <a:t>tepat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  <a:latin typeface="Anaheim" panose="02000503000000000000" pitchFamily="2" charset="0"/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  <a:latin typeface="Anaheim" panose="02000503000000000000" pitchFamily="2" charset="0"/>
                        </a:rPr>
                        <a:t>atas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  <a:latin typeface="Anaheim" panose="02000503000000000000" pitchFamily="2" charset="0"/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  <a:latin typeface="Anaheim" panose="02000503000000000000" pitchFamily="2" charset="0"/>
                        </a:rPr>
                        <a:t>cara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  <a:latin typeface="Anaheim" panose="02000503000000000000" pitchFamily="2" charset="0"/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  <a:latin typeface="Anaheim" panose="02000503000000000000" pitchFamily="2" charset="0"/>
                        </a:rPr>
                        <a:t>dan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  <a:latin typeface="Anaheim" panose="02000503000000000000" pitchFamily="2" charset="0"/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  <a:latin typeface="Anaheim" panose="02000503000000000000" pitchFamily="2" charset="0"/>
                        </a:rPr>
                        <a:t>jawaban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  <a:latin typeface="Anaheim" panose="02000503000000000000" pitchFamily="2" charset="0"/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  <a:latin typeface="Anaheim" panose="02000503000000000000" pitchFamily="2" charset="0"/>
                        </a:rPr>
                        <a:t>terbaik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  <a:latin typeface="Anaheim" panose="02000503000000000000" pitchFamily="2" charset="0"/>
                        </a:rPr>
                        <a:t> yang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  <a:latin typeface="Anaheim" panose="02000503000000000000" pitchFamily="2" charset="0"/>
                        </a:rPr>
                        <a:t>dipilih</a:t>
                      </a:r>
                      <a:endParaRPr lang="id-ID" dirty="0">
                        <a:solidFill>
                          <a:schemeClr val="tx1"/>
                        </a:solidFill>
                        <a:latin typeface="Anaheim" panose="02000503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  <a:latin typeface="Anaheim" panose="02000503000000000000" pitchFamily="2" charset="0"/>
                        </a:rPr>
                        <a:t>Menyebutkan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  <a:latin typeface="Anaheim" panose="02000503000000000000" pitchFamily="2" charset="0"/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  <a:latin typeface="Anaheim" panose="02000503000000000000" pitchFamily="2" charset="0"/>
                        </a:rPr>
                        <a:t>pola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  <a:latin typeface="Anaheim" panose="02000503000000000000" pitchFamily="2" charset="0"/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  <a:latin typeface="Anaheim" panose="02000503000000000000" pitchFamily="2" charset="0"/>
                        </a:rPr>
                        <a:t>umum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  <a:latin typeface="Anaheim" panose="02000503000000000000" pitchFamily="2" charset="0"/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  <a:latin typeface="Anaheim" panose="02000503000000000000" pitchFamily="2" charset="0"/>
                        </a:rPr>
                        <a:t>dari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  <a:latin typeface="Anaheim" panose="02000503000000000000" pitchFamily="2" charset="0"/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  <a:latin typeface="Anaheim" panose="02000503000000000000" pitchFamily="2" charset="0"/>
                        </a:rPr>
                        <a:t>persamaan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  <a:latin typeface="Anaheim" panose="02000503000000000000" pitchFamily="2" charset="0"/>
                        </a:rPr>
                        <a:t>/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  <a:latin typeface="Anaheim" panose="02000503000000000000" pitchFamily="2" charset="0"/>
                        </a:rPr>
                        <a:t>perbedaan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  <a:latin typeface="Anaheim" panose="02000503000000000000" pitchFamily="2" charset="0"/>
                        </a:rPr>
                        <a:t> yang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  <a:latin typeface="Anaheim" panose="02000503000000000000" pitchFamily="2" charset="0"/>
                        </a:rPr>
                        <a:t>ditemukan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  <a:latin typeface="Anaheim" panose="02000503000000000000" pitchFamily="2" charset="0"/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  <a:latin typeface="Anaheim" panose="02000503000000000000" pitchFamily="2" charset="0"/>
                        </a:rPr>
                        <a:t>dalam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  <a:latin typeface="Anaheim" panose="02000503000000000000" pitchFamily="2" charset="0"/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  <a:latin typeface="Anaheim" panose="02000503000000000000" pitchFamily="2" charset="0"/>
                        </a:rPr>
                        <a:t>masalah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  <a:latin typeface="Anaheim" panose="02000503000000000000" pitchFamily="2" charset="0"/>
                        </a:rPr>
                        <a:t> yang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  <a:latin typeface="Anaheim" panose="02000503000000000000" pitchFamily="2" charset="0"/>
                        </a:rPr>
                        <a:t>diberikan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  <a:latin typeface="Anaheim" panose="02000503000000000000" pitchFamily="2" charset="0"/>
                        </a:rPr>
                        <a:t>.</a:t>
                      </a:r>
                    </a:p>
                    <a:p>
                      <a:r>
                        <a:rPr lang="en-US" baseline="0" dirty="0" err="1" smtClean="0">
                          <a:solidFill>
                            <a:schemeClr val="tx1"/>
                          </a:solidFill>
                          <a:latin typeface="Anaheim" panose="02000503000000000000" pitchFamily="2" charset="0"/>
                        </a:rPr>
                        <a:t>Menarik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  <a:latin typeface="Anaheim" panose="02000503000000000000" pitchFamily="2" charset="0"/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  <a:latin typeface="Anaheim" panose="02000503000000000000" pitchFamily="2" charset="0"/>
                        </a:rPr>
                        <a:t>kesimpulan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  <a:latin typeface="Anaheim" panose="02000503000000000000" pitchFamily="2" charset="0"/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  <a:latin typeface="Anaheim" panose="02000503000000000000" pitchFamily="2" charset="0"/>
                        </a:rPr>
                        <a:t>dari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  <a:latin typeface="Anaheim" panose="02000503000000000000" pitchFamily="2" charset="0"/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  <a:latin typeface="Anaheim" panose="02000503000000000000" pitchFamily="2" charset="0"/>
                        </a:rPr>
                        <a:t>pola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  <a:latin typeface="Anaheim" panose="02000503000000000000" pitchFamily="2" charset="0"/>
                        </a:rPr>
                        <a:t> yang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  <a:latin typeface="Anaheim" panose="02000503000000000000" pitchFamily="2" charset="0"/>
                        </a:rPr>
                        <a:t>ditemukan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  <a:latin typeface="Anaheim" panose="02000503000000000000" pitchFamily="2" charset="0"/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  <a:latin typeface="Anaheim" panose="02000503000000000000" pitchFamily="2" charset="0"/>
                        </a:rPr>
                        <a:t>dalam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  <a:latin typeface="Anaheim" panose="02000503000000000000" pitchFamily="2" charset="0"/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  <a:latin typeface="Anaheim" panose="02000503000000000000" pitchFamily="2" charset="0"/>
                        </a:rPr>
                        <a:t>permasalahan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  <a:latin typeface="Anaheim" panose="02000503000000000000" pitchFamily="2" charset="0"/>
                        </a:rPr>
                        <a:t> yang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  <a:latin typeface="Anaheim" panose="02000503000000000000" pitchFamily="2" charset="0"/>
                        </a:rPr>
                        <a:t>diberikan</a:t>
                      </a:r>
                      <a:endParaRPr lang="id-ID" dirty="0">
                        <a:solidFill>
                          <a:schemeClr val="tx1"/>
                        </a:solidFill>
                        <a:latin typeface="Anaheim" panose="02000503000000000000" pitchFamily="2" charset="0"/>
                      </a:endParaRPr>
                    </a:p>
                  </a:txBody>
                  <a:tcPr/>
                </a:tc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Anaheim" panose="02000503000000000000" pitchFamily="2" charset="0"/>
                        </a:rPr>
                        <a:t>4</a:t>
                      </a:r>
                      <a:endParaRPr lang="id-ID" dirty="0">
                        <a:solidFill>
                          <a:schemeClr val="tx1"/>
                        </a:solidFill>
                        <a:latin typeface="Anaheim" panose="02000503000000000000" pitchFamily="2" charset="0"/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Anaheim" panose="02000503000000000000" pitchFamily="2" charset="0"/>
                        </a:rPr>
                        <a:t>Check</a:t>
                      </a:r>
                      <a:endParaRPr lang="id-ID" dirty="0">
                        <a:solidFill>
                          <a:schemeClr val="tx1"/>
                        </a:solidFill>
                        <a:latin typeface="Anaheim" panose="02000503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Anaheim" panose="02000503000000000000" pitchFamily="2" charset="0"/>
                        </a:rPr>
                        <a:t>Self Correct</a:t>
                      </a:r>
                      <a:endParaRPr lang="id-ID" dirty="0">
                        <a:solidFill>
                          <a:schemeClr val="tx1"/>
                        </a:solidFill>
                        <a:latin typeface="Anaheim" panose="02000503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id-ID" dirty="0">
                        <a:solidFill>
                          <a:schemeClr val="tx1"/>
                        </a:solidFill>
                        <a:latin typeface="Anaheim" panose="02000503000000000000" pitchFamily="2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d-ID" dirty="0">
                        <a:solidFill>
                          <a:schemeClr val="tx1"/>
                        </a:solidFill>
                        <a:latin typeface="Anaheim" panose="02000503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  <a:latin typeface="Anaheim" panose="02000503000000000000" pitchFamily="2" charset="0"/>
                        </a:rPr>
                        <a:t>Mengecek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  <a:latin typeface="Anaheim" panose="02000503000000000000" pitchFamily="2" charset="0"/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  <a:latin typeface="Anaheim" panose="02000503000000000000" pitchFamily="2" charset="0"/>
                        </a:rPr>
                        <a:t>kembali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  <a:latin typeface="Anaheim" panose="02000503000000000000" pitchFamily="2" charset="0"/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  <a:latin typeface="Anaheim" panose="02000503000000000000" pitchFamily="2" charset="0"/>
                        </a:rPr>
                        <a:t>secara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  <a:latin typeface="Anaheim" panose="02000503000000000000" pitchFamily="2" charset="0"/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  <a:latin typeface="Anaheim" panose="02000503000000000000" pitchFamily="2" charset="0"/>
                        </a:rPr>
                        <a:t>menyeluruh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  <a:latin typeface="Anaheim" panose="02000503000000000000" pitchFamily="2" charset="0"/>
                        </a:rPr>
                        <a:t> proses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  <a:latin typeface="Anaheim" panose="02000503000000000000" pitchFamily="2" charset="0"/>
                        </a:rPr>
                        <a:t>jawaban</a:t>
                      </a:r>
                      <a:endParaRPr lang="id-ID" dirty="0">
                        <a:solidFill>
                          <a:schemeClr val="tx1"/>
                        </a:solidFill>
                        <a:latin typeface="Anaheim" panose="02000503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19234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758775" y="246185"/>
            <a:ext cx="7626300" cy="51347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800" b="1" dirty="0" err="1" smtClean="0">
                <a:solidFill>
                  <a:srgbClr val="FFC000"/>
                </a:solidFill>
                <a:latin typeface="Anaheim" panose="02000503000000000000" pitchFamily="2" charset="0"/>
              </a:rPr>
              <a:t>Latihan</a:t>
            </a:r>
            <a:r>
              <a:rPr lang="en-US" sz="2800" b="1" dirty="0" smtClean="0">
                <a:solidFill>
                  <a:srgbClr val="FFC000"/>
                </a:solidFill>
                <a:latin typeface="Anaheim" panose="02000503000000000000" pitchFamily="2" charset="0"/>
              </a:rPr>
              <a:t> </a:t>
            </a:r>
            <a:r>
              <a:rPr lang="en-US" sz="2800" b="1" dirty="0" err="1" smtClean="0">
                <a:solidFill>
                  <a:srgbClr val="FFC000"/>
                </a:solidFill>
                <a:latin typeface="Anaheim" panose="02000503000000000000" pitchFamily="2" charset="0"/>
              </a:rPr>
              <a:t>Soal</a:t>
            </a:r>
            <a:endParaRPr lang="id-ID" sz="2800" b="1" dirty="0">
              <a:solidFill>
                <a:srgbClr val="FFC000"/>
              </a:solidFill>
              <a:latin typeface="Anaheim" panose="02000503000000000000" pitchFamily="2" charset="0"/>
            </a:endParaRP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342027" y="815926"/>
            <a:ext cx="8318648" cy="40303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189" marR="0" lvl="0" indent="-30479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lef"/>
              <a:buAutoNum type="arabicPeriod"/>
              <a:defRPr sz="1200" b="0" i="0" u="none" strike="noStrike" cap="none">
                <a:solidFill>
                  <a:schemeClr val="lt1"/>
                </a:solidFill>
                <a:latin typeface="Alef"/>
                <a:ea typeface="Alef"/>
                <a:cs typeface="Alef"/>
                <a:sym typeface="Alef"/>
              </a:defRPr>
            </a:lvl1pPr>
            <a:lvl2pPr marL="914378" marR="0" lvl="1" indent="-30479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lt1"/>
                </a:solidFill>
                <a:latin typeface="Alef"/>
                <a:ea typeface="Alef"/>
                <a:cs typeface="Alef"/>
                <a:sym typeface="Alef"/>
              </a:defRPr>
            </a:lvl2pPr>
            <a:lvl3pPr marL="1371566" marR="0" lvl="2" indent="-30479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lt1"/>
                </a:solidFill>
                <a:latin typeface="Alef"/>
                <a:ea typeface="Alef"/>
                <a:cs typeface="Alef"/>
                <a:sym typeface="Alef"/>
              </a:defRPr>
            </a:lvl3pPr>
            <a:lvl4pPr marL="1828754" marR="0" lvl="3" indent="-30479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lt1"/>
                </a:solidFill>
                <a:latin typeface="Alef"/>
                <a:ea typeface="Alef"/>
                <a:cs typeface="Alef"/>
                <a:sym typeface="Alef"/>
              </a:defRPr>
            </a:lvl4pPr>
            <a:lvl5pPr marL="2285943" marR="0" lvl="4" indent="-30479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lt1"/>
                </a:solidFill>
                <a:latin typeface="Alef"/>
                <a:ea typeface="Alef"/>
                <a:cs typeface="Alef"/>
                <a:sym typeface="Alef"/>
              </a:defRPr>
            </a:lvl5pPr>
            <a:lvl6pPr marL="2743132" marR="0" lvl="5" indent="-30479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lt1"/>
                </a:solidFill>
                <a:latin typeface="Alef"/>
                <a:ea typeface="Alef"/>
                <a:cs typeface="Alef"/>
                <a:sym typeface="Alef"/>
              </a:defRPr>
            </a:lvl6pPr>
            <a:lvl7pPr marL="3200320" marR="0" lvl="6" indent="-30479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lt1"/>
                </a:solidFill>
                <a:latin typeface="Alef"/>
                <a:ea typeface="Alef"/>
                <a:cs typeface="Alef"/>
                <a:sym typeface="Alef"/>
              </a:defRPr>
            </a:lvl7pPr>
            <a:lvl8pPr marL="3657509" marR="0" lvl="7" indent="-30479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lt1"/>
                </a:solidFill>
                <a:latin typeface="Alef"/>
                <a:ea typeface="Alef"/>
                <a:cs typeface="Alef"/>
                <a:sym typeface="Alef"/>
              </a:defRPr>
            </a:lvl8pPr>
            <a:lvl9pPr marL="4114697" marR="0" lvl="8" indent="-30479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lt1"/>
                </a:solidFill>
                <a:latin typeface="Alef"/>
                <a:ea typeface="Alef"/>
                <a:cs typeface="Alef"/>
                <a:sym typeface="Alef"/>
              </a:defRPr>
            </a:lvl9pPr>
          </a:lstStyle>
          <a:p>
            <a:pPr marL="152396" indent="0" algn="just">
              <a:lnSpc>
                <a:spcPct val="150000"/>
              </a:lnSpc>
              <a:buNone/>
            </a:pP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1. 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Jelaskan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apa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 yang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dimaksud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i="1" dirty="0" smtClean="0">
                <a:solidFill>
                  <a:schemeClr val="tx1"/>
                </a:solidFill>
                <a:latin typeface="Anaheim" panose="02000503000000000000" pitchFamily="2" charset="0"/>
              </a:rPr>
              <a:t>computational thinking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atau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berpikir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komputasi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sesuai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pemahamanmu</a:t>
            </a:r>
            <a:r>
              <a:rPr lang="en-US" sz="1400" dirty="0">
                <a:solidFill>
                  <a:schemeClr val="tx1"/>
                </a:solidFill>
                <a:latin typeface="Anaheim" panose="02000503000000000000" pitchFamily="2" charset="0"/>
              </a:rPr>
              <a:t>!</a:t>
            </a:r>
            <a:endParaRPr lang="en-US" sz="1400" dirty="0" smtClean="0">
              <a:solidFill>
                <a:schemeClr val="tx1"/>
              </a:solidFill>
              <a:latin typeface="Anaheim" panose="02000503000000000000" pitchFamily="2" charset="0"/>
            </a:endParaRPr>
          </a:p>
          <a:p>
            <a:pPr marL="152396" indent="0" algn="just">
              <a:lnSpc>
                <a:spcPct val="150000"/>
              </a:lnSpc>
              <a:buNone/>
            </a:pP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2.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Bagaimana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i="1" dirty="0" smtClean="0">
                <a:solidFill>
                  <a:schemeClr val="tx1"/>
                </a:solidFill>
                <a:latin typeface="Anaheim" panose="02000503000000000000" pitchFamily="2" charset="0"/>
              </a:rPr>
              <a:t>computational thinking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pertama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 kali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muncul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dan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dikenalkan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?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Kapan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dan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siapa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 yang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mengenalkan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serta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mempopulerkan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berpikir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komputasi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?</a:t>
            </a:r>
          </a:p>
          <a:p>
            <a:pPr marL="152396" indent="0" algn="just">
              <a:lnSpc>
                <a:spcPct val="150000"/>
              </a:lnSpc>
              <a:buNone/>
            </a:pP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3. 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Mengapa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berpikir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komputasi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dianggap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penting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dalam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menghadapi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perkembangan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 di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abad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 21?</a:t>
            </a:r>
          </a:p>
          <a:p>
            <a:pPr marL="152396" indent="0" algn="just">
              <a:lnSpc>
                <a:spcPct val="150000"/>
              </a:lnSpc>
              <a:buNone/>
            </a:pP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4. 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Apa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hubungan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i="1" dirty="0" smtClean="0">
                <a:solidFill>
                  <a:schemeClr val="tx1"/>
                </a:solidFill>
                <a:latin typeface="Anaheim" panose="02000503000000000000" pitchFamily="2" charset="0"/>
              </a:rPr>
              <a:t>computational thinking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dengan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sistem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kerja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komputer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?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Jelaskan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!</a:t>
            </a:r>
          </a:p>
          <a:p>
            <a:pPr marL="152396" indent="0" algn="just">
              <a:lnSpc>
                <a:spcPct val="150000"/>
              </a:lnSpc>
              <a:buNone/>
            </a:pP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5. 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Sebutkan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beberapa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cara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untuk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meningkatkan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kemampuan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menyelesaikan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masalah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.</a:t>
            </a:r>
          </a:p>
          <a:p>
            <a:pPr marL="152396" indent="0" algn="just">
              <a:lnSpc>
                <a:spcPct val="150000"/>
              </a:lnSpc>
              <a:buNone/>
            </a:pP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6.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Apa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 yang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dimaksud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dengan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berpikir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sistem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?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Sebutkan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beberapa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 factor yang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harus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dimiliki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 agar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dapat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berpikir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sistemik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.</a:t>
            </a:r>
          </a:p>
          <a:p>
            <a:pPr marL="152396" indent="0" algn="just">
              <a:lnSpc>
                <a:spcPct val="150000"/>
              </a:lnSpc>
              <a:buNone/>
            </a:pP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7. 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Bagaimana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cara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 yang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dapat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kita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lakukan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untuk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mengembangkan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kreativitas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?</a:t>
            </a:r>
          </a:p>
          <a:p>
            <a:pPr marL="152396" indent="0" algn="just">
              <a:lnSpc>
                <a:spcPct val="150000"/>
              </a:lnSpc>
              <a:buNone/>
            </a:pP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8. 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Tuliskan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beberapa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perbedaan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antara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berpikir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kritis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dengan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berpikir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komputasi</a:t>
            </a:r>
            <a:r>
              <a:rPr lang="en-US" sz="1400" smtClean="0">
                <a:solidFill>
                  <a:schemeClr val="tx1"/>
                </a:solidFill>
                <a:latin typeface="Anaheim" panose="02000503000000000000" pitchFamily="2" charset="0"/>
              </a:rPr>
              <a:t>!</a:t>
            </a:r>
            <a:endParaRPr lang="id-ID" sz="1400" dirty="0">
              <a:solidFill>
                <a:schemeClr val="tx1"/>
              </a:solidFill>
              <a:latin typeface="Anaheim" panose="020005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2924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38"/>
          <p:cNvSpPr/>
          <p:nvPr/>
        </p:nvSpPr>
        <p:spPr>
          <a:xfrm>
            <a:off x="4663811" y="1676771"/>
            <a:ext cx="711900" cy="711808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99" name="Google Shape;499;p38"/>
          <p:cNvCxnSpPr/>
          <p:nvPr/>
        </p:nvCxnSpPr>
        <p:spPr>
          <a:xfrm>
            <a:off x="5559600" y="2313607"/>
            <a:ext cx="2186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00" name="Google Shape;500;p38"/>
          <p:cNvSpPr/>
          <p:nvPr/>
        </p:nvSpPr>
        <p:spPr>
          <a:xfrm>
            <a:off x="806111" y="3419371"/>
            <a:ext cx="711900" cy="711808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01" name="Google Shape;501;p38"/>
          <p:cNvCxnSpPr/>
          <p:nvPr/>
        </p:nvCxnSpPr>
        <p:spPr>
          <a:xfrm>
            <a:off x="1721736" y="4041714"/>
            <a:ext cx="2186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04" name="Google Shape;504;p38"/>
          <p:cNvSpPr/>
          <p:nvPr/>
        </p:nvSpPr>
        <p:spPr>
          <a:xfrm>
            <a:off x="806111" y="1676771"/>
            <a:ext cx="711900" cy="711808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5" name="Google Shape;505;p38"/>
          <p:cNvSpPr txBox="1">
            <a:spLocks noGrp="1"/>
          </p:cNvSpPr>
          <p:nvPr>
            <p:ph type="title" idx="15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</a:t>
            </a:r>
            <a:endParaRPr/>
          </a:p>
        </p:txBody>
      </p:sp>
      <p:sp>
        <p:nvSpPr>
          <p:cNvPr id="506" name="Google Shape;506;p38"/>
          <p:cNvSpPr txBox="1">
            <a:spLocks noGrp="1"/>
          </p:cNvSpPr>
          <p:nvPr>
            <p:ph type="title"/>
          </p:nvPr>
        </p:nvSpPr>
        <p:spPr>
          <a:xfrm>
            <a:off x="1584298" y="1377024"/>
            <a:ext cx="3117586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 smtClean="0"/>
              <a:t>B</a:t>
            </a:r>
            <a:r>
              <a:rPr lang="en" dirty="0" smtClean="0"/>
              <a:t>erpikir komputasi (</a:t>
            </a:r>
            <a:r>
              <a:rPr lang="en" i="1" dirty="0" smtClean="0"/>
              <a:t>Computational thinking</a:t>
            </a:r>
            <a:r>
              <a:rPr lang="en" dirty="0" smtClean="0"/>
              <a:t>)</a:t>
            </a:r>
            <a:endParaRPr dirty="0"/>
          </a:p>
        </p:txBody>
      </p:sp>
      <p:sp>
        <p:nvSpPr>
          <p:cNvPr id="507" name="Google Shape;507;p38"/>
          <p:cNvSpPr txBox="1">
            <a:spLocks noGrp="1"/>
          </p:cNvSpPr>
          <p:nvPr>
            <p:ph type="subTitle" idx="1"/>
          </p:nvPr>
        </p:nvSpPr>
        <p:spPr>
          <a:xfrm>
            <a:off x="1641561" y="2248890"/>
            <a:ext cx="2955963" cy="5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 smtClean="0">
                <a:latin typeface="Anaheim" panose="02000503000000000000" pitchFamily="2" charset="0"/>
              </a:rPr>
              <a:t>M</a:t>
            </a:r>
            <a:r>
              <a:rPr lang="en" dirty="0" smtClean="0">
                <a:latin typeface="Anaheim" panose="02000503000000000000" pitchFamily="2" charset="0"/>
              </a:rPr>
              <a:t>empelajari pengertian berpikir komputasi dan cara – cara berpikir</a:t>
            </a:r>
            <a:endParaRPr dirty="0">
              <a:latin typeface="Anaheim" panose="02000503000000000000" pitchFamily="2" charset="0"/>
            </a:endParaRPr>
          </a:p>
        </p:txBody>
      </p:sp>
      <p:sp>
        <p:nvSpPr>
          <p:cNvPr id="508" name="Google Shape;508;p38"/>
          <p:cNvSpPr txBox="1">
            <a:spLocks noGrp="1"/>
          </p:cNvSpPr>
          <p:nvPr>
            <p:ph type="title" idx="2"/>
          </p:nvPr>
        </p:nvSpPr>
        <p:spPr>
          <a:xfrm>
            <a:off x="806111" y="1859125"/>
            <a:ext cx="711900" cy="34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</a:t>
            </a:r>
            <a:endParaRPr dirty="0"/>
          </a:p>
        </p:txBody>
      </p:sp>
      <p:cxnSp>
        <p:nvCxnSpPr>
          <p:cNvPr id="509" name="Google Shape;509;p38"/>
          <p:cNvCxnSpPr/>
          <p:nvPr/>
        </p:nvCxnSpPr>
        <p:spPr>
          <a:xfrm>
            <a:off x="1721736" y="2313607"/>
            <a:ext cx="2186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10" name="Google Shape;510;p38"/>
          <p:cNvSpPr txBox="1">
            <a:spLocks noGrp="1"/>
          </p:cNvSpPr>
          <p:nvPr>
            <p:ph type="title" idx="3"/>
          </p:nvPr>
        </p:nvSpPr>
        <p:spPr>
          <a:xfrm>
            <a:off x="5499274" y="1361075"/>
            <a:ext cx="28317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 smtClean="0"/>
              <a:t>M</a:t>
            </a:r>
            <a:r>
              <a:rPr lang="en" dirty="0" smtClean="0"/>
              <a:t>etode berpikir komputasi</a:t>
            </a:r>
            <a:endParaRPr dirty="0"/>
          </a:p>
        </p:txBody>
      </p:sp>
      <p:sp>
        <p:nvSpPr>
          <p:cNvPr id="511" name="Google Shape;511;p38"/>
          <p:cNvSpPr txBox="1">
            <a:spLocks noGrp="1"/>
          </p:cNvSpPr>
          <p:nvPr>
            <p:ph type="subTitle" idx="4"/>
          </p:nvPr>
        </p:nvSpPr>
        <p:spPr>
          <a:xfrm>
            <a:off x="5499261" y="2317507"/>
            <a:ext cx="2930437" cy="5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Anaheim" panose="02000503000000000000" pitchFamily="2" charset="0"/>
              </a:rPr>
              <a:t>Mempelajari karakteristik dan macam – macam metode berpikir komputasi.</a:t>
            </a:r>
            <a:endParaRPr dirty="0">
              <a:latin typeface="Anaheim" panose="02000503000000000000" pitchFamily="2" charset="0"/>
            </a:endParaRPr>
          </a:p>
        </p:txBody>
      </p:sp>
      <p:sp>
        <p:nvSpPr>
          <p:cNvPr id="512" name="Google Shape;512;p38"/>
          <p:cNvSpPr txBox="1">
            <a:spLocks noGrp="1"/>
          </p:cNvSpPr>
          <p:nvPr>
            <p:ph type="title" idx="5"/>
          </p:nvPr>
        </p:nvSpPr>
        <p:spPr>
          <a:xfrm>
            <a:off x="4663811" y="1859125"/>
            <a:ext cx="711900" cy="34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B</a:t>
            </a:r>
            <a:endParaRPr dirty="0"/>
          </a:p>
        </p:txBody>
      </p:sp>
      <p:sp>
        <p:nvSpPr>
          <p:cNvPr id="513" name="Google Shape;513;p38"/>
          <p:cNvSpPr txBox="1">
            <a:spLocks noGrp="1"/>
          </p:cNvSpPr>
          <p:nvPr>
            <p:ph type="title" idx="6"/>
          </p:nvPr>
        </p:nvSpPr>
        <p:spPr>
          <a:xfrm>
            <a:off x="1641574" y="3103675"/>
            <a:ext cx="27744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 smtClean="0"/>
              <a:t>B</a:t>
            </a:r>
            <a:r>
              <a:rPr lang="en" dirty="0" smtClean="0"/>
              <a:t>erlatih berpikir komputasi</a:t>
            </a:r>
            <a:endParaRPr dirty="0"/>
          </a:p>
        </p:txBody>
      </p:sp>
      <p:sp>
        <p:nvSpPr>
          <p:cNvPr id="514" name="Google Shape;514;p38"/>
          <p:cNvSpPr txBox="1">
            <a:spLocks noGrp="1"/>
          </p:cNvSpPr>
          <p:nvPr>
            <p:ph type="subTitle" idx="7"/>
          </p:nvPr>
        </p:nvSpPr>
        <p:spPr>
          <a:xfrm>
            <a:off x="1641560" y="4041714"/>
            <a:ext cx="3060323" cy="5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Anaheim" panose="02000503000000000000" pitchFamily="2" charset="0"/>
              </a:rPr>
              <a:t>Menemukan cara menyelesaikan masalah dengan berpikir komputasi</a:t>
            </a:r>
            <a:endParaRPr dirty="0">
              <a:latin typeface="Anaheim" panose="02000503000000000000" pitchFamily="2" charset="0"/>
            </a:endParaRPr>
          </a:p>
        </p:txBody>
      </p:sp>
      <p:sp>
        <p:nvSpPr>
          <p:cNvPr id="515" name="Google Shape;515;p38"/>
          <p:cNvSpPr txBox="1">
            <a:spLocks noGrp="1"/>
          </p:cNvSpPr>
          <p:nvPr>
            <p:ph type="title" idx="8"/>
          </p:nvPr>
        </p:nvSpPr>
        <p:spPr>
          <a:xfrm>
            <a:off x="806111" y="3601725"/>
            <a:ext cx="711900" cy="34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</a:t>
            </a:r>
            <a:endParaRPr dirty="0"/>
          </a:p>
        </p:txBody>
      </p:sp>
      <p:sp>
        <p:nvSpPr>
          <p:cNvPr id="519" name="Google Shape;519;p38"/>
          <p:cNvSpPr txBox="1"/>
          <p:nvPr/>
        </p:nvSpPr>
        <p:spPr>
          <a:xfrm>
            <a:off x="7062300" y="212749"/>
            <a:ext cx="13674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Data ANALYSIS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520" name="Google Shape;520;p38">
            <a:hlinkClick r:id="" action="ppaction://hlinkshowjump?jump=nextslide"/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" name="Google Shape;521;p38">
            <a:hlinkClick r:id="" action="ppaction://hlinkshowjump?jump=previousslide"/>
          </p:cNvPr>
          <p:cNvSpPr/>
          <p:nvPr/>
        </p:nvSpPr>
        <p:spPr>
          <a:xfrm rot="-5400000" flipH="1">
            <a:off x="73197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38">
            <a:hlinkClick r:id="rId3" action="ppaction://hlinksldjump"/>
          </p:cNvPr>
          <p:cNvSpPr txBox="1"/>
          <p:nvPr/>
        </p:nvSpPr>
        <p:spPr>
          <a:xfrm>
            <a:off x="92245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MENU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523" name="Google Shape;523;p38">
            <a:hlinkClick r:id="rId4" action="ppaction://hlinksldjump"/>
          </p:cNvPr>
          <p:cNvSpPr txBox="1"/>
          <p:nvPr/>
        </p:nvSpPr>
        <p:spPr>
          <a:xfrm>
            <a:off x="151793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ANALYSIS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524" name="Google Shape;524;p38">
            <a:hlinkClick r:id="" action="ppaction://noaction"/>
          </p:cNvPr>
          <p:cNvSpPr txBox="1"/>
          <p:nvPr/>
        </p:nvSpPr>
        <p:spPr>
          <a:xfrm>
            <a:off x="211341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CONTACT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525" name="Google Shape;525;p38"/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526" name="Google Shape;526;p38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38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38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38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8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8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8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8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8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35" name="Google Shape;535;p38">
            <a:hlinkClick r:id="rId5" action="ppaction://hlinksldjump"/>
          </p:cNvPr>
          <p:cNvSpPr/>
          <p:nvPr/>
        </p:nvSpPr>
        <p:spPr>
          <a:xfrm>
            <a:off x="669500" y="2765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" name="Google Shape;536;p38"/>
          <p:cNvSpPr/>
          <p:nvPr/>
        </p:nvSpPr>
        <p:spPr>
          <a:xfrm>
            <a:off x="7450613" y="1360805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37" name="Google Shape;537;p38"/>
          <p:cNvGrpSpPr/>
          <p:nvPr/>
        </p:nvGrpSpPr>
        <p:grpSpPr>
          <a:xfrm>
            <a:off x="7671697" y="886552"/>
            <a:ext cx="695830" cy="243805"/>
            <a:chOff x="2271950" y="2722775"/>
            <a:chExt cx="575875" cy="201775"/>
          </a:xfrm>
        </p:grpSpPr>
        <p:sp>
          <p:nvSpPr>
            <p:cNvPr id="538" name="Google Shape;538;p38"/>
            <p:cNvSpPr/>
            <p:nvPr/>
          </p:nvSpPr>
          <p:spPr>
            <a:xfrm>
              <a:off x="2562325" y="2722775"/>
              <a:ext cx="285500" cy="201775"/>
            </a:xfrm>
            <a:custGeom>
              <a:avLst/>
              <a:gdLst/>
              <a:ahLst/>
              <a:cxnLst/>
              <a:rect l="l" t="t" r="r" b="b"/>
              <a:pathLst>
                <a:path w="11420" h="8071" fill="none" extrusionOk="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8"/>
            <p:cNvSpPr/>
            <p:nvPr/>
          </p:nvSpPr>
          <p:spPr>
            <a:xfrm>
              <a:off x="2501750" y="2722775"/>
              <a:ext cx="36100" cy="13375"/>
            </a:xfrm>
            <a:custGeom>
              <a:avLst/>
              <a:gdLst/>
              <a:ahLst/>
              <a:cxnLst/>
              <a:rect l="l" t="t" r="r" b="b"/>
              <a:pathLst>
                <a:path w="1444" h="535" fill="none" extrusionOk="0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8"/>
            <p:cNvSpPr/>
            <p:nvPr/>
          </p:nvSpPr>
          <p:spPr>
            <a:xfrm>
              <a:off x="2271950" y="2870625"/>
              <a:ext cx="477450" cy="53475"/>
            </a:xfrm>
            <a:custGeom>
              <a:avLst/>
              <a:gdLst/>
              <a:ahLst/>
              <a:cxnLst/>
              <a:rect l="l" t="t" r="r" b="b"/>
              <a:pathLst>
                <a:path w="19098" h="2139" fill="none" extrusionOk="0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8"/>
            <p:cNvSpPr/>
            <p:nvPr/>
          </p:nvSpPr>
          <p:spPr>
            <a:xfrm>
              <a:off x="2709725" y="2836775"/>
              <a:ext cx="39675" cy="20950"/>
            </a:xfrm>
            <a:custGeom>
              <a:avLst/>
              <a:gdLst/>
              <a:ahLst/>
              <a:cxnLst/>
              <a:rect l="l" t="t" r="r" b="b"/>
              <a:pathLst>
                <a:path w="1587" h="838" fill="none" extrusionOk="0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8"/>
            <p:cNvSpPr/>
            <p:nvPr/>
          </p:nvSpPr>
          <p:spPr>
            <a:xfrm>
              <a:off x="2375275" y="2798475"/>
              <a:ext cx="85075" cy="27200"/>
            </a:xfrm>
            <a:custGeom>
              <a:avLst/>
              <a:gdLst/>
              <a:ahLst/>
              <a:cxnLst/>
              <a:rect l="l" t="t" r="r" b="b"/>
              <a:pathLst>
                <a:path w="3403" h="1088" fill="none" extrusionOk="0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3" name="Google Shape;543;p38"/>
          <p:cNvSpPr/>
          <p:nvPr/>
        </p:nvSpPr>
        <p:spPr>
          <a:xfrm rot="-1685758">
            <a:off x="8157103" y="1571259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" name="Google Shape;544;p38"/>
          <p:cNvSpPr/>
          <p:nvPr/>
        </p:nvSpPr>
        <p:spPr>
          <a:xfrm>
            <a:off x="7401588" y="764825"/>
            <a:ext cx="107827" cy="108491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p38"/>
          <p:cNvSpPr/>
          <p:nvPr/>
        </p:nvSpPr>
        <p:spPr>
          <a:xfrm>
            <a:off x="8116751" y="2689056"/>
            <a:ext cx="140247" cy="141086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6" name="Google Shape;546;p38"/>
          <p:cNvSpPr/>
          <p:nvPr/>
        </p:nvSpPr>
        <p:spPr>
          <a:xfrm>
            <a:off x="8116751" y="3255255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7" name="Google Shape;547;p38"/>
          <p:cNvSpPr/>
          <p:nvPr/>
        </p:nvSpPr>
        <p:spPr>
          <a:xfrm rot="-1685758">
            <a:off x="7659553" y="3130759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8" name="Google Shape;548;p38"/>
          <p:cNvSpPr/>
          <p:nvPr/>
        </p:nvSpPr>
        <p:spPr>
          <a:xfrm>
            <a:off x="1167876" y="3061168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9" name="Google Shape;549;p38"/>
          <p:cNvSpPr/>
          <p:nvPr/>
        </p:nvSpPr>
        <p:spPr>
          <a:xfrm rot="-1685758">
            <a:off x="933116" y="2782709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0" name="Google Shape;550;p38"/>
          <p:cNvSpPr/>
          <p:nvPr/>
        </p:nvSpPr>
        <p:spPr>
          <a:xfrm>
            <a:off x="706061" y="1390487"/>
            <a:ext cx="80847" cy="8084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39"/>
          <p:cNvSpPr txBox="1">
            <a:spLocks noGrp="1"/>
          </p:cNvSpPr>
          <p:nvPr>
            <p:ph type="title"/>
          </p:nvPr>
        </p:nvSpPr>
        <p:spPr>
          <a:xfrm>
            <a:off x="4384500" y="690880"/>
            <a:ext cx="4045200" cy="148225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 smtClean="0"/>
              <a:t>P</a:t>
            </a:r>
            <a:r>
              <a:rPr lang="en" dirty="0" smtClean="0"/>
              <a:t>engantar pembelajaran</a:t>
            </a:r>
            <a:endParaRPr dirty="0"/>
          </a:p>
        </p:txBody>
      </p:sp>
      <p:sp>
        <p:nvSpPr>
          <p:cNvPr id="556" name="Google Shape;556;p39"/>
          <p:cNvSpPr txBox="1">
            <a:spLocks noGrp="1"/>
          </p:cNvSpPr>
          <p:nvPr>
            <p:ph type="subTitle" idx="1"/>
          </p:nvPr>
        </p:nvSpPr>
        <p:spPr>
          <a:xfrm>
            <a:off x="3979131" y="2314562"/>
            <a:ext cx="4450569" cy="217615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 err="1" smtClean="0">
                <a:latin typeface="Anaheim" panose="02000503000000000000" pitchFamily="2" charset="0"/>
              </a:rPr>
              <a:t>Pernahkah</a:t>
            </a:r>
            <a:r>
              <a:rPr lang="en-US" sz="1300" dirty="0" smtClean="0">
                <a:latin typeface="Anaheim" panose="02000503000000000000" pitchFamily="2" charset="0"/>
              </a:rPr>
              <a:t> </a:t>
            </a:r>
            <a:r>
              <a:rPr lang="en-US" sz="1300" dirty="0" err="1" smtClean="0">
                <a:latin typeface="Anaheim" panose="02000503000000000000" pitchFamily="2" charset="0"/>
              </a:rPr>
              <a:t>terpikir</a:t>
            </a:r>
            <a:r>
              <a:rPr lang="en-US" sz="1300" dirty="0" smtClean="0">
                <a:latin typeface="Anaheim" panose="02000503000000000000" pitchFamily="2" charset="0"/>
              </a:rPr>
              <a:t> </a:t>
            </a:r>
            <a:r>
              <a:rPr lang="en-US" sz="1300" dirty="0" err="1" smtClean="0">
                <a:latin typeface="Anaheim" panose="02000503000000000000" pitchFamily="2" charset="0"/>
              </a:rPr>
              <a:t>bahwa</a:t>
            </a:r>
            <a:r>
              <a:rPr lang="en-US" sz="1300" dirty="0" smtClean="0">
                <a:latin typeface="Anaheim" panose="02000503000000000000" pitchFamily="2" charset="0"/>
              </a:rPr>
              <a:t> </a:t>
            </a:r>
            <a:r>
              <a:rPr lang="en-US" sz="1300" dirty="0" err="1" smtClean="0">
                <a:latin typeface="Anaheim" panose="02000503000000000000" pitchFamily="2" charset="0"/>
              </a:rPr>
              <a:t>kita</a:t>
            </a:r>
            <a:r>
              <a:rPr lang="en-US" sz="1300" dirty="0" smtClean="0">
                <a:latin typeface="Anaheim" panose="02000503000000000000" pitchFamily="2" charset="0"/>
              </a:rPr>
              <a:t> </a:t>
            </a:r>
            <a:r>
              <a:rPr lang="en-US" sz="1300" dirty="0" err="1" smtClean="0">
                <a:latin typeface="Anaheim" panose="02000503000000000000" pitchFamily="2" charset="0"/>
              </a:rPr>
              <a:t>dapat</a:t>
            </a:r>
            <a:r>
              <a:rPr lang="en-US" sz="1300" dirty="0" smtClean="0">
                <a:latin typeface="Anaheim" panose="02000503000000000000" pitchFamily="2" charset="0"/>
              </a:rPr>
              <a:t> </a:t>
            </a:r>
            <a:r>
              <a:rPr lang="en-US" sz="1300" dirty="0" err="1" smtClean="0">
                <a:latin typeface="Anaheim" panose="02000503000000000000" pitchFamily="2" charset="0"/>
              </a:rPr>
              <a:t>berpikir</a:t>
            </a:r>
            <a:r>
              <a:rPr lang="en-US" sz="1300" dirty="0" smtClean="0">
                <a:latin typeface="Anaheim" panose="02000503000000000000" pitchFamily="2" charset="0"/>
              </a:rPr>
              <a:t> </a:t>
            </a:r>
            <a:r>
              <a:rPr lang="en-US" sz="1300" dirty="0" err="1" smtClean="0">
                <a:latin typeface="Anaheim" panose="02000503000000000000" pitchFamily="2" charset="0"/>
              </a:rPr>
              <a:t>seperti</a:t>
            </a:r>
            <a:r>
              <a:rPr lang="en-US" sz="1300" dirty="0" smtClean="0">
                <a:latin typeface="Anaheim" panose="02000503000000000000" pitchFamily="2" charset="0"/>
              </a:rPr>
              <a:t> </a:t>
            </a:r>
            <a:r>
              <a:rPr lang="en-US" sz="1300" dirty="0" err="1" smtClean="0">
                <a:latin typeface="Anaheim" panose="02000503000000000000" pitchFamily="2" charset="0"/>
              </a:rPr>
              <a:t>cara</a:t>
            </a:r>
            <a:r>
              <a:rPr lang="en-US" sz="1300" dirty="0" smtClean="0">
                <a:latin typeface="Anaheim" panose="02000503000000000000" pitchFamily="2" charset="0"/>
              </a:rPr>
              <a:t> </a:t>
            </a:r>
            <a:r>
              <a:rPr lang="en-US" sz="1300" dirty="0" err="1" smtClean="0">
                <a:latin typeface="Anaheim" panose="02000503000000000000" pitchFamily="2" charset="0"/>
              </a:rPr>
              <a:t>kerja</a:t>
            </a:r>
            <a:r>
              <a:rPr lang="en-US" sz="1300" dirty="0" smtClean="0">
                <a:latin typeface="Anaheim" panose="02000503000000000000" pitchFamily="2" charset="0"/>
              </a:rPr>
              <a:t> </a:t>
            </a:r>
            <a:r>
              <a:rPr lang="en-US" sz="1300" dirty="0" err="1" smtClean="0">
                <a:latin typeface="Anaheim" panose="02000503000000000000" pitchFamily="2" charset="0"/>
              </a:rPr>
              <a:t>komputer</a:t>
            </a:r>
            <a:r>
              <a:rPr lang="en-US" sz="1300" dirty="0" smtClean="0">
                <a:latin typeface="Anaheim" panose="02000503000000000000" pitchFamily="2" charset="0"/>
              </a:rPr>
              <a:t>? </a:t>
            </a:r>
            <a:r>
              <a:rPr lang="en-US" sz="1300" dirty="0" err="1" smtClean="0">
                <a:latin typeface="Anaheim" panose="02000503000000000000" pitchFamily="2" charset="0"/>
              </a:rPr>
              <a:t>Pernahkah</a:t>
            </a:r>
            <a:r>
              <a:rPr lang="en-US" sz="1300" dirty="0" smtClean="0">
                <a:latin typeface="Anaheim" panose="02000503000000000000" pitchFamily="2" charset="0"/>
              </a:rPr>
              <a:t> </a:t>
            </a:r>
            <a:r>
              <a:rPr lang="en-US" sz="1300" dirty="0" err="1" smtClean="0">
                <a:latin typeface="Anaheim" panose="02000503000000000000" pitchFamily="2" charset="0"/>
              </a:rPr>
              <a:t>mendengan</a:t>
            </a:r>
            <a:r>
              <a:rPr lang="en-US" sz="1300" dirty="0" smtClean="0">
                <a:latin typeface="Anaheim" panose="02000503000000000000" pitchFamily="2" charset="0"/>
              </a:rPr>
              <a:t> </a:t>
            </a:r>
            <a:r>
              <a:rPr lang="en-US" sz="1300" dirty="0" err="1" smtClean="0">
                <a:latin typeface="Anaheim" panose="02000503000000000000" pitchFamily="2" charset="0"/>
              </a:rPr>
              <a:t>istilah</a:t>
            </a:r>
            <a:r>
              <a:rPr lang="en-US" sz="1300" dirty="0" smtClean="0">
                <a:latin typeface="Anaheim" panose="02000503000000000000" pitchFamily="2" charset="0"/>
              </a:rPr>
              <a:t> </a:t>
            </a:r>
            <a:r>
              <a:rPr lang="en-US" sz="1300" i="1" dirty="0" smtClean="0">
                <a:latin typeface="Anaheim" panose="02000503000000000000" pitchFamily="2" charset="0"/>
              </a:rPr>
              <a:t>computational thinking</a:t>
            </a:r>
            <a:r>
              <a:rPr lang="en-US" sz="1300" dirty="0" smtClean="0">
                <a:latin typeface="Anaheim" panose="02000503000000000000" pitchFamily="2" charset="0"/>
              </a:rPr>
              <a:t> </a:t>
            </a:r>
            <a:r>
              <a:rPr lang="en-US" sz="1300" dirty="0" err="1" smtClean="0">
                <a:latin typeface="Anaheim" panose="02000503000000000000" pitchFamily="2" charset="0"/>
              </a:rPr>
              <a:t>atau</a:t>
            </a:r>
            <a:r>
              <a:rPr lang="en-US" sz="1300" dirty="0" smtClean="0">
                <a:latin typeface="Anaheim" panose="02000503000000000000" pitchFamily="2" charset="0"/>
              </a:rPr>
              <a:t> </a:t>
            </a:r>
            <a:r>
              <a:rPr lang="en-US" sz="1300" dirty="0" err="1" smtClean="0">
                <a:latin typeface="Anaheim" panose="02000503000000000000" pitchFamily="2" charset="0"/>
              </a:rPr>
              <a:t>berpikir</a:t>
            </a:r>
            <a:r>
              <a:rPr lang="en-US" sz="1300" dirty="0" smtClean="0">
                <a:latin typeface="Anaheim" panose="02000503000000000000" pitchFamily="2" charset="0"/>
              </a:rPr>
              <a:t> </a:t>
            </a:r>
            <a:r>
              <a:rPr lang="en-US" sz="1300" dirty="0" err="1" smtClean="0">
                <a:latin typeface="Anaheim" panose="02000503000000000000" pitchFamily="2" charset="0"/>
              </a:rPr>
              <a:t>komputasi</a:t>
            </a:r>
            <a:r>
              <a:rPr lang="en-US" sz="1300" dirty="0" smtClean="0">
                <a:latin typeface="Anaheim" panose="02000503000000000000" pitchFamily="2" charset="0"/>
              </a:rPr>
              <a:t>? </a:t>
            </a:r>
            <a:r>
              <a:rPr lang="en-US" sz="1300" dirty="0" err="1" smtClean="0">
                <a:latin typeface="Anaheim" panose="02000503000000000000" pitchFamily="2" charset="0"/>
              </a:rPr>
              <a:t>Apa</a:t>
            </a:r>
            <a:r>
              <a:rPr lang="en-US" sz="1300" dirty="0" smtClean="0">
                <a:latin typeface="Anaheim" panose="02000503000000000000" pitchFamily="2" charset="0"/>
              </a:rPr>
              <a:t> yang </a:t>
            </a:r>
            <a:r>
              <a:rPr lang="en-US" sz="1300" dirty="0" err="1" smtClean="0">
                <a:latin typeface="Anaheim" panose="02000503000000000000" pitchFamily="2" charset="0"/>
              </a:rPr>
              <a:t>dimaksud</a:t>
            </a:r>
            <a:r>
              <a:rPr lang="en-US" sz="1300" dirty="0" smtClean="0">
                <a:latin typeface="Anaheim" panose="02000503000000000000" pitchFamily="2" charset="0"/>
              </a:rPr>
              <a:t> </a:t>
            </a:r>
            <a:r>
              <a:rPr lang="en-US" sz="1300" dirty="0" err="1" smtClean="0">
                <a:latin typeface="Anaheim" panose="02000503000000000000" pitchFamily="2" charset="0"/>
              </a:rPr>
              <a:t>berpikir</a:t>
            </a:r>
            <a:r>
              <a:rPr lang="en-US" sz="1300" dirty="0" smtClean="0">
                <a:latin typeface="Anaheim" panose="02000503000000000000" pitchFamily="2" charset="0"/>
              </a:rPr>
              <a:t> </a:t>
            </a:r>
            <a:r>
              <a:rPr lang="en-US" sz="1300" dirty="0" err="1" smtClean="0">
                <a:latin typeface="Anaheim" panose="02000503000000000000" pitchFamily="2" charset="0"/>
              </a:rPr>
              <a:t>komputasi</a:t>
            </a:r>
            <a:r>
              <a:rPr lang="en-US" sz="1300" dirty="0" smtClean="0">
                <a:latin typeface="Anaheim" panose="02000503000000000000" pitchFamily="2" charset="0"/>
              </a:rPr>
              <a:t>? </a:t>
            </a:r>
            <a:r>
              <a:rPr lang="en-US" sz="1300" dirty="0" err="1" smtClean="0">
                <a:latin typeface="Anaheim" panose="02000503000000000000" pitchFamily="2" charset="0"/>
              </a:rPr>
              <a:t>Bagaimana</a:t>
            </a:r>
            <a:r>
              <a:rPr lang="en-US" sz="1300" dirty="0" smtClean="0">
                <a:latin typeface="Anaheim" panose="02000503000000000000" pitchFamily="2" charset="0"/>
              </a:rPr>
              <a:t> </a:t>
            </a:r>
            <a:r>
              <a:rPr lang="en-US" sz="1300" dirty="0" err="1" smtClean="0">
                <a:latin typeface="Anaheim" panose="02000503000000000000" pitchFamily="2" charset="0"/>
              </a:rPr>
              <a:t>cara</a:t>
            </a:r>
            <a:r>
              <a:rPr lang="en-US" sz="1300" dirty="0" smtClean="0">
                <a:latin typeface="Anaheim" panose="02000503000000000000" pitchFamily="2" charset="0"/>
              </a:rPr>
              <a:t> </a:t>
            </a:r>
            <a:r>
              <a:rPr lang="en-US" sz="1300" dirty="0" err="1" smtClean="0">
                <a:latin typeface="Anaheim" panose="02000503000000000000" pitchFamily="2" charset="0"/>
              </a:rPr>
              <a:t>berpikir</a:t>
            </a:r>
            <a:r>
              <a:rPr lang="en-US" sz="1300" dirty="0" smtClean="0">
                <a:latin typeface="Anaheim" panose="02000503000000000000" pitchFamily="2" charset="0"/>
              </a:rPr>
              <a:t> </a:t>
            </a:r>
            <a:r>
              <a:rPr lang="en-US" sz="1300" dirty="0" err="1" smtClean="0">
                <a:latin typeface="Anaheim" panose="02000503000000000000" pitchFamily="2" charset="0"/>
              </a:rPr>
              <a:t>komputasi</a:t>
            </a:r>
            <a:r>
              <a:rPr lang="en-US" sz="1300" dirty="0" smtClean="0">
                <a:latin typeface="Anaheim" panose="02000503000000000000" pitchFamily="2" charset="0"/>
              </a:rPr>
              <a:t>? </a:t>
            </a:r>
            <a:r>
              <a:rPr lang="en-US" sz="1300" dirty="0" err="1" smtClean="0">
                <a:latin typeface="Anaheim" panose="02000503000000000000" pitchFamily="2" charset="0"/>
              </a:rPr>
              <a:t>Apa</a:t>
            </a:r>
            <a:r>
              <a:rPr lang="en-US" sz="1300" dirty="0" smtClean="0">
                <a:latin typeface="Anaheim" panose="02000503000000000000" pitchFamily="2" charset="0"/>
              </a:rPr>
              <a:t> </a:t>
            </a:r>
            <a:r>
              <a:rPr lang="en-US" sz="1300" dirty="0" err="1" smtClean="0">
                <a:latin typeface="Anaheim" panose="02000503000000000000" pitchFamily="2" charset="0"/>
              </a:rPr>
              <a:t>manfaat</a:t>
            </a:r>
            <a:r>
              <a:rPr lang="en-US" sz="1300" dirty="0" smtClean="0">
                <a:latin typeface="Anaheim" panose="02000503000000000000" pitchFamily="2" charset="0"/>
              </a:rPr>
              <a:t> </a:t>
            </a:r>
            <a:r>
              <a:rPr lang="en-US" sz="1300" dirty="0" err="1" smtClean="0">
                <a:latin typeface="Anaheim" panose="02000503000000000000" pitchFamily="2" charset="0"/>
              </a:rPr>
              <a:t>dan</a:t>
            </a:r>
            <a:r>
              <a:rPr lang="en-US" sz="1300" dirty="0" smtClean="0">
                <a:latin typeface="Anaheim" panose="02000503000000000000" pitchFamily="2" charset="0"/>
              </a:rPr>
              <a:t> </a:t>
            </a:r>
            <a:r>
              <a:rPr lang="en-US" sz="1300" dirty="0" err="1" smtClean="0">
                <a:latin typeface="Anaheim" panose="02000503000000000000" pitchFamily="2" charset="0"/>
              </a:rPr>
              <a:t>kegunaan</a:t>
            </a:r>
            <a:r>
              <a:rPr lang="en-US" sz="1300" dirty="0" smtClean="0">
                <a:latin typeface="Anaheim" panose="02000503000000000000" pitchFamily="2" charset="0"/>
              </a:rPr>
              <a:t> </a:t>
            </a:r>
            <a:r>
              <a:rPr lang="en-US" sz="1300" dirty="0" err="1" smtClean="0">
                <a:latin typeface="Anaheim" panose="02000503000000000000" pitchFamily="2" charset="0"/>
              </a:rPr>
              <a:t>berpikir</a:t>
            </a:r>
            <a:r>
              <a:rPr lang="en-US" sz="1300" dirty="0" smtClean="0">
                <a:latin typeface="Anaheim" panose="02000503000000000000" pitchFamily="2" charset="0"/>
              </a:rPr>
              <a:t> </a:t>
            </a:r>
            <a:r>
              <a:rPr lang="en-US" sz="1300" dirty="0" err="1" smtClean="0">
                <a:latin typeface="Anaheim" panose="02000503000000000000" pitchFamily="2" charset="0"/>
              </a:rPr>
              <a:t>komputasi</a:t>
            </a:r>
            <a:r>
              <a:rPr lang="en-US" sz="1300" dirty="0" smtClean="0">
                <a:latin typeface="Anaheim" panose="02000503000000000000" pitchFamily="2" charset="0"/>
              </a:rPr>
              <a:t>? </a:t>
            </a:r>
            <a:r>
              <a:rPr lang="en-US" sz="1300" dirty="0" err="1" smtClean="0">
                <a:latin typeface="Anaheim" panose="02000503000000000000" pitchFamily="2" charset="0"/>
              </a:rPr>
              <a:t>Masalah</a:t>
            </a:r>
            <a:r>
              <a:rPr lang="en-US" sz="1300" dirty="0" smtClean="0">
                <a:latin typeface="Anaheim" panose="02000503000000000000" pitchFamily="2" charset="0"/>
              </a:rPr>
              <a:t> </a:t>
            </a:r>
            <a:r>
              <a:rPr lang="en-US" sz="1300" dirty="0" err="1" smtClean="0">
                <a:latin typeface="Anaheim" panose="02000503000000000000" pitchFamily="2" charset="0"/>
              </a:rPr>
              <a:t>dan</a:t>
            </a:r>
            <a:r>
              <a:rPr lang="en-US" sz="1300" dirty="0" smtClean="0">
                <a:latin typeface="Anaheim" panose="02000503000000000000" pitchFamily="2" charset="0"/>
              </a:rPr>
              <a:t> </a:t>
            </a:r>
            <a:r>
              <a:rPr lang="en-US" sz="1300" dirty="0" err="1" smtClean="0">
                <a:latin typeface="Anaheim" panose="02000503000000000000" pitchFamily="2" charset="0"/>
              </a:rPr>
              <a:t>persoalan</a:t>
            </a:r>
            <a:r>
              <a:rPr lang="en-US" sz="1300" dirty="0" smtClean="0">
                <a:latin typeface="Anaheim" panose="02000503000000000000" pitchFamily="2" charset="0"/>
              </a:rPr>
              <a:t> </a:t>
            </a:r>
            <a:r>
              <a:rPr lang="en-US" sz="1300" dirty="0" err="1" smtClean="0">
                <a:latin typeface="Anaheim" panose="02000503000000000000" pitchFamily="2" charset="0"/>
              </a:rPr>
              <a:t>apa</a:t>
            </a:r>
            <a:r>
              <a:rPr lang="en-US" sz="1300" dirty="0" smtClean="0">
                <a:latin typeface="Anaheim" panose="02000503000000000000" pitchFamily="2" charset="0"/>
              </a:rPr>
              <a:t> yang </a:t>
            </a:r>
            <a:r>
              <a:rPr lang="en-US" sz="1300" dirty="0" err="1" smtClean="0">
                <a:latin typeface="Anaheim" panose="02000503000000000000" pitchFamily="2" charset="0"/>
              </a:rPr>
              <a:t>dapat</a:t>
            </a:r>
            <a:r>
              <a:rPr lang="en-US" sz="1300" dirty="0" smtClean="0">
                <a:latin typeface="Anaheim" panose="02000503000000000000" pitchFamily="2" charset="0"/>
              </a:rPr>
              <a:t> </a:t>
            </a:r>
            <a:r>
              <a:rPr lang="en-US" sz="1300" dirty="0" err="1" smtClean="0">
                <a:latin typeface="Anaheim" panose="02000503000000000000" pitchFamily="2" charset="0"/>
              </a:rPr>
              <a:t>diselesaikan</a:t>
            </a:r>
            <a:r>
              <a:rPr lang="en-US" sz="1300" dirty="0" smtClean="0">
                <a:latin typeface="Anaheim" panose="02000503000000000000" pitchFamily="2" charset="0"/>
              </a:rPr>
              <a:t> </a:t>
            </a:r>
            <a:r>
              <a:rPr lang="en-US" sz="1300" dirty="0" err="1" smtClean="0">
                <a:latin typeface="Anaheim" panose="02000503000000000000" pitchFamily="2" charset="0"/>
              </a:rPr>
              <a:t>dengan</a:t>
            </a:r>
            <a:r>
              <a:rPr lang="en-US" sz="1300" dirty="0" smtClean="0">
                <a:latin typeface="Anaheim" panose="02000503000000000000" pitchFamily="2" charset="0"/>
              </a:rPr>
              <a:t> </a:t>
            </a:r>
            <a:r>
              <a:rPr lang="en-US" sz="1300" dirty="0" err="1" smtClean="0">
                <a:latin typeface="Anaheim" panose="02000503000000000000" pitchFamily="2" charset="0"/>
              </a:rPr>
              <a:t>cara</a:t>
            </a:r>
            <a:r>
              <a:rPr lang="en-US" sz="1300" dirty="0" smtClean="0">
                <a:latin typeface="Anaheim" panose="02000503000000000000" pitchFamily="2" charset="0"/>
              </a:rPr>
              <a:t> </a:t>
            </a:r>
            <a:r>
              <a:rPr lang="en-US" sz="1300" dirty="0" err="1" smtClean="0">
                <a:latin typeface="Anaheim" panose="02000503000000000000" pitchFamily="2" charset="0"/>
              </a:rPr>
              <a:t>berpikir</a:t>
            </a:r>
            <a:r>
              <a:rPr lang="en-US" sz="1300" dirty="0" smtClean="0">
                <a:latin typeface="Anaheim" panose="02000503000000000000" pitchFamily="2" charset="0"/>
              </a:rPr>
              <a:t> </a:t>
            </a:r>
            <a:r>
              <a:rPr lang="en-US" sz="1300" dirty="0" err="1" smtClean="0">
                <a:latin typeface="Anaheim" panose="02000503000000000000" pitchFamily="2" charset="0"/>
              </a:rPr>
              <a:t>komputasi</a:t>
            </a:r>
            <a:r>
              <a:rPr lang="en-US" sz="1300" dirty="0" smtClean="0">
                <a:latin typeface="Anaheim" panose="02000503000000000000" pitchFamily="2" charset="0"/>
              </a:rPr>
              <a:t>?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 err="1" smtClean="0">
                <a:latin typeface="Anaheim" panose="02000503000000000000" pitchFamily="2" charset="0"/>
              </a:rPr>
              <a:t>Pada</a:t>
            </a:r>
            <a:r>
              <a:rPr lang="en-US" sz="1300" dirty="0" smtClean="0">
                <a:latin typeface="Anaheim" panose="02000503000000000000" pitchFamily="2" charset="0"/>
              </a:rPr>
              <a:t> </a:t>
            </a:r>
            <a:r>
              <a:rPr lang="en-US" sz="1300" dirty="0" err="1" smtClean="0">
                <a:latin typeface="Anaheim" panose="02000503000000000000" pitchFamily="2" charset="0"/>
              </a:rPr>
              <a:t>bab</a:t>
            </a:r>
            <a:r>
              <a:rPr lang="en-US" sz="1300" dirty="0" smtClean="0">
                <a:latin typeface="Anaheim" panose="02000503000000000000" pitchFamily="2" charset="0"/>
              </a:rPr>
              <a:t> </a:t>
            </a:r>
            <a:r>
              <a:rPr lang="en-US" sz="1300" dirty="0" err="1" smtClean="0">
                <a:latin typeface="Anaheim" panose="02000503000000000000" pitchFamily="2" charset="0"/>
              </a:rPr>
              <a:t>ini</a:t>
            </a:r>
            <a:r>
              <a:rPr lang="en-US" sz="1300" dirty="0" smtClean="0">
                <a:latin typeface="Anaheim" panose="02000503000000000000" pitchFamily="2" charset="0"/>
              </a:rPr>
              <a:t>, </a:t>
            </a:r>
            <a:r>
              <a:rPr lang="en-US" sz="1300" dirty="0" err="1" smtClean="0">
                <a:latin typeface="Anaheim" panose="02000503000000000000" pitchFamily="2" charset="0"/>
              </a:rPr>
              <a:t>kita</a:t>
            </a:r>
            <a:r>
              <a:rPr lang="en-US" sz="1300" dirty="0" smtClean="0">
                <a:latin typeface="Anaheim" panose="02000503000000000000" pitchFamily="2" charset="0"/>
              </a:rPr>
              <a:t> </a:t>
            </a:r>
            <a:r>
              <a:rPr lang="en-US" sz="1300" dirty="0" err="1" smtClean="0">
                <a:latin typeface="Anaheim" panose="02000503000000000000" pitchFamily="2" charset="0"/>
              </a:rPr>
              <a:t>akan</a:t>
            </a:r>
            <a:r>
              <a:rPr lang="en-US" sz="1300" dirty="0" smtClean="0">
                <a:latin typeface="Anaheim" panose="02000503000000000000" pitchFamily="2" charset="0"/>
              </a:rPr>
              <a:t> </a:t>
            </a:r>
            <a:r>
              <a:rPr lang="en-US" sz="1300" dirty="0" err="1" smtClean="0">
                <a:latin typeface="Anaheim" panose="02000503000000000000" pitchFamily="2" charset="0"/>
              </a:rPr>
              <a:t>diajak</a:t>
            </a:r>
            <a:r>
              <a:rPr lang="en-US" sz="1300" dirty="0" smtClean="0">
                <a:latin typeface="Anaheim" panose="02000503000000000000" pitchFamily="2" charset="0"/>
              </a:rPr>
              <a:t> </a:t>
            </a:r>
            <a:r>
              <a:rPr lang="en-US" sz="1300" dirty="0" err="1" smtClean="0">
                <a:latin typeface="Anaheim" panose="02000503000000000000" pitchFamily="2" charset="0"/>
              </a:rPr>
              <a:t>mengenal</a:t>
            </a:r>
            <a:r>
              <a:rPr lang="en-US" sz="1300" dirty="0" smtClean="0">
                <a:latin typeface="Anaheim" panose="02000503000000000000" pitchFamily="2" charset="0"/>
              </a:rPr>
              <a:t> </a:t>
            </a:r>
            <a:r>
              <a:rPr lang="en-US" sz="1300" dirty="0" err="1" smtClean="0">
                <a:latin typeface="Anaheim" panose="02000503000000000000" pitchFamily="2" charset="0"/>
              </a:rPr>
              <a:t>dan</a:t>
            </a:r>
            <a:r>
              <a:rPr lang="en-US" sz="1300" dirty="0" smtClean="0">
                <a:latin typeface="Anaheim" panose="02000503000000000000" pitchFamily="2" charset="0"/>
              </a:rPr>
              <a:t> </a:t>
            </a:r>
            <a:r>
              <a:rPr lang="en-US" sz="1300" dirty="0" err="1" smtClean="0">
                <a:latin typeface="Anaheim" panose="02000503000000000000" pitchFamily="2" charset="0"/>
              </a:rPr>
              <a:t>memahami</a:t>
            </a:r>
            <a:r>
              <a:rPr lang="en-US" sz="1300" dirty="0" smtClean="0">
                <a:latin typeface="Anaheim" panose="02000503000000000000" pitchFamily="2" charset="0"/>
              </a:rPr>
              <a:t> </a:t>
            </a:r>
            <a:r>
              <a:rPr lang="en-US" sz="1300" dirty="0" err="1" smtClean="0">
                <a:latin typeface="Anaheim" panose="02000503000000000000" pitchFamily="2" charset="0"/>
              </a:rPr>
              <a:t>apa</a:t>
            </a:r>
            <a:r>
              <a:rPr lang="en-US" sz="1300" dirty="0" smtClean="0">
                <a:latin typeface="Anaheim" panose="02000503000000000000" pitchFamily="2" charset="0"/>
              </a:rPr>
              <a:t> </a:t>
            </a:r>
            <a:r>
              <a:rPr lang="en-US" sz="1300" dirty="0" err="1" smtClean="0">
                <a:latin typeface="Anaheim" panose="02000503000000000000" pitchFamily="2" charset="0"/>
              </a:rPr>
              <a:t>sebenarnya</a:t>
            </a:r>
            <a:r>
              <a:rPr lang="en-US" sz="1300" dirty="0" smtClean="0">
                <a:latin typeface="Anaheim" panose="02000503000000000000" pitchFamily="2" charset="0"/>
              </a:rPr>
              <a:t> </a:t>
            </a:r>
            <a:r>
              <a:rPr lang="en-US" sz="1300" dirty="0" err="1" smtClean="0">
                <a:latin typeface="Anaheim" panose="02000503000000000000" pitchFamily="2" charset="0"/>
              </a:rPr>
              <a:t>berpikir</a:t>
            </a:r>
            <a:r>
              <a:rPr lang="en-US" sz="1300" dirty="0" smtClean="0">
                <a:latin typeface="Anaheim" panose="02000503000000000000" pitchFamily="2" charset="0"/>
              </a:rPr>
              <a:t> </a:t>
            </a:r>
            <a:r>
              <a:rPr lang="en-US" sz="1300" dirty="0" err="1" smtClean="0">
                <a:latin typeface="Anaheim" panose="02000503000000000000" pitchFamily="2" charset="0"/>
              </a:rPr>
              <a:t>komputasi</a:t>
            </a:r>
            <a:r>
              <a:rPr lang="en-US" sz="1300" dirty="0" smtClean="0">
                <a:latin typeface="Anaheim" panose="02000503000000000000" pitchFamily="2" charset="0"/>
              </a:rPr>
              <a:t> </a:t>
            </a:r>
            <a:r>
              <a:rPr lang="en-US" sz="1300" dirty="0" err="1" smtClean="0">
                <a:latin typeface="Anaheim" panose="02000503000000000000" pitchFamily="2" charset="0"/>
              </a:rPr>
              <a:t>itu</a:t>
            </a:r>
            <a:r>
              <a:rPr lang="en-US" sz="1300" dirty="0" smtClean="0">
                <a:latin typeface="Anaheim" panose="02000503000000000000" pitchFamily="2" charset="0"/>
              </a:rPr>
              <a:t>. </a:t>
            </a:r>
            <a:r>
              <a:rPr lang="en-US" sz="1300" dirty="0" err="1" smtClean="0">
                <a:latin typeface="Anaheim" panose="02000503000000000000" pitchFamily="2" charset="0"/>
              </a:rPr>
              <a:t>Dengan</a:t>
            </a:r>
            <a:r>
              <a:rPr lang="en-US" sz="1300" dirty="0" smtClean="0">
                <a:latin typeface="Anaheim" panose="02000503000000000000" pitchFamily="2" charset="0"/>
              </a:rPr>
              <a:t> </a:t>
            </a:r>
            <a:r>
              <a:rPr lang="en-US" sz="1300" dirty="0" err="1" smtClean="0">
                <a:latin typeface="Anaheim" panose="02000503000000000000" pitchFamily="2" charset="0"/>
              </a:rPr>
              <a:t>demikian</a:t>
            </a:r>
            <a:r>
              <a:rPr lang="en-US" sz="1300" dirty="0" smtClean="0">
                <a:latin typeface="Anaheim" panose="02000503000000000000" pitchFamily="2" charset="0"/>
              </a:rPr>
              <a:t> </a:t>
            </a:r>
            <a:r>
              <a:rPr lang="en-US" sz="1300" dirty="0" err="1" smtClean="0">
                <a:latin typeface="Anaheim" panose="02000503000000000000" pitchFamily="2" charset="0"/>
              </a:rPr>
              <a:t>diharapkan</a:t>
            </a:r>
            <a:r>
              <a:rPr lang="en-US" sz="1300" dirty="0" smtClean="0">
                <a:latin typeface="Anaheim" panose="02000503000000000000" pitchFamily="2" charset="0"/>
              </a:rPr>
              <a:t> </a:t>
            </a:r>
            <a:r>
              <a:rPr lang="en-US" sz="1300" dirty="0" err="1" smtClean="0">
                <a:latin typeface="Anaheim" panose="02000503000000000000" pitchFamily="2" charset="0"/>
              </a:rPr>
              <a:t>kita</a:t>
            </a:r>
            <a:r>
              <a:rPr lang="en-US" sz="1300" dirty="0" smtClean="0">
                <a:latin typeface="Anaheim" panose="02000503000000000000" pitchFamily="2" charset="0"/>
              </a:rPr>
              <a:t> </a:t>
            </a:r>
            <a:r>
              <a:rPr lang="en-US" sz="1300" dirty="0" err="1" smtClean="0">
                <a:latin typeface="Anaheim" panose="02000503000000000000" pitchFamily="2" charset="0"/>
              </a:rPr>
              <a:t>dapat</a:t>
            </a:r>
            <a:r>
              <a:rPr lang="en-US" sz="1300" dirty="0" smtClean="0">
                <a:latin typeface="Anaheim" panose="02000503000000000000" pitchFamily="2" charset="0"/>
              </a:rPr>
              <a:t> </a:t>
            </a:r>
            <a:r>
              <a:rPr lang="en-US" sz="1300" dirty="0" err="1" smtClean="0">
                <a:latin typeface="Anaheim" panose="02000503000000000000" pitchFamily="2" charset="0"/>
              </a:rPr>
              <a:t>menyelesaikan</a:t>
            </a:r>
            <a:r>
              <a:rPr lang="en-US" sz="1300" dirty="0" smtClean="0">
                <a:latin typeface="Anaheim" panose="02000503000000000000" pitchFamily="2" charset="0"/>
              </a:rPr>
              <a:t> </a:t>
            </a:r>
            <a:r>
              <a:rPr lang="en-US" sz="1300" dirty="0" err="1" smtClean="0">
                <a:latin typeface="Anaheim" panose="02000503000000000000" pitchFamily="2" charset="0"/>
              </a:rPr>
              <a:t>masalah</a:t>
            </a:r>
            <a:r>
              <a:rPr lang="en-US" sz="1300" dirty="0" smtClean="0">
                <a:latin typeface="Anaheim" panose="02000503000000000000" pitchFamily="2" charset="0"/>
              </a:rPr>
              <a:t> – </a:t>
            </a:r>
            <a:r>
              <a:rPr lang="en-US" sz="1300" dirty="0" err="1" smtClean="0">
                <a:latin typeface="Anaheim" panose="02000503000000000000" pitchFamily="2" charset="0"/>
              </a:rPr>
              <a:t>masalah</a:t>
            </a:r>
            <a:r>
              <a:rPr lang="en-US" sz="1300" dirty="0" smtClean="0">
                <a:latin typeface="Anaheim" panose="02000503000000000000" pitchFamily="2" charset="0"/>
              </a:rPr>
              <a:t> </a:t>
            </a:r>
            <a:r>
              <a:rPr lang="en-US" sz="1300" dirty="0" err="1" smtClean="0">
                <a:latin typeface="Anaheim" panose="02000503000000000000" pitchFamily="2" charset="0"/>
              </a:rPr>
              <a:t>komputasi</a:t>
            </a:r>
            <a:r>
              <a:rPr lang="en-US" sz="1300" dirty="0" smtClean="0">
                <a:latin typeface="Anaheim" panose="02000503000000000000" pitchFamily="2" charset="0"/>
              </a:rPr>
              <a:t> </a:t>
            </a:r>
            <a:r>
              <a:rPr lang="en-US" sz="1300" dirty="0" err="1" smtClean="0">
                <a:latin typeface="Anaheim" panose="02000503000000000000" pitchFamily="2" charset="0"/>
              </a:rPr>
              <a:t>sederhana</a:t>
            </a:r>
            <a:r>
              <a:rPr lang="en-US" sz="1300" dirty="0" smtClean="0">
                <a:latin typeface="Anaheim" panose="02000503000000000000" pitchFamily="2" charset="0"/>
              </a:rPr>
              <a:t> </a:t>
            </a:r>
            <a:r>
              <a:rPr lang="en-US" sz="1300" dirty="0" err="1" smtClean="0">
                <a:latin typeface="Anaheim" panose="02000503000000000000" pitchFamily="2" charset="0"/>
              </a:rPr>
              <a:t>dalam</a:t>
            </a:r>
            <a:r>
              <a:rPr lang="en-US" sz="1300" dirty="0" smtClean="0">
                <a:latin typeface="Anaheim" panose="02000503000000000000" pitchFamily="2" charset="0"/>
              </a:rPr>
              <a:t> </a:t>
            </a:r>
            <a:r>
              <a:rPr lang="en-US" sz="1300" dirty="0" err="1" smtClean="0">
                <a:latin typeface="Anaheim" panose="02000503000000000000" pitchFamily="2" charset="0"/>
              </a:rPr>
              <a:t>kehidupan</a:t>
            </a:r>
            <a:r>
              <a:rPr lang="en-US" sz="1300" dirty="0" smtClean="0">
                <a:latin typeface="Anaheim" panose="02000503000000000000" pitchFamily="2" charset="0"/>
              </a:rPr>
              <a:t> </a:t>
            </a:r>
            <a:r>
              <a:rPr lang="en-US" sz="1300" dirty="0" err="1" smtClean="0">
                <a:latin typeface="Anaheim" panose="02000503000000000000" pitchFamily="2" charset="0"/>
              </a:rPr>
              <a:t>sehari</a:t>
            </a:r>
            <a:r>
              <a:rPr lang="en-US" sz="1300" dirty="0" smtClean="0">
                <a:latin typeface="Anaheim" panose="02000503000000000000" pitchFamily="2" charset="0"/>
              </a:rPr>
              <a:t> – </a:t>
            </a:r>
            <a:r>
              <a:rPr lang="en-US" sz="1300" dirty="0" err="1" smtClean="0">
                <a:latin typeface="Anaheim" panose="02000503000000000000" pitchFamily="2" charset="0"/>
              </a:rPr>
              <a:t>hari</a:t>
            </a:r>
            <a:r>
              <a:rPr lang="en-US" sz="1300" dirty="0">
                <a:latin typeface="Anaheim" panose="02000503000000000000" pitchFamily="2" charset="0"/>
              </a:rPr>
              <a:t>.</a:t>
            </a:r>
            <a:endParaRPr sz="1300" dirty="0">
              <a:latin typeface="Anaheim" panose="02000503000000000000" pitchFamily="2" charset="0"/>
            </a:endParaRPr>
          </a:p>
        </p:txBody>
      </p:sp>
      <p:sp>
        <p:nvSpPr>
          <p:cNvPr id="557" name="Google Shape;557;p39"/>
          <p:cNvSpPr/>
          <p:nvPr/>
        </p:nvSpPr>
        <p:spPr>
          <a:xfrm>
            <a:off x="4651513" y="1645880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8" name="Google Shape;558;p39"/>
          <p:cNvSpPr/>
          <p:nvPr/>
        </p:nvSpPr>
        <p:spPr>
          <a:xfrm>
            <a:off x="5694800" y="4148331"/>
            <a:ext cx="107827" cy="107819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9" name="Google Shape;559;p39"/>
          <p:cNvSpPr/>
          <p:nvPr/>
        </p:nvSpPr>
        <p:spPr>
          <a:xfrm rot="-1685758">
            <a:off x="4258316" y="967447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0" name="Google Shape;560;p39"/>
          <p:cNvGrpSpPr/>
          <p:nvPr/>
        </p:nvGrpSpPr>
        <p:grpSpPr>
          <a:xfrm>
            <a:off x="706057" y="956975"/>
            <a:ext cx="3107245" cy="3299166"/>
            <a:chOff x="299357" y="956975"/>
            <a:chExt cx="3107245" cy="3299166"/>
          </a:xfrm>
        </p:grpSpPr>
        <p:grpSp>
          <p:nvGrpSpPr>
            <p:cNvPr id="561" name="Google Shape;561;p39"/>
            <p:cNvGrpSpPr/>
            <p:nvPr/>
          </p:nvGrpSpPr>
          <p:grpSpPr>
            <a:xfrm>
              <a:off x="2494950" y="1297100"/>
              <a:ext cx="65475" cy="397950"/>
              <a:chOff x="2551425" y="1409425"/>
              <a:chExt cx="65475" cy="397950"/>
            </a:xfrm>
          </p:grpSpPr>
          <p:sp>
            <p:nvSpPr>
              <p:cNvPr id="562" name="Google Shape;562;p39"/>
              <p:cNvSpPr/>
              <p:nvPr/>
            </p:nvSpPr>
            <p:spPr>
              <a:xfrm>
                <a:off x="2568775" y="1499550"/>
                <a:ext cx="36100" cy="30850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1234" extrusionOk="0">
                    <a:moveTo>
                      <a:pt x="621" y="0"/>
                    </a:moveTo>
                    <a:cubicBezTo>
                      <a:pt x="304" y="0"/>
                      <a:pt x="1" y="248"/>
                      <a:pt x="1" y="610"/>
                    </a:cubicBezTo>
                    <a:cubicBezTo>
                      <a:pt x="1" y="949"/>
                      <a:pt x="268" y="1234"/>
                      <a:pt x="607" y="1234"/>
                    </a:cubicBezTo>
                    <a:cubicBezTo>
                      <a:pt x="1159" y="1234"/>
                      <a:pt x="1444" y="575"/>
                      <a:pt x="1052" y="183"/>
                    </a:cubicBezTo>
                    <a:cubicBezTo>
                      <a:pt x="926" y="56"/>
                      <a:pt x="772" y="0"/>
                      <a:pt x="62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3" name="Google Shape;563;p39"/>
              <p:cNvSpPr/>
              <p:nvPr/>
            </p:nvSpPr>
            <p:spPr>
              <a:xfrm>
                <a:off x="2559875" y="1490575"/>
                <a:ext cx="57025" cy="48750"/>
              </a:xfrm>
              <a:custGeom>
                <a:avLst/>
                <a:gdLst/>
                <a:ahLst/>
                <a:cxnLst/>
                <a:rect l="l" t="t" r="r" b="b"/>
                <a:pathLst>
                  <a:path w="2281" h="1950" extrusionOk="0">
                    <a:moveTo>
                      <a:pt x="984" y="96"/>
                    </a:moveTo>
                    <a:cubicBezTo>
                      <a:pt x="1772" y="96"/>
                      <a:pt x="2169" y="1046"/>
                      <a:pt x="1622" y="1611"/>
                    </a:cubicBezTo>
                    <a:cubicBezTo>
                      <a:pt x="1435" y="1797"/>
                      <a:pt x="1207" y="1880"/>
                      <a:pt x="984" y="1880"/>
                    </a:cubicBezTo>
                    <a:cubicBezTo>
                      <a:pt x="525" y="1880"/>
                      <a:pt x="90" y="1527"/>
                      <a:pt x="90" y="987"/>
                    </a:cubicBezTo>
                    <a:cubicBezTo>
                      <a:pt x="90" y="488"/>
                      <a:pt x="482" y="96"/>
                      <a:pt x="963" y="96"/>
                    </a:cubicBezTo>
                    <a:cubicBezTo>
                      <a:pt x="970" y="96"/>
                      <a:pt x="977" y="96"/>
                      <a:pt x="984" y="96"/>
                    </a:cubicBezTo>
                    <a:close/>
                    <a:moveTo>
                      <a:pt x="979" y="0"/>
                    </a:moveTo>
                    <a:cubicBezTo>
                      <a:pt x="481" y="0"/>
                      <a:pt x="1" y="391"/>
                      <a:pt x="1" y="969"/>
                    </a:cubicBezTo>
                    <a:cubicBezTo>
                      <a:pt x="1" y="1504"/>
                      <a:pt x="428" y="1949"/>
                      <a:pt x="963" y="1949"/>
                    </a:cubicBezTo>
                    <a:cubicBezTo>
                      <a:pt x="1835" y="1949"/>
                      <a:pt x="2281" y="898"/>
                      <a:pt x="1657" y="292"/>
                    </a:cubicBezTo>
                    <a:cubicBezTo>
                      <a:pt x="1461" y="90"/>
                      <a:pt x="1218" y="0"/>
                      <a:pt x="97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4" name="Google Shape;564;p39"/>
              <p:cNvSpPr/>
              <p:nvPr/>
            </p:nvSpPr>
            <p:spPr>
              <a:xfrm>
                <a:off x="2568775" y="1418400"/>
                <a:ext cx="36100" cy="30950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1238" extrusionOk="0">
                    <a:moveTo>
                      <a:pt x="613" y="0"/>
                    </a:moveTo>
                    <a:cubicBezTo>
                      <a:pt x="299" y="0"/>
                      <a:pt x="1" y="243"/>
                      <a:pt x="1" y="614"/>
                    </a:cubicBezTo>
                    <a:cubicBezTo>
                      <a:pt x="1" y="952"/>
                      <a:pt x="268" y="1220"/>
                      <a:pt x="607" y="1238"/>
                    </a:cubicBezTo>
                    <a:cubicBezTo>
                      <a:pt x="1159" y="1238"/>
                      <a:pt x="1444" y="578"/>
                      <a:pt x="1052" y="186"/>
                    </a:cubicBezTo>
                    <a:cubicBezTo>
                      <a:pt x="923" y="58"/>
                      <a:pt x="766" y="0"/>
                      <a:pt x="61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5" name="Google Shape;565;p39"/>
              <p:cNvSpPr/>
              <p:nvPr/>
            </p:nvSpPr>
            <p:spPr>
              <a:xfrm>
                <a:off x="2559875" y="1409425"/>
                <a:ext cx="56900" cy="48400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1936" extrusionOk="0">
                    <a:moveTo>
                      <a:pt x="984" y="100"/>
                    </a:moveTo>
                    <a:cubicBezTo>
                      <a:pt x="1772" y="100"/>
                      <a:pt x="2169" y="1049"/>
                      <a:pt x="1604" y="1614"/>
                    </a:cubicBezTo>
                    <a:cubicBezTo>
                      <a:pt x="1426" y="1798"/>
                      <a:pt x="1204" y="1880"/>
                      <a:pt x="985" y="1880"/>
                    </a:cubicBezTo>
                    <a:cubicBezTo>
                      <a:pt x="524" y="1880"/>
                      <a:pt x="78" y="1517"/>
                      <a:pt x="90" y="973"/>
                    </a:cubicBezTo>
                    <a:cubicBezTo>
                      <a:pt x="90" y="492"/>
                      <a:pt x="482" y="100"/>
                      <a:pt x="963" y="100"/>
                    </a:cubicBezTo>
                    <a:cubicBezTo>
                      <a:pt x="970" y="100"/>
                      <a:pt x="977" y="100"/>
                      <a:pt x="984" y="100"/>
                    </a:cubicBezTo>
                    <a:close/>
                    <a:moveTo>
                      <a:pt x="971" y="0"/>
                    </a:moveTo>
                    <a:cubicBezTo>
                      <a:pt x="476" y="0"/>
                      <a:pt x="1" y="386"/>
                      <a:pt x="1" y="973"/>
                    </a:cubicBezTo>
                    <a:cubicBezTo>
                      <a:pt x="1" y="1507"/>
                      <a:pt x="428" y="1935"/>
                      <a:pt x="963" y="1935"/>
                    </a:cubicBezTo>
                    <a:cubicBezTo>
                      <a:pt x="970" y="1935"/>
                      <a:pt x="977" y="1935"/>
                      <a:pt x="984" y="1935"/>
                    </a:cubicBezTo>
                    <a:cubicBezTo>
                      <a:pt x="1843" y="1935"/>
                      <a:pt x="2276" y="897"/>
                      <a:pt x="1657" y="296"/>
                    </a:cubicBezTo>
                    <a:cubicBezTo>
                      <a:pt x="1459" y="92"/>
                      <a:pt x="1213" y="0"/>
                      <a:pt x="97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6" name="Google Shape;566;p39"/>
              <p:cNvSpPr/>
              <p:nvPr/>
            </p:nvSpPr>
            <p:spPr>
              <a:xfrm>
                <a:off x="2568775" y="1588075"/>
                <a:ext cx="36100" cy="30950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1238" extrusionOk="0">
                    <a:moveTo>
                      <a:pt x="613" y="1"/>
                    </a:moveTo>
                    <a:cubicBezTo>
                      <a:pt x="299" y="1"/>
                      <a:pt x="1" y="243"/>
                      <a:pt x="1" y="614"/>
                    </a:cubicBezTo>
                    <a:cubicBezTo>
                      <a:pt x="1" y="953"/>
                      <a:pt x="268" y="1220"/>
                      <a:pt x="607" y="1238"/>
                    </a:cubicBezTo>
                    <a:cubicBezTo>
                      <a:pt x="1159" y="1238"/>
                      <a:pt x="1444" y="579"/>
                      <a:pt x="1052" y="187"/>
                    </a:cubicBezTo>
                    <a:cubicBezTo>
                      <a:pt x="923" y="58"/>
                      <a:pt x="766" y="1"/>
                      <a:pt x="61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7" name="Google Shape;567;p39"/>
              <p:cNvSpPr/>
              <p:nvPr/>
            </p:nvSpPr>
            <p:spPr>
              <a:xfrm>
                <a:off x="2559875" y="1579100"/>
                <a:ext cx="57025" cy="48850"/>
              </a:xfrm>
              <a:custGeom>
                <a:avLst/>
                <a:gdLst/>
                <a:ahLst/>
                <a:cxnLst/>
                <a:rect l="l" t="t" r="r" b="b"/>
                <a:pathLst>
                  <a:path w="2281" h="1954" extrusionOk="0">
                    <a:moveTo>
                      <a:pt x="984" y="100"/>
                    </a:moveTo>
                    <a:cubicBezTo>
                      <a:pt x="1772" y="100"/>
                      <a:pt x="2169" y="1050"/>
                      <a:pt x="1622" y="1615"/>
                    </a:cubicBezTo>
                    <a:cubicBezTo>
                      <a:pt x="1438" y="1793"/>
                      <a:pt x="1213" y="1873"/>
                      <a:pt x="992" y="1873"/>
                    </a:cubicBezTo>
                    <a:cubicBezTo>
                      <a:pt x="531" y="1873"/>
                      <a:pt x="90" y="1522"/>
                      <a:pt x="90" y="991"/>
                    </a:cubicBezTo>
                    <a:cubicBezTo>
                      <a:pt x="90" y="492"/>
                      <a:pt x="482" y="100"/>
                      <a:pt x="963" y="100"/>
                    </a:cubicBezTo>
                    <a:cubicBezTo>
                      <a:pt x="970" y="100"/>
                      <a:pt x="977" y="100"/>
                      <a:pt x="984" y="100"/>
                    </a:cubicBezTo>
                    <a:close/>
                    <a:moveTo>
                      <a:pt x="971" y="1"/>
                    </a:moveTo>
                    <a:cubicBezTo>
                      <a:pt x="476" y="1"/>
                      <a:pt x="1" y="386"/>
                      <a:pt x="1" y="973"/>
                    </a:cubicBezTo>
                    <a:cubicBezTo>
                      <a:pt x="1" y="1508"/>
                      <a:pt x="428" y="1935"/>
                      <a:pt x="963" y="1953"/>
                    </a:cubicBezTo>
                    <a:cubicBezTo>
                      <a:pt x="1835" y="1953"/>
                      <a:pt x="2281" y="902"/>
                      <a:pt x="1657" y="296"/>
                    </a:cubicBezTo>
                    <a:cubicBezTo>
                      <a:pt x="1459" y="92"/>
                      <a:pt x="1213" y="1"/>
                      <a:pt x="97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8" name="Google Shape;568;p39"/>
              <p:cNvSpPr/>
              <p:nvPr/>
            </p:nvSpPr>
            <p:spPr>
              <a:xfrm>
                <a:off x="2563450" y="1679125"/>
                <a:ext cx="35650" cy="30950"/>
              </a:xfrm>
              <a:custGeom>
                <a:avLst/>
                <a:gdLst/>
                <a:ahLst/>
                <a:cxnLst/>
                <a:rect l="l" t="t" r="r" b="b"/>
                <a:pathLst>
                  <a:path w="1426" h="1238" extrusionOk="0">
                    <a:moveTo>
                      <a:pt x="820" y="1"/>
                    </a:moveTo>
                    <a:cubicBezTo>
                      <a:pt x="267" y="1"/>
                      <a:pt x="0" y="660"/>
                      <a:pt x="374" y="1052"/>
                    </a:cubicBezTo>
                    <a:cubicBezTo>
                      <a:pt x="503" y="1180"/>
                      <a:pt x="660" y="1238"/>
                      <a:pt x="813" y="1238"/>
                    </a:cubicBezTo>
                    <a:cubicBezTo>
                      <a:pt x="1127" y="1238"/>
                      <a:pt x="1425" y="995"/>
                      <a:pt x="1425" y="624"/>
                    </a:cubicBezTo>
                    <a:cubicBezTo>
                      <a:pt x="1425" y="286"/>
                      <a:pt x="1158" y="1"/>
                      <a:pt x="82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9" name="Google Shape;569;p39"/>
              <p:cNvSpPr/>
              <p:nvPr/>
            </p:nvSpPr>
            <p:spPr>
              <a:xfrm>
                <a:off x="2551425" y="1670225"/>
                <a:ext cx="56575" cy="48750"/>
              </a:xfrm>
              <a:custGeom>
                <a:avLst/>
                <a:gdLst/>
                <a:ahLst/>
                <a:cxnLst/>
                <a:rect l="l" t="t" r="r" b="b"/>
                <a:pathLst>
                  <a:path w="2263" h="1950" extrusionOk="0">
                    <a:moveTo>
                      <a:pt x="1278" y="73"/>
                    </a:moveTo>
                    <a:cubicBezTo>
                      <a:pt x="1739" y="73"/>
                      <a:pt x="2186" y="437"/>
                      <a:pt x="2173" y="980"/>
                    </a:cubicBezTo>
                    <a:cubicBezTo>
                      <a:pt x="2173" y="1461"/>
                      <a:pt x="1782" y="1853"/>
                      <a:pt x="1301" y="1853"/>
                    </a:cubicBezTo>
                    <a:cubicBezTo>
                      <a:pt x="1293" y="1853"/>
                      <a:pt x="1286" y="1853"/>
                      <a:pt x="1279" y="1853"/>
                    </a:cubicBezTo>
                    <a:cubicBezTo>
                      <a:pt x="491" y="1853"/>
                      <a:pt x="94" y="904"/>
                      <a:pt x="659" y="339"/>
                    </a:cubicBezTo>
                    <a:cubicBezTo>
                      <a:pt x="837" y="155"/>
                      <a:pt x="1059" y="73"/>
                      <a:pt x="1278" y="73"/>
                    </a:cubicBezTo>
                    <a:close/>
                    <a:moveTo>
                      <a:pt x="1301" y="0"/>
                    </a:moveTo>
                    <a:cubicBezTo>
                      <a:pt x="428" y="0"/>
                      <a:pt x="0" y="1051"/>
                      <a:pt x="606" y="1657"/>
                    </a:cubicBezTo>
                    <a:cubicBezTo>
                      <a:pt x="802" y="1859"/>
                      <a:pt x="1045" y="1949"/>
                      <a:pt x="1284" y="1949"/>
                    </a:cubicBezTo>
                    <a:cubicBezTo>
                      <a:pt x="1782" y="1949"/>
                      <a:pt x="2263" y="1558"/>
                      <a:pt x="2263" y="980"/>
                    </a:cubicBezTo>
                    <a:cubicBezTo>
                      <a:pt x="2263" y="446"/>
                      <a:pt x="1835" y="0"/>
                      <a:pt x="130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0" name="Google Shape;570;p39"/>
              <p:cNvSpPr/>
              <p:nvPr/>
            </p:nvSpPr>
            <p:spPr>
              <a:xfrm>
                <a:off x="2563450" y="1767750"/>
                <a:ext cx="35650" cy="30850"/>
              </a:xfrm>
              <a:custGeom>
                <a:avLst/>
                <a:gdLst/>
                <a:ahLst/>
                <a:cxnLst/>
                <a:rect l="l" t="t" r="r" b="b"/>
                <a:pathLst>
                  <a:path w="1426" h="1234" extrusionOk="0">
                    <a:moveTo>
                      <a:pt x="820" y="1"/>
                    </a:moveTo>
                    <a:cubicBezTo>
                      <a:pt x="267" y="1"/>
                      <a:pt x="0" y="660"/>
                      <a:pt x="374" y="1052"/>
                    </a:cubicBezTo>
                    <a:cubicBezTo>
                      <a:pt x="500" y="1177"/>
                      <a:pt x="653" y="1234"/>
                      <a:pt x="803" y="1234"/>
                    </a:cubicBezTo>
                    <a:cubicBezTo>
                      <a:pt x="1121" y="1234"/>
                      <a:pt x="1425" y="982"/>
                      <a:pt x="1425" y="606"/>
                    </a:cubicBezTo>
                    <a:cubicBezTo>
                      <a:pt x="1425" y="268"/>
                      <a:pt x="1158" y="1"/>
                      <a:pt x="82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1" name="Google Shape;571;p39"/>
              <p:cNvSpPr/>
              <p:nvPr/>
            </p:nvSpPr>
            <p:spPr>
              <a:xfrm>
                <a:off x="2551425" y="1758850"/>
                <a:ext cx="56575" cy="48525"/>
              </a:xfrm>
              <a:custGeom>
                <a:avLst/>
                <a:gdLst/>
                <a:ahLst/>
                <a:cxnLst/>
                <a:rect l="l" t="t" r="r" b="b"/>
                <a:pathLst>
                  <a:path w="2263" h="1941" extrusionOk="0">
                    <a:moveTo>
                      <a:pt x="1284" y="69"/>
                    </a:moveTo>
                    <a:cubicBezTo>
                      <a:pt x="1738" y="69"/>
                      <a:pt x="2173" y="423"/>
                      <a:pt x="2173" y="962"/>
                    </a:cubicBezTo>
                    <a:cubicBezTo>
                      <a:pt x="2191" y="1461"/>
                      <a:pt x="1799" y="1853"/>
                      <a:pt x="1301" y="1871"/>
                    </a:cubicBezTo>
                    <a:lnTo>
                      <a:pt x="1301" y="1853"/>
                    </a:lnTo>
                    <a:cubicBezTo>
                      <a:pt x="1293" y="1853"/>
                      <a:pt x="1286" y="1853"/>
                      <a:pt x="1279" y="1853"/>
                    </a:cubicBezTo>
                    <a:cubicBezTo>
                      <a:pt x="491" y="1853"/>
                      <a:pt x="94" y="904"/>
                      <a:pt x="659" y="339"/>
                    </a:cubicBezTo>
                    <a:cubicBezTo>
                      <a:pt x="840" y="153"/>
                      <a:pt x="1064" y="69"/>
                      <a:pt x="1284" y="69"/>
                    </a:cubicBezTo>
                    <a:close/>
                    <a:moveTo>
                      <a:pt x="1301" y="0"/>
                    </a:moveTo>
                    <a:cubicBezTo>
                      <a:pt x="428" y="0"/>
                      <a:pt x="0" y="1034"/>
                      <a:pt x="606" y="1657"/>
                    </a:cubicBezTo>
                    <a:cubicBezTo>
                      <a:pt x="801" y="1853"/>
                      <a:pt x="1043" y="1941"/>
                      <a:pt x="1281" y="1941"/>
                    </a:cubicBezTo>
                    <a:cubicBezTo>
                      <a:pt x="1780" y="1941"/>
                      <a:pt x="2263" y="1554"/>
                      <a:pt x="2263" y="962"/>
                    </a:cubicBezTo>
                    <a:cubicBezTo>
                      <a:pt x="2263" y="428"/>
                      <a:pt x="1835" y="0"/>
                      <a:pt x="130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72" name="Google Shape;572;p39"/>
            <p:cNvGrpSpPr/>
            <p:nvPr/>
          </p:nvGrpSpPr>
          <p:grpSpPr>
            <a:xfrm>
              <a:off x="901100" y="956975"/>
              <a:ext cx="472550" cy="202200"/>
              <a:chOff x="1441900" y="2926313"/>
              <a:chExt cx="472550" cy="202200"/>
            </a:xfrm>
          </p:grpSpPr>
          <p:sp>
            <p:nvSpPr>
              <p:cNvPr id="573" name="Google Shape;573;p39"/>
              <p:cNvSpPr/>
              <p:nvPr/>
            </p:nvSpPr>
            <p:spPr>
              <a:xfrm>
                <a:off x="1441900" y="2926313"/>
                <a:ext cx="285500" cy="202200"/>
              </a:xfrm>
              <a:custGeom>
                <a:avLst/>
                <a:gdLst/>
                <a:ahLst/>
                <a:cxnLst/>
                <a:rect l="l" t="t" r="r" b="b"/>
                <a:pathLst>
                  <a:path w="11420" h="8088" fill="none" extrusionOk="0">
                    <a:moveTo>
                      <a:pt x="11420" y="0"/>
                    </a:moveTo>
                    <a:cubicBezTo>
                      <a:pt x="9140" y="0"/>
                      <a:pt x="7180" y="1639"/>
                      <a:pt x="6753" y="3884"/>
                    </a:cubicBezTo>
                    <a:cubicBezTo>
                      <a:pt x="5025" y="3403"/>
                      <a:pt x="3243" y="4436"/>
                      <a:pt x="2780" y="6164"/>
                    </a:cubicBezTo>
                    <a:cubicBezTo>
                      <a:pt x="1462" y="5594"/>
                      <a:pt x="1" y="6645"/>
                      <a:pt x="126" y="8088"/>
                    </a:cubicBezTo>
                    <a:lnTo>
                      <a:pt x="2994" y="8088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574;p39"/>
              <p:cNvSpPr/>
              <p:nvPr/>
            </p:nvSpPr>
            <p:spPr>
              <a:xfrm>
                <a:off x="1752325" y="2926313"/>
                <a:ext cx="35650" cy="13375"/>
              </a:xfrm>
              <a:custGeom>
                <a:avLst/>
                <a:gdLst/>
                <a:ahLst/>
                <a:cxnLst/>
                <a:rect l="l" t="t" r="r" b="b"/>
                <a:pathLst>
                  <a:path w="1426" h="535" fill="none" extrusionOk="0">
                    <a:moveTo>
                      <a:pt x="0" y="0"/>
                    </a:moveTo>
                    <a:cubicBezTo>
                      <a:pt x="0" y="0"/>
                      <a:pt x="998" y="107"/>
                      <a:pt x="1426" y="535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5" name="Google Shape;575;p39"/>
              <p:cNvSpPr/>
              <p:nvPr/>
            </p:nvSpPr>
            <p:spPr>
              <a:xfrm>
                <a:off x="1540325" y="3127613"/>
                <a:ext cx="248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9924" h="1" fill="none" extrusionOk="0">
                    <a:moveTo>
                      <a:pt x="1" y="0"/>
                    </a:moveTo>
                    <a:lnTo>
                      <a:pt x="9923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6" name="Google Shape;576;p39"/>
              <p:cNvSpPr/>
              <p:nvPr/>
            </p:nvSpPr>
            <p:spPr>
              <a:xfrm>
                <a:off x="1540325" y="3040313"/>
                <a:ext cx="39675" cy="20950"/>
              </a:xfrm>
              <a:custGeom>
                <a:avLst/>
                <a:gdLst/>
                <a:ahLst/>
                <a:cxnLst/>
                <a:rect l="l" t="t" r="r" b="b"/>
                <a:pathLst>
                  <a:path w="1587" h="838" fill="none" extrusionOk="0">
                    <a:moveTo>
                      <a:pt x="1586" y="1"/>
                    </a:moveTo>
                    <a:cubicBezTo>
                      <a:pt x="1586" y="1"/>
                      <a:pt x="428" y="108"/>
                      <a:pt x="1" y="838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7" name="Google Shape;577;p39"/>
              <p:cNvSpPr/>
              <p:nvPr/>
            </p:nvSpPr>
            <p:spPr>
              <a:xfrm>
                <a:off x="1829375" y="3002013"/>
                <a:ext cx="85075" cy="27200"/>
              </a:xfrm>
              <a:custGeom>
                <a:avLst/>
                <a:gdLst/>
                <a:ahLst/>
                <a:cxnLst/>
                <a:rect l="l" t="t" r="r" b="b"/>
                <a:pathLst>
                  <a:path w="3403" h="1088" fill="none" extrusionOk="0">
                    <a:moveTo>
                      <a:pt x="0" y="357"/>
                    </a:moveTo>
                    <a:cubicBezTo>
                      <a:pt x="0" y="357"/>
                      <a:pt x="2102" y="1"/>
                      <a:pt x="3403" y="1087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78" name="Google Shape;578;p39"/>
            <p:cNvGrpSpPr/>
            <p:nvPr/>
          </p:nvGrpSpPr>
          <p:grpSpPr>
            <a:xfrm>
              <a:off x="1280200" y="1078550"/>
              <a:ext cx="1043050" cy="1488400"/>
              <a:chOff x="910475" y="761863"/>
              <a:chExt cx="1043050" cy="1488400"/>
            </a:xfrm>
          </p:grpSpPr>
          <p:sp>
            <p:nvSpPr>
              <p:cNvPr id="579" name="Google Shape;579;p39"/>
              <p:cNvSpPr/>
              <p:nvPr/>
            </p:nvSpPr>
            <p:spPr>
              <a:xfrm>
                <a:off x="910475" y="761863"/>
                <a:ext cx="1043050" cy="1488400"/>
              </a:xfrm>
              <a:custGeom>
                <a:avLst/>
                <a:gdLst/>
                <a:ahLst/>
                <a:cxnLst/>
                <a:rect l="l" t="t" r="r" b="b"/>
                <a:pathLst>
                  <a:path w="41722" h="59536" fill="none" extrusionOk="0">
                    <a:moveTo>
                      <a:pt x="41722" y="8159"/>
                    </a:moveTo>
                    <a:lnTo>
                      <a:pt x="41722" y="57914"/>
                    </a:lnTo>
                    <a:cubicBezTo>
                      <a:pt x="41722" y="58805"/>
                      <a:pt x="40991" y="59536"/>
                      <a:pt x="40101" y="59536"/>
                    </a:cubicBezTo>
                    <a:lnTo>
                      <a:pt x="1622" y="59536"/>
                    </a:lnTo>
                    <a:cubicBezTo>
                      <a:pt x="731" y="59536"/>
                      <a:pt x="1" y="58805"/>
                      <a:pt x="1" y="57914"/>
                    </a:cubicBezTo>
                    <a:lnTo>
                      <a:pt x="1" y="1621"/>
                    </a:lnTo>
                    <a:cubicBezTo>
                      <a:pt x="1" y="730"/>
                      <a:pt x="731" y="0"/>
                      <a:pt x="1622" y="0"/>
                    </a:cubicBezTo>
                    <a:lnTo>
                      <a:pt x="32512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0" name="Google Shape;580;p39"/>
              <p:cNvSpPr/>
              <p:nvPr/>
            </p:nvSpPr>
            <p:spPr>
              <a:xfrm>
                <a:off x="1723250" y="761863"/>
                <a:ext cx="224500" cy="206225"/>
              </a:xfrm>
              <a:custGeom>
                <a:avLst/>
                <a:gdLst/>
                <a:ahLst/>
                <a:cxnLst/>
                <a:rect l="l" t="t" r="r" b="b"/>
                <a:pathLst>
                  <a:path w="8980" h="8249" fill="none" extrusionOk="0">
                    <a:moveTo>
                      <a:pt x="1" y="0"/>
                    </a:moveTo>
                    <a:lnTo>
                      <a:pt x="1" y="6645"/>
                    </a:lnTo>
                    <a:cubicBezTo>
                      <a:pt x="1" y="7518"/>
                      <a:pt x="713" y="8248"/>
                      <a:pt x="1604" y="8248"/>
                    </a:cubicBezTo>
                    <a:lnTo>
                      <a:pt x="8979" y="8248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" name="Google Shape;581;p39"/>
              <p:cNvSpPr/>
              <p:nvPr/>
            </p:nvSpPr>
            <p:spPr>
              <a:xfrm>
                <a:off x="1051650" y="1062463"/>
                <a:ext cx="760700" cy="22300"/>
              </a:xfrm>
              <a:custGeom>
                <a:avLst/>
                <a:gdLst/>
                <a:ahLst/>
                <a:cxnLst/>
                <a:rect l="l" t="t" r="r" b="b"/>
                <a:pathLst>
                  <a:path w="30428" h="892" fill="none" extrusionOk="0">
                    <a:moveTo>
                      <a:pt x="1" y="1"/>
                    </a:moveTo>
                    <a:lnTo>
                      <a:pt x="30428" y="1"/>
                    </a:lnTo>
                    <a:lnTo>
                      <a:pt x="30428" y="891"/>
                    </a:lnTo>
                    <a:lnTo>
                      <a:pt x="1" y="89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" name="Google Shape;582;p39"/>
              <p:cNvSpPr/>
              <p:nvPr/>
            </p:nvSpPr>
            <p:spPr>
              <a:xfrm>
                <a:off x="1051650" y="1162663"/>
                <a:ext cx="760700" cy="22300"/>
              </a:xfrm>
              <a:custGeom>
                <a:avLst/>
                <a:gdLst/>
                <a:ahLst/>
                <a:cxnLst/>
                <a:rect l="l" t="t" r="r" b="b"/>
                <a:pathLst>
                  <a:path w="30428" h="892" fill="none" extrusionOk="0">
                    <a:moveTo>
                      <a:pt x="1" y="1"/>
                    </a:moveTo>
                    <a:lnTo>
                      <a:pt x="30428" y="1"/>
                    </a:lnTo>
                    <a:lnTo>
                      <a:pt x="30428" y="892"/>
                    </a:lnTo>
                    <a:lnTo>
                      <a:pt x="1" y="892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" name="Google Shape;583;p39"/>
              <p:cNvSpPr/>
              <p:nvPr/>
            </p:nvSpPr>
            <p:spPr>
              <a:xfrm>
                <a:off x="1051650" y="1262888"/>
                <a:ext cx="760700" cy="22275"/>
              </a:xfrm>
              <a:custGeom>
                <a:avLst/>
                <a:gdLst/>
                <a:ahLst/>
                <a:cxnLst/>
                <a:rect l="l" t="t" r="r" b="b"/>
                <a:pathLst>
                  <a:path w="30428" h="891" fill="none" extrusionOk="0">
                    <a:moveTo>
                      <a:pt x="1" y="0"/>
                    </a:moveTo>
                    <a:lnTo>
                      <a:pt x="30428" y="0"/>
                    </a:lnTo>
                    <a:lnTo>
                      <a:pt x="30428" y="891"/>
                    </a:lnTo>
                    <a:lnTo>
                      <a:pt x="1" y="89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4" name="Google Shape;584;p39"/>
              <p:cNvSpPr/>
              <p:nvPr/>
            </p:nvSpPr>
            <p:spPr>
              <a:xfrm>
                <a:off x="1051650" y="1363088"/>
                <a:ext cx="760700" cy="22300"/>
              </a:xfrm>
              <a:custGeom>
                <a:avLst/>
                <a:gdLst/>
                <a:ahLst/>
                <a:cxnLst/>
                <a:rect l="l" t="t" r="r" b="b"/>
                <a:pathLst>
                  <a:path w="30428" h="892" fill="none" extrusionOk="0">
                    <a:moveTo>
                      <a:pt x="1" y="0"/>
                    </a:moveTo>
                    <a:lnTo>
                      <a:pt x="30428" y="0"/>
                    </a:lnTo>
                    <a:lnTo>
                      <a:pt x="30428" y="891"/>
                    </a:lnTo>
                    <a:lnTo>
                      <a:pt x="1" y="89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5" name="Google Shape;585;p39"/>
              <p:cNvSpPr/>
              <p:nvPr/>
            </p:nvSpPr>
            <p:spPr>
              <a:xfrm>
                <a:off x="1051650" y="1463288"/>
                <a:ext cx="760700" cy="22300"/>
              </a:xfrm>
              <a:custGeom>
                <a:avLst/>
                <a:gdLst/>
                <a:ahLst/>
                <a:cxnLst/>
                <a:rect l="l" t="t" r="r" b="b"/>
                <a:pathLst>
                  <a:path w="30428" h="892" fill="none" extrusionOk="0">
                    <a:moveTo>
                      <a:pt x="1" y="1"/>
                    </a:moveTo>
                    <a:lnTo>
                      <a:pt x="30428" y="1"/>
                    </a:lnTo>
                    <a:lnTo>
                      <a:pt x="30428" y="891"/>
                    </a:lnTo>
                    <a:lnTo>
                      <a:pt x="1" y="89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" name="Google Shape;586;p39"/>
              <p:cNvSpPr/>
              <p:nvPr/>
            </p:nvSpPr>
            <p:spPr>
              <a:xfrm>
                <a:off x="1051650" y="1563488"/>
                <a:ext cx="760700" cy="22300"/>
              </a:xfrm>
              <a:custGeom>
                <a:avLst/>
                <a:gdLst/>
                <a:ahLst/>
                <a:cxnLst/>
                <a:rect l="l" t="t" r="r" b="b"/>
                <a:pathLst>
                  <a:path w="30428" h="892" fill="none" extrusionOk="0">
                    <a:moveTo>
                      <a:pt x="1" y="1"/>
                    </a:moveTo>
                    <a:lnTo>
                      <a:pt x="30428" y="1"/>
                    </a:lnTo>
                    <a:lnTo>
                      <a:pt x="30428" y="892"/>
                    </a:lnTo>
                    <a:lnTo>
                      <a:pt x="1" y="892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" name="Google Shape;587;p39"/>
              <p:cNvSpPr/>
              <p:nvPr/>
            </p:nvSpPr>
            <p:spPr>
              <a:xfrm>
                <a:off x="1051650" y="1663713"/>
                <a:ext cx="760700" cy="22275"/>
              </a:xfrm>
              <a:custGeom>
                <a:avLst/>
                <a:gdLst/>
                <a:ahLst/>
                <a:cxnLst/>
                <a:rect l="l" t="t" r="r" b="b"/>
                <a:pathLst>
                  <a:path w="30428" h="891" fill="none" extrusionOk="0">
                    <a:moveTo>
                      <a:pt x="1" y="0"/>
                    </a:moveTo>
                    <a:lnTo>
                      <a:pt x="30428" y="0"/>
                    </a:lnTo>
                    <a:lnTo>
                      <a:pt x="30428" y="891"/>
                    </a:lnTo>
                    <a:lnTo>
                      <a:pt x="1" y="89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" name="Google Shape;588;p39"/>
              <p:cNvSpPr/>
              <p:nvPr/>
            </p:nvSpPr>
            <p:spPr>
              <a:xfrm>
                <a:off x="1051650" y="1782613"/>
                <a:ext cx="315350" cy="22300"/>
              </a:xfrm>
              <a:custGeom>
                <a:avLst/>
                <a:gdLst/>
                <a:ahLst/>
                <a:cxnLst/>
                <a:rect l="l" t="t" r="r" b="b"/>
                <a:pathLst>
                  <a:path w="12614" h="892" fill="none" extrusionOk="0">
                    <a:moveTo>
                      <a:pt x="1" y="1"/>
                    </a:moveTo>
                    <a:lnTo>
                      <a:pt x="12613" y="1"/>
                    </a:lnTo>
                    <a:lnTo>
                      <a:pt x="12613" y="891"/>
                    </a:lnTo>
                    <a:lnTo>
                      <a:pt x="1" y="89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" name="Google Shape;589;p39"/>
              <p:cNvSpPr/>
              <p:nvPr/>
            </p:nvSpPr>
            <p:spPr>
              <a:xfrm>
                <a:off x="1051650" y="1990163"/>
                <a:ext cx="3932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731" fill="none" extrusionOk="0">
                    <a:moveTo>
                      <a:pt x="1" y="0"/>
                    </a:moveTo>
                    <a:lnTo>
                      <a:pt x="15731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90" name="Google Shape;590;p39"/>
            <p:cNvGrpSpPr/>
            <p:nvPr/>
          </p:nvGrpSpPr>
          <p:grpSpPr>
            <a:xfrm>
              <a:off x="1941575" y="2024713"/>
              <a:ext cx="875600" cy="1088925"/>
              <a:chOff x="5962175" y="478150"/>
              <a:chExt cx="875600" cy="1088925"/>
            </a:xfrm>
          </p:grpSpPr>
          <p:sp>
            <p:nvSpPr>
              <p:cNvPr id="591" name="Google Shape;591;p39"/>
              <p:cNvSpPr/>
              <p:nvPr/>
            </p:nvSpPr>
            <p:spPr>
              <a:xfrm>
                <a:off x="6095350" y="582825"/>
                <a:ext cx="504600" cy="504600"/>
              </a:xfrm>
              <a:custGeom>
                <a:avLst/>
                <a:gdLst/>
                <a:ahLst/>
                <a:cxnLst/>
                <a:rect l="l" t="t" r="r" b="b"/>
                <a:pathLst>
                  <a:path w="20184" h="20184" extrusionOk="0">
                    <a:moveTo>
                      <a:pt x="10083" y="0"/>
                    </a:moveTo>
                    <a:lnTo>
                      <a:pt x="10083" y="0"/>
                    </a:lnTo>
                    <a:cubicBezTo>
                      <a:pt x="15659" y="18"/>
                      <a:pt x="20166" y="4525"/>
                      <a:pt x="20184" y="10101"/>
                    </a:cubicBezTo>
                    <a:lnTo>
                      <a:pt x="20184" y="10101"/>
                    </a:lnTo>
                    <a:cubicBezTo>
                      <a:pt x="20166" y="15659"/>
                      <a:pt x="15659" y="20166"/>
                      <a:pt x="10083" y="20184"/>
                    </a:cubicBezTo>
                    <a:lnTo>
                      <a:pt x="10083" y="20184"/>
                    </a:lnTo>
                    <a:cubicBezTo>
                      <a:pt x="4525" y="20166"/>
                      <a:pt x="0" y="15659"/>
                      <a:pt x="0" y="10101"/>
                    </a:cubicBezTo>
                    <a:lnTo>
                      <a:pt x="0" y="10101"/>
                    </a:lnTo>
                    <a:cubicBezTo>
                      <a:pt x="0" y="4525"/>
                      <a:pt x="4525" y="18"/>
                      <a:pt x="10083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" name="Google Shape;592;p39"/>
              <p:cNvSpPr/>
              <p:nvPr/>
            </p:nvSpPr>
            <p:spPr>
              <a:xfrm>
                <a:off x="6501075" y="1086075"/>
                <a:ext cx="145650" cy="186625"/>
              </a:xfrm>
              <a:custGeom>
                <a:avLst/>
                <a:gdLst/>
                <a:ahLst/>
                <a:cxnLst/>
                <a:rect l="l" t="t" r="r" b="b"/>
                <a:pathLst>
                  <a:path w="5826" h="7465" extrusionOk="0">
                    <a:moveTo>
                      <a:pt x="0" y="1176"/>
                    </a:moveTo>
                    <a:lnTo>
                      <a:pt x="1888" y="0"/>
                    </a:lnTo>
                    <a:lnTo>
                      <a:pt x="5825" y="6289"/>
                    </a:lnTo>
                    <a:lnTo>
                      <a:pt x="3937" y="7465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" name="Google Shape;593;p39"/>
              <p:cNvSpPr/>
              <p:nvPr/>
            </p:nvSpPr>
            <p:spPr>
              <a:xfrm>
                <a:off x="5962175" y="478150"/>
                <a:ext cx="742450" cy="742000"/>
              </a:xfrm>
              <a:custGeom>
                <a:avLst/>
                <a:gdLst/>
                <a:ahLst/>
                <a:cxnLst/>
                <a:rect l="l" t="t" r="r" b="b"/>
                <a:pathLst>
                  <a:path w="29698" h="29680" extrusionOk="0">
                    <a:moveTo>
                      <a:pt x="15410" y="1"/>
                    </a:moveTo>
                    <a:cubicBezTo>
                      <a:pt x="9638" y="1"/>
                      <a:pt x="4419" y="3475"/>
                      <a:pt x="2210" y="8819"/>
                    </a:cubicBezTo>
                    <a:cubicBezTo>
                      <a:pt x="1" y="14146"/>
                      <a:pt x="1230" y="20291"/>
                      <a:pt x="5309" y="24371"/>
                    </a:cubicBezTo>
                    <a:cubicBezTo>
                      <a:pt x="9389" y="28468"/>
                      <a:pt x="15535" y="29680"/>
                      <a:pt x="20879" y="27471"/>
                    </a:cubicBezTo>
                    <a:cubicBezTo>
                      <a:pt x="26206" y="25262"/>
                      <a:pt x="29697" y="20060"/>
                      <a:pt x="29697" y="14288"/>
                    </a:cubicBezTo>
                    <a:cubicBezTo>
                      <a:pt x="29697" y="6396"/>
                      <a:pt x="23302" y="1"/>
                      <a:pt x="15410" y="1"/>
                    </a:cubicBezTo>
                    <a:close/>
                    <a:moveTo>
                      <a:pt x="15410" y="24068"/>
                    </a:moveTo>
                    <a:cubicBezTo>
                      <a:pt x="11455" y="24068"/>
                      <a:pt x="7875" y="21681"/>
                      <a:pt x="6360" y="18029"/>
                    </a:cubicBezTo>
                    <a:cubicBezTo>
                      <a:pt x="4846" y="14359"/>
                      <a:pt x="5684" y="10155"/>
                      <a:pt x="8480" y="7358"/>
                    </a:cubicBezTo>
                    <a:cubicBezTo>
                      <a:pt x="11277" y="4544"/>
                      <a:pt x="15499" y="3706"/>
                      <a:pt x="19151" y="5221"/>
                    </a:cubicBezTo>
                    <a:cubicBezTo>
                      <a:pt x="22821" y="6735"/>
                      <a:pt x="25208" y="10315"/>
                      <a:pt x="25208" y="14270"/>
                    </a:cubicBezTo>
                    <a:cubicBezTo>
                      <a:pt x="25208" y="19686"/>
                      <a:pt x="20826" y="24068"/>
                      <a:pt x="15410" y="24068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dk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" name="Google Shape;594;p39"/>
              <p:cNvSpPr/>
              <p:nvPr/>
            </p:nvSpPr>
            <p:spPr>
              <a:xfrm>
                <a:off x="6581675" y="1224575"/>
                <a:ext cx="256100" cy="342500"/>
              </a:xfrm>
              <a:custGeom>
                <a:avLst/>
                <a:gdLst/>
                <a:ahLst/>
                <a:cxnLst/>
                <a:rect l="l" t="t" r="r" b="b"/>
                <a:pathLst>
                  <a:path w="10244" h="13700" extrusionOk="0">
                    <a:moveTo>
                      <a:pt x="9086" y="13148"/>
                    </a:moveTo>
                    <a:lnTo>
                      <a:pt x="9086" y="13148"/>
                    </a:lnTo>
                    <a:cubicBezTo>
                      <a:pt x="8177" y="13700"/>
                      <a:pt x="6984" y="13433"/>
                      <a:pt x="6414" y="12542"/>
                    </a:cubicBezTo>
                    <a:lnTo>
                      <a:pt x="571" y="3243"/>
                    </a:lnTo>
                    <a:cubicBezTo>
                      <a:pt x="1" y="2334"/>
                      <a:pt x="286" y="1141"/>
                      <a:pt x="1194" y="571"/>
                    </a:cubicBezTo>
                    <a:lnTo>
                      <a:pt x="1194" y="571"/>
                    </a:lnTo>
                    <a:cubicBezTo>
                      <a:pt x="2085" y="1"/>
                      <a:pt x="3278" y="286"/>
                      <a:pt x="3848" y="1176"/>
                    </a:cubicBezTo>
                    <a:lnTo>
                      <a:pt x="9692" y="10476"/>
                    </a:lnTo>
                    <a:cubicBezTo>
                      <a:pt x="10244" y="11384"/>
                      <a:pt x="9977" y="12578"/>
                      <a:pt x="9086" y="13148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dk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" name="Google Shape;595;p39"/>
              <p:cNvSpPr/>
              <p:nvPr/>
            </p:nvSpPr>
            <p:spPr>
              <a:xfrm>
                <a:off x="6203125" y="760525"/>
                <a:ext cx="320675" cy="185725"/>
              </a:xfrm>
              <a:custGeom>
                <a:avLst/>
                <a:gdLst/>
                <a:ahLst/>
                <a:cxnLst/>
                <a:rect l="l" t="t" r="r" b="b"/>
                <a:pathLst>
                  <a:path w="12827" h="7429" extrusionOk="0">
                    <a:moveTo>
                      <a:pt x="0" y="4525"/>
                    </a:moveTo>
                    <a:lnTo>
                      <a:pt x="2494" y="7429"/>
                    </a:lnTo>
                    <a:cubicBezTo>
                      <a:pt x="2494" y="7429"/>
                      <a:pt x="5558" y="1782"/>
                      <a:pt x="12827" y="0"/>
                    </a:cubicBezTo>
                    <a:cubicBezTo>
                      <a:pt x="12827" y="0"/>
                      <a:pt x="6039" y="89"/>
                      <a:pt x="2334" y="6057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96" name="Google Shape;596;p39"/>
            <p:cNvGrpSpPr/>
            <p:nvPr/>
          </p:nvGrpSpPr>
          <p:grpSpPr>
            <a:xfrm>
              <a:off x="807106" y="1645871"/>
              <a:ext cx="612965" cy="612965"/>
              <a:chOff x="5208200" y="980975"/>
              <a:chExt cx="440475" cy="440475"/>
            </a:xfrm>
          </p:grpSpPr>
          <p:sp>
            <p:nvSpPr>
              <p:cNvPr id="597" name="Google Shape;597;p39"/>
              <p:cNvSpPr/>
              <p:nvPr/>
            </p:nvSpPr>
            <p:spPr>
              <a:xfrm>
                <a:off x="5208200" y="980975"/>
                <a:ext cx="197300" cy="199975"/>
              </a:xfrm>
              <a:custGeom>
                <a:avLst/>
                <a:gdLst/>
                <a:ahLst/>
                <a:cxnLst/>
                <a:rect l="l" t="t" r="r" b="b"/>
                <a:pathLst>
                  <a:path w="7892" h="7999" extrusionOk="0">
                    <a:moveTo>
                      <a:pt x="7892" y="0"/>
                    </a:moveTo>
                    <a:cubicBezTo>
                      <a:pt x="3510" y="72"/>
                      <a:pt x="0" y="3617"/>
                      <a:pt x="0" y="7999"/>
                    </a:cubicBezTo>
                    <a:lnTo>
                      <a:pt x="7892" y="79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dk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8" name="Google Shape;598;p39"/>
              <p:cNvSpPr/>
              <p:nvPr/>
            </p:nvSpPr>
            <p:spPr>
              <a:xfrm>
                <a:off x="5233125" y="1005900"/>
                <a:ext cx="415550" cy="415550"/>
              </a:xfrm>
              <a:custGeom>
                <a:avLst/>
                <a:gdLst/>
                <a:ahLst/>
                <a:cxnLst/>
                <a:rect l="l" t="t" r="r" b="b"/>
                <a:pathLst>
                  <a:path w="16622" h="16622" extrusionOk="0">
                    <a:moveTo>
                      <a:pt x="7999" y="1"/>
                    </a:moveTo>
                    <a:lnTo>
                      <a:pt x="7892" y="1"/>
                    </a:lnTo>
                    <a:lnTo>
                      <a:pt x="7892" y="8000"/>
                    </a:lnTo>
                    <a:lnTo>
                      <a:pt x="1" y="8000"/>
                    </a:lnTo>
                    <a:cubicBezTo>
                      <a:pt x="1" y="11242"/>
                      <a:pt x="1960" y="14145"/>
                      <a:pt x="4935" y="15392"/>
                    </a:cubicBezTo>
                    <a:cubicBezTo>
                      <a:pt x="7928" y="16622"/>
                      <a:pt x="11366" y="15945"/>
                      <a:pt x="13664" y="13647"/>
                    </a:cubicBezTo>
                    <a:cubicBezTo>
                      <a:pt x="15945" y="11366"/>
                      <a:pt x="16621" y="7928"/>
                      <a:pt x="15392" y="4935"/>
                    </a:cubicBezTo>
                    <a:cubicBezTo>
                      <a:pt x="14145" y="1943"/>
                      <a:pt x="11242" y="1"/>
                      <a:pt x="799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99" name="Google Shape;599;p39"/>
            <p:cNvSpPr/>
            <p:nvPr/>
          </p:nvSpPr>
          <p:spPr>
            <a:xfrm>
              <a:off x="1280188" y="3106043"/>
              <a:ext cx="140247" cy="140224"/>
            </a:xfrm>
            <a:custGeom>
              <a:avLst/>
              <a:gdLst/>
              <a:ahLst/>
              <a:cxnLst/>
              <a:rect l="l" t="t" r="r" b="b"/>
              <a:pathLst>
                <a:path w="3065" h="3065" extrusionOk="0">
                  <a:moveTo>
                    <a:pt x="3064" y="1532"/>
                  </a:moveTo>
                  <a:cubicBezTo>
                    <a:pt x="3064" y="2387"/>
                    <a:pt x="2387" y="3064"/>
                    <a:pt x="1532" y="3064"/>
                  </a:cubicBezTo>
                  <a:cubicBezTo>
                    <a:pt x="677" y="3064"/>
                    <a:pt x="0" y="2387"/>
                    <a:pt x="0" y="1532"/>
                  </a:cubicBezTo>
                  <a:cubicBezTo>
                    <a:pt x="0" y="677"/>
                    <a:pt x="677" y="0"/>
                    <a:pt x="1532" y="0"/>
                  </a:cubicBezTo>
                  <a:cubicBezTo>
                    <a:pt x="2387" y="0"/>
                    <a:pt x="3064" y="677"/>
                    <a:pt x="3064" y="1532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9"/>
            <p:cNvSpPr/>
            <p:nvPr/>
          </p:nvSpPr>
          <p:spPr>
            <a:xfrm>
              <a:off x="1592388" y="2738300"/>
              <a:ext cx="213431" cy="214685"/>
            </a:xfrm>
            <a:custGeom>
              <a:avLst/>
              <a:gdLst/>
              <a:ahLst/>
              <a:cxnLst/>
              <a:rect l="l" t="t" r="r" b="b"/>
              <a:pathLst>
                <a:path w="3065" h="3083" fill="none" extrusionOk="0">
                  <a:moveTo>
                    <a:pt x="3065" y="1551"/>
                  </a:moveTo>
                  <a:cubicBezTo>
                    <a:pt x="3065" y="2388"/>
                    <a:pt x="2388" y="3083"/>
                    <a:pt x="1533" y="3083"/>
                  </a:cubicBezTo>
                  <a:cubicBezTo>
                    <a:pt x="678" y="3083"/>
                    <a:pt x="1" y="2388"/>
                    <a:pt x="1" y="1551"/>
                  </a:cubicBezTo>
                  <a:cubicBezTo>
                    <a:pt x="1" y="696"/>
                    <a:pt x="678" y="1"/>
                    <a:pt x="1533" y="1"/>
                  </a:cubicBezTo>
                  <a:cubicBezTo>
                    <a:pt x="2388" y="1"/>
                    <a:pt x="3065" y="696"/>
                    <a:pt x="3065" y="155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9"/>
            <p:cNvSpPr/>
            <p:nvPr/>
          </p:nvSpPr>
          <p:spPr>
            <a:xfrm>
              <a:off x="2585538" y="1004156"/>
              <a:ext cx="107827" cy="107819"/>
            </a:xfrm>
            <a:custGeom>
              <a:avLst/>
              <a:gdLst/>
              <a:ahLst/>
              <a:cxnLst/>
              <a:rect l="l" t="t" r="r" b="b"/>
              <a:pathLst>
                <a:path w="3065" h="3065" extrusionOk="0">
                  <a:moveTo>
                    <a:pt x="3064" y="1532"/>
                  </a:moveTo>
                  <a:cubicBezTo>
                    <a:pt x="3064" y="2387"/>
                    <a:pt x="2387" y="3064"/>
                    <a:pt x="1532" y="3064"/>
                  </a:cubicBezTo>
                  <a:cubicBezTo>
                    <a:pt x="677" y="3064"/>
                    <a:pt x="0" y="2387"/>
                    <a:pt x="0" y="1532"/>
                  </a:cubicBezTo>
                  <a:cubicBezTo>
                    <a:pt x="0" y="677"/>
                    <a:pt x="677" y="0"/>
                    <a:pt x="1532" y="0"/>
                  </a:cubicBezTo>
                  <a:cubicBezTo>
                    <a:pt x="2387" y="0"/>
                    <a:pt x="3064" y="677"/>
                    <a:pt x="3064" y="1532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9"/>
            <p:cNvSpPr/>
            <p:nvPr/>
          </p:nvSpPr>
          <p:spPr>
            <a:xfrm rot="-1685758">
              <a:off x="1054253" y="3042997"/>
              <a:ext cx="59549" cy="60168"/>
            </a:xfrm>
            <a:custGeom>
              <a:avLst/>
              <a:gdLst/>
              <a:ahLst/>
              <a:cxnLst/>
              <a:rect l="l" t="t" r="r" b="b"/>
              <a:pathLst>
                <a:path w="1729" h="1747" fill="none" extrusionOk="0">
                  <a:moveTo>
                    <a:pt x="1729" y="749"/>
                  </a:moveTo>
                  <a:cubicBezTo>
                    <a:pt x="1729" y="1408"/>
                    <a:pt x="927" y="1746"/>
                    <a:pt x="464" y="1265"/>
                  </a:cubicBezTo>
                  <a:cubicBezTo>
                    <a:pt x="1" y="802"/>
                    <a:pt x="322" y="1"/>
                    <a:pt x="998" y="1"/>
                  </a:cubicBezTo>
                  <a:cubicBezTo>
                    <a:pt x="1408" y="1"/>
                    <a:pt x="1729" y="339"/>
                    <a:pt x="1729" y="749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03" name="Google Shape;603;p39"/>
            <p:cNvGrpSpPr/>
            <p:nvPr/>
          </p:nvGrpSpPr>
          <p:grpSpPr>
            <a:xfrm>
              <a:off x="299357" y="3264591"/>
              <a:ext cx="953591" cy="334099"/>
              <a:chOff x="2271950" y="2722775"/>
              <a:chExt cx="575875" cy="201775"/>
            </a:xfrm>
          </p:grpSpPr>
          <p:sp>
            <p:nvSpPr>
              <p:cNvPr id="604" name="Google Shape;604;p39"/>
              <p:cNvSpPr/>
              <p:nvPr/>
            </p:nvSpPr>
            <p:spPr>
              <a:xfrm>
                <a:off x="2562325" y="2722775"/>
                <a:ext cx="285500" cy="201775"/>
              </a:xfrm>
              <a:custGeom>
                <a:avLst/>
                <a:gdLst/>
                <a:ahLst/>
                <a:cxnLst/>
                <a:rect l="l" t="t" r="r" b="b"/>
                <a:pathLst>
                  <a:path w="11420" h="8071" fill="none" extrusionOk="0">
                    <a:moveTo>
                      <a:pt x="0" y="0"/>
                    </a:moveTo>
                    <a:cubicBezTo>
                      <a:pt x="2280" y="0"/>
                      <a:pt x="4240" y="1639"/>
                      <a:pt x="4668" y="3884"/>
                    </a:cubicBezTo>
                    <a:cubicBezTo>
                      <a:pt x="6395" y="3403"/>
                      <a:pt x="8177" y="4418"/>
                      <a:pt x="8640" y="6164"/>
                    </a:cubicBezTo>
                    <a:cubicBezTo>
                      <a:pt x="9976" y="5594"/>
                      <a:pt x="11419" y="6645"/>
                      <a:pt x="11294" y="8070"/>
                    </a:cubicBezTo>
                    <a:lnTo>
                      <a:pt x="8444" y="807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5" name="Google Shape;605;p39"/>
              <p:cNvSpPr/>
              <p:nvPr/>
            </p:nvSpPr>
            <p:spPr>
              <a:xfrm>
                <a:off x="2501750" y="2722775"/>
                <a:ext cx="36100" cy="13375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535" fill="none" extrusionOk="0">
                    <a:moveTo>
                      <a:pt x="1443" y="0"/>
                    </a:moveTo>
                    <a:cubicBezTo>
                      <a:pt x="1443" y="0"/>
                      <a:pt x="428" y="107"/>
                      <a:pt x="0" y="535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6" name="Google Shape;606;p39"/>
              <p:cNvSpPr/>
              <p:nvPr/>
            </p:nvSpPr>
            <p:spPr>
              <a:xfrm>
                <a:off x="2271950" y="2870625"/>
                <a:ext cx="477450" cy="53475"/>
              </a:xfrm>
              <a:custGeom>
                <a:avLst/>
                <a:gdLst/>
                <a:ahLst/>
                <a:cxnLst/>
                <a:rect l="l" t="t" r="r" b="b"/>
                <a:pathLst>
                  <a:path w="19098" h="2139" fill="none" extrusionOk="0">
                    <a:moveTo>
                      <a:pt x="19097" y="2138"/>
                    </a:moveTo>
                    <a:lnTo>
                      <a:pt x="0" y="2138"/>
                    </a:lnTo>
                    <a:cubicBezTo>
                      <a:pt x="0" y="2138"/>
                      <a:pt x="374" y="1"/>
                      <a:pt x="2476" y="179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7" name="Google Shape;607;p39"/>
              <p:cNvSpPr/>
              <p:nvPr/>
            </p:nvSpPr>
            <p:spPr>
              <a:xfrm>
                <a:off x="2709725" y="2836775"/>
                <a:ext cx="39675" cy="20950"/>
              </a:xfrm>
              <a:custGeom>
                <a:avLst/>
                <a:gdLst/>
                <a:ahLst/>
                <a:cxnLst/>
                <a:rect l="l" t="t" r="r" b="b"/>
                <a:pathLst>
                  <a:path w="1587" h="838" fill="none" extrusionOk="0">
                    <a:moveTo>
                      <a:pt x="1" y="1"/>
                    </a:moveTo>
                    <a:cubicBezTo>
                      <a:pt x="1" y="1"/>
                      <a:pt x="1159" y="108"/>
                      <a:pt x="1586" y="838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8" name="Google Shape;608;p39"/>
              <p:cNvSpPr/>
              <p:nvPr/>
            </p:nvSpPr>
            <p:spPr>
              <a:xfrm>
                <a:off x="2375275" y="2798475"/>
                <a:ext cx="85075" cy="27200"/>
              </a:xfrm>
              <a:custGeom>
                <a:avLst/>
                <a:gdLst/>
                <a:ahLst/>
                <a:cxnLst/>
                <a:rect l="l" t="t" r="r" b="b"/>
                <a:pathLst>
                  <a:path w="3403" h="1088" fill="none" extrusionOk="0">
                    <a:moveTo>
                      <a:pt x="3403" y="357"/>
                    </a:moveTo>
                    <a:cubicBezTo>
                      <a:pt x="3403" y="357"/>
                      <a:pt x="1301" y="1"/>
                      <a:pt x="0" y="1087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09" name="Google Shape;609;p39"/>
            <p:cNvGrpSpPr/>
            <p:nvPr/>
          </p:nvGrpSpPr>
          <p:grpSpPr>
            <a:xfrm>
              <a:off x="2710772" y="1830439"/>
              <a:ext cx="695830" cy="243805"/>
              <a:chOff x="2271950" y="2722775"/>
              <a:chExt cx="575875" cy="201775"/>
            </a:xfrm>
          </p:grpSpPr>
          <p:sp>
            <p:nvSpPr>
              <p:cNvPr id="610" name="Google Shape;610;p39"/>
              <p:cNvSpPr/>
              <p:nvPr/>
            </p:nvSpPr>
            <p:spPr>
              <a:xfrm>
                <a:off x="2562325" y="2722775"/>
                <a:ext cx="285500" cy="201775"/>
              </a:xfrm>
              <a:custGeom>
                <a:avLst/>
                <a:gdLst/>
                <a:ahLst/>
                <a:cxnLst/>
                <a:rect l="l" t="t" r="r" b="b"/>
                <a:pathLst>
                  <a:path w="11420" h="8071" fill="none" extrusionOk="0">
                    <a:moveTo>
                      <a:pt x="0" y="0"/>
                    </a:moveTo>
                    <a:cubicBezTo>
                      <a:pt x="2280" y="0"/>
                      <a:pt x="4240" y="1639"/>
                      <a:pt x="4668" y="3884"/>
                    </a:cubicBezTo>
                    <a:cubicBezTo>
                      <a:pt x="6395" y="3403"/>
                      <a:pt x="8177" y="4418"/>
                      <a:pt x="8640" y="6164"/>
                    </a:cubicBezTo>
                    <a:cubicBezTo>
                      <a:pt x="9976" y="5594"/>
                      <a:pt x="11419" y="6645"/>
                      <a:pt x="11294" y="8070"/>
                    </a:cubicBezTo>
                    <a:lnTo>
                      <a:pt x="8444" y="807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" name="Google Shape;611;p39"/>
              <p:cNvSpPr/>
              <p:nvPr/>
            </p:nvSpPr>
            <p:spPr>
              <a:xfrm>
                <a:off x="2501750" y="2722775"/>
                <a:ext cx="36100" cy="13375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535" fill="none" extrusionOk="0">
                    <a:moveTo>
                      <a:pt x="1443" y="0"/>
                    </a:moveTo>
                    <a:cubicBezTo>
                      <a:pt x="1443" y="0"/>
                      <a:pt x="428" y="107"/>
                      <a:pt x="0" y="535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2" name="Google Shape;612;p39"/>
              <p:cNvSpPr/>
              <p:nvPr/>
            </p:nvSpPr>
            <p:spPr>
              <a:xfrm>
                <a:off x="2271950" y="2870625"/>
                <a:ext cx="477450" cy="53475"/>
              </a:xfrm>
              <a:custGeom>
                <a:avLst/>
                <a:gdLst/>
                <a:ahLst/>
                <a:cxnLst/>
                <a:rect l="l" t="t" r="r" b="b"/>
                <a:pathLst>
                  <a:path w="19098" h="2139" fill="none" extrusionOk="0">
                    <a:moveTo>
                      <a:pt x="19097" y="2138"/>
                    </a:moveTo>
                    <a:lnTo>
                      <a:pt x="0" y="2138"/>
                    </a:lnTo>
                    <a:cubicBezTo>
                      <a:pt x="0" y="2138"/>
                      <a:pt x="374" y="1"/>
                      <a:pt x="2476" y="179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" name="Google Shape;613;p39"/>
              <p:cNvSpPr/>
              <p:nvPr/>
            </p:nvSpPr>
            <p:spPr>
              <a:xfrm>
                <a:off x="2709725" y="2836775"/>
                <a:ext cx="39675" cy="20950"/>
              </a:xfrm>
              <a:custGeom>
                <a:avLst/>
                <a:gdLst/>
                <a:ahLst/>
                <a:cxnLst/>
                <a:rect l="l" t="t" r="r" b="b"/>
                <a:pathLst>
                  <a:path w="1587" h="838" fill="none" extrusionOk="0">
                    <a:moveTo>
                      <a:pt x="1" y="1"/>
                    </a:moveTo>
                    <a:cubicBezTo>
                      <a:pt x="1" y="1"/>
                      <a:pt x="1159" y="108"/>
                      <a:pt x="1586" y="838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" name="Google Shape;614;p39"/>
              <p:cNvSpPr/>
              <p:nvPr/>
            </p:nvSpPr>
            <p:spPr>
              <a:xfrm>
                <a:off x="2375275" y="2798475"/>
                <a:ext cx="85075" cy="27200"/>
              </a:xfrm>
              <a:custGeom>
                <a:avLst/>
                <a:gdLst/>
                <a:ahLst/>
                <a:cxnLst/>
                <a:rect l="l" t="t" r="r" b="b"/>
                <a:pathLst>
                  <a:path w="3403" h="1088" fill="none" extrusionOk="0">
                    <a:moveTo>
                      <a:pt x="3403" y="357"/>
                    </a:moveTo>
                    <a:cubicBezTo>
                      <a:pt x="3403" y="357"/>
                      <a:pt x="1301" y="1"/>
                      <a:pt x="0" y="1087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15" name="Google Shape;615;p39"/>
            <p:cNvSpPr/>
            <p:nvPr/>
          </p:nvSpPr>
          <p:spPr>
            <a:xfrm>
              <a:off x="505976" y="2408303"/>
              <a:ext cx="416654" cy="491569"/>
            </a:xfrm>
            <a:custGeom>
              <a:avLst/>
              <a:gdLst/>
              <a:ahLst/>
              <a:cxnLst/>
              <a:rect l="l" t="t" r="r" b="b"/>
              <a:pathLst>
                <a:path w="6040" h="7126" extrusionOk="0">
                  <a:moveTo>
                    <a:pt x="5844" y="2726"/>
                  </a:moveTo>
                  <a:lnTo>
                    <a:pt x="3225" y="107"/>
                  </a:lnTo>
                  <a:cubicBezTo>
                    <a:pt x="3118" y="0"/>
                    <a:pt x="2922" y="0"/>
                    <a:pt x="2815" y="107"/>
                  </a:cubicBezTo>
                  <a:lnTo>
                    <a:pt x="197" y="2726"/>
                  </a:lnTo>
                  <a:cubicBezTo>
                    <a:pt x="1" y="2922"/>
                    <a:pt x="143" y="3260"/>
                    <a:pt x="410" y="3242"/>
                  </a:cubicBezTo>
                  <a:lnTo>
                    <a:pt x="749" y="3242"/>
                  </a:lnTo>
                  <a:cubicBezTo>
                    <a:pt x="909" y="3242"/>
                    <a:pt x="1052" y="3367"/>
                    <a:pt x="1052" y="3545"/>
                  </a:cubicBezTo>
                  <a:lnTo>
                    <a:pt x="1052" y="6823"/>
                  </a:lnTo>
                  <a:cubicBezTo>
                    <a:pt x="1052" y="6983"/>
                    <a:pt x="1177" y="7126"/>
                    <a:pt x="1337" y="7126"/>
                  </a:cubicBezTo>
                  <a:lnTo>
                    <a:pt x="4722" y="7126"/>
                  </a:lnTo>
                  <a:cubicBezTo>
                    <a:pt x="4864" y="7108"/>
                    <a:pt x="4989" y="6983"/>
                    <a:pt x="4989" y="6823"/>
                  </a:cubicBezTo>
                  <a:lnTo>
                    <a:pt x="4989" y="3545"/>
                  </a:lnTo>
                  <a:cubicBezTo>
                    <a:pt x="4989" y="3367"/>
                    <a:pt x="5131" y="3242"/>
                    <a:pt x="5292" y="3242"/>
                  </a:cubicBezTo>
                  <a:lnTo>
                    <a:pt x="5630" y="3242"/>
                  </a:lnTo>
                  <a:cubicBezTo>
                    <a:pt x="5897" y="3242"/>
                    <a:pt x="6040" y="2922"/>
                    <a:pt x="5844" y="2726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9"/>
            <p:cNvSpPr/>
            <p:nvPr/>
          </p:nvSpPr>
          <p:spPr>
            <a:xfrm>
              <a:off x="3007526" y="1135838"/>
              <a:ext cx="213431" cy="214685"/>
            </a:xfrm>
            <a:custGeom>
              <a:avLst/>
              <a:gdLst/>
              <a:ahLst/>
              <a:cxnLst/>
              <a:rect l="l" t="t" r="r" b="b"/>
              <a:pathLst>
                <a:path w="3065" h="3083" fill="none" extrusionOk="0">
                  <a:moveTo>
                    <a:pt x="3065" y="1551"/>
                  </a:moveTo>
                  <a:cubicBezTo>
                    <a:pt x="3065" y="2388"/>
                    <a:pt x="2388" y="3083"/>
                    <a:pt x="1533" y="3083"/>
                  </a:cubicBezTo>
                  <a:cubicBezTo>
                    <a:pt x="678" y="3083"/>
                    <a:pt x="1" y="2388"/>
                    <a:pt x="1" y="1551"/>
                  </a:cubicBezTo>
                  <a:cubicBezTo>
                    <a:pt x="1" y="696"/>
                    <a:pt x="678" y="1"/>
                    <a:pt x="1533" y="1"/>
                  </a:cubicBezTo>
                  <a:cubicBezTo>
                    <a:pt x="2388" y="1"/>
                    <a:pt x="3065" y="696"/>
                    <a:pt x="3065" y="155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9"/>
            <p:cNvSpPr/>
            <p:nvPr/>
          </p:nvSpPr>
          <p:spPr>
            <a:xfrm>
              <a:off x="3170038" y="2791388"/>
              <a:ext cx="107827" cy="108491"/>
            </a:xfrm>
            <a:custGeom>
              <a:avLst/>
              <a:gdLst/>
              <a:ahLst/>
              <a:cxnLst/>
              <a:rect l="l" t="t" r="r" b="b"/>
              <a:pathLst>
                <a:path w="3065" h="3083" fill="none" extrusionOk="0">
                  <a:moveTo>
                    <a:pt x="3065" y="1551"/>
                  </a:moveTo>
                  <a:cubicBezTo>
                    <a:pt x="3065" y="2388"/>
                    <a:pt x="2388" y="3083"/>
                    <a:pt x="1533" y="3083"/>
                  </a:cubicBezTo>
                  <a:cubicBezTo>
                    <a:pt x="678" y="3083"/>
                    <a:pt x="1" y="2388"/>
                    <a:pt x="1" y="1551"/>
                  </a:cubicBezTo>
                  <a:cubicBezTo>
                    <a:pt x="1" y="696"/>
                    <a:pt x="678" y="1"/>
                    <a:pt x="1533" y="1"/>
                  </a:cubicBezTo>
                  <a:cubicBezTo>
                    <a:pt x="2388" y="1"/>
                    <a:pt x="3065" y="696"/>
                    <a:pt x="3065" y="155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9"/>
            <p:cNvSpPr/>
            <p:nvPr/>
          </p:nvSpPr>
          <p:spPr>
            <a:xfrm rot="7201932">
              <a:off x="2008862" y="3174640"/>
              <a:ext cx="371928" cy="370031"/>
            </a:xfrm>
            <a:custGeom>
              <a:avLst/>
              <a:gdLst/>
              <a:ahLst/>
              <a:cxnLst/>
              <a:rect l="l" t="t" r="r" b="b"/>
              <a:pathLst>
                <a:path w="207404" h="206346" extrusionOk="0">
                  <a:moveTo>
                    <a:pt x="103944" y="65896"/>
                  </a:moveTo>
                  <a:cubicBezTo>
                    <a:pt x="114099" y="65896"/>
                    <a:pt x="124406" y="70041"/>
                    <a:pt x="132114" y="79198"/>
                  </a:cubicBezTo>
                  <a:cubicBezTo>
                    <a:pt x="145426" y="94943"/>
                    <a:pt x="143422" y="118417"/>
                    <a:pt x="127677" y="131728"/>
                  </a:cubicBezTo>
                  <a:lnTo>
                    <a:pt x="127677" y="131585"/>
                  </a:lnTo>
                  <a:cubicBezTo>
                    <a:pt x="120415" y="137698"/>
                    <a:pt x="112071" y="140425"/>
                    <a:pt x="103930" y="140425"/>
                  </a:cubicBezTo>
                  <a:cubicBezTo>
                    <a:pt x="83668" y="140425"/>
                    <a:pt x="64659" y="123539"/>
                    <a:pt x="66701" y="99952"/>
                  </a:cubicBezTo>
                  <a:cubicBezTo>
                    <a:pt x="68530" y="78838"/>
                    <a:pt x="86000" y="65896"/>
                    <a:pt x="103944" y="65896"/>
                  </a:cubicBezTo>
                  <a:close/>
                  <a:moveTo>
                    <a:pt x="102774" y="1"/>
                  </a:moveTo>
                  <a:cubicBezTo>
                    <a:pt x="96620" y="1"/>
                    <a:pt x="91449" y="4960"/>
                    <a:pt x="91178" y="11209"/>
                  </a:cubicBezTo>
                  <a:lnTo>
                    <a:pt x="90891" y="17507"/>
                  </a:lnTo>
                  <a:cubicBezTo>
                    <a:pt x="90748" y="22516"/>
                    <a:pt x="87456" y="26810"/>
                    <a:pt x="82589" y="28242"/>
                  </a:cubicBezTo>
                  <a:cubicBezTo>
                    <a:pt x="81015" y="28671"/>
                    <a:pt x="79297" y="29244"/>
                    <a:pt x="77723" y="29816"/>
                  </a:cubicBezTo>
                  <a:cubicBezTo>
                    <a:pt x="76506" y="30222"/>
                    <a:pt x="75252" y="30418"/>
                    <a:pt x="74008" y="30418"/>
                  </a:cubicBezTo>
                  <a:cubicBezTo>
                    <a:pt x="70424" y="30418"/>
                    <a:pt x="66929" y="28784"/>
                    <a:pt x="64698" y="25808"/>
                  </a:cubicBezTo>
                  <a:lnTo>
                    <a:pt x="60976" y="20799"/>
                  </a:lnTo>
                  <a:cubicBezTo>
                    <a:pt x="58608" y="17777"/>
                    <a:pt x="55122" y="16200"/>
                    <a:pt x="51633" y="16200"/>
                  </a:cubicBezTo>
                  <a:cubicBezTo>
                    <a:pt x="49008" y="16200"/>
                    <a:pt x="46381" y="17094"/>
                    <a:pt x="44229" y="18938"/>
                  </a:cubicBezTo>
                  <a:lnTo>
                    <a:pt x="30918" y="30102"/>
                  </a:lnTo>
                  <a:cubicBezTo>
                    <a:pt x="25908" y="34396"/>
                    <a:pt x="25335" y="41983"/>
                    <a:pt x="29773" y="46849"/>
                  </a:cubicBezTo>
                  <a:lnTo>
                    <a:pt x="34067" y="51573"/>
                  </a:lnTo>
                  <a:cubicBezTo>
                    <a:pt x="37502" y="55151"/>
                    <a:pt x="38218" y="60590"/>
                    <a:pt x="35784" y="64884"/>
                  </a:cubicBezTo>
                  <a:cubicBezTo>
                    <a:pt x="34925" y="66459"/>
                    <a:pt x="34067" y="68033"/>
                    <a:pt x="33351" y="69465"/>
                  </a:cubicBezTo>
                  <a:cubicBezTo>
                    <a:pt x="31443" y="73536"/>
                    <a:pt x="27385" y="76024"/>
                    <a:pt x="23089" y="76024"/>
                  </a:cubicBezTo>
                  <a:cubicBezTo>
                    <a:pt x="22552" y="76024"/>
                    <a:pt x="22011" y="75985"/>
                    <a:pt x="21471" y="75906"/>
                  </a:cubicBezTo>
                  <a:lnTo>
                    <a:pt x="15173" y="75047"/>
                  </a:lnTo>
                  <a:cubicBezTo>
                    <a:pt x="14730" y="74999"/>
                    <a:pt x="14290" y="74975"/>
                    <a:pt x="13855" y="74975"/>
                  </a:cubicBezTo>
                  <a:cubicBezTo>
                    <a:pt x="7823" y="74975"/>
                    <a:pt x="2682" y="79498"/>
                    <a:pt x="2147" y="85639"/>
                  </a:cubicBezTo>
                  <a:lnTo>
                    <a:pt x="573" y="102958"/>
                  </a:lnTo>
                  <a:cubicBezTo>
                    <a:pt x="0" y="109542"/>
                    <a:pt x="5153" y="115268"/>
                    <a:pt x="11738" y="115554"/>
                  </a:cubicBezTo>
                  <a:lnTo>
                    <a:pt x="18036" y="115840"/>
                  </a:lnTo>
                  <a:cubicBezTo>
                    <a:pt x="23045" y="115984"/>
                    <a:pt x="27339" y="119419"/>
                    <a:pt x="28771" y="124142"/>
                  </a:cubicBezTo>
                  <a:cubicBezTo>
                    <a:pt x="29200" y="125860"/>
                    <a:pt x="29773" y="127434"/>
                    <a:pt x="30345" y="129152"/>
                  </a:cubicBezTo>
                  <a:cubicBezTo>
                    <a:pt x="31920" y="133875"/>
                    <a:pt x="30345" y="139028"/>
                    <a:pt x="26337" y="142034"/>
                  </a:cubicBezTo>
                  <a:lnTo>
                    <a:pt x="21328" y="146042"/>
                  </a:lnTo>
                  <a:cubicBezTo>
                    <a:pt x="16032" y="150050"/>
                    <a:pt x="15316" y="157636"/>
                    <a:pt x="19610" y="162789"/>
                  </a:cubicBezTo>
                  <a:lnTo>
                    <a:pt x="30775" y="175957"/>
                  </a:lnTo>
                  <a:cubicBezTo>
                    <a:pt x="33020" y="178745"/>
                    <a:pt x="36313" y="180150"/>
                    <a:pt x="39634" y="180150"/>
                  </a:cubicBezTo>
                  <a:cubicBezTo>
                    <a:pt x="42451" y="180150"/>
                    <a:pt x="45288" y="179139"/>
                    <a:pt x="47521" y="177102"/>
                  </a:cubicBezTo>
                  <a:lnTo>
                    <a:pt x="52102" y="172808"/>
                  </a:lnTo>
                  <a:cubicBezTo>
                    <a:pt x="54335" y="170747"/>
                    <a:pt x="57134" y="169717"/>
                    <a:pt x="59975" y="169717"/>
                  </a:cubicBezTo>
                  <a:cubicBezTo>
                    <a:pt x="61869" y="169717"/>
                    <a:pt x="63782" y="170175"/>
                    <a:pt x="65556" y="171091"/>
                  </a:cubicBezTo>
                  <a:cubicBezTo>
                    <a:pt x="66988" y="171949"/>
                    <a:pt x="68562" y="172808"/>
                    <a:pt x="70137" y="173524"/>
                  </a:cubicBezTo>
                  <a:cubicBezTo>
                    <a:pt x="74574" y="175671"/>
                    <a:pt x="77150" y="180538"/>
                    <a:pt x="76578" y="185404"/>
                  </a:cubicBezTo>
                  <a:lnTo>
                    <a:pt x="75719" y="191702"/>
                  </a:lnTo>
                  <a:cubicBezTo>
                    <a:pt x="74860" y="198286"/>
                    <a:pt x="79727" y="204155"/>
                    <a:pt x="86311" y="204727"/>
                  </a:cubicBezTo>
                  <a:lnTo>
                    <a:pt x="103487" y="206302"/>
                  </a:lnTo>
                  <a:cubicBezTo>
                    <a:pt x="103830" y="206331"/>
                    <a:pt x="104170" y="206345"/>
                    <a:pt x="104508" y="206345"/>
                  </a:cubicBezTo>
                  <a:cubicBezTo>
                    <a:pt x="110784" y="206345"/>
                    <a:pt x="115955" y="201386"/>
                    <a:pt x="116226" y="195137"/>
                  </a:cubicBezTo>
                  <a:lnTo>
                    <a:pt x="116513" y="188839"/>
                  </a:lnTo>
                  <a:cubicBezTo>
                    <a:pt x="116656" y="183830"/>
                    <a:pt x="119948" y="179536"/>
                    <a:pt x="124814" y="178104"/>
                  </a:cubicBezTo>
                  <a:cubicBezTo>
                    <a:pt x="126389" y="177675"/>
                    <a:pt x="128107" y="177102"/>
                    <a:pt x="129681" y="176530"/>
                  </a:cubicBezTo>
                  <a:cubicBezTo>
                    <a:pt x="130897" y="176124"/>
                    <a:pt x="132142" y="175928"/>
                    <a:pt x="133372" y="175928"/>
                  </a:cubicBezTo>
                  <a:cubicBezTo>
                    <a:pt x="136916" y="175928"/>
                    <a:pt x="140331" y="177562"/>
                    <a:pt x="142563" y="180538"/>
                  </a:cubicBezTo>
                  <a:lnTo>
                    <a:pt x="146428" y="185547"/>
                  </a:lnTo>
                  <a:cubicBezTo>
                    <a:pt x="148785" y="188473"/>
                    <a:pt x="152249" y="190014"/>
                    <a:pt x="155720" y="190014"/>
                  </a:cubicBezTo>
                  <a:cubicBezTo>
                    <a:pt x="158363" y="190014"/>
                    <a:pt x="161009" y="189121"/>
                    <a:pt x="163175" y="187265"/>
                  </a:cubicBezTo>
                  <a:lnTo>
                    <a:pt x="176486" y="176100"/>
                  </a:lnTo>
                  <a:cubicBezTo>
                    <a:pt x="181496" y="171806"/>
                    <a:pt x="182068" y="164220"/>
                    <a:pt x="177488" y="159354"/>
                  </a:cubicBezTo>
                  <a:lnTo>
                    <a:pt x="173337" y="154773"/>
                  </a:lnTo>
                  <a:cubicBezTo>
                    <a:pt x="169902" y="151052"/>
                    <a:pt x="169186" y="145613"/>
                    <a:pt x="171620" y="141318"/>
                  </a:cubicBezTo>
                  <a:cubicBezTo>
                    <a:pt x="172478" y="139744"/>
                    <a:pt x="173337" y="138313"/>
                    <a:pt x="174053" y="136738"/>
                  </a:cubicBezTo>
                  <a:cubicBezTo>
                    <a:pt x="175961" y="132667"/>
                    <a:pt x="180019" y="130179"/>
                    <a:pt x="184315" y="130179"/>
                  </a:cubicBezTo>
                  <a:cubicBezTo>
                    <a:pt x="184852" y="130179"/>
                    <a:pt x="185392" y="130218"/>
                    <a:pt x="185933" y="130297"/>
                  </a:cubicBezTo>
                  <a:lnTo>
                    <a:pt x="192231" y="131156"/>
                  </a:lnTo>
                  <a:cubicBezTo>
                    <a:pt x="192739" y="131222"/>
                    <a:pt x="193242" y="131254"/>
                    <a:pt x="193739" y="131254"/>
                  </a:cubicBezTo>
                  <a:cubicBezTo>
                    <a:pt x="199689" y="131254"/>
                    <a:pt x="204728" y="126641"/>
                    <a:pt x="205256" y="120564"/>
                  </a:cubicBezTo>
                  <a:lnTo>
                    <a:pt x="206831" y="103245"/>
                  </a:lnTo>
                  <a:cubicBezTo>
                    <a:pt x="207403" y="96660"/>
                    <a:pt x="202251" y="90935"/>
                    <a:pt x="195666" y="90649"/>
                  </a:cubicBezTo>
                  <a:lnTo>
                    <a:pt x="189368" y="90362"/>
                  </a:lnTo>
                  <a:cubicBezTo>
                    <a:pt x="184359" y="90219"/>
                    <a:pt x="180065" y="86927"/>
                    <a:pt x="178633" y="82060"/>
                  </a:cubicBezTo>
                  <a:cubicBezTo>
                    <a:pt x="178204" y="80343"/>
                    <a:pt x="177631" y="78768"/>
                    <a:pt x="177059" y="77194"/>
                  </a:cubicBezTo>
                  <a:cubicBezTo>
                    <a:pt x="175484" y="72470"/>
                    <a:pt x="177059" y="67174"/>
                    <a:pt x="181067" y="64169"/>
                  </a:cubicBezTo>
                  <a:lnTo>
                    <a:pt x="185933" y="60447"/>
                  </a:lnTo>
                  <a:cubicBezTo>
                    <a:pt x="191229" y="56296"/>
                    <a:pt x="192088" y="48710"/>
                    <a:pt x="187794" y="43700"/>
                  </a:cubicBezTo>
                  <a:lnTo>
                    <a:pt x="176629" y="30389"/>
                  </a:lnTo>
                  <a:cubicBezTo>
                    <a:pt x="174288" y="27657"/>
                    <a:pt x="170967" y="26244"/>
                    <a:pt x="167642" y="26244"/>
                  </a:cubicBezTo>
                  <a:cubicBezTo>
                    <a:pt x="164870" y="26244"/>
                    <a:pt x="162095" y="27226"/>
                    <a:pt x="159883" y="29244"/>
                  </a:cubicBezTo>
                  <a:lnTo>
                    <a:pt x="155302" y="33538"/>
                  </a:lnTo>
                  <a:cubicBezTo>
                    <a:pt x="153069" y="35599"/>
                    <a:pt x="150218" y="36629"/>
                    <a:pt x="147367" y="36629"/>
                  </a:cubicBezTo>
                  <a:cubicBezTo>
                    <a:pt x="145466" y="36629"/>
                    <a:pt x="143565" y="36171"/>
                    <a:pt x="141847" y="35255"/>
                  </a:cubicBezTo>
                  <a:cubicBezTo>
                    <a:pt x="140273" y="34396"/>
                    <a:pt x="138842" y="33538"/>
                    <a:pt x="137267" y="32822"/>
                  </a:cubicBezTo>
                  <a:cubicBezTo>
                    <a:pt x="132687" y="30675"/>
                    <a:pt x="130110" y="25808"/>
                    <a:pt x="130826" y="20942"/>
                  </a:cubicBezTo>
                  <a:lnTo>
                    <a:pt x="131685" y="14644"/>
                  </a:lnTo>
                  <a:cubicBezTo>
                    <a:pt x="132544" y="8060"/>
                    <a:pt x="127677" y="2191"/>
                    <a:pt x="121093" y="1618"/>
                  </a:cubicBezTo>
                  <a:lnTo>
                    <a:pt x="103774" y="44"/>
                  </a:lnTo>
                  <a:cubicBezTo>
                    <a:pt x="103438" y="15"/>
                    <a:pt x="103104" y="1"/>
                    <a:pt x="10277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9"/>
            <p:cNvSpPr/>
            <p:nvPr/>
          </p:nvSpPr>
          <p:spPr>
            <a:xfrm>
              <a:off x="2175901" y="3987622"/>
              <a:ext cx="213431" cy="213401"/>
            </a:xfrm>
            <a:custGeom>
              <a:avLst/>
              <a:gdLst/>
              <a:ahLst/>
              <a:cxnLst/>
              <a:rect l="l" t="t" r="r" b="b"/>
              <a:pathLst>
                <a:path w="3065" h="3065" extrusionOk="0">
                  <a:moveTo>
                    <a:pt x="3064" y="1532"/>
                  </a:moveTo>
                  <a:cubicBezTo>
                    <a:pt x="3064" y="2387"/>
                    <a:pt x="2387" y="3064"/>
                    <a:pt x="1532" y="3064"/>
                  </a:cubicBezTo>
                  <a:cubicBezTo>
                    <a:pt x="677" y="3064"/>
                    <a:pt x="0" y="2387"/>
                    <a:pt x="0" y="1532"/>
                  </a:cubicBezTo>
                  <a:cubicBezTo>
                    <a:pt x="0" y="677"/>
                    <a:pt x="677" y="0"/>
                    <a:pt x="1532" y="0"/>
                  </a:cubicBezTo>
                  <a:cubicBezTo>
                    <a:pt x="2387" y="0"/>
                    <a:pt x="3064" y="677"/>
                    <a:pt x="3064" y="1532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9"/>
            <p:cNvSpPr/>
            <p:nvPr/>
          </p:nvSpPr>
          <p:spPr>
            <a:xfrm rot="7198898">
              <a:off x="1348924" y="3430306"/>
              <a:ext cx="700377" cy="696805"/>
            </a:xfrm>
            <a:custGeom>
              <a:avLst/>
              <a:gdLst/>
              <a:ahLst/>
              <a:cxnLst/>
              <a:rect l="l" t="t" r="r" b="b"/>
              <a:pathLst>
                <a:path w="207404" h="206346" extrusionOk="0">
                  <a:moveTo>
                    <a:pt x="103944" y="65896"/>
                  </a:moveTo>
                  <a:cubicBezTo>
                    <a:pt x="114099" y="65896"/>
                    <a:pt x="124406" y="70041"/>
                    <a:pt x="132114" y="79198"/>
                  </a:cubicBezTo>
                  <a:cubicBezTo>
                    <a:pt x="145426" y="94943"/>
                    <a:pt x="143422" y="118417"/>
                    <a:pt x="127677" y="131728"/>
                  </a:cubicBezTo>
                  <a:lnTo>
                    <a:pt x="127677" y="131585"/>
                  </a:lnTo>
                  <a:cubicBezTo>
                    <a:pt x="120415" y="137698"/>
                    <a:pt x="112071" y="140425"/>
                    <a:pt x="103930" y="140425"/>
                  </a:cubicBezTo>
                  <a:cubicBezTo>
                    <a:pt x="83668" y="140425"/>
                    <a:pt x="64659" y="123539"/>
                    <a:pt x="66701" y="99952"/>
                  </a:cubicBezTo>
                  <a:cubicBezTo>
                    <a:pt x="68530" y="78838"/>
                    <a:pt x="86000" y="65896"/>
                    <a:pt x="103944" y="65896"/>
                  </a:cubicBezTo>
                  <a:close/>
                  <a:moveTo>
                    <a:pt x="102774" y="1"/>
                  </a:moveTo>
                  <a:cubicBezTo>
                    <a:pt x="96620" y="1"/>
                    <a:pt x="91449" y="4960"/>
                    <a:pt x="91178" y="11209"/>
                  </a:cubicBezTo>
                  <a:lnTo>
                    <a:pt x="90891" y="17507"/>
                  </a:lnTo>
                  <a:cubicBezTo>
                    <a:pt x="90748" y="22516"/>
                    <a:pt x="87456" y="26810"/>
                    <a:pt x="82589" y="28242"/>
                  </a:cubicBezTo>
                  <a:cubicBezTo>
                    <a:pt x="81015" y="28671"/>
                    <a:pt x="79297" y="29244"/>
                    <a:pt x="77723" y="29816"/>
                  </a:cubicBezTo>
                  <a:cubicBezTo>
                    <a:pt x="76506" y="30222"/>
                    <a:pt x="75252" y="30418"/>
                    <a:pt x="74008" y="30418"/>
                  </a:cubicBezTo>
                  <a:cubicBezTo>
                    <a:pt x="70424" y="30418"/>
                    <a:pt x="66929" y="28784"/>
                    <a:pt x="64698" y="25808"/>
                  </a:cubicBezTo>
                  <a:lnTo>
                    <a:pt x="60976" y="20799"/>
                  </a:lnTo>
                  <a:cubicBezTo>
                    <a:pt x="58608" y="17777"/>
                    <a:pt x="55122" y="16200"/>
                    <a:pt x="51633" y="16200"/>
                  </a:cubicBezTo>
                  <a:cubicBezTo>
                    <a:pt x="49008" y="16200"/>
                    <a:pt x="46381" y="17094"/>
                    <a:pt x="44229" y="18938"/>
                  </a:cubicBezTo>
                  <a:lnTo>
                    <a:pt x="30918" y="30102"/>
                  </a:lnTo>
                  <a:cubicBezTo>
                    <a:pt x="25908" y="34396"/>
                    <a:pt x="25335" y="41983"/>
                    <a:pt x="29773" y="46849"/>
                  </a:cubicBezTo>
                  <a:lnTo>
                    <a:pt x="34067" y="51573"/>
                  </a:lnTo>
                  <a:cubicBezTo>
                    <a:pt x="37502" y="55151"/>
                    <a:pt x="38218" y="60590"/>
                    <a:pt x="35784" y="64884"/>
                  </a:cubicBezTo>
                  <a:cubicBezTo>
                    <a:pt x="34925" y="66459"/>
                    <a:pt x="34067" y="68033"/>
                    <a:pt x="33351" y="69465"/>
                  </a:cubicBezTo>
                  <a:cubicBezTo>
                    <a:pt x="31443" y="73536"/>
                    <a:pt x="27385" y="76024"/>
                    <a:pt x="23089" y="76024"/>
                  </a:cubicBezTo>
                  <a:cubicBezTo>
                    <a:pt x="22552" y="76024"/>
                    <a:pt x="22011" y="75985"/>
                    <a:pt x="21471" y="75906"/>
                  </a:cubicBezTo>
                  <a:lnTo>
                    <a:pt x="15173" y="75047"/>
                  </a:lnTo>
                  <a:cubicBezTo>
                    <a:pt x="14730" y="74999"/>
                    <a:pt x="14290" y="74975"/>
                    <a:pt x="13855" y="74975"/>
                  </a:cubicBezTo>
                  <a:cubicBezTo>
                    <a:pt x="7823" y="74975"/>
                    <a:pt x="2682" y="79498"/>
                    <a:pt x="2147" y="85639"/>
                  </a:cubicBezTo>
                  <a:lnTo>
                    <a:pt x="573" y="102958"/>
                  </a:lnTo>
                  <a:cubicBezTo>
                    <a:pt x="0" y="109542"/>
                    <a:pt x="5153" y="115268"/>
                    <a:pt x="11738" y="115554"/>
                  </a:cubicBezTo>
                  <a:lnTo>
                    <a:pt x="18036" y="115840"/>
                  </a:lnTo>
                  <a:cubicBezTo>
                    <a:pt x="23045" y="115984"/>
                    <a:pt x="27339" y="119419"/>
                    <a:pt x="28771" y="124142"/>
                  </a:cubicBezTo>
                  <a:cubicBezTo>
                    <a:pt x="29200" y="125860"/>
                    <a:pt x="29773" y="127434"/>
                    <a:pt x="30345" y="129152"/>
                  </a:cubicBezTo>
                  <a:cubicBezTo>
                    <a:pt x="31920" y="133875"/>
                    <a:pt x="30345" y="139028"/>
                    <a:pt x="26337" y="142034"/>
                  </a:cubicBezTo>
                  <a:lnTo>
                    <a:pt x="21328" y="146042"/>
                  </a:lnTo>
                  <a:cubicBezTo>
                    <a:pt x="16032" y="150050"/>
                    <a:pt x="15316" y="157636"/>
                    <a:pt x="19610" y="162789"/>
                  </a:cubicBezTo>
                  <a:lnTo>
                    <a:pt x="30775" y="175957"/>
                  </a:lnTo>
                  <a:cubicBezTo>
                    <a:pt x="33020" y="178745"/>
                    <a:pt x="36313" y="180150"/>
                    <a:pt x="39634" y="180150"/>
                  </a:cubicBezTo>
                  <a:cubicBezTo>
                    <a:pt x="42451" y="180150"/>
                    <a:pt x="45288" y="179139"/>
                    <a:pt x="47521" y="177102"/>
                  </a:cubicBezTo>
                  <a:lnTo>
                    <a:pt x="52102" y="172808"/>
                  </a:lnTo>
                  <a:cubicBezTo>
                    <a:pt x="54335" y="170747"/>
                    <a:pt x="57134" y="169717"/>
                    <a:pt x="59975" y="169717"/>
                  </a:cubicBezTo>
                  <a:cubicBezTo>
                    <a:pt x="61869" y="169717"/>
                    <a:pt x="63782" y="170175"/>
                    <a:pt x="65556" y="171091"/>
                  </a:cubicBezTo>
                  <a:cubicBezTo>
                    <a:pt x="66988" y="171949"/>
                    <a:pt x="68562" y="172808"/>
                    <a:pt x="70137" y="173524"/>
                  </a:cubicBezTo>
                  <a:cubicBezTo>
                    <a:pt x="74574" y="175671"/>
                    <a:pt x="77150" y="180538"/>
                    <a:pt x="76578" y="185404"/>
                  </a:cubicBezTo>
                  <a:lnTo>
                    <a:pt x="75719" y="191702"/>
                  </a:lnTo>
                  <a:cubicBezTo>
                    <a:pt x="74860" y="198286"/>
                    <a:pt x="79727" y="204155"/>
                    <a:pt x="86311" y="204727"/>
                  </a:cubicBezTo>
                  <a:lnTo>
                    <a:pt x="103487" y="206302"/>
                  </a:lnTo>
                  <a:cubicBezTo>
                    <a:pt x="103830" y="206331"/>
                    <a:pt x="104170" y="206345"/>
                    <a:pt x="104508" y="206345"/>
                  </a:cubicBezTo>
                  <a:cubicBezTo>
                    <a:pt x="110784" y="206345"/>
                    <a:pt x="115955" y="201386"/>
                    <a:pt x="116226" y="195137"/>
                  </a:cubicBezTo>
                  <a:lnTo>
                    <a:pt x="116513" y="188839"/>
                  </a:lnTo>
                  <a:cubicBezTo>
                    <a:pt x="116656" y="183830"/>
                    <a:pt x="119948" y="179536"/>
                    <a:pt x="124814" y="178104"/>
                  </a:cubicBezTo>
                  <a:cubicBezTo>
                    <a:pt x="126389" y="177675"/>
                    <a:pt x="128107" y="177102"/>
                    <a:pt x="129681" y="176530"/>
                  </a:cubicBezTo>
                  <a:cubicBezTo>
                    <a:pt x="130897" y="176124"/>
                    <a:pt x="132142" y="175928"/>
                    <a:pt x="133372" y="175928"/>
                  </a:cubicBezTo>
                  <a:cubicBezTo>
                    <a:pt x="136916" y="175928"/>
                    <a:pt x="140331" y="177562"/>
                    <a:pt x="142563" y="180538"/>
                  </a:cubicBezTo>
                  <a:lnTo>
                    <a:pt x="146428" y="185547"/>
                  </a:lnTo>
                  <a:cubicBezTo>
                    <a:pt x="148785" y="188473"/>
                    <a:pt x="152249" y="190014"/>
                    <a:pt x="155720" y="190014"/>
                  </a:cubicBezTo>
                  <a:cubicBezTo>
                    <a:pt x="158363" y="190014"/>
                    <a:pt x="161009" y="189121"/>
                    <a:pt x="163175" y="187265"/>
                  </a:cubicBezTo>
                  <a:lnTo>
                    <a:pt x="176486" y="176100"/>
                  </a:lnTo>
                  <a:cubicBezTo>
                    <a:pt x="181496" y="171806"/>
                    <a:pt x="182068" y="164220"/>
                    <a:pt x="177488" y="159354"/>
                  </a:cubicBezTo>
                  <a:lnTo>
                    <a:pt x="173337" y="154773"/>
                  </a:lnTo>
                  <a:cubicBezTo>
                    <a:pt x="169902" y="151052"/>
                    <a:pt x="169186" y="145613"/>
                    <a:pt x="171620" y="141318"/>
                  </a:cubicBezTo>
                  <a:cubicBezTo>
                    <a:pt x="172478" y="139744"/>
                    <a:pt x="173337" y="138313"/>
                    <a:pt x="174053" y="136738"/>
                  </a:cubicBezTo>
                  <a:cubicBezTo>
                    <a:pt x="175961" y="132667"/>
                    <a:pt x="180019" y="130179"/>
                    <a:pt x="184315" y="130179"/>
                  </a:cubicBezTo>
                  <a:cubicBezTo>
                    <a:pt x="184852" y="130179"/>
                    <a:pt x="185392" y="130218"/>
                    <a:pt x="185933" y="130297"/>
                  </a:cubicBezTo>
                  <a:lnTo>
                    <a:pt x="192231" y="131156"/>
                  </a:lnTo>
                  <a:cubicBezTo>
                    <a:pt x="192739" y="131222"/>
                    <a:pt x="193242" y="131254"/>
                    <a:pt x="193739" y="131254"/>
                  </a:cubicBezTo>
                  <a:cubicBezTo>
                    <a:pt x="199689" y="131254"/>
                    <a:pt x="204728" y="126641"/>
                    <a:pt x="205256" y="120564"/>
                  </a:cubicBezTo>
                  <a:lnTo>
                    <a:pt x="206831" y="103245"/>
                  </a:lnTo>
                  <a:cubicBezTo>
                    <a:pt x="207403" y="96660"/>
                    <a:pt x="202251" y="90935"/>
                    <a:pt x="195666" y="90649"/>
                  </a:cubicBezTo>
                  <a:lnTo>
                    <a:pt x="189368" y="90362"/>
                  </a:lnTo>
                  <a:cubicBezTo>
                    <a:pt x="184359" y="90219"/>
                    <a:pt x="180065" y="86927"/>
                    <a:pt x="178633" y="82060"/>
                  </a:cubicBezTo>
                  <a:cubicBezTo>
                    <a:pt x="178204" y="80343"/>
                    <a:pt x="177631" y="78768"/>
                    <a:pt x="177059" y="77194"/>
                  </a:cubicBezTo>
                  <a:cubicBezTo>
                    <a:pt x="175484" y="72470"/>
                    <a:pt x="177059" y="67174"/>
                    <a:pt x="181067" y="64169"/>
                  </a:cubicBezTo>
                  <a:lnTo>
                    <a:pt x="185933" y="60447"/>
                  </a:lnTo>
                  <a:cubicBezTo>
                    <a:pt x="191229" y="56296"/>
                    <a:pt x="192088" y="48710"/>
                    <a:pt x="187794" y="43700"/>
                  </a:cubicBezTo>
                  <a:lnTo>
                    <a:pt x="176629" y="30389"/>
                  </a:lnTo>
                  <a:cubicBezTo>
                    <a:pt x="174288" y="27657"/>
                    <a:pt x="170967" y="26244"/>
                    <a:pt x="167642" y="26244"/>
                  </a:cubicBezTo>
                  <a:cubicBezTo>
                    <a:pt x="164870" y="26244"/>
                    <a:pt x="162095" y="27226"/>
                    <a:pt x="159883" y="29244"/>
                  </a:cubicBezTo>
                  <a:lnTo>
                    <a:pt x="155302" y="33538"/>
                  </a:lnTo>
                  <a:cubicBezTo>
                    <a:pt x="153069" y="35599"/>
                    <a:pt x="150218" y="36629"/>
                    <a:pt x="147367" y="36629"/>
                  </a:cubicBezTo>
                  <a:cubicBezTo>
                    <a:pt x="145466" y="36629"/>
                    <a:pt x="143565" y="36171"/>
                    <a:pt x="141847" y="35255"/>
                  </a:cubicBezTo>
                  <a:cubicBezTo>
                    <a:pt x="140273" y="34396"/>
                    <a:pt x="138842" y="33538"/>
                    <a:pt x="137267" y="32822"/>
                  </a:cubicBezTo>
                  <a:cubicBezTo>
                    <a:pt x="132687" y="30675"/>
                    <a:pt x="130110" y="25808"/>
                    <a:pt x="130826" y="20942"/>
                  </a:cubicBezTo>
                  <a:lnTo>
                    <a:pt x="131685" y="14644"/>
                  </a:lnTo>
                  <a:cubicBezTo>
                    <a:pt x="132544" y="8060"/>
                    <a:pt x="127677" y="2191"/>
                    <a:pt x="121093" y="1618"/>
                  </a:cubicBezTo>
                  <a:lnTo>
                    <a:pt x="103774" y="44"/>
                  </a:lnTo>
                  <a:cubicBezTo>
                    <a:pt x="103438" y="15"/>
                    <a:pt x="103104" y="1"/>
                    <a:pt x="10277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1" name="Google Shape;621;p39"/>
          <p:cNvSpPr/>
          <p:nvPr/>
        </p:nvSpPr>
        <p:spPr>
          <a:xfrm rot="-1685758">
            <a:off x="4132391" y="3763947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2" name="Google Shape;622;p39"/>
          <p:cNvSpPr txBox="1"/>
          <p:nvPr/>
        </p:nvSpPr>
        <p:spPr>
          <a:xfrm>
            <a:off x="7062300" y="212749"/>
            <a:ext cx="13674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Data ANALYSIS</a:t>
            </a:r>
            <a:endParaRPr>
              <a:solidFill>
                <a:schemeClr val="lt2"/>
              </a:solidFill>
            </a:endParaRPr>
          </a:p>
        </p:txBody>
      </p:sp>
      <p:cxnSp>
        <p:nvCxnSpPr>
          <p:cNvPr id="623" name="Google Shape;623;p39"/>
          <p:cNvCxnSpPr/>
          <p:nvPr/>
        </p:nvCxnSpPr>
        <p:spPr>
          <a:xfrm>
            <a:off x="3979131" y="2314563"/>
            <a:ext cx="4450644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24" name="Google Shape;624;p39">
            <a:hlinkClick r:id="" action="ppaction://hlinkshowjump?jump=nextslide"/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5" name="Google Shape;625;p39">
            <a:hlinkClick r:id="" action="ppaction://hlinkshowjump?jump=previousslide"/>
          </p:cNvPr>
          <p:cNvSpPr/>
          <p:nvPr/>
        </p:nvSpPr>
        <p:spPr>
          <a:xfrm rot="-5400000" flipH="1">
            <a:off x="73197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6" name="Google Shape;626;p39">
            <a:hlinkClick r:id="rId3" action="ppaction://hlinksldjump"/>
          </p:cNvPr>
          <p:cNvSpPr txBox="1"/>
          <p:nvPr/>
        </p:nvSpPr>
        <p:spPr>
          <a:xfrm>
            <a:off x="92245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MENU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627" name="Google Shape;627;p39">
            <a:hlinkClick r:id="rId4" action="ppaction://hlinksldjump"/>
          </p:cNvPr>
          <p:cNvSpPr txBox="1"/>
          <p:nvPr/>
        </p:nvSpPr>
        <p:spPr>
          <a:xfrm>
            <a:off x="151793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ANALYSIS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628" name="Google Shape;628;p39">
            <a:hlinkClick r:id="" action="ppaction://noaction"/>
          </p:cNvPr>
          <p:cNvSpPr txBox="1"/>
          <p:nvPr/>
        </p:nvSpPr>
        <p:spPr>
          <a:xfrm>
            <a:off x="211341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CONTACT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629" name="Google Shape;629;p39"/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630" name="Google Shape;630;p39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9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9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9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9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9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9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9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9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9" name="Google Shape;639;p39">
            <a:hlinkClick r:id="rId5" action="ppaction://hlinksldjump"/>
          </p:cNvPr>
          <p:cNvSpPr/>
          <p:nvPr/>
        </p:nvSpPr>
        <p:spPr>
          <a:xfrm>
            <a:off x="669500" y="2765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40"/>
          <p:cNvSpPr/>
          <p:nvPr/>
        </p:nvSpPr>
        <p:spPr>
          <a:xfrm>
            <a:off x="2323253" y="3373120"/>
            <a:ext cx="4822613" cy="6096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5" name="Google Shape;645;p40"/>
          <p:cNvSpPr/>
          <p:nvPr/>
        </p:nvSpPr>
        <p:spPr>
          <a:xfrm>
            <a:off x="714358" y="1460414"/>
            <a:ext cx="1367281" cy="1367105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6" name="Google Shape;646;p40"/>
          <p:cNvSpPr txBox="1">
            <a:spLocks noGrp="1"/>
          </p:cNvSpPr>
          <p:nvPr>
            <p:ph type="title"/>
          </p:nvPr>
        </p:nvSpPr>
        <p:spPr>
          <a:xfrm>
            <a:off x="2380400" y="1273525"/>
            <a:ext cx="4548720" cy="174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id-ID" sz="4000" dirty="0" smtClean="0"/>
              <a:t>Berpikir </a:t>
            </a:r>
            <a:r>
              <a:rPr lang="id-ID" sz="4000" dirty="0"/>
              <a:t>komputasi (</a:t>
            </a:r>
            <a:r>
              <a:rPr lang="id-ID" sz="4000" i="1" dirty="0"/>
              <a:t>Computational thinking</a:t>
            </a:r>
            <a:r>
              <a:rPr lang="id-ID" sz="4000" dirty="0"/>
              <a:t>)</a:t>
            </a:r>
            <a:endParaRPr lang="id-ID" sz="4000" dirty="0"/>
          </a:p>
        </p:txBody>
      </p:sp>
      <p:sp>
        <p:nvSpPr>
          <p:cNvPr id="647" name="Google Shape;647;p40"/>
          <p:cNvSpPr txBox="1">
            <a:spLocks noGrp="1"/>
          </p:cNvSpPr>
          <p:nvPr>
            <p:ph type="subTitle" idx="1"/>
          </p:nvPr>
        </p:nvSpPr>
        <p:spPr>
          <a:xfrm>
            <a:off x="2431100" y="3530450"/>
            <a:ext cx="4580400" cy="30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/>
            <a:r>
              <a:rPr lang="id-ID" dirty="0">
                <a:latin typeface="Anaheim" panose="02000503000000000000" pitchFamily="2" charset="0"/>
              </a:rPr>
              <a:t>Mempelajari pengertian berpikir komputasi dan cara – cara berpikir</a:t>
            </a:r>
            <a:endParaRPr lang="id-ID" dirty="0">
              <a:latin typeface="Anaheim" panose="02000503000000000000" pitchFamily="2" charset="0"/>
            </a:endParaRPr>
          </a:p>
        </p:txBody>
      </p:sp>
      <p:sp>
        <p:nvSpPr>
          <p:cNvPr id="648" name="Google Shape;648;p40"/>
          <p:cNvSpPr txBox="1">
            <a:spLocks noGrp="1"/>
          </p:cNvSpPr>
          <p:nvPr>
            <p:ph type="title" idx="2"/>
          </p:nvPr>
        </p:nvSpPr>
        <p:spPr>
          <a:xfrm>
            <a:off x="714300" y="1764027"/>
            <a:ext cx="1367400" cy="75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</a:t>
            </a:r>
            <a:endParaRPr dirty="0"/>
          </a:p>
        </p:txBody>
      </p:sp>
      <p:sp>
        <p:nvSpPr>
          <p:cNvPr id="650" name="Google Shape;650;p40"/>
          <p:cNvSpPr txBox="1"/>
          <p:nvPr/>
        </p:nvSpPr>
        <p:spPr>
          <a:xfrm>
            <a:off x="7062300" y="212749"/>
            <a:ext cx="13674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Data ANALYSIS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651" name="Google Shape;651;p40"/>
          <p:cNvSpPr/>
          <p:nvPr/>
        </p:nvSpPr>
        <p:spPr>
          <a:xfrm>
            <a:off x="7234875" y="704575"/>
            <a:ext cx="107827" cy="108491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2" name="Google Shape;652;p40"/>
          <p:cNvSpPr/>
          <p:nvPr/>
        </p:nvSpPr>
        <p:spPr>
          <a:xfrm>
            <a:off x="7910100" y="2261476"/>
            <a:ext cx="262479" cy="262448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3" name="Google Shape;653;p40"/>
          <p:cNvSpPr/>
          <p:nvPr/>
        </p:nvSpPr>
        <p:spPr>
          <a:xfrm>
            <a:off x="830067" y="3166818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4" name="Google Shape;654;p40"/>
          <p:cNvSpPr/>
          <p:nvPr/>
        </p:nvSpPr>
        <p:spPr>
          <a:xfrm>
            <a:off x="1567052" y="4255387"/>
            <a:ext cx="80847" cy="8084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5" name="Google Shape;655;p40"/>
          <p:cNvSpPr/>
          <p:nvPr/>
        </p:nvSpPr>
        <p:spPr>
          <a:xfrm>
            <a:off x="8172564" y="3182711"/>
            <a:ext cx="107827" cy="108460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56" name="Google Shape;656;p40"/>
          <p:cNvGrpSpPr/>
          <p:nvPr/>
        </p:nvGrpSpPr>
        <p:grpSpPr>
          <a:xfrm>
            <a:off x="7741747" y="734402"/>
            <a:ext cx="695830" cy="243805"/>
            <a:chOff x="2271950" y="2722775"/>
            <a:chExt cx="575875" cy="201775"/>
          </a:xfrm>
        </p:grpSpPr>
        <p:sp>
          <p:nvSpPr>
            <p:cNvPr id="657" name="Google Shape;657;p40"/>
            <p:cNvSpPr/>
            <p:nvPr/>
          </p:nvSpPr>
          <p:spPr>
            <a:xfrm>
              <a:off x="2562325" y="2722775"/>
              <a:ext cx="285500" cy="201775"/>
            </a:xfrm>
            <a:custGeom>
              <a:avLst/>
              <a:gdLst/>
              <a:ahLst/>
              <a:cxnLst/>
              <a:rect l="l" t="t" r="r" b="b"/>
              <a:pathLst>
                <a:path w="11420" h="8071" fill="none" extrusionOk="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40"/>
            <p:cNvSpPr/>
            <p:nvPr/>
          </p:nvSpPr>
          <p:spPr>
            <a:xfrm>
              <a:off x="2501750" y="2722775"/>
              <a:ext cx="36100" cy="13375"/>
            </a:xfrm>
            <a:custGeom>
              <a:avLst/>
              <a:gdLst/>
              <a:ahLst/>
              <a:cxnLst/>
              <a:rect l="l" t="t" r="r" b="b"/>
              <a:pathLst>
                <a:path w="1444" h="535" fill="none" extrusionOk="0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40"/>
            <p:cNvSpPr/>
            <p:nvPr/>
          </p:nvSpPr>
          <p:spPr>
            <a:xfrm>
              <a:off x="2271950" y="2870625"/>
              <a:ext cx="477450" cy="53475"/>
            </a:xfrm>
            <a:custGeom>
              <a:avLst/>
              <a:gdLst/>
              <a:ahLst/>
              <a:cxnLst/>
              <a:rect l="l" t="t" r="r" b="b"/>
              <a:pathLst>
                <a:path w="19098" h="2139" fill="none" extrusionOk="0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40"/>
            <p:cNvSpPr/>
            <p:nvPr/>
          </p:nvSpPr>
          <p:spPr>
            <a:xfrm>
              <a:off x="2709725" y="2836775"/>
              <a:ext cx="39675" cy="20950"/>
            </a:xfrm>
            <a:custGeom>
              <a:avLst/>
              <a:gdLst/>
              <a:ahLst/>
              <a:cxnLst/>
              <a:rect l="l" t="t" r="r" b="b"/>
              <a:pathLst>
                <a:path w="1587" h="838" fill="none" extrusionOk="0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40"/>
            <p:cNvSpPr/>
            <p:nvPr/>
          </p:nvSpPr>
          <p:spPr>
            <a:xfrm>
              <a:off x="2375275" y="2798475"/>
              <a:ext cx="85075" cy="27200"/>
            </a:xfrm>
            <a:custGeom>
              <a:avLst/>
              <a:gdLst/>
              <a:ahLst/>
              <a:cxnLst/>
              <a:rect l="l" t="t" r="r" b="b"/>
              <a:pathLst>
                <a:path w="3403" h="1088" fill="none" extrusionOk="0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2" name="Google Shape;662;p40"/>
          <p:cNvSpPr/>
          <p:nvPr/>
        </p:nvSpPr>
        <p:spPr>
          <a:xfrm rot="7198898">
            <a:off x="7185962" y="1188869"/>
            <a:ext cx="700377" cy="696805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3" name="Google Shape;663;p40"/>
          <p:cNvSpPr/>
          <p:nvPr/>
        </p:nvSpPr>
        <p:spPr>
          <a:xfrm rot="7201932">
            <a:off x="771379" y="3761590"/>
            <a:ext cx="371928" cy="370031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4" name="Google Shape;664;p40"/>
          <p:cNvSpPr/>
          <p:nvPr/>
        </p:nvSpPr>
        <p:spPr>
          <a:xfrm>
            <a:off x="6625763" y="910513"/>
            <a:ext cx="213431" cy="214685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5" name="Google Shape;665;p40"/>
          <p:cNvSpPr/>
          <p:nvPr/>
        </p:nvSpPr>
        <p:spPr>
          <a:xfrm rot="-1685758">
            <a:off x="1428932" y="3807847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6" name="Google Shape;666;p40"/>
          <p:cNvSpPr/>
          <p:nvPr/>
        </p:nvSpPr>
        <p:spPr>
          <a:xfrm>
            <a:off x="7932086" y="3693012"/>
            <a:ext cx="80847" cy="8084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7" name="Google Shape;667;p40">
            <a:hlinkClick r:id="" action="ppaction://hlinkshowjump?jump=nextslide"/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8" name="Google Shape;668;p40">
            <a:hlinkClick r:id="" action="ppaction://hlinkshowjump?jump=previousslide"/>
          </p:cNvPr>
          <p:cNvSpPr/>
          <p:nvPr/>
        </p:nvSpPr>
        <p:spPr>
          <a:xfrm rot="-5400000" flipH="1">
            <a:off x="73197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9" name="Google Shape;669;p40">
            <a:hlinkClick r:id="rId3" action="ppaction://hlinksldjump"/>
          </p:cNvPr>
          <p:cNvSpPr txBox="1"/>
          <p:nvPr/>
        </p:nvSpPr>
        <p:spPr>
          <a:xfrm>
            <a:off x="92245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MENU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670" name="Google Shape;670;p40">
            <a:hlinkClick r:id="rId4" action="ppaction://hlinksldjump"/>
          </p:cNvPr>
          <p:cNvSpPr txBox="1"/>
          <p:nvPr/>
        </p:nvSpPr>
        <p:spPr>
          <a:xfrm>
            <a:off x="151793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ANALYSIS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671" name="Google Shape;671;p40">
            <a:hlinkClick r:id="" action="ppaction://noaction"/>
          </p:cNvPr>
          <p:cNvSpPr txBox="1"/>
          <p:nvPr/>
        </p:nvSpPr>
        <p:spPr>
          <a:xfrm>
            <a:off x="211341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CONTACT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672" name="Google Shape;672;p40"/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673" name="Google Shape;673;p40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40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40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40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40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40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40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40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40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2" name="Google Shape;682;p40">
            <a:hlinkClick r:id="rId5" action="ppaction://hlinksldjump"/>
          </p:cNvPr>
          <p:cNvSpPr/>
          <p:nvPr/>
        </p:nvSpPr>
        <p:spPr>
          <a:xfrm>
            <a:off x="669500" y="2765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5"/>
          <p:cNvSpPr txBox="1">
            <a:spLocks/>
          </p:cNvSpPr>
          <p:nvPr/>
        </p:nvSpPr>
        <p:spPr>
          <a:xfrm>
            <a:off x="4524587" y="286186"/>
            <a:ext cx="4267200" cy="4560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189" marR="0" lvl="0" indent="-30479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lef"/>
              <a:buAutoNum type="arabicPeriod"/>
              <a:defRPr sz="1200" b="0" i="0" u="none" strike="noStrike" cap="none">
                <a:solidFill>
                  <a:schemeClr val="lt1"/>
                </a:solidFill>
                <a:latin typeface="Alef"/>
                <a:ea typeface="Alef"/>
                <a:cs typeface="Alef"/>
                <a:sym typeface="Alef"/>
              </a:defRPr>
            </a:lvl1pPr>
            <a:lvl2pPr marL="914378" marR="0" lvl="1" indent="-30479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lt1"/>
                </a:solidFill>
                <a:latin typeface="Alef"/>
                <a:ea typeface="Alef"/>
                <a:cs typeface="Alef"/>
                <a:sym typeface="Alef"/>
              </a:defRPr>
            </a:lvl2pPr>
            <a:lvl3pPr marL="1371566" marR="0" lvl="2" indent="-30479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lt1"/>
                </a:solidFill>
                <a:latin typeface="Alef"/>
                <a:ea typeface="Alef"/>
                <a:cs typeface="Alef"/>
                <a:sym typeface="Alef"/>
              </a:defRPr>
            </a:lvl3pPr>
            <a:lvl4pPr marL="1828754" marR="0" lvl="3" indent="-30479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lt1"/>
                </a:solidFill>
                <a:latin typeface="Alef"/>
                <a:ea typeface="Alef"/>
                <a:cs typeface="Alef"/>
                <a:sym typeface="Alef"/>
              </a:defRPr>
            </a:lvl4pPr>
            <a:lvl5pPr marL="2285943" marR="0" lvl="4" indent="-30479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lt1"/>
                </a:solidFill>
                <a:latin typeface="Alef"/>
                <a:ea typeface="Alef"/>
                <a:cs typeface="Alef"/>
                <a:sym typeface="Alef"/>
              </a:defRPr>
            </a:lvl5pPr>
            <a:lvl6pPr marL="2743132" marR="0" lvl="5" indent="-30479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lt1"/>
                </a:solidFill>
                <a:latin typeface="Alef"/>
                <a:ea typeface="Alef"/>
                <a:cs typeface="Alef"/>
                <a:sym typeface="Alef"/>
              </a:defRPr>
            </a:lvl6pPr>
            <a:lvl7pPr marL="3200320" marR="0" lvl="6" indent="-30479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lt1"/>
                </a:solidFill>
                <a:latin typeface="Alef"/>
                <a:ea typeface="Alef"/>
                <a:cs typeface="Alef"/>
                <a:sym typeface="Alef"/>
              </a:defRPr>
            </a:lvl7pPr>
            <a:lvl8pPr marL="3657509" marR="0" lvl="7" indent="-30479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lt1"/>
                </a:solidFill>
                <a:latin typeface="Alef"/>
                <a:ea typeface="Alef"/>
                <a:cs typeface="Alef"/>
                <a:sym typeface="Alef"/>
              </a:defRPr>
            </a:lvl8pPr>
            <a:lvl9pPr marL="4114697" marR="0" lvl="8" indent="-30479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lt1"/>
                </a:solidFill>
                <a:latin typeface="Alef"/>
                <a:ea typeface="Alef"/>
                <a:cs typeface="Alef"/>
                <a:sym typeface="Alef"/>
              </a:defRPr>
            </a:lvl9pPr>
          </a:lstStyle>
          <a:p>
            <a:pPr marL="152396" marR="0" lvl="0" indent="0" algn="just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lef"/>
              <a:buNone/>
              <a:tabLst/>
              <a:defRPr/>
            </a:pPr>
            <a:r>
              <a:rPr lang="en-US" sz="1300" noProof="0" dirty="0" smtClean="0">
                <a:solidFill>
                  <a:srgbClr val="FFFFFF"/>
                </a:solidFill>
                <a:latin typeface="Anaheim" panose="02000503000000000000" pitchFamily="2" charset="0"/>
              </a:rPr>
              <a:t>	</a:t>
            </a:r>
            <a:r>
              <a:rPr lang="en-US" sz="1400" noProof="0" dirty="0" err="1" smtClean="0">
                <a:solidFill>
                  <a:srgbClr val="FFFFFF"/>
                </a:solidFill>
                <a:latin typeface="Anaheim" panose="02000503000000000000" pitchFamily="2" charset="0"/>
              </a:rPr>
              <a:t>Perhatikan</a:t>
            </a:r>
            <a:r>
              <a:rPr lang="en-US" sz="1400" noProof="0" dirty="0" smtClean="0">
                <a:solidFill>
                  <a:srgbClr val="FFFFFF"/>
                </a:solidFill>
                <a:latin typeface="Anaheim" panose="02000503000000000000" pitchFamily="2" charset="0"/>
              </a:rPr>
              <a:t> </a:t>
            </a:r>
            <a:r>
              <a:rPr lang="en-US" sz="1400" noProof="0" dirty="0" err="1" smtClean="0">
                <a:solidFill>
                  <a:srgbClr val="FFFFFF"/>
                </a:solidFill>
                <a:latin typeface="Anaheim" panose="02000503000000000000" pitchFamily="2" charset="0"/>
              </a:rPr>
              <a:t>gambar</a:t>
            </a:r>
            <a:r>
              <a:rPr lang="en-US" sz="1400" noProof="0" dirty="0" smtClean="0">
                <a:solidFill>
                  <a:srgbClr val="FFFFFF"/>
                </a:solidFill>
                <a:latin typeface="Anaheim" panose="02000503000000000000" pitchFamily="2" charset="0"/>
              </a:rPr>
              <a:t> </a:t>
            </a:r>
            <a:r>
              <a:rPr lang="en-US" sz="1400" noProof="0" dirty="0" err="1" smtClean="0">
                <a:solidFill>
                  <a:srgbClr val="FFFFFF"/>
                </a:solidFill>
                <a:latin typeface="Anaheim" panose="02000503000000000000" pitchFamily="2" charset="0"/>
              </a:rPr>
              <a:t>bagan</a:t>
            </a:r>
            <a:r>
              <a:rPr lang="en-US" sz="1400" noProof="0" dirty="0" smtClean="0">
                <a:solidFill>
                  <a:srgbClr val="FFFFFF"/>
                </a:solidFill>
                <a:latin typeface="Anaheim" panose="02000503000000000000" pitchFamily="2" charset="0"/>
              </a:rPr>
              <a:t> di </a:t>
            </a:r>
            <a:r>
              <a:rPr lang="en-US" sz="1400" noProof="0" dirty="0" err="1" smtClean="0">
                <a:solidFill>
                  <a:srgbClr val="FFFFFF"/>
                </a:solidFill>
                <a:latin typeface="Anaheim" panose="02000503000000000000" pitchFamily="2" charset="0"/>
              </a:rPr>
              <a:t>samping</a:t>
            </a:r>
            <a:r>
              <a:rPr lang="en-US" sz="1400" noProof="0" dirty="0" smtClean="0">
                <a:solidFill>
                  <a:srgbClr val="FFFFFF"/>
                </a:solidFill>
                <a:latin typeface="Anaheim" panose="02000503000000000000" pitchFamily="2" charset="0"/>
              </a:rPr>
              <a:t>, </a:t>
            </a:r>
            <a:r>
              <a:rPr lang="en-US" sz="1400" noProof="0" dirty="0" err="1" smtClean="0">
                <a:solidFill>
                  <a:srgbClr val="FFFFFF"/>
                </a:solidFill>
                <a:latin typeface="Anaheim" panose="02000503000000000000" pitchFamily="2" charset="0"/>
              </a:rPr>
              <a:t>berdasarka</a:t>
            </a:r>
            <a:r>
              <a:rPr lang="en-US" sz="1400" dirty="0" smtClean="0">
                <a:solidFill>
                  <a:srgbClr val="FFFFFF"/>
                </a:solidFill>
                <a:latin typeface="Anaheim" panose="02000503000000000000" pitchFamily="2" charset="0"/>
              </a:rPr>
              <a:t>n </a:t>
            </a:r>
            <a:r>
              <a:rPr lang="en-US" sz="1400" dirty="0" err="1" smtClean="0">
                <a:solidFill>
                  <a:srgbClr val="FFFFFF"/>
                </a:solidFill>
                <a:latin typeface="Anaheim" panose="02000503000000000000" pitchFamily="2" charset="0"/>
              </a:rPr>
              <a:t>bagan</a:t>
            </a:r>
            <a:r>
              <a:rPr lang="en-US" sz="1400" dirty="0" smtClean="0">
                <a:solidFill>
                  <a:srgbClr val="FFFFFF"/>
                </a:solidFill>
                <a:latin typeface="Anaheim" panose="02000503000000000000" pitchFamily="2" charset="0"/>
              </a:rPr>
              <a:t> di </a:t>
            </a:r>
            <a:r>
              <a:rPr lang="en-US" sz="1400" dirty="0" err="1" smtClean="0">
                <a:solidFill>
                  <a:srgbClr val="FFFFFF"/>
                </a:solidFill>
                <a:latin typeface="Anaheim" panose="02000503000000000000" pitchFamily="2" charset="0"/>
              </a:rPr>
              <a:t>samping</a:t>
            </a:r>
            <a:r>
              <a:rPr lang="en-US" sz="1400" dirty="0" smtClean="0">
                <a:solidFill>
                  <a:srgbClr val="FFFFFF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 smtClean="0">
                <a:solidFill>
                  <a:srgbClr val="FFFFFF"/>
                </a:solidFill>
                <a:latin typeface="Anaheim" panose="02000503000000000000" pitchFamily="2" charset="0"/>
              </a:rPr>
              <a:t>apa</a:t>
            </a:r>
            <a:r>
              <a:rPr lang="en-US" sz="1400" dirty="0" smtClean="0">
                <a:solidFill>
                  <a:srgbClr val="FFFFFF"/>
                </a:solidFill>
                <a:latin typeface="Anaheim" panose="02000503000000000000" pitchFamily="2" charset="0"/>
              </a:rPr>
              <a:t> yang </a:t>
            </a:r>
            <a:r>
              <a:rPr lang="en-US" sz="1400" dirty="0" err="1" smtClean="0">
                <a:solidFill>
                  <a:srgbClr val="FFFFFF"/>
                </a:solidFill>
                <a:latin typeface="Anaheim" panose="02000503000000000000" pitchFamily="2" charset="0"/>
              </a:rPr>
              <a:t>pertama</a:t>
            </a:r>
            <a:r>
              <a:rPr lang="en-US" sz="1400" dirty="0">
                <a:solidFill>
                  <a:srgbClr val="FFFFFF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 smtClean="0">
                <a:solidFill>
                  <a:srgbClr val="FFFFFF"/>
                </a:solidFill>
                <a:latin typeface="Anaheim" panose="02000503000000000000" pitchFamily="2" charset="0"/>
              </a:rPr>
              <a:t>dilakukan</a:t>
            </a:r>
            <a:r>
              <a:rPr lang="en-US" sz="1400" dirty="0" smtClean="0">
                <a:solidFill>
                  <a:srgbClr val="FFFFFF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 smtClean="0">
                <a:solidFill>
                  <a:srgbClr val="FFFFFF"/>
                </a:solidFill>
                <a:latin typeface="Anaheim" panose="02000503000000000000" pitchFamily="2" charset="0"/>
              </a:rPr>
              <a:t>saat</a:t>
            </a:r>
            <a:r>
              <a:rPr lang="en-US" sz="1400" dirty="0" smtClean="0">
                <a:solidFill>
                  <a:srgbClr val="FFFFFF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 smtClean="0">
                <a:solidFill>
                  <a:srgbClr val="FFFFFF"/>
                </a:solidFill>
                <a:latin typeface="Anaheim" panose="02000503000000000000" pitchFamily="2" charset="0"/>
              </a:rPr>
              <a:t>memulai</a:t>
            </a:r>
            <a:r>
              <a:rPr lang="en-US" sz="1400" dirty="0" smtClean="0">
                <a:solidFill>
                  <a:srgbClr val="FFFFFF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 smtClean="0">
                <a:solidFill>
                  <a:srgbClr val="FFFFFF"/>
                </a:solidFill>
                <a:latin typeface="Anaheim" panose="02000503000000000000" pitchFamily="2" charset="0"/>
              </a:rPr>
              <a:t>hari</a:t>
            </a:r>
            <a:r>
              <a:rPr lang="en-US" sz="1400" dirty="0" smtClean="0">
                <a:solidFill>
                  <a:srgbClr val="FFFFFF"/>
                </a:solidFill>
                <a:latin typeface="Anaheim" panose="02000503000000000000" pitchFamily="2" charset="0"/>
              </a:rPr>
              <a:t>? Dari </a:t>
            </a:r>
            <a:r>
              <a:rPr lang="en-US" sz="1400" dirty="0" err="1" smtClean="0">
                <a:solidFill>
                  <a:srgbClr val="FFFFFF"/>
                </a:solidFill>
                <a:latin typeface="Anaheim" panose="02000503000000000000" pitchFamily="2" charset="0"/>
              </a:rPr>
              <a:t>bagan</a:t>
            </a:r>
            <a:r>
              <a:rPr lang="en-US" sz="1400" dirty="0" smtClean="0">
                <a:solidFill>
                  <a:srgbClr val="FFFFFF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 smtClean="0">
                <a:solidFill>
                  <a:srgbClr val="FFFFFF"/>
                </a:solidFill>
                <a:latin typeface="Anaheim" panose="02000503000000000000" pitchFamily="2" charset="0"/>
              </a:rPr>
              <a:t>tersebut</a:t>
            </a:r>
            <a:r>
              <a:rPr lang="en-US" sz="1400" dirty="0" smtClean="0">
                <a:solidFill>
                  <a:srgbClr val="FFFFFF"/>
                </a:solidFill>
                <a:latin typeface="Anaheim" panose="02000503000000000000" pitchFamily="2" charset="0"/>
              </a:rPr>
              <a:t>, </a:t>
            </a:r>
            <a:r>
              <a:rPr lang="en-US" sz="1400" dirty="0" err="1" smtClean="0">
                <a:solidFill>
                  <a:srgbClr val="FFFFFF"/>
                </a:solidFill>
                <a:latin typeface="Anaheim" panose="02000503000000000000" pitchFamily="2" charset="0"/>
              </a:rPr>
              <a:t>apakah</a:t>
            </a:r>
            <a:r>
              <a:rPr lang="en-US" sz="1400" dirty="0" smtClean="0">
                <a:solidFill>
                  <a:srgbClr val="FFFFFF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 smtClean="0">
                <a:solidFill>
                  <a:srgbClr val="FFFFFF"/>
                </a:solidFill>
                <a:latin typeface="Anaheim" panose="02000503000000000000" pitchFamily="2" charset="0"/>
              </a:rPr>
              <a:t>bekerja</a:t>
            </a:r>
            <a:r>
              <a:rPr lang="en-US" sz="1400" dirty="0" smtClean="0">
                <a:solidFill>
                  <a:srgbClr val="FFFFFF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 smtClean="0">
                <a:solidFill>
                  <a:srgbClr val="FFFFFF"/>
                </a:solidFill>
                <a:latin typeface="Anaheim" panose="02000503000000000000" pitchFamily="2" charset="0"/>
              </a:rPr>
              <a:t>dapat</a:t>
            </a:r>
            <a:r>
              <a:rPr lang="en-US" sz="1400" dirty="0" smtClean="0">
                <a:solidFill>
                  <a:srgbClr val="FFFFFF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 smtClean="0">
                <a:solidFill>
                  <a:srgbClr val="FFFFFF"/>
                </a:solidFill>
                <a:latin typeface="Anaheim" panose="02000503000000000000" pitchFamily="2" charset="0"/>
              </a:rPr>
              <a:t>dilakukan</a:t>
            </a:r>
            <a:r>
              <a:rPr lang="en-US" sz="1400" dirty="0" smtClean="0">
                <a:solidFill>
                  <a:srgbClr val="FFFFFF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 smtClean="0">
                <a:solidFill>
                  <a:srgbClr val="FFFFFF"/>
                </a:solidFill>
                <a:latin typeface="Anaheim" panose="02000503000000000000" pitchFamily="2" charset="0"/>
              </a:rPr>
              <a:t>pada</a:t>
            </a:r>
            <a:r>
              <a:rPr lang="en-US" sz="1400" dirty="0" smtClean="0">
                <a:solidFill>
                  <a:srgbClr val="FFFFFF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 smtClean="0">
                <a:solidFill>
                  <a:srgbClr val="FFFFFF"/>
                </a:solidFill>
                <a:latin typeface="Anaheim" panose="02000503000000000000" pitchFamily="2" charset="0"/>
              </a:rPr>
              <a:t>akhir</a:t>
            </a:r>
            <a:r>
              <a:rPr lang="en-US" sz="1400" dirty="0" smtClean="0">
                <a:solidFill>
                  <a:srgbClr val="FFFFFF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 smtClean="0">
                <a:solidFill>
                  <a:srgbClr val="FFFFFF"/>
                </a:solidFill>
                <a:latin typeface="Anaheim" panose="02000503000000000000" pitchFamily="2" charset="0"/>
              </a:rPr>
              <a:t>pekan</a:t>
            </a:r>
            <a:r>
              <a:rPr lang="en-US" sz="1400" dirty="0" smtClean="0">
                <a:solidFill>
                  <a:srgbClr val="FFFFFF"/>
                </a:solidFill>
                <a:latin typeface="Anaheim" panose="02000503000000000000" pitchFamily="2" charset="0"/>
              </a:rPr>
              <a:t>?</a:t>
            </a:r>
          </a:p>
          <a:p>
            <a:pPr marL="152396" marR="0" lvl="0" indent="0" algn="just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lef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naheim" panose="02000503000000000000" pitchFamily="2" charset="0"/>
                <a:sym typeface="Alef"/>
              </a:rPr>
              <a:t>	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naheim" panose="02000503000000000000" pitchFamily="2" charset="0"/>
                <a:sym typeface="Alef"/>
              </a:rPr>
              <a:t>Contoh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naheim" panose="02000503000000000000" pitchFamily="2" charset="0"/>
                <a:sym typeface="Alef"/>
              </a:rPr>
              <a:t> 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naheim" panose="02000503000000000000" pitchFamily="2" charset="0"/>
                <a:sym typeface="Alef"/>
              </a:rPr>
              <a:t>bagan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naheim" panose="02000503000000000000" pitchFamily="2" charset="0"/>
                <a:sym typeface="Alef"/>
              </a:rPr>
              <a:t> di 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naheim" panose="02000503000000000000" pitchFamily="2" charset="0"/>
                <a:sym typeface="Alef"/>
              </a:rPr>
              <a:t>samping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naheim" panose="02000503000000000000" pitchFamily="2" charset="0"/>
                <a:sym typeface="Alef"/>
              </a:rPr>
              <a:t> 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naheim" panose="02000503000000000000" pitchFamily="2" charset="0"/>
                <a:sym typeface="Alef"/>
              </a:rPr>
              <a:t>adalah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naheim" panose="02000503000000000000" pitchFamily="2" charset="0"/>
                <a:sym typeface="Alef"/>
              </a:rPr>
              <a:t> 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naheim" panose="02000503000000000000" pitchFamily="2" charset="0"/>
                <a:sym typeface="Alef"/>
              </a:rPr>
              <a:t>bentuk</a:t>
            </a:r>
            <a:r>
              <a:rPr kumimoji="0" lang="en-US" sz="1400" b="0" i="0" u="none" strike="noStrike" kern="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naheim" panose="02000503000000000000" pitchFamily="2" charset="0"/>
                <a:sym typeface="Alef"/>
              </a:rPr>
              <a:t> </a:t>
            </a:r>
            <a:r>
              <a:rPr kumimoji="0" lang="en-US" sz="1400" b="0" i="0" u="none" strike="noStrike" kern="0" cap="none" spc="0" normalizeH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naheim" panose="02000503000000000000" pitchFamily="2" charset="0"/>
                <a:sym typeface="Alef"/>
              </a:rPr>
              <a:t>sederhana</a:t>
            </a:r>
            <a:r>
              <a:rPr kumimoji="0" lang="en-US" sz="1400" b="0" i="0" u="none" strike="noStrike" kern="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naheim" panose="02000503000000000000" pitchFamily="2" charset="0"/>
                <a:sym typeface="Alef"/>
              </a:rPr>
              <a:t> </a:t>
            </a:r>
            <a:r>
              <a:rPr kumimoji="0" lang="en-US" sz="1400" b="0" i="0" u="none" strike="noStrike" kern="0" cap="none" spc="0" normalizeH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naheim" panose="02000503000000000000" pitchFamily="2" charset="0"/>
                <a:sym typeface="Alef"/>
              </a:rPr>
              <a:t>dari</a:t>
            </a:r>
            <a:r>
              <a:rPr kumimoji="0" lang="en-US" sz="1400" b="0" i="0" u="none" strike="noStrike" kern="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naheim" panose="02000503000000000000" pitchFamily="2" charset="0"/>
                <a:sym typeface="Alef"/>
              </a:rPr>
              <a:t> </a:t>
            </a:r>
            <a:r>
              <a:rPr kumimoji="0" lang="en-US" sz="1400" b="0" i="0" u="none" strike="noStrike" kern="0" cap="none" spc="0" normalizeH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naheim" panose="02000503000000000000" pitchFamily="2" charset="0"/>
                <a:sym typeface="Alef"/>
              </a:rPr>
              <a:t>alur</a:t>
            </a:r>
            <a:r>
              <a:rPr kumimoji="0" lang="en-US" sz="1400" b="0" i="0" u="none" strike="noStrike" kern="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naheim" panose="02000503000000000000" pitchFamily="2" charset="0"/>
                <a:sym typeface="Alef"/>
              </a:rPr>
              <a:t> </a:t>
            </a:r>
            <a:r>
              <a:rPr kumimoji="0" lang="en-US" sz="1400" b="0" i="0" u="none" strike="noStrike" kern="0" cap="none" spc="0" normalizeH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naheim" panose="02000503000000000000" pitchFamily="2" charset="0"/>
                <a:sym typeface="Alef"/>
              </a:rPr>
              <a:t>berpikir</a:t>
            </a:r>
            <a:r>
              <a:rPr kumimoji="0" lang="en-US" sz="1400" b="0" i="0" u="none" strike="noStrike" kern="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naheim" panose="02000503000000000000" pitchFamily="2" charset="0"/>
                <a:sym typeface="Alef"/>
              </a:rPr>
              <a:t> </a:t>
            </a:r>
            <a:r>
              <a:rPr kumimoji="0" lang="en-US" sz="1400" b="0" i="0" u="none" strike="noStrike" kern="0" cap="none" spc="0" normalizeH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naheim" panose="02000503000000000000" pitchFamily="2" charset="0"/>
                <a:sym typeface="Alef"/>
              </a:rPr>
              <a:t>komputasi</a:t>
            </a:r>
            <a:r>
              <a:rPr kumimoji="0" lang="en-US" sz="1400" b="0" i="0" u="none" strike="noStrike" kern="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naheim" panose="02000503000000000000" pitchFamily="2" charset="0"/>
                <a:sym typeface="Alef"/>
              </a:rPr>
              <a:t> yang </a:t>
            </a:r>
            <a:r>
              <a:rPr kumimoji="0" lang="en-US" sz="1400" b="0" i="0" u="none" strike="noStrike" kern="0" cap="none" spc="0" normalizeH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naheim" panose="02000503000000000000" pitchFamily="2" charset="0"/>
                <a:sym typeface="Alef"/>
              </a:rPr>
              <a:t>dapat</a:t>
            </a:r>
            <a:r>
              <a:rPr kumimoji="0" lang="en-US" sz="1400" b="0" i="0" u="none" strike="noStrike" kern="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naheim" panose="02000503000000000000" pitchFamily="2" charset="0"/>
                <a:sym typeface="Alef"/>
              </a:rPr>
              <a:t> </a:t>
            </a:r>
            <a:r>
              <a:rPr kumimoji="0" lang="en-US" sz="1400" b="0" i="0" u="none" strike="noStrike" kern="0" cap="none" spc="0" normalizeH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naheim" panose="02000503000000000000" pitchFamily="2" charset="0"/>
                <a:sym typeface="Alef"/>
              </a:rPr>
              <a:t>dilakukan</a:t>
            </a:r>
            <a:r>
              <a:rPr kumimoji="0" lang="en-US" sz="1400" b="0" i="0" u="none" strike="noStrike" kern="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naheim" panose="02000503000000000000" pitchFamily="2" charset="0"/>
                <a:sym typeface="Alef"/>
              </a:rPr>
              <a:t> </a:t>
            </a:r>
            <a:r>
              <a:rPr kumimoji="0" lang="en-US" sz="1400" b="0" i="0" u="none" strike="noStrike" kern="0" cap="none" spc="0" normalizeH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naheim" panose="02000503000000000000" pitchFamily="2" charset="0"/>
                <a:sym typeface="Alef"/>
              </a:rPr>
              <a:t>dalam</a:t>
            </a:r>
            <a:r>
              <a:rPr kumimoji="0" lang="en-US" sz="1400" b="0" i="0" u="none" strike="noStrike" kern="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naheim" panose="02000503000000000000" pitchFamily="2" charset="0"/>
                <a:sym typeface="Alef"/>
              </a:rPr>
              <a:t> </a:t>
            </a:r>
            <a:r>
              <a:rPr kumimoji="0" lang="en-US" sz="1400" b="0" i="0" u="none" strike="noStrike" kern="0" cap="none" spc="0" normalizeH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naheim" panose="02000503000000000000" pitchFamily="2" charset="0"/>
                <a:sym typeface="Alef"/>
              </a:rPr>
              <a:t>kehidupan</a:t>
            </a:r>
            <a:r>
              <a:rPr kumimoji="0" lang="en-US" sz="1400" b="0" i="0" u="none" strike="noStrike" kern="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naheim" panose="02000503000000000000" pitchFamily="2" charset="0"/>
                <a:sym typeface="Alef"/>
              </a:rPr>
              <a:t> </a:t>
            </a:r>
            <a:r>
              <a:rPr kumimoji="0" lang="en-US" sz="1400" b="0" i="0" u="none" strike="noStrike" kern="0" cap="none" spc="0" normalizeH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naheim" panose="02000503000000000000" pitchFamily="2" charset="0"/>
                <a:sym typeface="Alef"/>
              </a:rPr>
              <a:t>sehari</a:t>
            </a:r>
            <a:r>
              <a:rPr kumimoji="0" lang="en-US" sz="1400" b="0" i="0" u="none" strike="noStrike" kern="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naheim" panose="02000503000000000000" pitchFamily="2" charset="0"/>
                <a:sym typeface="Alef"/>
              </a:rPr>
              <a:t> – </a:t>
            </a:r>
            <a:r>
              <a:rPr kumimoji="0" lang="en-US" sz="1400" b="0" i="0" u="none" strike="noStrike" kern="0" cap="none" spc="0" normalizeH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naheim" panose="02000503000000000000" pitchFamily="2" charset="0"/>
                <a:sym typeface="Alef"/>
              </a:rPr>
              <a:t>hari</a:t>
            </a:r>
            <a:r>
              <a:rPr kumimoji="0" lang="en-US" sz="1400" b="0" i="0" u="none" strike="noStrike" kern="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naheim" panose="02000503000000000000" pitchFamily="2" charset="0"/>
                <a:sym typeface="Alef"/>
              </a:rPr>
              <a:t>. </a:t>
            </a:r>
            <a:r>
              <a:rPr kumimoji="0" lang="en-US" sz="1400" b="0" i="0" u="none" strike="noStrike" kern="0" cap="none" spc="0" normalizeH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naheim" panose="02000503000000000000" pitchFamily="2" charset="0"/>
                <a:sym typeface="Alef"/>
              </a:rPr>
              <a:t>Dalam</a:t>
            </a:r>
            <a:r>
              <a:rPr kumimoji="0" lang="en-US" sz="1400" b="0" i="0" u="none" strike="noStrike" kern="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naheim" panose="02000503000000000000" pitchFamily="2" charset="0"/>
                <a:sym typeface="Alef"/>
              </a:rPr>
              <a:t> </a:t>
            </a:r>
            <a:r>
              <a:rPr kumimoji="0" lang="en-US" sz="1400" b="0" i="1" u="none" strike="noStrike" kern="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naheim" panose="02000503000000000000" pitchFamily="2" charset="0"/>
                <a:sym typeface="Alef"/>
              </a:rPr>
              <a:t>Computational Thinking </a:t>
            </a:r>
            <a:r>
              <a:rPr kumimoji="0" lang="en-US" sz="1400" b="0" u="none" strike="noStrike" kern="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naheim" panose="02000503000000000000" pitchFamily="2" charset="0"/>
                <a:sym typeface="Alef"/>
              </a:rPr>
              <a:t>di </a:t>
            </a:r>
            <a:r>
              <a:rPr kumimoji="0" lang="en-US" sz="1400" b="0" u="none" strike="noStrike" kern="0" cap="none" spc="0" normalizeH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naheim" panose="02000503000000000000" pitchFamily="2" charset="0"/>
                <a:sym typeface="Alef"/>
              </a:rPr>
              <a:t>dalam</a:t>
            </a:r>
            <a:r>
              <a:rPr lang="en-US" sz="1400" dirty="0" err="1" smtClean="0">
                <a:solidFill>
                  <a:srgbClr val="FFFFFF"/>
                </a:solidFill>
                <a:latin typeface="Anaheim" panose="02000503000000000000" pitchFamily="2" charset="0"/>
              </a:rPr>
              <a:t>nya</a:t>
            </a:r>
            <a:r>
              <a:rPr lang="en-US" sz="1400" dirty="0" smtClean="0">
                <a:solidFill>
                  <a:srgbClr val="FFFFFF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 smtClean="0">
                <a:solidFill>
                  <a:srgbClr val="FFFFFF"/>
                </a:solidFill>
                <a:latin typeface="Anaheim" panose="02000503000000000000" pitchFamily="2" charset="0"/>
              </a:rPr>
              <a:t>berpikir</a:t>
            </a:r>
            <a:r>
              <a:rPr lang="en-US" sz="1400" dirty="0" smtClean="0">
                <a:solidFill>
                  <a:srgbClr val="FFFFFF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 smtClean="0">
                <a:solidFill>
                  <a:srgbClr val="FFFFFF"/>
                </a:solidFill>
                <a:latin typeface="Anaheim" panose="02000503000000000000" pitchFamily="2" charset="0"/>
              </a:rPr>
              <a:t>dengan</a:t>
            </a:r>
            <a:r>
              <a:rPr lang="en-US" sz="1400" dirty="0" smtClean="0">
                <a:solidFill>
                  <a:srgbClr val="FFFFFF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 smtClean="0">
                <a:solidFill>
                  <a:srgbClr val="FFFFFF"/>
                </a:solidFill>
                <a:latin typeface="Anaheim" panose="02000503000000000000" pitchFamily="2" charset="0"/>
              </a:rPr>
              <a:t>algoritma</a:t>
            </a:r>
            <a:r>
              <a:rPr lang="en-US" sz="1400" dirty="0" smtClean="0">
                <a:solidFill>
                  <a:srgbClr val="FFFFFF"/>
                </a:solidFill>
                <a:latin typeface="Anaheim" panose="02000503000000000000" pitchFamily="2" charset="0"/>
              </a:rPr>
              <a:t>, </a:t>
            </a:r>
            <a:r>
              <a:rPr lang="en-US" sz="1400" dirty="0" err="1" smtClean="0">
                <a:solidFill>
                  <a:srgbClr val="FFFFFF"/>
                </a:solidFill>
                <a:latin typeface="Anaheim" panose="02000503000000000000" pitchFamily="2" charset="0"/>
              </a:rPr>
              <a:t>dimana</a:t>
            </a:r>
            <a:r>
              <a:rPr lang="en-US" sz="1400" dirty="0" smtClean="0">
                <a:solidFill>
                  <a:srgbClr val="FFFFFF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 smtClean="0">
                <a:solidFill>
                  <a:srgbClr val="FFFFFF"/>
                </a:solidFill>
                <a:latin typeface="Anaheim" panose="02000503000000000000" pitchFamily="2" charset="0"/>
              </a:rPr>
              <a:t>kita</a:t>
            </a:r>
            <a:r>
              <a:rPr lang="en-US" sz="1400" dirty="0" smtClean="0">
                <a:solidFill>
                  <a:srgbClr val="FFFFFF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 smtClean="0">
                <a:solidFill>
                  <a:srgbClr val="FFFFFF"/>
                </a:solidFill>
                <a:latin typeface="Anaheim" panose="02000503000000000000" pitchFamily="2" charset="0"/>
              </a:rPr>
              <a:t>berpikir</a:t>
            </a:r>
            <a:r>
              <a:rPr lang="en-US" sz="1400" dirty="0" smtClean="0">
                <a:solidFill>
                  <a:srgbClr val="FFFFFF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 smtClean="0">
                <a:solidFill>
                  <a:srgbClr val="FFFFFF"/>
                </a:solidFill>
                <a:latin typeface="Anaheim" panose="02000503000000000000" pitchFamily="2" charset="0"/>
              </a:rPr>
              <a:t>dengan</a:t>
            </a:r>
            <a:r>
              <a:rPr lang="en-US" sz="1400" dirty="0" smtClean="0">
                <a:solidFill>
                  <a:srgbClr val="FFFFFF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 smtClean="0">
                <a:solidFill>
                  <a:srgbClr val="FFFFFF"/>
                </a:solidFill>
                <a:latin typeface="Anaheim" panose="02000503000000000000" pitchFamily="2" charset="0"/>
              </a:rPr>
              <a:t>mengurutkan</a:t>
            </a:r>
            <a:r>
              <a:rPr lang="en-US" sz="1400" dirty="0" smtClean="0">
                <a:solidFill>
                  <a:srgbClr val="FFFFFF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 smtClean="0">
                <a:solidFill>
                  <a:srgbClr val="FFFFFF"/>
                </a:solidFill>
                <a:latin typeface="Anaheim" panose="02000503000000000000" pitchFamily="2" charset="0"/>
              </a:rPr>
              <a:t>langkah</a:t>
            </a:r>
            <a:r>
              <a:rPr lang="en-US" sz="1400" dirty="0" smtClean="0">
                <a:solidFill>
                  <a:srgbClr val="FFFFFF"/>
                </a:solidFill>
                <a:latin typeface="Anaheim" panose="02000503000000000000" pitchFamily="2" charset="0"/>
              </a:rPr>
              <a:t> – </a:t>
            </a:r>
            <a:r>
              <a:rPr lang="en-US" sz="1400" dirty="0" err="1" smtClean="0">
                <a:solidFill>
                  <a:srgbClr val="FFFFFF"/>
                </a:solidFill>
                <a:latin typeface="Anaheim" panose="02000503000000000000" pitchFamily="2" charset="0"/>
              </a:rPr>
              <a:t>langkah</a:t>
            </a:r>
            <a:r>
              <a:rPr lang="en-US" sz="1400" dirty="0" smtClean="0">
                <a:solidFill>
                  <a:srgbClr val="FFFFFF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 smtClean="0">
                <a:solidFill>
                  <a:srgbClr val="FFFFFF"/>
                </a:solidFill>
                <a:latin typeface="Anaheim" panose="02000503000000000000" pitchFamily="2" charset="0"/>
              </a:rPr>
              <a:t>menyelesaikan</a:t>
            </a:r>
            <a:r>
              <a:rPr lang="en-US" sz="1400" dirty="0" smtClean="0">
                <a:solidFill>
                  <a:srgbClr val="FFFFFF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 smtClean="0">
                <a:solidFill>
                  <a:srgbClr val="FFFFFF"/>
                </a:solidFill>
                <a:latin typeface="Anaheim" panose="02000503000000000000" pitchFamily="2" charset="0"/>
              </a:rPr>
              <a:t>masalah</a:t>
            </a:r>
            <a:r>
              <a:rPr lang="en-US" sz="1400" dirty="0" smtClean="0">
                <a:solidFill>
                  <a:srgbClr val="FFFFFF"/>
                </a:solidFill>
                <a:latin typeface="Anaheim" panose="02000503000000000000" pitchFamily="2" charset="0"/>
              </a:rPr>
              <a:t> agar </a:t>
            </a:r>
            <a:r>
              <a:rPr lang="en-US" sz="1400" dirty="0" err="1" smtClean="0">
                <a:solidFill>
                  <a:srgbClr val="FFFFFF"/>
                </a:solidFill>
                <a:latin typeface="Anaheim" panose="02000503000000000000" pitchFamily="2" charset="0"/>
              </a:rPr>
              <a:t>menjadi</a:t>
            </a:r>
            <a:r>
              <a:rPr lang="en-US" sz="1400" dirty="0" smtClean="0">
                <a:solidFill>
                  <a:srgbClr val="FFFFFF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 smtClean="0">
                <a:solidFill>
                  <a:srgbClr val="FFFFFF"/>
                </a:solidFill>
                <a:latin typeface="Anaheim" panose="02000503000000000000" pitchFamily="2" charset="0"/>
              </a:rPr>
              <a:t>logis</a:t>
            </a:r>
            <a:r>
              <a:rPr lang="en-US" sz="1400" dirty="0" smtClean="0">
                <a:solidFill>
                  <a:srgbClr val="FFFFFF"/>
                </a:solidFill>
                <a:latin typeface="Anaheim" panose="02000503000000000000" pitchFamily="2" charset="0"/>
              </a:rPr>
              <a:t>, </a:t>
            </a:r>
            <a:r>
              <a:rPr lang="en-US" sz="1400" dirty="0" err="1" smtClean="0">
                <a:solidFill>
                  <a:srgbClr val="FFFFFF"/>
                </a:solidFill>
                <a:latin typeface="Anaheim" panose="02000503000000000000" pitchFamily="2" charset="0"/>
              </a:rPr>
              <a:t>berurutan</a:t>
            </a:r>
            <a:r>
              <a:rPr lang="en-US" sz="1400" dirty="0" smtClean="0">
                <a:solidFill>
                  <a:srgbClr val="FFFFFF"/>
                </a:solidFill>
                <a:latin typeface="Anaheim" panose="02000503000000000000" pitchFamily="2" charset="0"/>
              </a:rPr>
              <a:t>, </a:t>
            </a:r>
            <a:r>
              <a:rPr lang="en-US" sz="1400" dirty="0" err="1" smtClean="0">
                <a:solidFill>
                  <a:srgbClr val="FFFFFF"/>
                </a:solidFill>
                <a:latin typeface="Anaheim" panose="02000503000000000000" pitchFamily="2" charset="0"/>
              </a:rPr>
              <a:t>teratur</a:t>
            </a:r>
            <a:r>
              <a:rPr lang="en-US" sz="1400" dirty="0" smtClean="0">
                <a:solidFill>
                  <a:srgbClr val="FFFFFF"/>
                </a:solidFill>
                <a:latin typeface="Anaheim" panose="02000503000000000000" pitchFamily="2" charset="0"/>
              </a:rPr>
              <a:t>, </a:t>
            </a:r>
            <a:r>
              <a:rPr lang="en-US" sz="1400" dirty="0" err="1" smtClean="0">
                <a:solidFill>
                  <a:srgbClr val="FFFFFF"/>
                </a:solidFill>
                <a:latin typeface="Anaheim" panose="02000503000000000000" pitchFamily="2" charset="0"/>
              </a:rPr>
              <a:t>dan</a:t>
            </a:r>
            <a:r>
              <a:rPr lang="en-US" sz="1400" dirty="0" smtClean="0">
                <a:solidFill>
                  <a:srgbClr val="FFFFFF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 smtClean="0">
                <a:solidFill>
                  <a:srgbClr val="FFFFFF"/>
                </a:solidFill>
                <a:latin typeface="Anaheim" panose="02000503000000000000" pitchFamily="2" charset="0"/>
              </a:rPr>
              <a:t>mudah</a:t>
            </a:r>
            <a:r>
              <a:rPr lang="en-US" sz="1400" dirty="0" smtClean="0">
                <a:solidFill>
                  <a:srgbClr val="FFFFFF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 smtClean="0">
                <a:solidFill>
                  <a:srgbClr val="FFFFFF"/>
                </a:solidFill>
                <a:latin typeface="Anaheim" panose="02000503000000000000" pitchFamily="2" charset="0"/>
              </a:rPr>
              <a:t>dipahami</a:t>
            </a:r>
            <a:r>
              <a:rPr lang="en-US" sz="1400" dirty="0" smtClean="0">
                <a:solidFill>
                  <a:srgbClr val="FFFFFF"/>
                </a:solidFill>
                <a:latin typeface="Anaheim" panose="02000503000000000000" pitchFamily="2" charset="0"/>
              </a:rPr>
              <a:t>.</a:t>
            </a:r>
          </a:p>
          <a:p>
            <a:pPr marL="152396" marR="0" lvl="0" indent="0" algn="just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lef"/>
              <a:buNone/>
              <a:tabLst/>
              <a:defRPr/>
            </a:pPr>
            <a:r>
              <a:rPr kumimoji="0" lang="en-US" sz="1400" b="0" i="1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naheim" panose="02000503000000000000" pitchFamily="2" charset="0"/>
                <a:sym typeface="Alef"/>
              </a:rPr>
              <a:t>	Computational</a:t>
            </a:r>
            <a:r>
              <a:rPr kumimoji="0" lang="en-US" sz="1400" b="0" i="1" u="none" strike="noStrike" kern="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naheim" panose="02000503000000000000" pitchFamily="2" charset="0"/>
                <a:sym typeface="Alef"/>
              </a:rPr>
              <a:t> Thinking </a:t>
            </a:r>
            <a:r>
              <a:rPr kumimoji="0" lang="en-US" sz="1400" b="0" u="none" strike="noStrike" kern="0" cap="none" spc="0" normalizeH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naheim" panose="02000503000000000000" pitchFamily="2" charset="0"/>
                <a:sym typeface="Alef"/>
              </a:rPr>
              <a:t>memang</a:t>
            </a:r>
            <a:r>
              <a:rPr kumimoji="0" lang="en-US" sz="1400" b="0" u="none" strike="noStrike" kern="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naheim" panose="02000503000000000000" pitchFamily="2" charset="0"/>
                <a:sym typeface="Alef"/>
              </a:rPr>
              <a:t> </a:t>
            </a:r>
            <a:r>
              <a:rPr kumimoji="0" lang="en-US" sz="1400" b="0" u="none" strike="noStrike" kern="0" cap="none" spc="0" normalizeH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naheim" panose="02000503000000000000" pitchFamily="2" charset="0"/>
                <a:sym typeface="Alef"/>
              </a:rPr>
              <a:t>memiliki</a:t>
            </a:r>
            <a:r>
              <a:rPr kumimoji="0" lang="en-US" sz="1400" b="0" u="none" strike="noStrike" kern="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naheim" panose="02000503000000000000" pitchFamily="2" charset="0"/>
                <a:sym typeface="Alef"/>
              </a:rPr>
              <a:t> </a:t>
            </a:r>
            <a:r>
              <a:rPr kumimoji="0" lang="en-US" sz="1400" b="0" u="none" strike="noStrike" kern="0" cap="none" spc="0" normalizeH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naheim" panose="02000503000000000000" pitchFamily="2" charset="0"/>
                <a:sym typeface="Alef"/>
              </a:rPr>
              <a:t>peran</a:t>
            </a:r>
            <a:r>
              <a:rPr kumimoji="0" lang="en-US" sz="1400" b="0" u="none" strike="noStrike" kern="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naheim" panose="02000503000000000000" pitchFamily="2" charset="0"/>
                <a:sym typeface="Alef"/>
              </a:rPr>
              <a:t> </a:t>
            </a:r>
            <a:r>
              <a:rPr kumimoji="0" lang="en-US" sz="1400" b="0" u="none" strike="noStrike" kern="0" cap="none" spc="0" normalizeH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naheim" panose="02000503000000000000" pitchFamily="2" charset="0"/>
                <a:sym typeface="Alef"/>
              </a:rPr>
              <a:t>penting</a:t>
            </a:r>
            <a:r>
              <a:rPr kumimoji="0" lang="en-US" sz="1400" b="0" u="none" strike="noStrike" kern="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naheim" panose="02000503000000000000" pitchFamily="2" charset="0"/>
                <a:sym typeface="Alef"/>
              </a:rPr>
              <a:t> </a:t>
            </a:r>
            <a:r>
              <a:rPr kumimoji="0" lang="en-US" sz="1400" b="0" u="none" strike="noStrike" kern="0" cap="none" spc="0" normalizeH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naheim" panose="02000503000000000000" pitchFamily="2" charset="0"/>
                <a:sym typeface="Alef"/>
              </a:rPr>
              <a:t>dalam</a:t>
            </a:r>
            <a:r>
              <a:rPr kumimoji="0" lang="en-US" sz="1400" b="0" u="none" strike="noStrike" kern="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naheim" panose="02000503000000000000" pitchFamily="2" charset="0"/>
                <a:sym typeface="Alef"/>
              </a:rPr>
              <a:t> </a:t>
            </a:r>
            <a:r>
              <a:rPr kumimoji="0" lang="en-US" sz="1400" b="0" u="none" strike="noStrike" kern="0" cap="none" spc="0" normalizeH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naheim" panose="02000503000000000000" pitchFamily="2" charset="0"/>
                <a:sym typeface="Alef"/>
              </a:rPr>
              <a:t>pengembangan</a:t>
            </a:r>
            <a:r>
              <a:rPr kumimoji="0" lang="en-US" sz="1400" b="0" u="none" strike="noStrike" kern="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naheim" panose="02000503000000000000" pitchFamily="2" charset="0"/>
                <a:sym typeface="Alef"/>
              </a:rPr>
              <a:t> </a:t>
            </a:r>
            <a:r>
              <a:rPr kumimoji="0" lang="en-US" sz="1400" b="0" u="none" strike="noStrike" kern="0" cap="none" spc="0" normalizeH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naheim" panose="02000503000000000000" pitchFamily="2" charset="0"/>
                <a:sym typeface="Alef"/>
              </a:rPr>
              <a:t>aplikasi</a:t>
            </a:r>
            <a:r>
              <a:rPr kumimoji="0" lang="en-US" sz="1400" b="0" u="none" strike="noStrike" kern="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naheim" panose="02000503000000000000" pitchFamily="2" charset="0"/>
                <a:sym typeface="Alef"/>
              </a:rPr>
              <a:t> </a:t>
            </a:r>
            <a:r>
              <a:rPr kumimoji="0" lang="en-US" sz="1400" b="0" u="none" strike="noStrike" kern="0" cap="none" spc="0" normalizeH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naheim" panose="02000503000000000000" pitchFamily="2" charset="0"/>
                <a:sym typeface="Alef"/>
              </a:rPr>
              <a:t>komputer</a:t>
            </a:r>
            <a:r>
              <a:rPr kumimoji="0" lang="en-US" sz="1400" b="0" u="none" strike="noStrike" kern="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naheim" panose="02000503000000000000" pitchFamily="2" charset="0"/>
                <a:sym typeface="Alef"/>
              </a:rPr>
              <a:t>. </a:t>
            </a:r>
            <a:r>
              <a:rPr kumimoji="0" lang="en-US" sz="1400" b="0" u="none" strike="noStrike" kern="0" cap="none" spc="0" normalizeH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naheim" panose="02000503000000000000" pitchFamily="2" charset="0"/>
                <a:sym typeface="Alef"/>
              </a:rPr>
              <a:t>Namun</a:t>
            </a:r>
            <a:r>
              <a:rPr kumimoji="0" lang="en-US" sz="1400" b="0" u="none" strike="noStrike" kern="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naheim" panose="02000503000000000000" pitchFamily="2" charset="0"/>
                <a:sym typeface="Alef"/>
              </a:rPr>
              <a:t> </a:t>
            </a:r>
            <a:r>
              <a:rPr kumimoji="0" lang="en-US" sz="1400" b="0" u="none" strike="noStrike" kern="0" cap="none" spc="0" normalizeH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naheim" panose="02000503000000000000" pitchFamily="2" charset="0"/>
                <a:sym typeface="Alef"/>
              </a:rPr>
              <a:t>berpikir</a:t>
            </a:r>
            <a:r>
              <a:rPr kumimoji="0" lang="en-US" sz="1400" b="0" u="none" strike="noStrike" kern="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naheim" panose="02000503000000000000" pitchFamily="2" charset="0"/>
                <a:sym typeface="Alef"/>
              </a:rPr>
              <a:t> </a:t>
            </a:r>
            <a:r>
              <a:rPr kumimoji="0" lang="en-US" sz="1400" b="0" u="none" strike="noStrike" kern="0" cap="none" spc="0" normalizeH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naheim" panose="02000503000000000000" pitchFamily="2" charset="0"/>
                <a:sym typeface="Alef"/>
              </a:rPr>
              <a:t>komputasi</a:t>
            </a:r>
            <a:r>
              <a:rPr kumimoji="0" lang="en-US" sz="1400" b="0" u="none" strike="noStrike" kern="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naheim" panose="02000503000000000000" pitchFamily="2" charset="0"/>
                <a:sym typeface="Alef"/>
              </a:rPr>
              <a:t> </a:t>
            </a:r>
            <a:r>
              <a:rPr kumimoji="0" lang="en-US" sz="1400" b="0" u="none" strike="noStrike" kern="0" cap="none" spc="0" normalizeH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naheim" panose="02000503000000000000" pitchFamily="2" charset="0"/>
                <a:sym typeface="Alef"/>
              </a:rPr>
              <a:t>juga</a:t>
            </a:r>
            <a:r>
              <a:rPr kumimoji="0" lang="en-US" sz="1400" b="0" u="none" strike="noStrike" kern="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naheim" panose="02000503000000000000" pitchFamily="2" charset="0"/>
                <a:sym typeface="Alef"/>
              </a:rPr>
              <a:t> </a:t>
            </a:r>
            <a:r>
              <a:rPr kumimoji="0" lang="en-US" sz="1400" b="0" u="none" strike="noStrike" kern="0" cap="none" spc="0" normalizeH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naheim" panose="02000503000000000000" pitchFamily="2" charset="0"/>
                <a:sym typeface="Alef"/>
              </a:rPr>
              <a:t>bisa</a:t>
            </a:r>
            <a:r>
              <a:rPr kumimoji="0" lang="en-US" sz="1400" b="0" u="none" strike="noStrike" kern="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naheim" panose="02000503000000000000" pitchFamily="2" charset="0"/>
                <a:sym typeface="Alef"/>
              </a:rPr>
              <a:t> </a:t>
            </a:r>
            <a:r>
              <a:rPr kumimoji="0" lang="en-US" sz="1400" b="0" u="none" strike="noStrike" kern="0" cap="none" spc="0" normalizeH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naheim" panose="02000503000000000000" pitchFamily="2" charset="0"/>
                <a:sym typeface="Alef"/>
              </a:rPr>
              <a:t>dipakai</a:t>
            </a:r>
            <a:r>
              <a:rPr kumimoji="0" lang="en-US" sz="1400" b="0" u="none" strike="noStrike" kern="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naheim" panose="02000503000000000000" pitchFamily="2" charset="0"/>
                <a:sym typeface="Alef"/>
              </a:rPr>
              <a:t> </a:t>
            </a:r>
            <a:r>
              <a:rPr kumimoji="0" lang="en-US" sz="1400" b="0" u="none" strike="noStrike" kern="0" cap="none" spc="0" normalizeH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naheim" panose="02000503000000000000" pitchFamily="2" charset="0"/>
                <a:sym typeface="Alef"/>
              </a:rPr>
              <a:t>untuk</a:t>
            </a:r>
            <a:r>
              <a:rPr kumimoji="0" lang="en-US" sz="1400" b="0" u="none" strike="noStrike" kern="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naheim" panose="02000503000000000000" pitchFamily="2" charset="0"/>
                <a:sym typeface="Alef"/>
              </a:rPr>
              <a:t> </a:t>
            </a:r>
            <a:r>
              <a:rPr kumimoji="0" lang="en-US" sz="1400" b="0" u="none" strike="noStrike" kern="0" cap="none" spc="0" normalizeH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naheim" panose="02000503000000000000" pitchFamily="2" charset="0"/>
                <a:sym typeface="Alef"/>
              </a:rPr>
              <a:t>mendukung</a:t>
            </a:r>
            <a:r>
              <a:rPr kumimoji="0" lang="en-US" sz="1400" b="0" u="none" strike="noStrike" kern="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naheim" panose="02000503000000000000" pitchFamily="2" charset="0"/>
                <a:sym typeface="Alef"/>
              </a:rPr>
              <a:t> </a:t>
            </a:r>
            <a:r>
              <a:rPr kumimoji="0" lang="en-US" sz="1400" b="0" u="none" strike="noStrike" kern="0" cap="none" spc="0" normalizeH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naheim" panose="02000503000000000000" pitchFamily="2" charset="0"/>
                <a:sym typeface="Alef"/>
              </a:rPr>
              <a:t>pemecahan</a:t>
            </a:r>
            <a:r>
              <a:rPr kumimoji="0" lang="en-US" sz="1400" b="0" u="none" strike="noStrike" kern="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naheim" panose="02000503000000000000" pitchFamily="2" charset="0"/>
                <a:sym typeface="Alef"/>
              </a:rPr>
              <a:t> </a:t>
            </a:r>
            <a:r>
              <a:rPr kumimoji="0" lang="en-US" sz="1400" b="0" u="none" strike="noStrike" kern="0" cap="none" spc="0" normalizeH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naheim" panose="02000503000000000000" pitchFamily="2" charset="0"/>
                <a:sym typeface="Alef"/>
              </a:rPr>
              <a:t>masalah</a:t>
            </a:r>
            <a:r>
              <a:rPr kumimoji="0" lang="en-US" sz="1400" b="0" u="none" strike="noStrike" kern="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naheim" panose="02000503000000000000" pitchFamily="2" charset="0"/>
                <a:sym typeface="Alef"/>
              </a:rPr>
              <a:t> di </a:t>
            </a:r>
            <a:r>
              <a:rPr kumimoji="0" lang="en-US" sz="1400" b="0" u="none" strike="noStrike" kern="0" cap="none" spc="0" normalizeH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naheim" panose="02000503000000000000" pitchFamily="2" charset="0"/>
                <a:sym typeface="Alef"/>
              </a:rPr>
              <a:t>semua</a:t>
            </a:r>
            <a:r>
              <a:rPr kumimoji="0" lang="en-US" sz="1400" b="0" u="none" strike="noStrike" kern="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naheim" panose="02000503000000000000" pitchFamily="2" charset="0"/>
                <a:sym typeface="Alef"/>
              </a:rPr>
              <a:t> </a:t>
            </a:r>
            <a:r>
              <a:rPr kumimoji="0" lang="en-US" sz="1400" b="0" u="none" strike="noStrike" kern="0" cap="none" spc="0" normalizeH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naheim" panose="02000503000000000000" pitchFamily="2" charset="0"/>
                <a:sym typeface="Alef"/>
              </a:rPr>
              <a:t>disiplin</a:t>
            </a:r>
            <a:r>
              <a:rPr kumimoji="0" lang="en-US" sz="1400" b="0" u="none" strike="noStrike" kern="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naheim" panose="02000503000000000000" pitchFamily="2" charset="0"/>
                <a:sym typeface="Alef"/>
              </a:rPr>
              <a:t> </a:t>
            </a:r>
            <a:r>
              <a:rPr kumimoji="0" lang="en-US" sz="1400" b="0" u="none" strike="noStrike" kern="0" cap="none" spc="0" normalizeH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naheim" panose="02000503000000000000" pitchFamily="2" charset="0"/>
                <a:sym typeface="Alef"/>
              </a:rPr>
              <a:t>ilmu</a:t>
            </a:r>
            <a:r>
              <a:rPr kumimoji="0" lang="en-US" sz="1400" b="0" u="none" strike="noStrike" kern="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naheim" panose="02000503000000000000" pitchFamily="2" charset="0"/>
                <a:sym typeface="Alef"/>
              </a:rPr>
              <a:t>, </a:t>
            </a:r>
            <a:r>
              <a:rPr kumimoji="0" lang="en-US" sz="1400" b="0" u="none" strike="noStrike" kern="0" cap="none" spc="0" normalizeH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naheim" panose="02000503000000000000" pitchFamily="2" charset="0"/>
                <a:sym typeface="Alef"/>
              </a:rPr>
              <a:t>termasuk</a:t>
            </a:r>
            <a:r>
              <a:rPr kumimoji="0" lang="en-US" sz="1400" b="0" u="none" strike="noStrike" kern="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naheim" panose="02000503000000000000" pitchFamily="2" charset="0"/>
                <a:sym typeface="Alef"/>
              </a:rPr>
              <a:t> </a:t>
            </a:r>
            <a:r>
              <a:rPr kumimoji="0" lang="en-US" sz="1400" b="0" u="none" strike="noStrike" kern="0" cap="none" spc="0" normalizeH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naheim" panose="02000503000000000000" pitchFamily="2" charset="0"/>
                <a:sym typeface="Alef"/>
              </a:rPr>
              <a:t>humanoria</a:t>
            </a:r>
            <a:r>
              <a:rPr kumimoji="0" lang="en-US" sz="1400" b="0" u="none" strike="noStrike" kern="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naheim" panose="02000503000000000000" pitchFamily="2" charset="0"/>
                <a:sym typeface="Alef"/>
              </a:rPr>
              <a:t>, </a:t>
            </a:r>
            <a:r>
              <a:rPr kumimoji="0" lang="en-US" sz="1400" b="0" u="none" strike="noStrike" kern="0" cap="none" spc="0" normalizeH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naheim" panose="02000503000000000000" pitchFamily="2" charset="0"/>
                <a:sym typeface="Alef"/>
              </a:rPr>
              <a:t>matematika</a:t>
            </a:r>
            <a:r>
              <a:rPr kumimoji="0" lang="en-US" sz="1400" b="0" u="none" strike="noStrike" kern="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naheim" panose="02000503000000000000" pitchFamily="2" charset="0"/>
                <a:sym typeface="Alef"/>
              </a:rPr>
              <a:t> </a:t>
            </a:r>
            <a:r>
              <a:rPr kumimoji="0" lang="en-US" sz="1400" b="0" u="none" strike="noStrike" kern="0" cap="none" spc="0" normalizeH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naheim" panose="02000503000000000000" pitchFamily="2" charset="0"/>
                <a:sym typeface="Alef"/>
              </a:rPr>
              <a:t>dan</a:t>
            </a:r>
            <a:r>
              <a:rPr kumimoji="0" lang="en-US" sz="1400" b="0" u="none" strike="noStrike" kern="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naheim" panose="02000503000000000000" pitchFamily="2" charset="0"/>
                <a:sym typeface="Alef"/>
              </a:rPr>
              <a:t> </a:t>
            </a:r>
            <a:r>
              <a:rPr kumimoji="0" lang="en-US" sz="1400" b="0" u="none" strike="noStrike" kern="0" cap="none" spc="0" normalizeH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naheim" panose="02000503000000000000" pitchFamily="2" charset="0"/>
                <a:sym typeface="Alef"/>
              </a:rPr>
              <a:t>ilmu</a:t>
            </a:r>
            <a:r>
              <a:rPr kumimoji="0" lang="en-US" sz="1400" b="0" u="none" strike="noStrike" kern="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naheim" panose="02000503000000000000" pitchFamily="2" charset="0"/>
                <a:sym typeface="Alef"/>
              </a:rPr>
              <a:t> </a:t>
            </a:r>
            <a:r>
              <a:rPr kumimoji="0" lang="en-US" sz="1400" b="0" u="none" strike="noStrike" kern="0" cap="none" spc="0" normalizeH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naheim" panose="02000503000000000000" pitchFamily="2" charset="0"/>
                <a:sym typeface="Alef"/>
              </a:rPr>
              <a:t>pengetahuan</a:t>
            </a:r>
            <a:r>
              <a:rPr kumimoji="0" lang="en-US" sz="1400" b="0" u="none" strike="noStrike" kern="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naheim" panose="02000503000000000000" pitchFamily="2" charset="0"/>
                <a:sym typeface="Alef"/>
              </a:rPr>
              <a:t>.</a:t>
            </a:r>
            <a:endParaRPr kumimoji="0" lang="en-US" sz="1400" b="0" i="1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naheim" panose="02000503000000000000" pitchFamily="2" charset="0"/>
              <a:sym typeface="Alef"/>
            </a:endParaRPr>
          </a:p>
        </p:txBody>
      </p:sp>
      <p:pic>
        <p:nvPicPr>
          <p:cNvPr id="1026" name="Picture 2" descr="https://www.theschoolrun.com/sites/theschoolrun.com/files/u9/computational_logic_flow_char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027" y="886565"/>
            <a:ext cx="4000500" cy="3219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00825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5"/>
          <p:cNvSpPr txBox="1">
            <a:spLocks/>
          </p:cNvSpPr>
          <p:nvPr/>
        </p:nvSpPr>
        <p:spPr>
          <a:xfrm>
            <a:off x="304800" y="286186"/>
            <a:ext cx="8378613" cy="4560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189" marR="0" lvl="0" indent="-30479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lef"/>
              <a:buAutoNum type="arabicPeriod"/>
              <a:defRPr sz="1200" b="0" i="0" u="none" strike="noStrike" cap="none">
                <a:solidFill>
                  <a:schemeClr val="lt1"/>
                </a:solidFill>
                <a:latin typeface="Alef"/>
                <a:ea typeface="Alef"/>
                <a:cs typeface="Alef"/>
                <a:sym typeface="Alef"/>
              </a:defRPr>
            </a:lvl1pPr>
            <a:lvl2pPr marL="914378" marR="0" lvl="1" indent="-30479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lt1"/>
                </a:solidFill>
                <a:latin typeface="Alef"/>
                <a:ea typeface="Alef"/>
                <a:cs typeface="Alef"/>
                <a:sym typeface="Alef"/>
              </a:defRPr>
            </a:lvl2pPr>
            <a:lvl3pPr marL="1371566" marR="0" lvl="2" indent="-30479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lt1"/>
                </a:solidFill>
                <a:latin typeface="Alef"/>
                <a:ea typeface="Alef"/>
                <a:cs typeface="Alef"/>
                <a:sym typeface="Alef"/>
              </a:defRPr>
            </a:lvl3pPr>
            <a:lvl4pPr marL="1828754" marR="0" lvl="3" indent="-30479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lt1"/>
                </a:solidFill>
                <a:latin typeface="Alef"/>
                <a:ea typeface="Alef"/>
                <a:cs typeface="Alef"/>
                <a:sym typeface="Alef"/>
              </a:defRPr>
            </a:lvl4pPr>
            <a:lvl5pPr marL="2285943" marR="0" lvl="4" indent="-30479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lt1"/>
                </a:solidFill>
                <a:latin typeface="Alef"/>
                <a:ea typeface="Alef"/>
                <a:cs typeface="Alef"/>
                <a:sym typeface="Alef"/>
              </a:defRPr>
            </a:lvl5pPr>
            <a:lvl6pPr marL="2743132" marR="0" lvl="5" indent="-30479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lt1"/>
                </a:solidFill>
                <a:latin typeface="Alef"/>
                <a:ea typeface="Alef"/>
                <a:cs typeface="Alef"/>
                <a:sym typeface="Alef"/>
              </a:defRPr>
            </a:lvl6pPr>
            <a:lvl7pPr marL="3200320" marR="0" lvl="6" indent="-30479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lt1"/>
                </a:solidFill>
                <a:latin typeface="Alef"/>
                <a:ea typeface="Alef"/>
                <a:cs typeface="Alef"/>
                <a:sym typeface="Alef"/>
              </a:defRPr>
            </a:lvl7pPr>
            <a:lvl8pPr marL="3657509" marR="0" lvl="7" indent="-30479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lt1"/>
                </a:solidFill>
                <a:latin typeface="Alef"/>
                <a:ea typeface="Alef"/>
                <a:cs typeface="Alef"/>
                <a:sym typeface="Alef"/>
              </a:defRPr>
            </a:lvl8pPr>
            <a:lvl9pPr marL="4114697" marR="0" lvl="8" indent="-30479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lt1"/>
                </a:solidFill>
                <a:latin typeface="Alef"/>
                <a:ea typeface="Alef"/>
                <a:cs typeface="Alef"/>
                <a:sym typeface="Alef"/>
              </a:defRPr>
            </a:lvl9pPr>
          </a:lstStyle>
          <a:p>
            <a:pPr marL="152396" marR="0" lvl="0" indent="0" algn="just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tabLst/>
              <a:defRPr/>
            </a:pPr>
            <a:r>
              <a:rPr kumimoji="0" lang="en-US" sz="1600" b="1" u="none" strike="noStrike" kern="0" cap="none" spc="0" normalizeH="0" baseline="0" noProof="0" dirty="0" smtClean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Anaheim" panose="02000503000000000000" pitchFamily="2" charset="0"/>
                <a:sym typeface="Alef"/>
              </a:rPr>
              <a:t>1.  </a:t>
            </a:r>
            <a:r>
              <a:rPr kumimoji="0" lang="en-US" sz="1600" b="1" u="none" strike="noStrike" kern="0" cap="none" spc="0" normalizeH="0" baseline="0" noProof="0" dirty="0" err="1" smtClean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Anaheim" panose="02000503000000000000" pitchFamily="2" charset="0"/>
                <a:sym typeface="Alef"/>
              </a:rPr>
              <a:t>Asal</a:t>
            </a:r>
            <a:r>
              <a:rPr kumimoji="0" lang="en-US" sz="1600" b="1" u="none" strike="noStrike" kern="0" cap="none" spc="0" normalizeH="0" baseline="0" noProof="0" dirty="0" smtClean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Anaheim" panose="02000503000000000000" pitchFamily="2" charset="0"/>
                <a:sym typeface="Alef"/>
              </a:rPr>
              <a:t> </a:t>
            </a:r>
            <a:r>
              <a:rPr kumimoji="0" lang="en-US" sz="1600" b="1" u="none" strike="noStrike" kern="0" cap="none" spc="0" normalizeH="0" baseline="0" noProof="0" dirty="0" err="1" smtClean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Anaheim" panose="02000503000000000000" pitchFamily="2" charset="0"/>
                <a:sym typeface="Alef"/>
              </a:rPr>
              <a:t>Mula</a:t>
            </a:r>
            <a:r>
              <a:rPr kumimoji="0" lang="en-US" sz="1600" b="1" u="none" strike="noStrike" kern="0" cap="none" spc="0" normalizeH="0" baseline="0" noProof="0" dirty="0" smtClean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Anaheim" panose="02000503000000000000" pitchFamily="2" charset="0"/>
                <a:sym typeface="Alef"/>
              </a:rPr>
              <a:t> </a:t>
            </a:r>
            <a:r>
              <a:rPr kumimoji="0" lang="en-US" sz="1600" b="1" u="none" strike="noStrike" kern="0" cap="none" spc="0" normalizeH="0" baseline="0" noProof="0" dirty="0" err="1" smtClean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Anaheim" panose="02000503000000000000" pitchFamily="2" charset="0"/>
                <a:sym typeface="Alef"/>
              </a:rPr>
              <a:t>Berpikir</a:t>
            </a:r>
            <a:r>
              <a:rPr kumimoji="0" lang="en-US" sz="1600" b="1" u="none" strike="noStrike" kern="0" cap="none" spc="0" normalizeH="0" baseline="0" noProof="0" dirty="0" smtClean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Anaheim" panose="02000503000000000000" pitchFamily="2" charset="0"/>
                <a:sym typeface="Alef"/>
              </a:rPr>
              <a:t> </a:t>
            </a:r>
            <a:r>
              <a:rPr kumimoji="0" lang="en-US" sz="1600" b="1" u="none" strike="noStrike" kern="0" cap="none" spc="0" normalizeH="0" baseline="0" noProof="0" dirty="0" err="1" smtClean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Anaheim" panose="02000503000000000000" pitchFamily="2" charset="0"/>
                <a:sym typeface="Alef"/>
              </a:rPr>
              <a:t>Komputasi</a:t>
            </a:r>
            <a:endParaRPr kumimoji="0" lang="en-US" sz="1600" b="1" u="none" strike="noStrike" kern="0" cap="none" spc="0" normalizeH="0" baseline="0" noProof="0" dirty="0" smtClean="0">
              <a:ln>
                <a:noFill/>
              </a:ln>
              <a:solidFill>
                <a:srgbClr val="92D050"/>
              </a:solidFill>
              <a:effectLst/>
              <a:uLnTx/>
              <a:uFillTx/>
              <a:latin typeface="Anaheim" panose="02000503000000000000" pitchFamily="2" charset="0"/>
              <a:sym typeface="Alef"/>
            </a:endParaRPr>
          </a:p>
          <a:p>
            <a:pPr marL="152396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tabLst/>
              <a:defRPr/>
            </a:pPr>
            <a:r>
              <a:rPr kumimoji="0" lang="en-US" sz="140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naheim" panose="02000503000000000000" pitchFamily="2" charset="0"/>
                <a:sym typeface="Alef"/>
              </a:rPr>
              <a:t>	</a:t>
            </a:r>
            <a:r>
              <a:rPr kumimoji="0" lang="en-US" sz="140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naheim" panose="02000503000000000000" pitchFamily="2" charset="0"/>
                <a:sym typeface="Alef"/>
              </a:rPr>
              <a:t>Istilah</a:t>
            </a:r>
            <a:r>
              <a:rPr kumimoji="0" lang="en-US" sz="140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naheim" panose="02000503000000000000" pitchFamily="2" charset="0"/>
                <a:sym typeface="Alef"/>
              </a:rPr>
              <a:t> </a:t>
            </a:r>
            <a:r>
              <a:rPr lang="en-US" sz="1400" i="1" dirty="0" smtClean="0">
                <a:solidFill>
                  <a:schemeClr val="tx1"/>
                </a:solidFill>
                <a:latin typeface="Anaheim" panose="02000503000000000000" pitchFamily="2" charset="0"/>
              </a:rPr>
              <a:t>Computational Thinking 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(CT)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pertama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 kali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diperkenalkan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 Seymour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Papert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tahun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 1996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dan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dipopulerkan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oleh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 Jeanette Wing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tahun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 2006. </a:t>
            </a:r>
            <a:r>
              <a:rPr lang="en-US" sz="1400" dirty="0" err="1">
                <a:solidFill>
                  <a:schemeClr val="tx1"/>
                </a:solidFill>
                <a:latin typeface="Anaheim" panose="02000503000000000000" pitchFamily="2" charset="0"/>
              </a:rPr>
              <a:t>L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alu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 di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tahun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 2014,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pemerintah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Inggris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memasukkan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materi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pemrograman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ke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dalam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kurikulum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sekolah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dasar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dan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menengah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,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dengan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tujuan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mengenalkan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i="1" dirty="0" smtClean="0">
                <a:solidFill>
                  <a:schemeClr val="tx1"/>
                </a:solidFill>
                <a:latin typeface="Anaheim" panose="02000503000000000000" pitchFamily="2" charset="0"/>
              </a:rPr>
              <a:t>Computational Thinking 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(CT)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sejak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dini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kepada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siswa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.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Pemerintah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Inggris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percaya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i="1" dirty="0" smtClean="0">
                <a:solidFill>
                  <a:schemeClr val="tx1"/>
                </a:solidFill>
                <a:latin typeface="Anaheim" panose="02000503000000000000" pitchFamily="2" charset="0"/>
              </a:rPr>
              <a:t>Computational Thinking 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(CT)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dapat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membuat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siswa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lebih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cerdas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dan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membuat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mereka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 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lebih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cepat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memahami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teknologidi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sekitar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mereka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.</a:t>
            </a:r>
          </a:p>
          <a:p>
            <a:pPr marL="152396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tabLst/>
              <a:defRPr/>
            </a:pPr>
            <a:r>
              <a:rPr kumimoji="0" lang="en-US" sz="140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naheim" panose="02000503000000000000" pitchFamily="2" charset="0"/>
                <a:sym typeface="Alef"/>
              </a:rPr>
              <a:t>	</a:t>
            </a:r>
            <a:r>
              <a:rPr kumimoji="0" lang="en-US" sz="140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naheim" panose="02000503000000000000" pitchFamily="2" charset="0"/>
                <a:sym typeface="Alef"/>
              </a:rPr>
              <a:t>Tidak</a:t>
            </a:r>
            <a:r>
              <a:rPr kumimoji="0" lang="en-US" sz="140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naheim" panose="02000503000000000000" pitchFamily="2" charset="0"/>
                <a:sym typeface="Alef"/>
              </a:rPr>
              <a:t> </a:t>
            </a:r>
            <a:r>
              <a:rPr kumimoji="0" lang="en-US" sz="1400" u="none" strike="noStrike" kern="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naheim" panose="02000503000000000000" pitchFamily="2" charset="0"/>
                <a:sym typeface="Alef"/>
              </a:rPr>
              <a:t>hanya</a:t>
            </a:r>
            <a:r>
              <a:rPr kumimoji="0" lang="en-US" sz="140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naheim" panose="02000503000000000000" pitchFamily="2" charset="0"/>
                <a:sym typeface="Alef"/>
              </a:rPr>
              <a:t> </a:t>
            </a:r>
            <a:r>
              <a:rPr kumimoji="0" lang="en-US" sz="1400" u="none" strike="noStrike" kern="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naheim" panose="02000503000000000000" pitchFamily="2" charset="0"/>
                <a:sym typeface="Alef"/>
              </a:rPr>
              <a:t>pemerintah</a:t>
            </a:r>
            <a:r>
              <a:rPr kumimoji="0" lang="en-US" sz="140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naheim" panose="02000503000000000000" pitchFamily="2" charset="0"/>
                <a:sym typeface="Alef"/>
              </a:rPr>
              <a:t> </a:t>
            </a:r>
            <a:r>
              <a:rPr kumimoji="0" lang="en-US" sz="1400" u="none" strike="noStrike" kern="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naheim" panose="02000503000000000000" pitchFamily="2" charset="0"/>
                <a:sym typeface="Alef"/>
              </a:rPr>
              <a:t>Inggris</a:t>
            </a:r>
            <a:r>
              <a:rPr kumimoji="0" lang="en-US" sz="140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naheim" panose="02000503000000000000" pitchFamily="2" charset="0"/>
                <a:sym typeface="Alef"/>
              </a:rPr>
              <a:t>, di </a:t>
            </a:r>
            <a:r>
              <a:rPr kumimoji="0" lang="en-US" sz="1400" u="none" strike="noStrike" kern="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naheim" panose="02000503000000000000" pitchFamily="2" charset="0"/>
                <a:sym typeface="Alef"/>
              </a:rPr>
              <a:t>tahun</a:t>
            </a:r>
            <a:r>
              <a:rPr kumimoji="0" lang="en-US" sz="140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naheim" panose="02000503000000000000" pitchFamily="2" charset="0"/>
                <a:sym typeface="Alef"/>
              </a:rPr>
              <a:t> yang </a:t>
            </a:r>
            <a:r>
              <a:rPr kumimoji="0" lang="en-US" sz="1400" u="none" strike="noStrike" kern="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naheim" panose="02000503000000000000" pitchFamily="2" charset="0"/>
                <a:sym typeface="Alef"/>
              </a:rPr>
              <a:t>sama</a:t>
            </a:r>
            <a:r>
              <a:rPr kumimoji="0" lang="en-US" sz="140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naheim" panose="02000503000000000000" pitchFamily="2" charset="0"/>
                <a:sym typeface="Alef"/>
              </a:rPr>
              <a:t> </a:t>
            </a:r>
            <a:r>
              <a:rPr kumimoji="0" lang="en-US" sz="1400" u="none" strike="noStrike" kern="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naheim" panose="02000503000000000000" pitchFamily="2" charset="0"/>
                <a:sym typeface="Alef"/>
              </a:rPr>
              <a:t>lembaga</a:t>
            </a:r>
            <a:r>
              <a:rPr kumimoji="0" lang="en-US" sz="140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naheim" panose="02000503000000000000" pitchFamily="2" charset="0"/>
                <a:sym typeface="Alef"/>
              </a:rPr>
              <a:t> non-profit </a:t>
            </a:r>
            <a:r>
              <a:rPr kumimoji="0" lang="en-US" sz="1400" u="none" strike="noStrike" kern="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naheim" panose="02000503000000000000" pitchFamily="2" charset="0"/>
                <a:sym typeface="Alef"/>
              </a:rPr>
              <a:t>dari</a:t>
            </a:r>
            <a:r>
              <a:rPr kumimoji="0" lang="en-US" sz="140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naheim" panose="02000503000000000000" pitchFamily="2" charset="0"/>
                <a:sym typeface="Alef"/>
              </a:rPr>
              <a:t> </a:t>
            </a:r>
            <a:r>
              <a:rPr kumimoji="0" lang="en-US" sz="1400" u="none" strike="noStrike" kern="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naheim" panose="02000503000000000000" pitchFamily="2" charset="0"/>
                <a:sym typeface="Alef"/>
              </a:rPr>
              <a:t>Amerika</a:t>
            </a:r>
            <a:r>
              <a:rPr kumimoji="0" lang="en-US" sz="140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naheim" panose="02000503000000000000" pitchFamily="2" charset="0"/>
                <a:sym typeface="Alef"/>
              </a:rPr>
              <a:t> Code.org </a:t>
            </a:r>
            <a:r>
              <a:rPr kumimoji="0" lang="en-US" sz="1400" u="none" strike="noStrike" kern="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naheim" panose="02000503000000000000" pitchFamily="2" charset="0"/>
                <a:sym typeface="Alef"/>
              </a:rPr>
              <a:t>menyelenggarakan</a:t>
            </a:r>
            <a:r>
              <a:rPr kumimoji="0" lang="en-US" sz="140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naheim" panose="02000503000000000000" pitchFamily="2" charset="0"/>
                <a:sym typeface="Alef"/>
              </a:rPr>
              <a:t> </a:t>
            </a:r>
            <a:r>
              <a:rPr kumimoji="0" lang="en-US" sz="1400" u="none" strike="noStrike" kern="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naheim" panose="02000503000000000000" pitchFamily="2" charset="0"/>
                <a:sym typeface="Alef"/>
              </a:rPr>
              <a:t>beberapa</a:t>
            </a:r>
            <a:r>
              <a:rPr kumimoji="0" lang="en-US" sz="140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naheim" panose="02000503000000000000" pitchFamily="2" charset="0"/>
                <a:sym typeface="Alef"/>
              </a:rPr>
              <a:t> </a:t>
            </a:r>
            <a:r>
              <a:rPr kumimoji="0" lang="en-US" sz="1400" u="none" strike="noStrike" kern="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naheim" panose="02000503000000000000" pitchFamily="2" charset="0"/>
                <a:sym typeface="Alef"/>
              </a:rPr>
              <a:t>acara</a:t>
            </a:r>
            <a:r>
              <a:rPr kumimoji="0" lang="en-US" sz="140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naheim" panose="02000503000000000000" pitchFamily="2" charset="0"/>
                <a:sym typeface="Alef"/>
              </a:rPr>
              <a:t> </a:t>
            </a:r>
            <a:r>
              <a:rPr kumimoji="0" lang="en-US" sz="1400" u="none" strike="noStrike" kern="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naheim" panose="02000503000000000000" pitchFamily="2" charset="0"/>
                <a:sym typeface="Alef"/>
              </a:rPr>
              <a:t>untuk</a:t>
            </a:r>
            <a:r>
              <a:rPr kumimoji="0" lang="en-US" sz="140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naheim" panose="02000503000000000000" pitchFamily="2" charset="0"/>
                <a:sym typeface="Alef"/>
              </a:rPr>
              <a:t> </a:t>
            </a:r>
            <a:r>
              <a:rPr kumimoji="0" lang="en-US" sz="1400" u="none" strike="noStrike" kern="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naheim" panose="02000503000000000000" pitchFamily="2" charset="0"/>
                <a:sym typeface="Alef"/>
              </a:rPr>
              <a:t>mempromosikan</a:t>
            </a:r>
            <a:r>
              <a:rPr kumimoji="0" lang="en-US" sz="140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naheim" panose="02000503000000000000" pitchFamily="2" charset="0"/>
                <a:sym typeface="Alef"/>
              </a:rPr>
              <a:t> </a:t>
            </a:r>
            <a:r>
              <a:rPr kumimoji="0" lang="en-US" sz="1400" u="none" strike="noStrike" kern="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naheim" panose="02000503000000000000" pitchFamily="2" charset="0"/>
                <a:sym typeface="Alef"/>
              </a:rPr>
              <a:t>manfaat</a:t>
            </a:r>
            <a:r>
              <a:rPr kumimoji="0" lang="en-US" sz="140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naheim" panose="02000503000000000000" pitchFamily="2" charset="0"/>
                <a:sym typeface="Alef"/>
              </a:rPr>
              <a:t> </a:t>
            </a:r>
            <a:r>
              <a:rPr kumimoji="0" lang="en-US" sz="1400" u="none" strike="noStrike" kern="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naheim" panose="02000503000000000000" pitchFamily="2" charset="0"/>
                <a:sym typeface="Alef"/>
              </a:rPr>
              <a:t>belajar</a:t>
            </a:r>
            <a:r>
              <a:rPr kumimoji="0" lang="en-US" sz="140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naheim" panose="02000503000000000000" pitchFamily="2" charset="0"/>
                <a:sym typeface="Alef"/>
              </a:rPr>
              <a:t> </a:t>
            </a:r>
            <a:r>
              <a:rPr kumimoji="0" lang="en-US" sz="1400" u="none" strike="noStrike" kern="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naheim" panose="02000503000000000000" pitchFamily="2" charset="0"/>
                <a:sym typeface="Alef"/>
              </a:rPr>
              <a:t>pemrograman</a:t>
            </a:r>
            <a:r>
              <a:rPr lang="en-US" sz="1400" noProof="0" dirty="0" smtClean="0">
                <a:solidFill>
                  <a:schemeClr val="tx1"/>
                </a:solidFill>
                <a:latin typeface="Anaheim" panose="02000503000000000000" pitchFamily="2" charset="0"/>
              </a:rPr>
              <a:t>. </a:t>
            </a:r>
            <a:r>
              <a:rPr lang="en-US" sz="1400" noProof="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Mulai</a:t>
            </a:r>
            <a:r>
              <a:rPr lang="en-US" sz="1400" noProof="0" dirty="0" smtClean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noProof="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dari</a:t>
            </a:r>
            <a:r>
              <a:rPr lang="en-US" sz="1400" noProof="0" dirty="0" smtClean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i="1" noProof="0" dirty="0" smtClean="0">
                <a:solidFill>
                  <a:schemeClr val="tx1"/>
                </a:solidFill>
                <a:latin typeface="Anaheim" panose="02000503000000000000" pitchFamily="2" charset="0"/>
              </a:rPr>
              <a:t>Computer Science Education Week </a:t>
            </a:r>
            <a:r>
              <a:rPr lang="en-US" sz="1400" noProof="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untuk</a:t>
            </a:r>
            <a:r>
              <a:rPr lang="en-US" sz="1400" noProof="0" dirty="0" smtClean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noProof="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anak</a:t>
            </a:r>
            <a:r>
              <a:rPr lang="en-US" sz="1400" noProof="0" dirty="0" smtClean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noProof="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sekolah</a:t>
            </a:r>
            <a:r>
              <a:rPr lang="en-US" sz="1400" noProof="0" dirty="0" smtClean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noProof="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dan</a:t>
            </a:r>
            <a:r>
              <a:rPr lang="en-US" sz="1400" noProof="0" dirty="0" smtClean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noProof="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juga</a:t>
            </a:r>
            <a:r>
              <a:rPr lang="en-US" sz="1400" noProof="0" dirty="0" smtClean="0">
                <a:solidFill>
                  <a:schemeClr val="tx1"/>
                </a:solidFill>
                <a:latin typeface="Anaheim" panose="02000503000000000000" pitchFamily="2" charset="0"/>
              </a:rPr>
              <a:t> yang paling </a:t>
            </a:r>
            <a:r>
              <a:rPr lang="en-US" sz="1400" noProof="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terkenal</a:t>
            </a:r>
            <a:r>
              <a:rPr lang="en-US" sz="1400" noProof="0" dirty="0" smtClean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noProof="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adalah</a:t>
            </a:r>
            <a:r>
              <a:rPr lang="en-US" sz="1400" noProof="0" dirty="0" smtClean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i="1" noProof="0" dirty="0" smtClean="0">
                <a:solidFill>
                  <a:schemeClr val="tx1"/>
                </a:solidFill>
                <a:latin typeface="Anaheim" panose="02000503000000000000" pitchFamily="2" charset="0"/>
              </a:rPr>
              <a:t>Hour of Code. </a:t>
            </a:r>
            <a:r>
              <a:rPr lang="en-US" sz="1400" noProof="0" dirty="0" smtClean="0">
                <a:solidFill>
                  <a:schemeClr val="tx1"/>
                </a:solidFill>
                <a:latin typeface="Anaheim" panose="02000503000000000000" pitchFamily="2" charset="0"/>
              </a:rPr>
              <a:t>Program </a:t>
            </a:r>
            <a:r>
              <a:rPr lang="en-US" sz="1400" noProof="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ini</a:t>
            </a:r>
            <a:r>
              <a:rPr lang="en-US" sz="1400" noProof="0" dirty="0" smtClean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noProof="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didukung</a:t>
            </a:r>
            <a:r>
              <a:rPr lang="en-US" sz="1400" noProof="0" dirty="0" smtClean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noProof="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oleh</a:t>
            </a:r>
            <a:r>
              <a:rPr lang="en-US" sz="1400" noProof="0" dirty="0" smtClean="0">
                <a:solidFill>
                  <a:schemeClr val="tx1"/>
                </a:solidFill>
                <a:latin typeface="Anaheim" panose="02000503000000000000" pitchFamily="2" charset="0"/>
              </a:rPr>
              <a:t> para </a:t>
            </a:r>
            <a:r>
              <a:rPr lang="en-US" sz="1400" noProof="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ahli</a:t>
            </a:r>
            <a:r>
              <a:rPr lang="en-US" sz="1400" noProof="0" dirty="0" smtClean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noProof="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teknologi</a:t>
            </a:r>
            <a:r>
              <a:rPr lang="en-US" sz="1400" noProof="0" dirty="0" smtClean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noProof="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komputer</a:t>
            </a:r>
            <a:r>
              <a:rPr lang="en-US" sz="1400" noProof="0" dirty="0" smtClean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noProof="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seperti</a:t>
            </a:r>
            <a:r>
              <a:rPr lang="en-US" sz="1400" noProof="0" dirty="0" smtClean="0">
                <a:solidFill>
                  <a:schemeClr val="tx1"/>
                </a:solidFill>
                <a:latin typeface="Anaheim" panose="02000503000000000000" pitchFamily="2" charset="0"/>
              </a:rPr>
              <a:t> Bill Gates </a:t>
            </a:r>
            <a:r>
              <a:rPr lang="en-US" sz="1400" noProof="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dan</a:t>
            </a:r>
            <a:r>
              <a:rPr lang="en-US" sz="1400" noProof="0" dirty="0" smtClean="0">
                <a:solidFill>
                  <a:schemeClr val="tx1"/>
                </a:solidFill>
                <a:latin typeface="Anaheim" panose="02000503000000000000" pitchFamily="2" charset="0"/>
              </a:rPr>
              <a:t> Mark </a:t>
            </a:r>
            <a:r>
              <a:rPr lang="en-US" sz="1400" noProof="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Zuckerberg</a:t>
            </a:r>
            <a:r>
              <a:rPr lang="en-US" sz="1400" noProof="0" dirty="0" smtClean="0">
                <a:solidFill>
                  <a:schemeClr val="tx1"/>
                </a:solidFill>
                <a:latin typeface="Anaheim" panose="02000503000000000000" pitchFamily="2" charset="0"/>
              </a:rPr>
              <a:t>.</a:t>
            </a:r>
            <a:endParaRPr kumimoji="0" lang="en-US" sz="140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naheim" panose="02000503000000000000" pitchFamily="2" charset="0"/>
              <a:sym typeface="Alef"/>
            </a:endParaRPr>
          </a:p>
        </p:txBody>
      </p:sp>
    </p:spTree>
    <p:extLst>
      <p:ext uri="{BB962C8B-B14F-4D97-AF65-F5344CB8AC3E}">
        <p14:creationId xmlns:p14="http://schemas.microsoft.com/office/powerpoint/2010/main" val="42428239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5"/>
          <p:cNvSpPr txBox="1">
            <a:spLocks/>
          </p:cNvSpPr>
          <p:nvPr/>
        </p:nvSpPr>
        <p:spPr>
          <a:xfrm>
            <a:off x="304800" y="286186"/>
            <a:ext cx="8378613" cy="4560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189" marR="0" lvl="0" indent="-30479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lef"/>
              <a:buAutoNum type="arabicPeriod"/>
              <a:defRPr sz="1200" b="0" i="0" u="none" strike="noStrike" cap="none">
                <a:solidFill>
                  <a:schemeClr val="lt1"/>
                </a:solidFill>
                <a:latin typeface="Alef"/>
                <a:ea typeface="Alef"/>
                <a:cs typeface="Alef"/>
                <a:sym typeface="Alef"/>
              </a:defRPr>
            </a:lvl1pPr>
            <a:lvl2pPr marL="914378" marR="0" lvl="1" indent="-30479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lt1"/>
                </a:solidFill>
                <a:latin typeface="Alef"/>
                <a:ea typeface="Alef"/>
                <a:cs typeface="Alef"/>
                <a:sym typeface="Alef"/>
              </a:defRPr>
            </a:lvl2pPr>
            <a:lvl3pPr marL="1371566" marR="0" lvl="2" indent="-30479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lt1"/>
                </a:solidFill>
                <a:latin typeface="Alef"/>
                <a:ea typeface="Alef"/>
                <a:cs typeface="Alef"/>
                <a:sym typeface="Alef"/>
              </a:defRPr>
            </a:lvl3pPr>
            <a:lvl4pPr marL="1828754" marR="0" lvl="3" indent="-30479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lt1"/>
                </a:solidFill>
                <a:latin typeface="Alef"/>
                <a:ea typeface="Alef"/>
                <a:cs typeface="Alef"/>
                <a:sym typeface="Alef"/>
              </a:defRPr>
            </a:lvl4pPr>
            <a:lvl5pPr marL="2285943" marR="0" lvl="4" indent="-30479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lt1"/>
                </a:solidFill>
                <a:latin typeface="Alef"/>
                <a:ea typeface="Alef"/>
                <a:cs typeface="Alef"/>
                <a:sym typeface="Alef"/>
              </a:defRPr>
            </a:lvl5pPr>
            <a:lvl6pPr marL="2743132" marR="0" lvl="5" indent="-30479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lt1"/>
                </a:solidFill>
                <a:latin typeface="Alef"/>
                <a:ea typeface="Alef"/>
                <a:cs typeface="Alef"/>
                <a:sym typeface="Alef"/>
              </a:defRPr>
            </a:lvl6pPr>
            <a:lvl7pPr marL="3200320" marR="0" lvl="6" indent="-30479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lt1"/>
                </a:solidFill>
                <a:latin typeface="Alef"/>
                <a:ea typeface="Alef"/>
                <a:cs typeface="Alef"/>
                <a:sym typeface="Alef"/>
              </a:defRPr>
            </a:lvl7pPr>
            <a:lvl8pPr marL="3657509" marR="0" lvl="7" indent="-30479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lt1"/>
                </a:solidFill>
                <a:latin typeface="Alef"/>
                <a:ea typeface="Alef"/>
                <a:cs typeface="Alef"/>
                <a:sym typeface="Alef"/>
              </a:defRPr>
            </a:lvl8pPr>
            <a:lvl9pPr marL="4114697" marR="0" lvl="8" indent="-30479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lt1"/>
                </a:solidFill>
                <a:latin typeface="Alef"/>
                <a:ea typeface="Alef"/>
                <a:cs typeface="Alef"/>
                <a:sym typeface="Alef"/>
              </a:defRPr>
            </a:lvl9pPr>
          </a:lstStyle>
          <a:p>
            <a:pPr marL="152396" marR="0" lvl="0" indent="0" algn="just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tabLst/>
              <a:defRPr/>
            </a:pPr>
            <a:r>
              <a:rPr lang="en-US" sz="1600" b="1" dirty="0" smtClean="0">
                <a:solidFill>
                  <a:srgbClr val="92D050"/>
                </a:solidFill>
                <a:latin typeface="Anaheim" panose="02000503000000000000" pitchFamily="2" charset="0"/>
              </a:rPr>
              <a:t>2.  </a:t>
            </a:r>
            <a:r>
              <a:rPr lang="en-US" sz="1600" b="1" dirty="0" err="1" smtClean="0">
                <a:solidFill>
                  <a:srgbClr val="92D050"/>
                </a:solidFill>
                <a:latin typeface="Anaheim" panose="02000503000000000000" pitchFamily="2" charset="0"/>
              </a:rPr>
              <a:t>Pengertian</a:t>
            </a:r>
            <a:r>
              <a:rPr lang="en-US" sz="1600" b="1" dirty="0" smtClean="0">
                <a:solidFill>
                  <a:srgbClr val="92D050"/>
                </a:solidFill>
                <a:latin typeface="Anaheim" panose="02000503000000000000" pitchFamily="2" charset="0"/>
              </a:rPr>
              <a:t> </a:t>
            </a:r>
            <a:r>
              <a:rPr lang="en-US" sz="1600" b="1" dirty="0" err="1" smtClean="0">
                <a:solidFill>
                  <a:srgbClr val="92D050"/>
                </a:solidFill>
                <a:latin typeface="Anaheim" panose="02000503000000000000" pitchFamily="2" charset="0"/>
              </a:rPr>
              <a:t>Berpikir</a:t>
            </a:r>
            <a:r>
              <a:rPr lang="en-US" sz="1600" b="1" dirty="0" smtClean="0">
                <a:solidFill>
                  <a:srgbClr val="92D050"/>
                </a:solidFill>
                <a:latin typeface="Anaheim" panose="02000503000000000000" pitchFamily="2" charset="0"/>
              </a:rPr>
              <a:t> </a:t>
            </a:r>
            <a:r>
              <a:rPr lang="en-US" sz="1600" b="1" dirty="0" err="1" smtClean="0">
                <a:solidFill>
                  <a:srgbClr val="92D050"/>
                </a:solidFill>
                <a:latin typeface="Anaheim" panose="02000503000000000000" pitchFamily="2" charset="0"/>
              </a:rPr>
              <a:t>Komputasi</a:t>
            </a:r>
            <a:endParaRPr lang="en-US" sz="1600" b="1" dirty="0" smtClean="0">
              <a:solidFill>
                <a:srgbClr val="92D050"/>
              </a:solidFill>
              <a:latin typeface="Anaheim" panose="02000503000000000000" pitchFamily="2" charset="0"/>
            </a:endParaRPr>
          </a:p>
          <a:p>
            <a:pPr marL="152396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tabLst/>
              <a:defRPr/>
            </a:pP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	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Apa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 yang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dimaksud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dengan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i="1" dirty="0" smtClean="0">
                <a:solidFill>
                  <a:schemeClr val="tx1"/>
                </a:solidFill>
                <a:latin typeface="Anaheim" panose="02000503000000000000" pitchFamily="2" charset="0"/>
              </a:rPr>
              <a:t>computational thinking 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?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Secara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umum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i="1" dirty="0" smtClean="0">
                <a:solidFill>
                  <a:schemeClr val="tx1"/>
                </a:solidFill>
                <a:latin typeface="Anaheim" panose="02000503000000000000" pitchFamily="2" charset="0"/>
              </a:rPr>
              <a:t>Computational Thinking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adalah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metode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pemecahan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masalah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dengan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mengaplikasikan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/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melibatkan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teknik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 yang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dipakai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 user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atau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pengembang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i="1" dirty="0" smtClean="0">
                <a:solidFill>
                  <a:schemeClr val="tx1"/>
                </a:solidFill>
                <a:latin typeface="Anaheim" panose="02000503000000000000" pitchFamily="2" charset="0"/>
              </a:rPr>
              <a:t>software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komputer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dalam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menulis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 program. CT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mengekspresikan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solusinya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sedemikian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rupa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hingga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dapat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diaplikasikan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mesin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denga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 operator yang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bekerja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secara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efektif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,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yaitu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manusia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.</a:t>
            </a:r>
          </a:p>
          <a:p>
            <a:pPr marL="152396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tabLst/>
              <a:defRPr/>
            </a:pPr>
            <a:r>
              <a:rPr kumimoji="0" lang="en-US" sz="140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naheim" panose="02000503000000000000" pitchFamily="2" charset="0"/>
                <a:sym typeface="Alef"/>
              </a:rPr>
              <a:t>	</a:t>
            </a:r>
            <a:r>
              <a:rPr kumimoji="0" lang="en-US" sz="140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naheim" panose="02000503000000000000" pitchFamily="2" charset="0"/>
                <a:sym typeface="Alef"/>
              </a:rPr>
              <a:t>Menurut</a:t>
            </a:r>
            <a:r>
              <a:rPr kumimoji="0" lang="en-US" sz="140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naheim" panose="02000503000000000000" pitchFamily="2" charset="0"/>
                <a:sym typeface="Alef"/>
              </a:rPr>
              <a:t> </a:t>
            </a:r>
            <a:r>
              <a:rPr kumimoji="0" lang="en-US" sz="1400" u="none" strike="noStrike" kern="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naheim" panose="02000503000000000000" pitchFamily="2" charset="0"/>
                <a:sym typeface="Alef"/>
              </a:rPr>
              <a:t>J.M.Wing</a:t>
            </a:r>
            <a:r>
              <a:rPr kumimoji="0" lang="en-US" sz="140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naheim" panose="02000503000000000000" pitchFamily="2" charset="0"/>
                <a:sym typeface="Alef"/>
              </a:rPr>
              <a:t>, </a:t>
            </a:r>
            <a:r>
              <a:rPr kumimoji="0" lang="en-US" sz="1400" u="none" strike="noStrike" kern="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naheim" panose="02000503000000000000" pitchFamily="2" charset="0"/>
                <a:sym typeface="Alef"/>
              </a:rPr>
              <a:t>kemampuan</a:t>
            </a:r>
            <a:r>
              <a:rPr kumimoji="0" lang="en-US" sz="140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naheim" panose="02000503000000000000" pitchFamily="2" charset="0"/>
                <a:sym typeface="Alef"/>
              </a:rPr>
              <a:t> </a:t>
            </a:r>
            <a:r>
              <a:rPr kumimoji="0" lang="en-US" sz="1400" u="none" strike="noStrike" kern="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naheim" panose="02000503000000000000" pitchFamily="2" charset="0"/>
                <a:sym typeface="Alef"/>
              </a:rPr>
              <a:t>berpikir</a:t>
            </a:r>
            <a:r>
              <a:rPr kumimoji="0" lang="en-US" sz="140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naheim" panose="02000503000000000000" pitchFamily="2" charset="0"/>
                <a:sym typeface="Alef"/>
              </a:rPr>
              <a:t> </a:t>
            </a:r>
            <a:r>
              <a:rPr kumimoji="0" lang="en-US" sz="1400" u="none" strike="noStrike" kern="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naheim" panose="02000503000000000000" pitchFamily="2" charset="0"/>
                <a:sym typeface="Alef"/>
              </a:rPr>
              <a:t>komputasional</a:t>
            </a:r>
            <a:r>
              <a:rPr kumimoji="0" lang="en-US" sz="140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naheim" panose="02000503000000000000" pitchFamily="2" charset="0"/>
                <a:sym typeface="Alef"/>
              </a:rPr>
              <a:t> </a:t>
            </a:r>
            <a:r>
              <a:rPr kumimoji="0" lang="en-US" sz="1400" u="none" strike="noStrike" kern="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naheim" panose="02000503000000000000" pitchFamily="2" charset="0"/>
                <a:sym typeface="Alef"/>
              </a:rPr>
              <a:t>adalah</a:t>
            </a:r>
            <a:r>
              <a:rPr kumimoji="0" lang="en-US" sz="140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naheim" panose="02000503000000000000" pitchFamily="2" charset="0"/>
                <a:sym typeface="Alef"/>
              </a:rPr>
              <a:t> proses </a:t>
            </a:r>
            <a:r>
              <a:rPr kumimoji="0" lang="en-US" sz="1400" u="none" strike="noStrike" kern="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naheim" panose="02000503000000000000" pitchFamily="2" charset="0"/>
                <a:sym typeface="Alef"/>
              </a:rPr>
              <a:t>berpikir</a:t>
            </a:r>
            <a:r>
              <a:rPr kumimoji="0" lang="en-US" sz="140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naheim" panose="02000503000000000000" pitchFamily="2" charset="0"/>
                <a:sym typeface="Alef"/>
              </a:rPr>
              <a:t> </a:t>
            </a:r>
            <a:r>
              <a:rPr kumimoji="0" lang="en-US" sz="1400" u="none" strike="noStrike" kern="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naheim" panose="02000503000000000000" pitchFamily="2" charset="0"/>
                <a:sym typeface="Alef"/>
              </a:rPr>
              <a:t>dalam</a:t>
            </a:r>
            <a:r>
              <a:rPr kumimoji="0" lang="en-US" sz="140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naheim" panose="02000503000000000000" pitchFamily="2" charset="0"/>
                <a:sym typeface="Alef"/>
              </a:rPr>
              <a:t> </a:t>
            </a:r>
            <a:r>
              <a:rPr kumimoji="0" lang="en-US" sz="1400" u="none" strike="noStrike" kern="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naheim" panose="02000503000000000000" pitchFamily="2" charset="0"/>
                <a:sym typeface="Alef"/>
              </a:rPr>
              <a:t>merumuskan</a:t>
            </a:r>
            <a:r>
              <a:rPr kumimoji="0" lang="en-US" sz="140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naheim" panose="02000503000000000000" pitchFamily="2" charset="0"/>
                <a:sym typeface="Alef"/>
              </a:rPr>
              <a:t> </a:t>
            </a:r>
            <a:r>
              <a:rPr kumimoji="0" lang="en-US" sz="1400" u="none" strike="noStrike" kern="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naheim" panose="02000503000000000000" pitchFamily="2" charset="0"/>
                <a:sym typeface="Alef"/>
              </a:rPr>
              <a:t>persoalan</a:t>
            </a:r>
            <a:r>
              <a:rPr kumimoji="0" lang="en-US" sz="140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naheim" panose="02000503000000000000" pitchFamily="2" charset="0"/>
                <a:sym typeface="Alef"/>
              </a:rPr>
              <a:t> </a:t>
            </a:r>
            <a:r>
              <a:rPr kumimoji="0" lang="en-US" sz="1400" u="none" strike="noStrike" kern="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naheim" panose="02000503000000000000" pitchFamily="2" charset="0"/>
                <a:sym typeface="Alef"/>
              </a:rPr>
              <a:t>dan</a:t>
            </a:r>
            <a:r>
              <a:rPr kumimoji="0" lang="en-US" sz="140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naheim" panose="02000503000000000000" pitchFamily="2" charset="0"/>
                <a:sym typeface="Alef"/>
              </a:rPr>
              <a:t> </a:t>
            </a:r>
            <a:r>
              <a:rPr kumimoji="0" lang="en-US" sz="1400" u="none" strike="noStrike" kern="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naheim" panose="02000503000000000000" pitchFamily="2" charset="0"/>
                <a:sym typeface="Alef"/>
              </a:rPr>
              <a:t>solusinya</a:t>
            </a:r>
            <a:r>
              <a:rPr kumimoji="0" lang="en-US" sz="140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naheim" panose="02000503000000000000" pitchFamily="2" charset="0"/>
                <a:sym typeface="Alef"/>
              </a:rPr>
              <a:t> </a:t>
            </a:r>
            <a:r>
              <a:rPr kumimoji="0" lang="en-US" sz="1400" u="none" strike="noStrike" kern="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naheim" panose="02000503000000000000" pitchFamily="2" charset="0"/>
                <a:sym typeface="Alef"/>
              </a:rPr>
              <a:t>sehingga</a:t>
            </a:r>
            <a:r>
              <a:rPr kumimoji="0" lang="en-US" sz="140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naheim" panose="02000503000000000000" pitchFamily="2" charset="0"/>
                <a:sym typeface="Alef"/>
              </a:rPr>
              <a:t> </a:t>
            </a:r>
            <a:r>
              <a:rPr kumimoji="0" lang="en-US" sz="1400" u="none" strike="noStrike" kern="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naheim" panose="02000503000000000000" pitchFamily="2" charset="0"/>
                <a:sym typeface="Alef"/>
              </a:rPr>
              <a:t>solusi</a:t>
            </a:r>
            <a:r>
              <a:rPr kumimoji="0" lang="en-US" sz="140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naheim" panose="02000503000000000000" pitchFamily="2" charset="0"/>
                <a:sym typeface="Alef"/>
              </a:rPr>
              <a:t> </a:t>
            </a:r>
            <a:r>
              <a:rPr kumimoji="0" lang="en-US" sz="1400" u="none" strike="noStrike" kern="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naheim" panose="02000503000000000000" pitchFamily="2" charset="0"/>
                <a:sym typeface="Alef"/>
              </a:rPr>
              <a:t>dapat</a:t>
            </a:r>
            <a:r>
              <a:rPr kumimoji="0" lang="en-US" sz="140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naheim" panose="02000503000000000000" pitchFamily="2" charset="0"/>
                <a:sym typeface="Alef"/>
              </a:rPr>
              <a:t> </a:t>
            </a:r>
            <a:r>
              <a:rPr kumimoji="0" lang="en-US" sz="1400" u="none" strike="noStrike" kern="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naheim" panose="02000503000000000000" pitchFamily="2" charset="0"/>
                <a:sym typeface="Alef"/>
              </a:rPr>
              <a:t>dinyatakan</a:t>
            </a:r>
            <a:r>
              <a:rPr kumimoji="0" lang="en-US" sz="140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naheim" panose="02000503000000000000" pitchFamily="2" charset="0"/>
                <a:sym typeface="Alef"/>
              </a:rPr>
              <a:t> </a:t>
            </a:r>
            <a:r>
              <a:rPr kumimoji="0" lang="en-US" sz="1400" u="none" strike="noStrike" kern="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naheim" panose="02000503000000000000" pitchFamily="2" charset="0"/>
                <a:sym typeface="Alef"/>
              </a:rPr>
              <a:t>dalam</a:t>
            </a:r>
            <a:r>
              <a:rPr kumimoji="0" lang="en-US" sz="140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naheim" panose="02000503000000000000" pitchFamily="2" charset="0"/>
                <a:sym typeface="Alef"/>
              </a:rPr>
              <a:t> </a:t>
            </a:r>
            <a:r>
              <a:rPr kumimoji="0" lang="en-US" sz="1400" u="none" strike="noStrike" kern="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naheim" panose="02000503000000000000" pitchFamily="2" charset="0"/>
                <a:sym typeface="Alef"/>
              </a:rPr>
              <a:t>sebuah</a:t>
            </a:r>
            <a:r>
              <a:rPr kumimoji="0" lang="en-US" sz="140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naheim" panose="02000503000000000000" pitchFamily="2" charset="0"/>
                <a:sym typeface="Alef"/>
              </a:rPr>
              <a:t> </a:t>
            </a:r>
            <a:r>
              <a:rPr kumimoji="0" lang="en-US" sz="1400" u="none" strike="noStrike" kern="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naheim" panose="02000503000000000000" pitchFamily="2" charset="0"/>
                <a:sym typeface="Alef"/>
              </a:rPr>
              <a:t>bentuk</a:t>
            </a:r>
            <a:r>
              <a:rPr kumimoji="0" lang="en-US" sz="140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naheim" panose="02000503000000000000" pitchFamily="2" charset="0"/>
                <a:sym typeface="Alef"/>
              </a:rPr>
              <a:t> yang </a:t>
            </a:r>
            <a:r>
              <a:rPr kumimoji="0" lang="en-US" sz="1400" u="none" strike="noStrike" kern="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naheim" panose="02000503000000000000" pitchFamily="2" charset="0"/>
                <a:sym typeface="Alef"/>
              </a:rPr>
              <a:t>dapat</a:t>
            </a:r>
            <a:r>
              <a:rPr kumimoji="0" lang="en-US" sz="140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naheim" panose="02000503000000000000" pitchFamily="2" charset="0"/>
                <a:sym typeface="Alef"/>
              </a:rPr>
              <a:t> </a:t>
            </a:r>
            <a:r>
              <a:rPr kumimoji="0" lang="en-US" sz="1400" u="none" strike="noStrike" kern="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naheim" panose="02000503000000000000" pitchFamily="2" charset="0"/>
                <a:sym typeface="Alef"/>
              </a:rPr>
              <a:t>dikerjakan</a:t>
            </a:r>
            <a:r>
              <a:rPr kumimoji="0" lang="en-US" sz="140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naheim" panose="02000503000000000000" pitchFamily="2" charset="0"/>
                <a:sym typeface="Alef"/>
              </a:rPr>
              <a:t> </a:t>
            </a:r>
            <a:r>
              <a:rPr kumimoji="0" lang="en-US" sz="1400" u="none" strike="noStrike" kern="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naheim" panose="02000503000000000000" pitchFamily="2" charset="0"/>
                <a:sym typeface="Alef"/>
              </a:rPr>
              <a:t>secara</a:t>
            </a:r>
            <a:r>
              <a:rPr kumimoji="0" lang="en-US" sz="140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naheim" panose="02000503000000000000" pitchFamily="2" charset="0"/>
                <a:sym typeface="Alef"/>
              </a:rPr>
              <a:t> </a:t>
            </a:r>
            <a:r>
              <a:rPr kumimoji="0" lang="en-US" sz="1400" u="none" strike="noStrike" kern="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naheim" panose="02000503000000000000" pitchFamily="2" charset="0"/>
                <a:sym typeface="Alef"/>
              </a:rPr>
              <a:t>efektif</a:t>
            </a:r>
            <a:r>
              <a:rPr kumimoji="0" lang="en-US" sz="140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naheim" panose="02000503000000000000" pitchFamily="2" charset="0"/>
                <a:sym typeface="Alef"/>
              </a:rPr>
              <a:t> </a:t>
            </a:r>
            <a:r>
              <a:rPr kumimoji="0" lang="en-US" sz="1400" u="none" strike="noStrike" kern="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naheim" panose="02000503000000000000" pitchFamily="2" charset="0"/>
                <a:sym typeface="Alef"/>
              </a:rPr>
              <a:t>oleh</a:t>
            </a:r>
            <a:r>
              <a:rPr kumimoji="0" lang="en-US" sz="140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naheim" panose="02000503000000000000" pitchFamily="2" charset="0"/>
                <a:sym typeface="Alef"/>
              </a:rPr>
              <a:t> </a:t>
            </a:r>
            <a:r>
              <a:rPr kumimoji="0" lang="en-US" sz="1400" u="none" strike="noStrike" kern="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naheim" panose="02000503000000000000" pitchFamily="2" charset="0"/>
                <a:sym typeface="Alef"/>
              </a:rPr>
              <a:t>manusia</a:t>
            </a:r>
            <a:r>
              <a:rPr kumimoji="0" lang="en-US" sz="140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naheim" panose="02000503000000000000" pitchFamily="2" charset="0"/>
                <a:sym typeface="Alef"/>
              </a:rPr>
              <a:t> </a:t>
            </a:r>
            <a:r>
              <a:rPr kumimoji="0" lang="en-US" sz="1400" u="none" strike="noStrike" kern="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naheim" panose="02000503000000000000" pitchFamily="2" charset="0"/>
                <a:sym typeface="Alef"/>
              </a:rPr>
              <a:t>atau</a:t>
            </a:r>
            <a:r>
              <a:rPr kumimoji="0" lang="en-US" sz="140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naheim" panose="02000503000000000000" pitchFamily="2" charset="0"/>
                <a:sym typeface="Alef"/>
              </a:rPr>
              <a:t> </a:t>
            </a:r>
            <a:r>
              <a:rPr kumimoji="0" lang="en-US" sz="1400" u="none" strike="noStrike" kern="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naheim" panose="02000503000000000000" pitchFamily="2" charset="0"/>
                <a:sym typeface="Alef"/>
              </a:rPr>
              <a:t>mesin</a:t>
            </a:r>
            <a:r>
              <a:rPr kumimoji="0" lang="en-US" sz="140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naheim" panose="02000503000000000000" pitchFamily="2" charset="0"/>
                <a:sym typeface="Alef"/>
              </a:rPr>
              <a:t>. </a:t>
            </a:r>
            <a:r>
              <a:rPr kumimoji="0" lang="en-US" sz="1400" u="none" strike="noStrike" kern="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naheim" panose="02000503000000000000" pitchFamily="2" charset="0"/>
                <a:sym typeface="Alef"/>
              </a:rPr>
              <a:t>Beberapa</a:t>
            </a:r>
            <a:r>
              <a:rPr kumimoji="0" lang="en-US" sz="140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naheim" panose="02000503000000000000" pitchFamily="2" charset="0"/>
                <a:sym typeface="Alef"/>
              </a:rPr>
              <a:t> </a:t>
            </a:r>
            <a:r>
              <a:rPr kumimoji="0" lang="en-US" sz="1400" u="none" strike="noStrike" kern="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naheim" panose="02000503000000000000" pitchFamily="2" charset="0"/>
                <a:sym typeface="Alef"/>
              </a:rPr>
              <a:t>ahli</a:t>
            </a:r>
            <a:r>
              <a:rPr kumimoji="0" lang="en-US" sz="140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naheim" panose="02000503000000000000" pitchFamily="2" charset="0"/>
                <a:sym typeface="Alef"/>
              </a:rPr>
              <a:t> </a:t>
            </a:r>
            <a:r>
              <a:rPr kumimoji="0" lang="en-US" sz="1400" u="none" strike="noStrike" kern="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naheim" panose="02000503000000000000" pitchFamily="2" charset="0"/>
                <a:sym typeface="Alef"/>
              </a:rPr>
              <a:t>lainnya</a:t>
            </a:r>
            <a:r>
              <a:rPr kumimoji="0" lang="en-US" sz="140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naheim" panose="02000503000000000000" pitchFamily="2" charset="0"/>
                <a:sym typeface="Alef"/>
              </a:rPr>
              <a:t> </a:t>
            </a:r>
            <a:r>
              <a:rPr kumimoji="0" lang="en-US" sz="1400" u="none" strike="noStrike" kern="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naheim" panose="02000503000000000000" pitchFamily="2" charset="0"/>
                <a:sym typeface="Alef"/>
              </a:rPr>
              <a:t>juga</a:t>
            </a:r>
            <a:r>
              <a:rPr kumimoji="0" lang="en-US" sz="140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naheim" panose="02000503000000000000" pitchFamily="2" charset="0"/>
                <a:sym typeface="Alef"/>
              </a:rPr>
              <a:t> </a:t>
            </a:r>
            <a:r>
              <a:rPr kumimoji="0" lang="en-US" sz="1400" u="none" strike="noStrike" kern="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naheim" panose="02000503000000000000" pitchFamily="2" charset="0"/>
                <a:sym typeface="Alef"/>
              </a:rPr>
              <a:t>berpendapat</a:t>
            </a:r>
            <a:r>
              <a:rPr kumimoji="0" lang="en-US" sz="140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naheim" panose="02000503000000000000" pitchFamily="2" charset="0"/>
                <a:sym typeface="Alef"/>
              </a:rPr>
              <a:t> </a:t>
            </a:r>
            <a:r>
              <a:rPr kumimoji="0" lang="en-US" sz="1400" u="none" strike="noStrike" kern="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naheim" panose="02000503000000000000" pitchFamily="2" charset="0"/>
                <a:sym typeface="Alef"/>
              </a:rPr>
              <a:t>bahwa</a:t>
            </a:r>
            <a:r>
              <a:rPr kumimoji="0" lang="en-US" sz="140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naheim" panose="02000503000000000000" pitchFamily="2" charset="0"/>
                <a:sym typeface="Alef"/>
              </a:rPr>
              <a:t> </a:t>
            </a:r>
            <a:r>
              <a:rPr kumimoji="0" lang="en-US" sz="1400" u="none" strike="noStrike" kern="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naheim" panose="02000503000000000000" pitchFamily="2" charset="0"/>
                <a:sym typeface="Alef"/>
              </a:rPr>
              <a:t>berpikir</a:t>
            </a:r>
            <a:r>
              <a:rPr kumimoji="0" lang="en-US" sz="140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naheim" panose="02000503000000000000" pitchFamily="2" charset="0"/>
                <a:sym typeface="Alef"/>
              </a:rPr>
              <a:t> </a:t>
            </a:r>
            <a:r>
              <a:rPr kumimoji="0" lang="en-US" sz="1400" u="none" strike="noStrike" kern="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naheim" panose="02000503000000000000" pitchFamily="2" charset="0"/>
                <a:sym typeface="Alef"/>
              </a:rPr>
              <a:t>komputasi</a:t>
            </a:r>
            <a:r>
              <a:rPr kumimoji="0" lang="en-US" sz="140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naheim" panose="02000503000000000000" pitchFamily="2" charset="0"/>
                <a:sym typeface="Alef"/>
              </a:rPr>
              <a:t> </a:t>
            </a:r>
            <a:r>
              <a:rPr kumimoji="0" lang="en-US" sz="1400" u="none" strike="noStrike" kern="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naheim" panose="02000503000000000000" pitchFamily="2" charset="0"/>
                <a:sym typeface="Alef"/>
              </a:rPr>
              <a:t>atau</a:t>
            </a:r>
            <a:r>
              <a:rPr kumimoji="0" lang="en-US" sz="140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naheim" panose="02000503000000000000" pitchFamily="2" charset="0"/>
                <a:sym typeface="Alef"/>
              </a:rPr>
              <a:t> </a:t>
            </a:r>
            <a:r>
              <a:rPr lang="en-US" sz="1400" i="1" dirty="0" smtClean="0">
                <a:solidFill>
                  <a:schemeClr val="tx1"/>
                </a:solidFill>
                <a:latin typeface="Anaheim" panose="02000503000000000000" pitchFamily="2" charset="0"/>
              </a:rPr>
              <a:t>computational thinking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adalah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serangkaian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pola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pemikiran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 yang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mencakup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memahami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masalah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dengan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gambaran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 yang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sesuai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,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bernalar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pada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beberapa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tingkat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abstraksi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,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dan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mengembangkan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penyelesaian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otomatis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802848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5"/>
          <p:cNvSpPr txBox="1">
            <a:spLocks/>
          </p:cNvSpPr>
          <p:nvPr/>
        </p:nvSpPr>
        <p:spPr>
          <a:xfrm>
            <a:off x="304800" y="286186"/>
            <a:ext cx="8378613" cy="4560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189" marR="0" lvl="0" indent="-30479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lef"/>
              <a:buAutoNum type="arabicPeriod"/>
              <a:defRPr sz="1200" b="0" i="0" u="none" strike="noStrike" cap="none">
                <a:solidFill>
                  <a:schemeClr val="lt1"/>
                </a:solidFill>
                <a:latin typeface="Alef"/>
                <a:ea typeface="Alef"/>
                <a:cs typeface="Alef"/>
                <a:sym typeface="Alef"/>
              </a:defRPr>
            </a:lvl1pPr>
            <a:lvl2pPr marL="914378" marR="0" lvl="1" indent="-30479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lt1"/>
                </a:solidFill>
                <a:latin typeface="Alef"/>
                <a:ea typeface="Alef"/>
                <a:cs typeface="Alef"/>
                <a:sym typeface="Alef"/>
              </a:defRPr>
            </a:lvl2pPr>
            <a:lvl3pPr marL="1371566" marR="0" lvl="2" indent="-30479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lt1"/>
                </a:solidFill>
                <a:latin typeface="Alef"/>
                <a:ea typeface="Alef"/>
                <a:cs typeface="Alef"/>
                <a:sym typeface="Alef"/>
              </a:defRPr>
            </a:lvl3pPr>
            <a:lvl4pPr marL="1828754" marR="0" lvl="3" indent="-30479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lt1"/>
                </a:solidFill>
                <a:latin typeface="Alef"/>
                <a:ea typeface="Alef"/>
                <a:cs typeface="Alef"/>
                <a:sym typeface="Alef"/>
              </a:defRPr>
            </a:lvl4pPr>
            <a:lvl5pPr marL="2285943" marR="0" lvl="4" indent="-30479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lt1"/>
                </a:solidFill>
                <a:latin typeface="Alef"/>
                <a:ea typeface="Alef"/>
                <a:cs typeface="Alef"/>
                <a:sym typeface="Alef"/>
              </a:defRPr>
            </a:lvl5pPr>
            <a:lvl6pPr marL="2743132" marR="0" lvl="5" indent="-30479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lt1"/>
                </a:solidFill>
                <a:latin typeface="Alef"/>
                <a:ea typeface="Alef"/>
                <a:cs typeface="Alef"/>
                <a:sym typeface="Alef"/>
              </a:defRPr>
            </a:lvl6pPr>
            <a:lvl7pPr marL="3200320" marR="0" lvl="6" indent="-30479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lt1"/>
                </a:solidFill>
                <a:latin typeface="Alef"/>
                <a:ea typeface="Alef"/>
                <a:cs typeface="Alef"/>
                <a:sym typeface="Alef"/>
              </a:defRPr>
            </a:lvl7pPr>
            <a:lvl8pPr marL="3657509" marR="0" lvl="7" indent="-30479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lt1"/>
                </a:solidFill>
                <a:latin typeface="Alef"/>
                <a:ea typeface="Alef"/>
                <a:cs typeface="Alef"/>
                <a:sym typeface="Alef"/>
              </a:defRPr>
            </a:lvl8pPr>
            <a:lvl9pPr marL="4114697" marR="0" lvl="8" indent="-30479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lt1"/>
                </a:solidFill>
                <a:latin typeface="Alef"/>
                <a:ea typeface="Alef"/>
                <a:cs typeface="Alef"/>
                <a:sym typeface="Alef"/>
              </a:defRPr>
            </a:lvl9pPr>
          </a:lstStyle>
          <a:p>
            <a:pPr marL="152396" lvl="0" indent="0" algn="just">
              <a:lnSpc>
                <a:spcPct val="150000"/>
              </a:lnSpc>
              <a:buNone/>
              <a:defRPr/>
            </a:pP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	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Pada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Anaheim" panose="02000503000000000000" pitchFamily="2" charset="0"/>
              </a:rPr>
              <a:t>dasarnya</a:t>
            </a:r>
            <a:r>
              <a:rPr lang="en-US" sz="1400" dirty="0">
                <a:solidFill>
                  <a:schemeClr val="tx1"/>
                </a:solidFill>
                <a:latin typeface="Anaheim" panose="02000503000000000000" pitchFamily="2" charset="0"/>
              </a:rPr>
              <a:t>, </a:t>
            </a:r>
            <a:r>
              <a:rPr lang="en-US" sz="1400" dirty="0" err="1">
                <a:solidFill>
                  <a:schemeClr val="tx1"/>
                </a:solidFill>
                <a:latin typeface="Anaheim" panose="02000503000000000000" pitchFamily="2" charset="0"/>
              </a:rPr>
              <a:t>berpikir</a:t>
            </a:r>
            <a:r>
              <a:rPr lang="en-US" sz="1400" dirty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Anaheim" panose="02000503000000000000" pitchFamily="2" charset="0"/>
              </a:rPr>
              <a:t>komputasi</a:t>
            </a:r>
            <a:r>
              <a:rPr lang="en-US" sz="1400" dirty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Anaheim" panose="02000503000000000000" pitchFamily="2" charset="0"/>
              </a:rPr>
              <a:t>merupakan</a:t>
            </a:r>
            <a:r>
              <a:rPr lang="en-US" sz="1400" dirty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Anaheim" panose="02000503000000000000" pitchFamily="2" charset="0"/>
              </a:rPr>
              <a:t>bagian</a:t>
            </a:r>
            <a:r>
              <a:rPr lang="en-US" sz="1400" dirty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Anaheim" panose="02000503000000000000" pitchFamily="2" charset="0"/>
              </a:rPr>
              <a:t>dari</a:t>
            </a:r>
            <a:r>
              <a:rPr lang="en-US" sz="1400" dirty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Anaheim" panose="02000503000000000000" pitchFamily="2" charset="0"/>
              </a:rPr>
              <a:t>kemampuan</a:t>
            </a:r>
            <a:r>
              <a:rPr lang="en-US" sz="1400" dirty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Anaheim" panose="02000503000000000000" pitchFamily="2" charset="0"/>
              </a:rPr>
              <a:t>pemecahan</a:t>
            </a:r>
            <a:r>
              <a:rPr lang="en-US" sz="1400" dirty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Anaheim" panose="02000503000000000000" pitchFamily="2" charset="0"/>
              </a:rPr>
              <a:t>masalah</a:t>
            </a:r>
            <a:r>
              <a:rPr lang="en-US" sz="1400" dirty="0">
                <a:solidFill>
                  <a:schemeClr val="tx1"/>
                </a:solidFill>
                <a:latin typeface="Anaheim" panose="02000503000000000000" pitchFamily="2" charset="0"/>
              </a:rPr>
              <a:t>, </a:t>
            </a:r>
            <a:r>
              <a:rPr lang="en-US" sz="1400" dirty="0" err="1">
                <a:solidFill>
                  <a:schemeClr val="tx1"/>
                </a:solidFill>
                <a:latin typeface="Anaheim" panose="02000503000000000000" pitchFamily="2" charset="0"/>
              </a:rPr>
              <a:t>namun</a:t>
            </a:r>
            <a:r>
              <a:rPr lang="en-US" sz="1400" dirty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Anaheim" panose="02000503000000000000" pitchFamily="2" charset="0"/>
              </a:rPr>
              <a:t>berpikir</a:t>
            </a:r>
            <a:r>
              <a:rPr lang="en-US" sz="1400" dirty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Anaheim" panose="02000503000000000000" pitchFamily="2" charset="0"/>
              </a:rPr>
              <a:t>komputasi</a:t>
            </a:r>
            <a:r>
              <a:rPr lang="en-US" sz="1400" dirty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Anaheim" panose="02000503000000000000" pitchFamily="2" charset="0"/>
              </a:rPr>
              <a:t>lebih</a:t>
            </a:r>
            <a:r>
              <a:rPr lang="en-US" sz="1400" dirty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Anaheim" panose="02000503000000000000" pitchFamily="2" charset="0"/>
              </a:rPr>
              <a:t>menekankan</a:t>
            </a:r>
            <a:r>
              <a:rPr lang="en-US" sz="1400" dirty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Anaheim" panose="02000503000000000000" pitchFamily="2" charset="0"/>
              </a:rPr>
              <a:t>untuk</a:t>
            </a:r>
            <a:r>
              <a:rPr lang="en-US" sz="1400" dirty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Anaheim" panose="02000503000000000000" pitchFamily="2" charset="0"/>
              </a:rPr>
              <a:t>berpikir</a:t>
            </a:r>
            <a:r>
              <a:rPr lang="en-US" sz="1400" dirty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Anaheim" panose="02000503000000000000" pitchFamily="2" charset="0"/>
              </a:rPr>
              <a:t>memecahkan</a:t>
            </a:r>
            <a:r>
              <a:rPr lang="en-US" sz="1400" dirty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Anaheim" panose="02000503000000000000" pitchFamily="2" charset="0"/>
              </a:rPr>
              <a:t>masalah</a:t>
            </a:r>
            <a:r>
              <a:rPr lang="en-US" sz="1400" dirty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Anaheim" panose="02000503000000000000" pitchFamily="2" charset="0"/>
              </a:rPr>
              <a:t>dengan</a:t>
            </a:r>
            <a:r>
              <a:rPr lang="en-US" sz="1400" dirty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Anaheim" panose="02000503000000000000" pitchFamily="2" charset="0"/>
              </a:rPr>
              <a:t>logika</a:t>
            </a:r>
            <a:r>
              <a:rPr lang="en-US" sz="1400" dirty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Anaheim" panose="02000503000000000000" pitchFamily="2" charset="0"/>
              </a:rPr>
              <a:t>kita</a:t>
            </a:r>
            <a:r>
              <a:rPr lang="en-US" sz="1400" dirty="0">
                <a:solidFill>
                  <a:schemeClr val="tx1"/>
                </a:solidFill>
                <a:latin typeface="Anaheim" panose="02000503000000000000" pitchFamily="2" charset="0"/>
              </a:rPr>
              <a:t>. </a:t>
            </a:r>
            <a:r>
              <a:rPr lang="en-US" sz="1400" dirty="0" err="1">
                <a:solidFill>
                  <a:schemeClr val="tx1"/>
                </a:solidFill>
                <a:latin typeface="Anaheim" panose="02000503000000000000" pitchFamily="2" charset="0"/>
              </a:rPr>
              <a:t>Sehingga</a:t>
            </a:r>
            <a:r>
              <a:rPr lang="en-US" sz="1400" dirty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i="1" dirty="0">
                <a:solidFill>
                  <a:schemeClr val="tx1"/>
                </a:solidFill>
                <a:latin typeface="Anaheim" panose="02000503000000000000" pitchFamily="2" charset="0"/>
              </a:rPr>
              <a:t>computational thinking </a:t>
            </a:r>
            <a:r>
              <a:rPr lang="en-US" sz="1400" dirty="0" err="1">
                <a:solidFill>
                  <a:schemeClr val="tx1"/>
                </a:solidFill>
                <a:latin typeface="Anaheim" panose="02000503000000000000" pitchFamily="2" charset="0"/>
              </a:rPr>
              <a:t>berfokus</a:t>
            </a:r>
            <a:r>
              <a:rPr lang="en-US" sz="1400" dirty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Anaheim" panose="02000503000000000000" pitchFamily="2" charset="0"/>
              </a:rPr>
              <a:t>pada</a:t>
            </a:r>
            <a:r>
              <a:rPr lang="en-US" sz="1400" dirty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Anaheim" panose="02000503000000000000" pitchFamily="2" charset="0"/>
              </a:rPr>
              <a:t>kemampuan</a:t>
            </a:r>
            <a:r>
              <a:rPr lang="en-US" sz="1400" dirty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Anaheim" panose="02000503000000000000" pitchFamily="2" charset="0"/>
              </a:rPr>
              <a:t>berpikir</a:t>
            </a:r>
            <a:r>
              <a:rPr lang="en-US" sz="1400" dirty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Anaheim" panose="02000503000000000000" pitchFamily="2" charset="0"/>
              </a:rPr>
              <a:t>untuk</a:t>
            </a:r>
            <a:r>
              <a:rPr lang="en-US" sz="1400" dirty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Anaheim" panose="02000503000000000000" pitchFamily="2" charset="0"/>
              </a:rPr>
              <a:t>mencari</a:t>
            </a:r>
            <a:r>
              <a:rPr lang="en-US" sz="1400" dirty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Anaheim" panose="02000503000000000000" pitchFamily="2" charset="0"/>
              </a:rPr>
              <a:t>pemecahan</a:t>
            </a:r>
            <a:r>
              <a:rPr lang="en-US" sz="1400" dirty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Anaheim" panose="02000503000000000000" pitchFamily="2" charset="0"/>
              </a:rPr>
              <a:t>masalah</a:t>
            </a:r>
            <a:r>
              <a:rPr lang="en-US" sz="1400" dirty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Anaheim" panose="02000503000000000000" pitchFamily="2" charset="0"/>
              </a:rPr>
              <a:t>dan</a:t>
            </a:r>
            <a:r>
              <a:rPr lang="en-US" sz="1400" dirty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Anaheim" panose="02000503000000000000" pitchFamily="2" charset="0"/>
              </a:rPr>
              <a:t>mencari</a:t>
            </a:r>
            <a:r>
              <a:rPr lang="en-US" sz="1400" dirty="0">
                <a:solidFill>
                  <a:schemeClr val="tx1"/>
                </a:solidFill>
                <a:latin typeface="Anaheim" panose="02000503000000000000" pitchFamily="2" charset="0"/>
              </a:rPr>
              <a:t> alternative lain </a:t>
            </a:r>
            <a:r>
              <a:rPr lang="en-US" sz="1400" dirty="0" err="1">
                <a:solidFill>
                  <a:schemeClr val="tx1"/>
                </a:solidFill>
                <a:latin typeface="Anaheim" panose="02000503000000000000" pitchFamily="2" charset="0"/>
              </a:rPr>
              <a:t>dalam</a:t>
            </a:r>
            <a:r>
              <a:rPr lang="en-US" sz="1400" dirty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Anaheim" panose="02000503000000000000" pitchFamily="2" charset="0"/>
              </a:rPr>
              <a:t>pemecahan</a:t>
            </a:r>
            <a:r>
              <a:rPr lang="en-US" sz="1400" dirty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Anaheim" panose="02000503000000000000" pitchFamily="2" charset="0"/>
              </a:rPr>
              <a:t>masalah</a:t>
            </a:r>
            <a:r>
              <a:rPr lang="en-US" sz="1400" dirty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Anaheim" panose="02000503000000000000" pitchFamily="2" charset="0"/>
              </a:rPr>
              <a:t>itu</a:t>
            </a:r>
            <a:r>
              <a:rPr lang="en-US" sz="1400" dirty="0">
                <a:solidFill>
                  <a:schemeClr val="tx1"/>
                </a:solidFill>
                <a:latin typeface="Anaheim" panose="02000503000000000000" pitchFamily="2" charset="0"/>
              </a:rPr>
              <a:t> agar </a:t>
            </a:r>
            <a:r>
              <a:rPr lang="en-US" sz="1400" dirty="0" err="1">
                <a:solidFill>
                  <a:schemeClr val="tx1"/>
                </a:solidFill>
                <a:latin typeface="Anaheim" panose="02000503000000000000" pitchFamily="2" charset="0"/>
              </a:rPr>
              <a:t>mendapatkan</a:t>
            </a:r>
            <a:r>
              <a:rPr lang="en-US" sz="1400" dirty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Anaheim" panose="02000503000000000000" pitchFamily="2" charset="0"/>
              </a:rPr>
              <a:t>solusi</a:t>
            </a:r>
            <a:r>
              <a:rPr lang="en-US" sz="1400" dirty="0">
                <a:solidFill>
                  <a:schemeClr val="tx1"/>
                </a:solidFill>
                <a:latin typeface="Anaheim" panose="02000503000000000000" pitchFamily="2" charset="0"/>
              </a:rPr>
              <a:t> yang </a:t>
            </a:r>
            <a:r>
              <a:rPr lang="en-US" sz="1400" dirty="0" err="1">
                <a:solidFill>
                  <a:schemeClr val="tx1"/>
                </a:solidFill>
                <a:latin typeface="Anaheim" panose="02000503000000000000" pitchFamily="2" charset="0"/>
              </a:rPr>
              <a:t>lebih</a:t>
            </a:r>
            <a:r>
              <a:rPr lang="en-US" sz="1400" dirty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Anaheim" panose="02000503000000000000" pitchFamily="2" charset="0"/>
              </a:rPr>
              <a:t>baik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.</a:t>
            </a:r>
          </a:p>
          <a:p>
            <a:pPr marL="152396" lvl="0" indent="0" algn="just">
              <a:lnSpc>
                <a:spcPct val="150000"/>
              </a:lnSpc>
              <a:buNone/>
              <a:defRPr/>
            </a:pP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	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Maksud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dari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berpikir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komputasi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tidak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berarti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kita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harus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berpikir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seperti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komputer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,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melainkan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berpikir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tentang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komputasi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dimana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seseorang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dituntut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untuk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memformulasikan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masalah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dalam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bentuk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masalah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komputasi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dan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menyusun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solusi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komputasi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 yang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baik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atau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menjelaskan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mengapa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tidak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ditemukan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solusi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 yang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sesuai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. </a:t>
            </a:r>
            <a:r>
              <a:rPr lang="en-US" sz="1400" i="1" dirty="0" smtClean="0">
                <a:solidFill>
                  <a:schemeClr val="tx1"/>
                </a:solidFill>
                <a:latin typeface="Anaheim" panose="02000503000000000000" pitchFamily="2" charset="0"/>
              </a:rPr>
              <a:t>Computational Thinking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melatih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otak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untuk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terbiasa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berpikir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secara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logis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,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terstruktur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dan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kreatif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.</a:t>
            </a:r>
            <a:endParaRPr lang="en-US" sz="1400" dirty="0">
              <a:solidFill>
                <a:schemeClr val="tx1"/>
              </a:solidFill>
              <a:latin typeface="Anaheim" panose="020005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4202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5"/>
          <p:cNvSpPr txBox="1">
            <a:spLocks/>
          </p:cNvSpPr>
          <p:nvPr/>
        </p:nvSpPr>
        <p:spPr>
          <a:xfrm>
            <a:off x="304800" y="286186"/>
            <a:ext cx="8378613" cy="4560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189" marR="0" lvl="0" indent="-30479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lef"/>
              <a:buAutoNum type="arabicPeriod"/>
              <a:defRPr sz="1200" b="0" i="0" u="none" strike="noStrike" cap="none">
                <a:solidFill>
                  <a:schemeClr val="lt1"/>
                </a:solidFill>
                <a:latin typeface="Alef"/>
                <a:ea typeface="Alef"/>
                <a:cs typeface="Alef"/>
                <a:sym typeface="Alef"/>
              </a:defRPr>
            </a:lvl1pPr>
            <a:lvl2pPr marL="914378" marR="0" lvl="1" indent="-30479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lt1"/>
                </a:solidFill>
                <a:latin typeface="Alef"/>
                <a:ea typeface="Alef"/>
                <a:cs typeface="Alef"/>
                <a:sym typeface="Alef"/>
              </a:defRPr>
            </a:lvl2pPr>
            <a:lvl3pPr marL="1371566" marR="0" lvl="2" indent="-30479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lt1"/>
                </a:solidFill>
                <a:latin typeface="Alef"/>
                <a:ea typeface="Alef"/>
                <a:cs typeface="Alef"/>
                <a:sym typeface="Alef"/>
              </a:defRPr>
            </a:lvl3pPr>
            <a:lvl4pPr marL="1828754" marR="0" lvl="3" indent="-30479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lt1"/>
                </a:solidFill>
                <a:latin typeface="Alef"/>
                <a:ea typeface="Alef"/>
                <a:cs typeface="Alef"/>
                <a:sym typeface="Alef"/>
              </a:defRPr>
            </a:lvl4pPr>
            <a:lvl5pPr marL="2285943" marR="0" lvl="4" indent="-30479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lt1"/>
                </a:solidFill>
                <a:latin typeface="Alef"/>
                <a:ea typeface="Alef"/>
                <a:cs typeface="Alef"/>
                <a:sym typeface="Alef"/>
              </a:defRPr>
            </a:lvl5pPr>
            <a:lvl6pPr marL="2743132" marR="0" lvl="5" indent="-30479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lt1"/>
                </a:solidFill>
                <a:latin typeface="Alef"/>
                <a:ea typeface="Alef"/>
                <a:cs typeface="Alef"/>
                <a:sym typeface="Alef"/>
              </a:defRPr>
            </a:lvl6pPr>
            <a:lvl7pPr marL="3200320" marR="0" lvl="6" indent="-30479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lt1"/>
                </a:solidFill>
                <a:latin typeface="Alef"/>
                <a:ea typeface="Alef"/>
                <a:cs typeface="Alef"/>
                <a:sym typeface="Alef"/>
              </a:defRPr>
            </a:lvl7pPr>
            <a:lvl8pPr marL="3657509" marR="0" lvl="7" indent="-30479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lt1"/>
                </a:solidFill>
                <a:latin typeface="Alef"/>
                <a:ea typeface="Alef"/>
                <a:cs typeface="Alef"/>
                <a:sym typeface="Alef"/>
              </a:defRPr>
            </a:lvl8pPr>
            <a:lvl9pPr marL="4114697" marR="0" lvl="8" indent="-30479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lt1"/>
                </a:solidFill>
                <a:latin typeface="Alef"/>
                <a:ea typeface="Alef"/>
                <a:cs typeface="Alef"/>
                <a:sym typeface="Alef"/>
              </a:defRPr>
            </a:lvl9pPr>
          </a:lstStyle>
          <a:p>
            <a:pPr marL="152396" lvl="0" indent="0" algn="just">
              <a:lnSpc>
                <a:spcPct val="150000"/>
              </a:lnSpc>
              <a:buNone/>
              <a:defRPr/>
            </a:pPr>
            <a:r>
              <a:rPr lang="en-US" sz="1600" b="1" dirty="0" smtClean="0">
                <a:solidFill>
                  <a:srgbClr val="FFC000"/>
                </a:solidFill>
                <a:latin typeface="Anaheim" panose="02000503000000000000" pitchFamily="2" charset="0"/>
              </a:rPr>
              <a:t>a.  </a:t>
            </a:r>
            <a:r>
              <a:rPr lang="en-US" sz="1600" b="1" dirty="0" err="1" smtClean="0">
                <a:solidFill>
                  <a:srgbClr val="FFC000"/>
                </a:solidFill>
                <a:latin typeface="Anaheim" panose="02000503000000000000" pitchFamily="2" charset="0"/>
              </a:rPr>
              <a:t>Berpikir</a:t>
            </a:r>
            <a:r>
              <a:rPr lang="en-US" sz="1600" b="1" dirty="0" smtClean="0">
                <a:solidFill>
                  <a:srgbClr val="FFC000"/>
                </a:solidFill>
                <a:latin typeface="Anaheim" panose="02000503000000000000" pitchFamily="2" charset="0"/>
              </a:rPr>
              <a:t> </a:t>
            </a:r>
            <a:r>
              <a:rPr lang="en-US" sz="1600" b="1" dirty="0" err="1" smtClean="0">
                <a:solidFill>
                  <a:srgbClr val="FFC000"/>
                </a:solidFill>
                <a:latin typeface="Anaheim" panose="02000503000000000000" pitchFamily="2" charset="0"/>
              </a:rPr>
              <a:t>Memecahkan</a:t>
            </a:r>
            <a:r>
              <a:rPr lang="en-US" sz="1600" b="1" dirty="0" smtClean="0">
                <a:solidFill>
                  <a:srgbClr val="FFC000"/>
                </a:solidFill>
                <a:latin typeface="Anaheim" panose="02000503000000000000" pitchFamily="2" charset="0"/>
              </a:rPr>
              <a:t> </a:t>
            </a:r>
            <a:r>
              <a:rPr lang="en-US" sz="1600" b="1" dirty="0" err="1" smtClean="0">
                <a:solidFill>
                  <a:srgbClr val="FFC000"/>
                </a:solidFill>
                <a:latin typeface="Anaheim" panose="02000503000000000000" pitchFamily="2" charset="0"/>
              </a:rPr>
              <a:t>Masalah</a:t>
            </a:r>
            <a:r>
              <a:rPr lang="en-US" sz="1600" b="1" dirty="0" smtClean="0">
                <a:solidFill>
                  <a:srgbClr val="FFC000"/>
                </a:solidFill>
                <a:latin typeface="Anaheim" panose="02000503000000000000" pitchFamily="2" charset="0"/>
              </a:rPr>
              <a:t> </a:t>
            </a:r>
            <a:r>
              <a:rPr lang="en-US" sz="1600" b="1" dirty="0" err="1" smtClean="0">
                <a:solidFill>
                  <a:srgbClr val="FFC000"/>
                </a:solidFill>
                <a:latin typeface="Anaheim" panose="02000503000000000000" pitchFamily="2" charset="0"/>
              </a:rPr>
              <a:t>Kompleks</a:t>
            </a:r>
            <a:endParaRPr lang="en-US" sz="1600" b="1" dirty="0" smtClean="0">
              <a:solidFill>
                <a:srgbClr val="FFC000"/>
              </a:solidFill>
              <a:latin typeface="Anaheim" panose="02000503000000000000" pitchFamily="2" charset="0"/>
            </a:endParaRPr>
          </a:p>
          <a:p>
            <a:pPr marL="152396" lvl="0" indent="0" algn="just">
              <a:lnSpc>
                <a:spcPct val="150000"/>
              </a:lnSpc>
              <a:buNone/>
              <a:defRPr/>
            </a:pPr>
            <a:r>
              <a:rPr lang="en-US" sz="1400" i="1" dirty="0" smtClean="0">
                <a:solidFill>
                  <a:schemeClr val="tx1"/>
                </a:solidFill>
                <a:latin typeface="Anaheim" panose="02000503000000000000" pitchFamily="2" charset="0"/>
              </a:rPr>
              <a:t>	Complex Problem Solving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adalah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kemampuan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seseorang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mengidentifikasi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masalah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 yang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kompleks</a:t>
            </a:r>
            <a:r>
              <a:rPr lang="en-US" sz="1400" dirty="0">
                <a:solidFill>
                  <a:schemeClr val="tx1"/>
                </a:solidFill>
                <a:latin typeface="Anaheim" panose="02000503000000000000" pitchFamily="2" charset="0"/>
              </a:rPr>
              <a:t>,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serta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mengerti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dan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memahami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tnetang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informasi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 yang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berkaitan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.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Tujuannya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adalah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 agar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dapat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menciptakan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solusi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untuk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masalah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tersebut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.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Kemampuan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ini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biasa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dipakai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untuk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melakukan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riset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,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menjalankan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bisnis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dan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membuat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aplikasi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.</a:t>
            </a:r>
          </a:p>
          <a:p>
            <a:pPr marL="152396" lvl="0" indent="0" algn="just">
              <a:lnSpc>
                <a:spcPct val="150000"/>
              </a:lnSpc>
              <a:buNone/>
              <a:defRPr/>
            </a:pP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Kemampuan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menyelesaikan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masalah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dapat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ditingkatkan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dengan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berbagai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cara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,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diantaranya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sebagai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berikut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:</a:t>
            </a:r>
          </a:p>
          <a:p>
            <a:pPr marL="152396" indent="0" algn="just">
              <a:lnSpc>
                <a:spcPct val="150000"/>
              </a:lnSpc>
              <a:buNone/>
              <a:defRPr/>
            </a:pP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1) 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Mengidentifikasi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masalah</a:t>
            </a:r>
            <a:endParaRPr lang="en-US" sz="1400" dirty="0" smtClean="0">
              <a:solidFill>
                <a:schemeClr val="tx1"/>
              </a:solidFill>
              <a:latin typeface="Anaheim" panose="02000503000000000000" pitchFamily="2" charset="0"/>
            </a:endParaRPr>
          </a:p>
          <a:p>
            <a:pPr marL="152396" indent="0" algn="just">
              <a:lnSpc>
                <a:spcPct val="150000"/>
              </a:lnSpc>
              <a:buNone/>
              <a:defRPr/>
            </a:pP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2) 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Menentukan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elemen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utama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masalah</a:t>
            </a:r>
            <a:endParaRPr lang="en-US" sz="1400" dirty="0" smtClean="0">
              <a:solidFill>
                <a:schemeClr val="tx1"/>
              </a:solidFill>
              <a:latin typeface="Anaheim" panose="02000503000000000000" pitchFamily="2" charset="0"/>
            </a:endParaRPr>
          </a:p>
          <a:p>
            <a:pPr marL="152396" indent="0" algn="just">
              <a:lnSpc>
                <a:spcPct val="150000"/>
              </a:lnSpc>
              <a:buNone/>
              <a:defRPr/>
            </a:pP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3) 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Melihat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berbagai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kemungkinan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sebagai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solusi</a:t>
            </a:r>
            <a:endParaRPr lang="en-US" sz="1400" dirty="0" smtClean="0">
              <a:solidFill>
                <a:schemeClr val="tx1"/>
              </a:solidFill>
              <a:latin typeface="Anaheim" panose="02000503000000000000" pitchFamily="2" charset="0"/>
            </a:endParaRPr>
          </a:p>
          <a:p>
            <a:pPr marL="152396" indent="0" algn="just">
              <a:lnSpc>
                <a:spcPct val="150000"/>
              </a:lnSpc>
              <a:buNone/>
              <a:defRPr/>
            </a:pP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4) 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Melakukan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tindakan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untuk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menyelesaikan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masalah</a:t>
            </a:r>
            <a:endParaRPr lang="en-US" sz="1400" dirty="0" smtClean="0">
              <a:solidFill>
                <a:schemeClr val="tx1"/>
              </a:solidFill>
              <a:latin typeface="Anaheim" panose="02000503000000000000" pitchFamily="2" charset="0"/>
            </a:endParaRPr>
          </a:p>
          <a:p>
            <a:pPr marL="152396" indent="0" algn="just">
              <a:lnSpc>
                <a:spcPct val="150000"/>
              </a:lnSpc>
              <a:buNone/>
              <a:defRPr/>
            </a:pP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5) 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Mengevaluasi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keseluruhan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 proses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dan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mempelajarinya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sehingga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pemecahan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masalah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berikutnya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akan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lebih</a:t>
            </a:r>
            <a:r>
              <a:rPr lang="en-US" sz="1400" dirty="0" smtClean="0">
                <a:solidFill>
                  <a:schemeClr val="tx1"/>
                </a:solidFill>
                <a:latin typeface="Anaheim" panose="02000503000000000000" pitchFamily="2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Anaheim" panose="02000503000000000000" pitchFamily="2" charset="0"/>
              </a:rPr>
              <a:t>efektif</a:t>
            </a:r>
            <a:endParaRPr lang="en-US" sz="1400" dirty="0">
              <a:solidFill>
                <a:schemeClr val="tx1"/>
              </a:solidFill>
              <a:latin typeface="Anaheim" panose="020005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1479581"/>
      </p:ext>
    </p:extLst>
  </p:cSld>
  <p:clrMapOvr>
    <a:masterClrMapping/>
  </p:clrMapOvr>
</p:sld>
</file>

<file path=ppt/theme/theme1.xml><?xml version="1.0" encoding="utf-8"?>
<a:theme xmlns:a="http://schemas.openxmlformats.org/drawingml/2006/main" name="Data Analysis for Business by Slidesgo">
  <a:themeElements>
    <a:clrScheme name="Simple Light">
      <a:dk1>
        <a:srgbClr val="FFFFFF"/>
      </a:dk1>
      <a:lt1>
        <a:srgbClr val="0E166C"/>
      </a:lt1>
      <a:dk2>
        <a:srgbClr val="921D87"/>
      </a:dk2>
      <a:lt2>
        <a:srgbClr val="FFB632"/>
      </a:lt2>
      <a:accent1>
        <a:srgbClr val="FFE485"/>
      </a:accent1>
      <a:accent2>
        <a:srgbClr val="BE7AF3"/>
      </a:accent2>
      <a:accent3>
        <a:srgbClr val="51127C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469</TotalTime>
  <Words>515</Words>
  <Application>Microsoft Office PowerPoint</Application>
  <PresentationFormat>On-screen Show (16:9)</PresentationFormat>
  <Paragraphs>129</Paragraphs>
  <Slides>17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Alef</vt:lpstr>
      <vt:lpstr>Arial</vt:lpstr>
      <vt:lpstr>Arimo</vt:lpstr>
      <vt:lpstr>Anaheim</vt:lpstr>
      <vt:lpstr>Bebas Neue</vt:lpstr>
      <vt:lpstr>Data Analysis for Business by Slidesgo</vt:lpstr>
      <vt:lpstr>          Computational thinking</vt:lpstr>
      <vt:lpstr>TABLE OF CONTENT</vt:lpstr>
      <vt:lpstr>Pengantar pembelajaran</vt:lpstr>
      <vt:lpstr>Berpikir komputasi (Computational thinking)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Computational thinking</dc:title>
  <dc:creator>USER</dc:creator>
  <cp:lastModifiedBy>USER</cp:lastModifiedBy>
  <cp:revision>30</cp:revision>
  <dcterms:modified xsi:type="dcterms:W3CDTF">2021-11-02T09:11:20Z</dcterms:modified>
</cp:coreProperties>
</file>