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79" r:id="rId8"/>
    <p:sldId id="280" r:id="rId9"/>
    <p:sldId id="283" r:id="rId10"/>
    <p:sldId id="281" r:id="rId11"/>
    <p:sldId id="282" r:id="rId12"/>
    <p:sldId id="269" r:id="rId13"/>
    <p:sldId id="270" r:id="rId14"/>
    <p:sldId id="271" r:id="rId15"/>
    <p:sldId id="272" r:id="rId16"/>
    <p:sldId id="273" r:id="rId17"/>
    <p:sldId id="278" r:id="rId18"/>
    <p:sldId id="274" r:id="rId19"/>
    <p:sldId id="284" r:id="rId20"/>
    <p:sldId id="285" r:id="rId21"/>
    <p:sldId id="286" r:id="rId22"/>
    <p:sldId id="287" r:id="rId23"/>
    <p:sldId id="288" r:id="rId24"/>
    <p:sldId id="289" r:id="rId25"/>
    <p:sldId id="275" r:id="rId26"/>
    <p:sldId id="276" r:id="rId2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39AA15-1A07-4E31-919C-F7EA3CEC5CFD}" type="datetimeFigureOut">
              <a:rPr lang="id-ID" smtClean="0"/>
              <a:t>27/07/2021</a:t>
            </a:fld>
            <a:endParaRPr lang="id-ID"/>
          </a:p>
        </p:txBody>
      </p:sp>
      <p:sp>
        <p:nvSpPr>
          <p:cNvPr id="5" name="Footer Placeholder 4"/>
          <p:cNvSpPr>
            <a:spLocks noGrp="1"/>
          </p:cNvSpPr>
          <p:nvPr>
            <p:ph type="ftr" sz="quarter" idx="11"/>
          </p:nvPr>
        </p:nvSpPr>
        <p:spPr>
          <a:xfrm>
            <a:off x="1876424" y="5410201"/>
            <a:ext cx="5124886" cy="365125"/>
          </a:xfrm>
        </p:spPr>
        <p:txBody>
          <a:bodyPr/>
          <a:lstStyle/>
          <a:p>
            <a:endParaRPr lang="id-ID"/>
          </a:p>
        </p:txBody>
      </p:sp>
      <p:sp>
        <p:nvSpPr>
          <p:cNvPr id="6" name="Slide Number Placeholder 5"/>
          <p:cNvSpPr>
            <a:spLocks noGrp="1"/>
          </p:cNvSpPr>
          <p:nvPr>
            <p:ph type="sldNum" sz="quarter" idx="12"/>
          </p:nvPr>
        </p:nvSpPr>
        <p:spPr>
          <a:xfrm>
            <a:off x="9896911" y="5410199"/>
            <a:ext cx="771089" cy="365125"/>
          </a:xfrm>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79706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9AA15-1A07-4E31-919C-F7EA3CEC5CFD}" type="datetimeFigureOut">
              <a:rPr lang="id-ID" smtClean="0"/>
              <a:t>27/07/2021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311553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9AA15-1A07-4E31-919C-F7EA3CEC5CFD}" type="datetimeFigureOut">
              <a:rPr lang="id-ID" smtClean="0"/>
              <a:t>27/07/2021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185876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9AA15-1A07-4E31-919C-F7EA3CEC5CFD}" type="datetimeFigureOut">
              <a:rPr lang="id-ID" smtClean="0"/>
              <a:t>27/07/2021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B6BB5D-A928-41D4-A120-9C966939ED63}" type="slidenum">
              <a:rPr lang="id-ID" smtClean="0"/>
              <a:t>‹#›</a:t>
            </a:fld>
            <a:endParaRPr lang="id-ID"/>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7849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9AA15-1A07-4E31-919C-F7EA3CEC5CFD}" type="datetimeFigureOut">
              <a:rPr lang="id-ID" smtClean="0"/>
              <a:t>27/07/2021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977233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939AA15-1A07-4E31-919C-F7EA3CEC5CFD}" type="datetimeFigureOut">
              <a:rPr lang="id-ID" smtClean="0"/>
              <a:t>27/07/2021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927853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939AA15-1A07-4E31-919C-F7EA3CEC5CFD}" type="datetimeFigureOut">
              <a:rPr lang="id-ID" smtClean="0"/>
              <a:t>27/07/2021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3754654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39AA15-1A07-4E31-919C-F7EA3CEC5CFD}" type="datetimeFigureOut">
              <a:rPr lang="id-ID" smtClean="0"/>
              <a:t>27/07/2021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3076186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39AA15-1A07-4E31-919C-F7EA3CEC5CFD}" type="datetimeFigureOut">
              <a:rPr lang="id-ID" smtClean="0"/>
              <a:t>27/07/2021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206488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39AA15-1A07-4E31-919C-F7EA3CEC5CFD}" type="datetimeFigureOut">
              <a:rPr lang="id-ID" smtClean="0"/>
              <a:t>27/07/2021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318387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39AA15-1A07-4E31-919C-F7EA3CEC5CFD}" type="datetimeFigureOut">
              <a:rPr lang="id-ID" smtClean="0"/>
              <a:t>27/07/2021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146620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39AA15-1A07-4E31-919C-F7EA3CEC5CFD}" type="datetimeFigureOut">
              <a:rPr lang="id-ID" smtClean="0"/>
              <a:t>27/07/2021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1118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39AA15-1A07-4E31-919C-F7EA3CEC5CFD}" type="datetimeFigureOut">
              <a:rPr lang="id-ID" smtClean="0"/>
              <a:t>27/07/2021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151694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39AA15-1A07-4E31-919C-F7EA3CEC5CFD}" type="datetimeFigureOut">
              <a:rPr lang="id-ID" smtClean="0"/>
              <a:t>27/07/2021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228620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9AA15-1A07-4E31-919C-F7EA3CEC5CFD}" type="datetimeFigureOut">
              <a:rPr lang="id-ID" smtClean="0"/>
              <a:t>27/07/2021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161791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9AA15-1A07-4E31-919C-F7EA3CEC5CFD}" type="datetimeFigureOut">
              <a:rPr lang="id-ID" smtClean="0"/>
              <a:t>27/07/2021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393163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9AA15-1A07-4E31-919C-F7EA3CEC5CFD}" type="datetimeFigureOut">
              <a:rPr lang="id-ID" smtClean="0"/>
              <a:t>27/07/2021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B6BB5D-A928-41D4-A120-9C966939ED63}" type="slidenum">
              <a:rPr lang="id-ID" smtClean="0"/>
              <a:t>‹#›</a:t>
            </a:fld>
            <a:endParaRPr lang="id-ID"/>
          </a:p>
        </p:txBody>
      </p:sp>
    </p:spTree>
    <p:extLst>
      <p:ext uri="{BB962C8B-B14F-4D97-AF65-F5344CB8AC3E}">
        <p14:creationId xmlns:p14="http://schemas.microsoft.com/office/powerpoint/2010/main" val="53476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39AA15-1A07-4E31-919C-F7EA3CEC5CFD}" type="datetimeFigureOut">
              <a:rPr lang="id-ID" smtClean="0"/>
              <a:t>27/07/2021</a:t>
            </a:fld>
            <a:endParaRPr lang="id-ID"/>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B6BB5D-A928-41D4-A120-9C966939ED63}" type="slidenum">
              <a:rPr lang="id-ID" smtClean="0"/>
              <a:t>‹#›</a:t>
            </a:fld>
            <a:endParaRPr lang="id-ID"/>
          </a:p>
        </p:txBody>
      </p:sp>
    </p:spTree>
    <p:extLst>
      <p:ext uri="{BB962C8B-B14F-4D97-AF65-F5344CB8AC3E}">
        <p14:creationId xmlns:p14="http://schemas.microsoft.com/office/powerpoint/2010/main" val="25356521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notepad-plus-plus.org/"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hyperlink" Target="https://www.pnotepad.or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Pengenalan</a:t>
            </a:r>
            <a:r>
              <a:rPr lang="en-US" dirty="0" smtClean="0"/>
              <a:t> </a:t>
            </a:r>
            <a:r>
              <a:rPr lang="en-US" dirty="0" smtClean="0"/>
              <a:t>Website </a:t>
            </a:r>
            <a:r>
              <a:rPr lang="en-US" dirty="0" err="1" smtClean="0"/>
              <a:t>dan</a:t>
            </a:r>
            <a:r>
              <a:rPr lang="en-US" dirty="0" smtClean="0"/>
              <a:t> Cara </a:t>
            </a:r>
            <a:r>
              <a:rPr lang="en-US" dirty="0" err="1" smtClean="0"/>
              <a:t>Membuatnya</a:t>
            </a:r>
            <a:endParaRPr lang="id-ID" dirty="0"/>
          </a:p>
        </p:txBody>
      </p:sp>
    </p:spTree>
    <p:extLst>
      <p:ext uri="{BB962C8B-B14F-4D97-AF65-F5344CB8AC3E}">
        <p14:creationId xmlns:p14="http://schemas.microsoft.com/office/powerpoint/2010/main" val="36692024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Fungsi</a:t>
            </a:r>
            <a:r>
              <a:rPr lang="en-US" dirty="0" smtClean="0"/>
              <a:t> Website</a:t>
            </a:r>
            <a:endParaRPr lang="id-ID" dirty="0"/>
          </a:p>
        </p:txBody>
      </p:sp>
      <p:sp>
        <p:nvSpPr>
          <p:cNvPr id="3" name="Content Placeholder 2"/>
          <p:cNvSpPr>
            <a:spLocks noGrp="1"/>
          </p:cNvSpPr>
          <p:nvPr>
            <p:ph idx="1"/>
          </p:nvPr>
        </p:nvSpPr>
        <p:spPr>
          <a:xfrm>
            <a:off x="762000" y="1337733"/>
            <a:ext cx="10642600" cy="5122334"/>
          </a:xfrm>
        </p:spPr>
        <p:txBody>
          <a:bodyPr>
            <a:normAutofit/>
          </a:bodyPr>
          <a:lstStyle/>
          <a:p>
            <a:pPr marL="0" indent="0" algn="just">
              <a:buNone/>
            </a:pPr>
            <a:r>
              <a:rPr lang="en-US" sz="2000" dirty="0" smtClean="0"/>
              <a:t>	</a:t>
            </a:r>
            <a:r>
              <a:rPr lang="id-ID" sz="2000" dirty="0" smtClean="0"/>
              <a:t>Terdapat </a:t>
            </a:r>
            <a:r>
              <a:rPr lang="id-ID" sz="2000" dirty="0"/>
              <a:t>beberapa fungsi website yang memiliki keunggulan dan kualitas yang berbeda sesuai dengan target pemasaran maupun bisnis. Berikut ini merupakan beberapa fungsi </a:t>
            </a:r>
            <a:r>
              <a:rPr lang="en-US" sz="2000" dirty="0" smtClean="0"/>
              <a:t>website:</a:t>
            </a:r>
          </a:p>
          <a:p>
            <a:pPr marL="457200" indent="-457200" algn="just">
              <a:buFont typeface="+mj-lt"/>
              <a:buAutoNum type="arabicPeriod"/>
            </a:pPr>
            <a:r>
              <a:rPr lang="en-US" sz="2000" dirty="0" err="1" smtClean="0"/>
              <a:t>Sarana</a:t>
            </a:r>
            <a:r>
              <a:rPr lang="en-US" sz="2000" dirty="0" smtClean="0"/>
              <a:t> </a:t>
            </a:r>
            <a:r>
              <a:rPr lang="en-US" sz="2000" dirty="0" err="1" smtClean="0"/>
              <a:t>Informasi</a:t>
            </a:r>
            <a:endParaRPr lang="en-US" sz="2000" dirty="0" smtClean="0"/>
          </a:p>
          <a:p>
            <a:pPr marL="457200" lvl="1" indent="0" algn="just">
              <a:buNone/>
            </a:pPr>
            <a:r>
              <a:rPr lang="en-US" sz="2000" dirty="0"/>
              <a:t>	</a:t>
            </a:r>
            <a:r>
              <a:rPr lang="id-ID" sz="1800" dirty="0"/>
              <a:t>Pertama, fungsi website adalah sebagai sarana untuk menyampaikan informasi terbaru dan menarik untuk dibaca oleh customer atau pelanggan anda. Pada dasarnya, website juga dapat dijadikan sebagai sarana edukasi, pembelajaran, tutorial, tips &amp; trik, dan masih banyak lagi.</a:t>
            </a:r>
          </a:p>
          <a:p>
            <a:pPr marL="457200" lvl="1" indent="0" algn="just">
              <a:buNone/>
            </a:pPr>
            <a:r>
              <a:rPr lang="en-US" sz="1800" dirty="0"/>
              <a:t>	</a:t>
            </a:r>
            <a:r>
              <a:rPr lang="id-ID" sz="1800" dirty="0"/>
              <a:t>Contoh website sebagai sarana informasi adalah situs pencarian berita, website company profile, dan lainnya. Untuk jenis kontennya, dapat berupa video, teks, dan gambar</a:t>
            </a:r>
            <a:r>
              <a:rPr lang="id-ID" sz="1800" dirty="0" smtClean="0"/>
              <a:t>.</a:t>
            </a:r>
            <a:endParaRPr lang="en-US" sz="2000" dirty="0" smtClean="0"/>
          </a:p>
          <a:p>
            <a:pPr marL="457200" indent="-457200" algn="just">
              <a:buFont typeface="+mj-lt"/>
              <a:buAutoNum type="arabicPeriod"/>
            </a:pPr>
            <a:r>
              <a:rPr lang="en-US" sz="2000" dirty="0" err="1" smtClean="0"/>
              <a:t>Sebagai</a:t>
            </a:r>
            <a:r>
              <a:rPr lang="en-US" sz="2000" dirty="0" smtClean="0"/>
              <a:t> Blog</a:t>
            </a:r>
          </a:p>
          <a:p>
            <a:pPr marL="457200" lvl="1" indent="0" algn="just">
              <a:buNone/>
            </a:pPr>
            <a:r>
              <a:rPr lang="en-US" sz="1800" dirty="0" smtClean="0"/>
              <a:t>	F</a:t>
            </a:r>
            <a:r>
              <a:rPr lang="id-ID" sz="1800" dirty="0" smtClean="0"/>
              <a:t>ungsi </a:t>
            </a:r>
            <a:r>
              <a:rPr lang="id-ID" sz="1800" dirty="0"/>
              <a:t>website yang kedua ini untuk membuat blog, sehingga tujuan utamanya adalah untuk mendapatkan trafik pengunjung. Serta, mengoptimalkan blog yang telah terpublikasi. Selain itu juga dapat berfungsi sebagai sarana untuk meningkatkan brand perusahaan agar mendatangkan customer lebih banyak lagi.</a:t>
            </a:r>
            <a:endParaRPr lang="en-US" sz="1800" dirty="0" smtClean="0"/>
          </a:p>
        </p:txBody>
      </p:sp>
    </p:spTree>
    <p:extLst>
      <p:ext uri="{BB962C8B-B14F-4D97-AF65-F5344CB8AC3E}">
        <p14:creationId xmlns:p14="http://schemas.microsoft.com/office/powerpoint/2010/main" val="315380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37733"/>
            <a:ext cx="10642600" cy="5122334"/>
          </a:xfrm>
        </p:spPr>
        <p:txBody>
          <a:bodyPr>
            <a:normAutofit/>
          </a:bodyPr>
          <a:lstStyle/>
          <a:p>
            <a:pPr marL="457200" indent="-457200" algn="just">
              <a:buFont typeface="+mj-lt"/>
              <a:buAutoNum type="arabicPeriod" startAt="3"/>
            </a:pPr>
            <a:r>
              <a:rPr lang="en-US" sz="2000" dirty="0" err="1" smtClean="0"/>
              <a:t>Sarana</a:t>
            </a:r>
            <a:r>
              <a:rPr lang="en-US" sz="2000" dirty="0" smtClean="0"/>
              <a:t> </a:t>
            </a:r>
            <a:r>
              <a:rPr lang="en-US" sz="2000" dirty="0" err="1" smtClean="0"/>
              <a:t>transaksi</a:t>
            </a:r>
            <a:r>
              <a:rPr lang="en-US" sz="2000" dirty="0" smtClean="0"/>
              <a:t> </a:t>
            </a:r>
            <a:r>
              <a:rPr lang="en-US" sz="2000" dirty="0" err="1" smtClean="0"/>
              <a:t>jual</a:t>
            </a:r>
            <a:r>
              <a:rPr lang="en-US" sz="2000" dirty="0" smtClean="0"/>
              <a:t> </a:t>
            </a:r>
            <a:r>
              <a:rPr lang="en-US" sz="2000" dirty="0" err="1" smtClean="0"/>
              <a:t>beli</a:t>
            </a:r>
            <a:r>
              <a:rPr lang="en-US" sz="2000" dirty="0" smtClean="0"/>
              <a:t> </a:t>
            </a:r>
            <a:r>
              <a:rPr lang="en-US" sz="2000" dirty="0" err="1" smtClean="0"/>
              <a:t>toko</a:t>
            </a:r>
            <a:r>
              <a:rPr lang="en-US" sz="2000" dirty="0" smtClean="0"/>
              <a:t> online</a:t>
            </a:r>
          </a:p>
          <a:p>
            <a:pPr marL="457200" lvl="1" indent="0" algn="just">
              <a:buNone/>
            </a:pPr>
            <a:r>
              <a:rPr lang="en-US" sz="1800" dirty="0" smtClean="0"/>
              <a:t>	F</a:t>
            </a:r>
            <a:r>
              <a:rPr lang="id-ID" sz="1800" dirty="0" smtClean="0"/>
              <a:t>ungsi </a:t>
            </a:r>
            <a:r>
              <a:rPr lang="id-ID" sz="1800" dirty="0"/>
              <a:t>terakhir sebagai media untuk menampung proses transaksi jual beli online atau sering disebut dengan e-commerce. Dengan menggunakan website ecommerce, mampu untuk mendatangkan lebih banyak konsumen untuk membeli produk barang atau jasa melalui website yang telah disediakan.</a:t>
            </a:r>
            <a:endParaRPr lang="en-US" sz="1800" dirty="0" smtClean="0"/>
          </a:p>
        </p:txBody>
      </p:sp>
    </p:spTree>
    <p:extLst>
      <p:ext uri="{BB962C8B-B14F-4D97-AF65-F5344CB8AC3E}">
        <p14:creationId xmlns:p14="http://schemas.microsoft.com/office/powerpoint/2010/main" val="3847648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Unsur</a:t>
            </a:r>
            <a:r>
              <a:rPr lang="en-US" dirty="0" smtClean="0"/>
              <a:t> – </a:t>
            </a:r>
            <a:r>
              <a:rPr lang="en-US" dirty="0" err="1" smtClean="0"/>
              <a:t>Unsur</a:t>
            </a:r>
            <a:r>
              <a:rPr lang="en-US" dirty="0" smtClean="0"/>
              <a:t> Website</a:t>
            </a:r>
            <a:endParaRPr lang="id-ID" dirty="0"/>
          </a:p>
        </p:txBody>
      </p:sp>
      <p:sp>
        <p:nvSpPr>
          <p:cNvPr id="3" name="Content Placeholder 2"/>
          <p:cNvSpPr>
            <a:spLocks noGrp="1"/>
          </p:cNvSpPr>
          <p:nvPr>
            <p:ph idx="1"/>
          </p:nvPr>
        </p:nvSpPr>
        <p:spPr>
          <a:xfrm>
            <a:off x="762000" y="1447800"/>
            <a:ext cx="10642600" cy="5012266"/>
          </a:xfrm>
        </p:spPr>
        <p:txBody>
          <a:bodyPr>
            <a:normAutofit/>
          </a:bodyPr>
          <a:lstStyle/>
          <a:p>
            <a:pPr marL="0" indent="0" algn="just">
              <a:buNone/>
            </a:pPr>
            <a:r>
              <a:rPr lang="en-US" sz="2000" dirty="0" err="1" smtClean="0"/>
              <a:t>Terdapat</a:t>
            </a:r>
            <a:r>
              <a:rPr lang="en-US" sz="2000" dirty="0" smtClean="0"/>
              <a:t> 3 </a:t>
            </a:r>
            <a:r>
              <a:rPr lang="en-US" sz="2000" dirty="0" err="1" smtClean="0"/>
              <a:t>unsur</a:t>
            </a:r>
            <a:r>
              <a:rPr lang="en-US" sz="2000" dirty="0" smtClean="0"/>
              <a:t> yang vital (</a:t>
            </a:r>
            <a:r>
              <a:rPr lang="en-US" sz="2000" dirty="0" err="1" smtClean="0"/>
              <a:t>sangat</a:t>
            </a:r>
            <a:r>
              <a:rPr lang="en-US" sz="2000" dirty="0" smtClean="0"/>
              <a:t> </a:t>
            </a:r>
            <a:r>
              <a:rPr lang="en-US" sz="2000" dirty="0" err="1" smtClean="0"/>
              <a:t>penting</a:t>
            </a:r>
            <a:r>
              <a:rPr lang="en-US" sz="2000" dirty="0" smtClean="0"/>
              <a:t>) </a:t>
            </a:r>
            <a:r>
              <a:rPr lang="en-US" sz="2000" dirty="0" err="1" smtClean="0"/>
              <a:t>pada</a:t>
            </a:r>
            <a:r>
              <a:rPr lang="en-US" sz="2000" dirty="0" smtClean="0"/>
              <a:t> website. </a:t>
            </a:r>
            <a:r>
              <a:rPr lang="en-US" sz="2000" dirty="0" err="1" smtClean="0"/>
              <a:t>Tanpa</a:t>
            </a:r>
            <a:r>
              <a:rPr lang="en-US" sz="2000" dirty="0" smtClean="0"/>
              <a:t> </a:t>
            </a:r>
            <a:r>
              <a:rPr lang="en-US" sz="2000" dirty="0" err="1" smtClean="0"/>
              <a:t>adanya</a:t>
            </a:r>
            <a:r>
              <a:rPr lang="en-US" sz="2000" dirty="0" smtClean="0"/>
              <a:t> </a:t>
            </a:r>
            <a:r>
              <a:rPr lang="en-US" sz="2000" dirty="0" err="1" smtClean="0"/>
              <a:t>semua</a:t>
            </a:r>
            <a:r>
              <a:rPr lang="en-US" sz="2000" dirty="0" smtClean="0"/>
              <a:t> </a:t>
            </a:r>
            <a:r>
              <a:rPr lang="en-US" sz="2000" dirty="0" err="1" smtClean="0"/>
              <a:t>unsur</a:t>
            </a:r>
            <a:r>
              <a:rPr lang="en-US" sz="2000" dirty="0" smtClean="0"/>
              <a:t> </a:t>
            </a:r>
            <a:r>
              <a:rPr lang="en-US" sz="2000" dirty="0" err="1" smtClean="0"/>
              <a:t>ini</a:t>
            </a:r>
            <a:r>
              <a:rPr lang="en-US" sz="2000" dirty="0" smtClean="0"/>
              <a:t>, website </a:t>
            </a:r>
            <a:r>
              <a:rPr lang="en-US" sz="2000" dirty="0" err="1" smtClean="0"/>
              <a:t>kita</a:t>
            </a:r>
            <a:r>
              <a:rPr lang="en-US" sz="2000" dirty="0" smtClean="0"/>
              <a:t> </a:t>
            </a:r>
            <a:r>
              <a:rPr lang="en-US" sz="2000" dirty="0" err="1" smtClean="0"/>
              <a:t>tidak</a:t>
            </a:r>
            <a:r>
              <a:rPr lang="en-US" sz="2000" dirty="0" smtClean="0"/>
              <a:t> </a:t>
            </a:r>
            <a:r>
              <a:rPr lang="en-US" sz="2000" dirty="0" err="1" smtClean="0"/>
              <a:t>akan</a:t>
            </a:r>
            <a:r>
              <a:rPr lang="en-US" sz="2000" dirty="0" smtClean="0"/>
              <a:t> </a:t>
            </a:r>
            <a:r>
              <a:rPr lang="en-US" sz="2000" dirty="0" err="1" smtClean="0"/>
              <a:t>pernah</a:t>
            </a:r>
            <a:r>
              <a:rPr lang="en-US" sz="2000" dirty="0" smtClean="0"/>
              <a:t> </a:t>
            </a:r>
            <a:r>
              <a:rPr lang="en-US" sz="2000" dirty="0" err="1" smtClean="0"/>
              <a:t>ditemukan</a:t>
            </a:r>
            <a:r>
              <a:rPr lang="en-US" sz="2000" dirty="0" smtClean="0"/>
              <a:t> </a:t>
            </a:r>
            <a:r>
              <a:rPr lang="en-US" sz="2000" dirty="0" err="1" smtClean="0"/>
              <a:t>dan</a:t>
            </a:r>
            <a:r>
              <a:rPr lang="en-US" sz="2000" dirty="0" smtClean="0"/>
              <a:t> </a:t>
            </a:r>
            <a:r>
              <a:rPr lang="en-US" sz="2000" dirty="0" err="1" smtClean="0"/>
              <a:t>diakses</a:t>
            </a:r>
            <a:r>
              <a:rPr lang="en-US" sz="2000" dirty="0" smtClean="0"/>
              <a:t> </a:t>
            </a:r>
            <a:r>
              <a:rPr lang="en-US" sz="2000" dirty="0" err="1" smtClean="0"/>
              <a:t>pengguna</a:t>
            </a:r>
            <a:r>
              <a:rPr lang="en-US" sz="2000" dirty="0" smtClean="0"/>
              <a:t> internet.</a:t>
            </a:r>
          </a:p>
          <a:p>
            <a:pPr marL="0" indent="0" algn="just">
              <a:buNone/>
            </a:pPr>
            <a:endParaRPr lang="en-US" sz="2000" dirty="0" smtClean="0"/>
          </a:p>
          <a:p>
            <a:pPr marL="914400" lvl="1" indent="-457200" algn="just">
              <a:buFont typeface="+mj-lt"/>
              <a:buAutoNum type="arabicPeriod"/>
            </a:pPr>
            <a:r>
              <a:rPr lang="en-US" dirty="0" smtClean="0"/>
              <a:t>Domain</a:t>
            </a:r>
          </a:p>
          <a:p>
            <a:pPr marL="914400" lvl="1" indent="-457200" algn="just">
              <a:buFont typeface="+mj-lt"/>
              <a:buAutoNum type="arabicPeriod"/>
            </a:pPr>
            <a:r>
              <a:rPr lang="en-US" dirty="0" smtClean="0"/>
              <a:t>Hosting</a:t>
            </a:r>
          </a:p>
          <a:p>
            <a:pPr marL="914400" lvl="1" indent="-457200" algn="just">
              <a:buFont typeface="+mj-lt"/>
              <a:buAutoNum type="arabicPeriod"/>
            </a:pPr>
            <a:r>
              <a:rPr lang="en-US" dirty="0" err="1" smtClean="0"/>
              <a:t>Konten</a:t>
            </a:r>
            <a:endParaRPr lang="en-US" dirty="0" smtClean="0"/>
          </a:p>
          <a:p>
            <a:pPr marL="457200" lvl="1" indent="0" algn="just">
              <a:buNone/>
            </a:pPr>
            <a:endParaRPr lang="en-US" dirty="0"/>
          </a:p>
          <a:p>
            <a:pPr marL="0" indent="0" algn="just">
              <a:buNone/>
            </a:pPr>
            <a:r>
              <a:rPr lang="en-US" sz="2000" dirty="0" err="1"/>
              <a:t>Tanpa</a:t>
            </a:r>
            <a:r>
              <a:rPr lang="en-US" sz="2000" dirty="0"/>
              <a:t> </a:t>
            </a:r>
            <a:r>
              <a:rPr lang="en-US" sz="2000" dirty="0" err="1"/>
              <a:t>adanya</a:t>
            </a:r>
            <a:r>
              <a:rPr lang="en-US" sz="2000" dirty="0"/>
              <a:t> </a:t>
            </a:r>
            <a:r>
              <a:rPr lang="en-US" sz="2000" dirty="0" err="1"/>
              <a:t>semua</a:t>
            </a:r>
            <a:r>
              <a:rPr lang="en-US" sz="2000" dirty="0"/>
              <a:t> </a:t>
            </a:r>
            <a:r>
              <a:rPr lang="en-US" sz="2000" dirty="0" err="1"/>
              <a:t>unsur</a:t>
            </a:r>
            <a:r>
              <a:rPr lang="en-US" sz="2000" dirty="0"/>
              <a:t> </a:t>
            </a:r>
            <a:r>
              <a:rPr lang="en-US" sz="2000" dirty="0" err="1"/>
              <a:t>ini</a:t>
            </a:r>
            <a:r>
              <a:rPr lang="en-US" sz="2000" dirty="0"/>
              <a:t>, website </a:t>
            </a:r>
            <a:r>
              <a:rPr lang="en-US" sz="2000" dirty="0" err="1"/>
              <a:t>kita</a:t>
            </a:r>
            <a:r>
              <a:rPr lang="en-US" sz="2000" dirty="0"/>
              <a:t> </a:t>
            </a:r>
            <a:r>
              <a:rPr lang="en-US" sz="2000" dirty="0" err="1"/>
              <a:t>tidak</a:t>
            </a:r>
            <a:r>
              <a:rPr lang="en-US" sz="2000" dirty="0"/>
              <a:t> </a:t>
            </a:r>
            <a:r>
              <a:rPr lang="en-US" sz="2000" dirty="0" err="1"/>
              <a:t>akan</a:t>
            </a:r>
            <a:r>
              <a:rPr lang="en-US" sz="2000" dirty="0"/>
              <a:t> </a:t>
            </a:r>
            <a:r>
              <a:rPr lang="en-US" sz="2000" dirty="0" err="1"/>
              <a:t>pernah</a:t>
            </a:r>
            <a:r>
              <a:rPr lang="en-US" sz="2000" dirty="0"/>
              <a:t> </a:t>
            </a:r>
            <a:r>
              <a:rPr lang="en-US" sz="2000" dirty="0" err="1"/>
              <a:t>ditemukan</a:t>
            </a:r>
            <a:r>
              <a:rPr lang="en-US" sz="2000" dirty="0"/>
              <a:t> </a:t>
            </a:r>
            <a:r>
              <a:rPr lang="en-US" sz="2000" dirty="0" err="1"/>
              <a:t>dan</a:t>
            </a:r>
            <a:r>
              <a:rPr lang="en-US" sz="2000" dirty="0"/>
              <a:t> </a:t>
            </a:r>
            <a:r>
              <a:rPr lang="en-US" sz="2000" dirty="0" err="1"/>
              <a:t>diakses</a:t>
            </a:r>
            <a:r>
              <a:rPr lang="en-US" sz="2000" dirty="0"/>
              <a:t> </a:t>
            </a:r>
            <a:r>
              <a:rPr lang="en-US" sz="2000" dirty="0" err="1"/>
              <a:t>pengguna</a:t>
            </a:r>
            <a:r>
              <a:rPr lang="en-US" sz="2000" dirty="0"/>
              <a:t> internet.</a:t>
            </a:r>
            <a:endParaRPr lang="en-US" sz="2000" dirty="0" smtClean="0"/>
          </a:p>
        </p:txBody>
      </p:sp>
    </p:spTree>
    <p:extLst>
      <p:ext uri="{BB962C8B-B14F-4D97-AF65-F5344CB8AC3E}">
        <p14:creationId xmlns:p14="http://schemas.microsoft.com/office/powerpoint/2010/main" val="4675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anim calcmode="lin" valueType="num">
                                      <p:cBhvr>
                                        <p:cTn id="29"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smtClean="0"/>
              <a:t>Domain</a:t>
            </a:r>
            <a:endParaRPr lang="id-ID" dirty="0"/>
          </a:p>
        </p:txBody>
      </p:sp>
      <p:sp>
        <p:nvSpPr>
          <p:cNvPr id="3" name="Content Placeholder 2"/>
          <p:cNvSpPr>
            <a:spLocks noGrp="1"/>
          </p:cNvSpPr>
          <p:nvPr>
            <p:ph idx="1"/>
          </p:nvPr>
        </p:nvSpPr>
        <p:spPr>
          <a:xfrm>
            <a:off x="762000" y="1701800"/>
            <a:ext cx="10642600" cy="4758266"/>
          </a:xfrm>
        </p:spPr>
        <p:txBody>
          <a:bodyPr>
            <a:normAutofit/>
          </a:bodyPr>
          <a:lstStyle/>
          <a:p>
            <a:pPr marL="0" indent="0" algn="just">
              <a:buNone/>
            </a:pPr>
            <a:r>
              <a:rPr lang="en-US" sz="2000" dirty="0" smtClean="0"/>
              <a:t>	</a:t>
            </a:r>
            <a:r>
              <a:rPr lang="en-US" sz="2000" dirty="0" err="1" smtClean="0"/>
              <a:t>Jika</a:t>
            </a:r>
            <a:r>
              <a:rPr lang="en-US" sz="2000" dirty="0" smtClean="0"/>
              <a:t> website </a:t>
            </a:r>
            <a:r>
              <a:rPr lang="en-US" sz="2000" dirty="0" err="1" smtClean="0"/>
              <a:t>diibaratkan</a:t>
            </a:r>
            <a:r>
              <a:rPr lang="en-US" sz="2000" dirty="0" smtClean="0"/>
              <a:t> </a:t>
            </a:r>
            <a:r>
              <a:rPr lang="en-US" sz="2000" dirty="0" err="1" smtClean="0"/>
              <a:t>sebagai</a:t>
            </a:r>
            <a:r>
              <a:rPr lang="en-US" sz="2000" dirty="0" smtClean="0"/>
              <a:t> </a:t>
            </a:r>
            <a:r>
              <a:rPr lang="en-US" sz="2000" dirty="0" err="1" smtClean="0"/>
              <a:t>produk</a:t>
            </a:r>
            <a:r>
              <a:rPr lang="en-US" sz="2000" dirty="0" smtClean="0"/>
              <a:t>, </a:t>
            </a:r>
            <a:r>
              <a:rPr lang="en-US" sz="2000" dirty="0" err="1" smtClean="0"/>
              <a:t>maka</a:t>
            </a:r>
            <a:r>
              <a:rPr lang="en-US" sz="2000" dirty="0" smtClean="0"/>
              <a:t> </a:t>
            </a:r>
            <a:r>
              <a:rPr lang="en-US" sz="2000" u="sng" dirty="0" smtClean="0"/>
              <a:t>domain</a:t>
            </a:r>
            <a:r>
              <a:rPr lang="en-US" sz="2000" dirty="0" smtClean="0"/>
              <a:t> </a:t>
            </a:r>
            <a:r>
              <a:rPr lang="en-US" sz="2000" dirty="0" err="1" smtClean="0"/>
              <a:t>adalah</a:t>
            </a:r>
            <a:r>
              <a:rPr lang="en-US" sz="2000" dirty="0" smtClean="0"/>
              <a:t> </a:t>
            </a:r>
            <a:r>
              <a:rPr lang="en-US" sz="2000" dirty="0" err="1" smtClean="0"/>
              <a:t>merk</a:t>
            </a:r>
            <a:r>
              <a:rPr lang="en-US" sz="2000" dirty="0" smtClean="0"/>
              <a:t>. </a:t>
            </a:r>
            <a:r>
              <a:rPr lang="en-US" sz="2000" dirty="0" err="1" smtClean="0"/>
              <a:t>Penggunaan</a:t>
            </a:r>
            <a:r>
              <a:rPr lang="en-US" sz="2000" dirty="0" smtClean="0"/>
              <a:t> domain yang </a:t>
            </a:r>
            <a:r>
              <a:rPr lang="en-US" sz="2000" dirty="0" err="1" smtClean="0"/>
              <a:t>menarik</a:t>
            </a:r>
            <a:r>
              <a:rPr lang="en-US" sz="2000" dirty="0" smtClean="0"/>
              <a:t> </a:t>
            </a:r>
            <a:r>
              <a:rPr lang="en-US" sz="2000" dirty="0" err="1" smtClean="0"/>
              <a:t>akan</a:t>
            </a:r>
            <a:r>
              <a:rPr lang="en-US" sz="2000" dirty="0" smtClean="0"/>
              <a:t> </a:t>
            </a:r>
            <a:r>
              <a:rPr lang="en-US" sz="2000" dirty="0" err="1" smtClean="0"/>
              <a:t>membuat</a:t>
            </a:r>
            <a:r>
              <a:rPr lang="en-US" sz="2000" dirty="0" smtClean="0"/>
              <a:t> orang </a:t>
            </a:r>
            <a:r>
              <a:rPr lang="en-US" sz="2000" dirty="0" err="1" smtClean="0"/>
              <a:t>tertarik</a:t>
            </a:r>
            <a:r>
              <a:rPr lang="en-US" sz="2000" dirty="0" smtClean="0"/>
              <a:t> </a:t>
            </a:r>
            <a:r>
              <a:rPr lang="en-US" sz="2000" dirty="0" err="1" smtClean="0"/>
              <a:t>untuk</a:t>
            </a:r>
            <a:r>
              <a:rPr lang="en-US" sz="2000" dirty="0" smtClean="0"/>
              <a:t> </a:t>
            </a:r>
            <a:r>
              <a:rPr lang="en-US" sz="2000" dirty="0" err="1" smtClean="0"/>
              <a:t>memasuki</a:t>
            </a:r>
            <a:r>
              <a:rPr lang="en-US" sz="2000" dirty="0" smtClean="0"/>
              <a:t> </a:t>
            </a:r>
            <a:r>
              <a:rPr lang="en-US" sz="2000" dirty="0" err="1" smtClean="0"/>
              <a:t>suatu</a:t>
            </a:r>
            <a:r>
              <a:rPr lang="en-US" sz="2000" dirty="0" smtClean="0"/>
              <a:t> website.</a:t>
            </a:r>
          </a:p>
          <a:p>
            <a:pPr marL="0" indent="0" algn="just">
              <a:buNone/>
            </a:pPr>
            <a:r>
              <a:rPr lang="en-US" sz="2000" dirty="0" smtClean="0"/>
              <a:t>	</a:t>
            </a:r>
            <a:r>
              <a:rPr lang="en-US" sz="2000" dirty="0" err="1" smtClean="0"/>
              <a:t>Nama</a:t>
            </a:r>
            <a:r>
              <a:rPr lang="en-US" sz="2000" dirty="0" smtClean="0"/>
              <a:t> domain yang </a:t>
            </a:r>
            <a:r>
              <a:rPr lang="en-US" sz="2000" dirty="0" err="1" smtClean="0"/>
              <a:t>unik</a:t>
            </a:r>
            <a:r>
              <a:rPr lang="en-US" sz="2000" dirty="0" smtClean="0"/>
              <a:t> </a:t>
            </a:r>
            <a:r>
              <a:rPr lang="en-US" sz="2000" dirty="0" err="1" smtClean="0"/>
              <a:t>juga</a:t>
            </a:r>
            <a:r>
              <a:rPr lang="en-US" sz="2000" dirty="0" smtClean="0"/>
              <a:t> </a:t>
            </a:r>
            <a:r>
              <a:rPr lang="en-US" sz="2000" dirty="0" err="1" smtClean="0"/>
              <a:t>akan</a:t>
            </a:r>
            <a:r>
              <a:rPr lang="en-US" sz="2000" dirty="0" smtClean="0"/>
              <a:t> </a:t>
            </a:r>
            <a:r>
              <a:rPr lang="en-US" sz="2000" dirty="0" err="1" smtClean="0"/>
              <a:t>membuat</a:t>
            </a:r>
            <a:r>
              <a:rPr lang="en-US" sz="2000" dirty="0" smtClean="0"/>
              <a:t> orang </a:t>
            </a:r>
            <a:r>
              <a:rPr lang="en-US" sz="2000" dirty="0" err="1" smtClean="0"/>
              <a:t>mudah</a:t>
            </a:r>
            <a:r>
              <a:rPr lang="en-US" sz="2000" dirty="0" smtClean="0"/>
              <a:t> </a:t>
            </a:r>
            <a:r>
              <a:rPr lang="en-US" sz="2000" dirty="0" err="1" smtClean="0"/>
              <a:t>mengingatnya</a:t>
            </a:r>
            <a:r>
              <a:rPr lang="en-US" sz="2000" dirty="0" smtClean="0"/>
              <a:t> </a:t>
            </a:r>
            <a:r>
              <a:rPr lang="en-US" sz="2000" dirty="0" err="1" smtClean="0"/>
              <a:t>untuk</a:t>
            </a:r>
            <a:r>
              <a:rPr lang="en-US" sz="2000" dirty="0" smtClean="0"/>
              <a:t> </a:t>
            </a:r>
            <a:r>
              <a:rPr lang="en-US" sz="2000" dirty="0" err="1" smtClean="0"/>
              <a:t>nantinya</a:t>
            </a:r>
            <a:r>
              <a:rPr lang="en-US" sz="2000" dirty="0" smtClean="0"/>
              <a:t> </a:t>
            </a:r>
            <a:r>
              <a:rPr lang="en-US" sz="2000" dirty="0" err="1" smtClean="0"/>
              <a:t>dikunjungi</a:t>
            </a:r>
            <a:r>
              <a:rPr lang="en-US" sz="2000" dirty="0" smtClean="0"/>
              <a:t> </a:t>
            </a:r>
            <a:r>
              <a:rPr lang="en-US" sz="2000" dirty="0" err="1" smtClean="0"/>
              <a:t>kembali</a:t>
            </a:r>
            <a:r>
              <a:rPr lang="en-US" sz="2000" dirty="0" smtClean="0"/>
              <a:t>.</a:t>
            </a:r>
          </a:p>
        </p:txBody>
      </p:sp>
    </p:spTree>
    <p:extLst>
      <p:ext uri="{BB962C8B-B14F-4D97-AF65-F5344CB8AC3E}">
        <p14:creationId xmlns:p14="http://schemas.microsoft.com/office/powerpoint/2010/main" val="1812469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smtClean="0"/>
              <a:t>Hosting</a:t>
            </a:r>
            <a:endParaRPr lang="id-ID" dirty="0"/>
          </a:p>
        </p:txBody>
      </p:sp>
      <p:sp>
        <p:nvSpPr>
          <p:cNvPr id="3" name="Content Placeholder 2"/>
          <p:cNvSpPr>
            <a:spLocks noGrp="1"/>
          </p:cNvSpPr>
          <p:nvPr>
            <p:ph idx="1"/>
          </p:nvPr>
        </p:nvSpPr>
        <p:spPr>
          <a:xfrm>
            <a:off x="762000" y="1727200"/>
            <a:ext cx="10642600" cy="4732866"/>
          </a:xfrm>
        </p:spPr>
        <p:txBody>
          <a:bodyPr>
            <a:normAutofit/>
          </a:bodyPr>
          <a:lstStyle/>
          <a:p>
            <a:pPr marL="0" indent="0" algn="just">
              <a:buNone/>
            </a:pPr>
            <a:r>
              <a:rPr lang="en-US" sz="2000" dirty="0" smtClean="0"/>
              <a:t>	</a:t>
            </a:r>
            <a:r>
              <a:rPr lang="en-US" sz="2000" dirty="0" err="1" smtClean="0"/>
              <a:t>Tidak</a:t>
            </a:r>
            <a:r>
              <a:rPr lang="en-US" sz="2000" dirty="0" smtClean="0"/>
              <a:t> </a:t>
            </a:r>
            <a:r>
              <a:rPr lang="en-US" sz="2000" dirty="0" err="1" smtClean="0"/>
              <a:t>kalah</a:t>
            </a:r>
            <a:r>
              <a:rPr lang="en-US" sz="2000" dirty="0" smtClean="0"/>
              <a:t> </a:t>
            </a:r>
            <a:r>
              <a:rPr lang="en-US" sz="2000" dirty="0" err="1" smtClean="0"/>
              <a:t>pentingnya</a:t>
            </a:r>
            <a:r>
              <a:rPr lang="en-US" sz="2000" dirty="0" smtClean="0"/>
              <a:t> </a:t>
            </a:r>
            <a:r>
              <a:rPr lang="en-US" sz="2000" dirty="0" err="1" smtClean="0"/>
              <a:t>dengan</a:t>
            </a:r>
            <a:r>
              <a:rPr lang="en-US" sz="2000" dirty="0" smtClean="0"/>
              <a:t> Domain, </a:t>
            </a:r>
            <a:r>
              <a:rPr lang="en-US" sz="2000" u="sng" dirty="0" smtClean="0"/>
              <a:t>Hosting</a:t>
            </a:r>
            <a:r>
              <a:rPr lang="en-US" sz="2000" dirty="0" smtClean="0"/>
              <a:t> </a:t>
            </a:r>
            <a:r>
              <a:rPr lang="en-US" sz="2000" dirty="0" err="1" smtClean="0"/>
              <a:t>berperan</a:t>
            </a:r>
            <a:r>
              <a:rPr lang="en-US" sz="2000" dirty="0" smtClean="0"/>
              <a:t> </a:t>
            </a:r>
            <a:r>
              <a:rPr lang="en-US" sz="2000" dirty="0" err="1" smtClean="0"/>
              <a:t>untuk</a:t>
            </a:r>
            <a:r>
              <a:rPr lang="en-US" sz="2000" dirty="0" smtClean="0"/>
              <a:t> </a:t>
            </a:r>
            <a:r>
              <a:rPr lang="en-US" sz="2000" dirty="0" err="1" smtClean="0"/>
              <a:t>menyimpan</a:t>
            </a:r>
            <a:r>
              <a:rPr lang="en-US" sz="2000" dirty="0" smtClean="0"/>
              <a:t> </a:t>
            </a:r>
            <a:r>
              <a:rPr lang="en-US" sz="2000" dirty="0" err="1" smtClean="0"/>
              <a:t>semua</a:t>
            </a:r>
            <a:r>
              <a:rPr lang="en-US" sz="2000" dirty="0" smtClean="0"/>
              <a:t> database (script, </a:t>
            </a:r>
            <a:r>
              <a:rPr lang="en-US" sz="2000" dirty="0" err="1" smtClean="0"/>
              <a:t>gambar</a:t>
            </a:r>
            <a:r>
              <a:rPr lang="en-US" sz="2000" dirty="0" smtClean="0"/>
              <a:t>, video, </a:t>
            </a:r>
            <a:r>
              <a:rPr lang="en-US" sz="2000" dirty="0" err="1" smtClean="0"/>
              <a:t>teks</a:t>
            </a:r>
            <a:r>
              <a:rPr lang="en-US" sz="2000" dirty="0" smtClean="0"/>
              <a:t>, </a:t>
            </a:r>
            <a:r>
              <a:rPr lang="en-US" sz="2000" dirty="0" err="1" smtClean="0"/>
              <a:t>dsb</a:t>
            </a:r>
            <a:r>
              <a:rPr lang="en-US" sz="2000" dirty="0" smtClean="0"/>
              <a:t>) yang </a:t>
            </a:r>
            <a:r>
              <a:rPr lang="en-US" sz="2000" dirty="0" err="1" smtClean="0"/>
              <a:t>diperlukan</a:t>
            </a:r>
            <a:r>
              <a:rPr lang="en-US" sz="2000" dirty="0" smtClean="0"/>
              <a:t> </a:t>
            </a:r>
            <a:r>
              <a:rPr lang="en-US" sz="2000" dirty="0" err="1" smtClean="0"/>
              <a:t>untuk</a:t>
            </a:r>
            <a:r>
              <a:rPr lang="en-US" sz="2000" dirty="0" smtClean="0"/>
              <a:t> </a:t>
            </a:r>
            <a:r>
              <a:rPr lang="en-US" sz="2000" dirty="0" err="1" smtClean="0"/>
              <a:t>membentuk</a:t>
            </a:r>
            <a:r>
              <a:rPr lang="en-US" sz="2000" dirty="0" smtClean="0"/>
              <a:t> </a:t>
            </a:r>
            <a:r>
              <a:rPr lang="en-US" sz="2000" dirty="0" err="1" smtClean="0"/>
              <a:t>suatu</a:t>
            </a:r>
            <a:r>
              <a:rPr lang="en-US" sz="2000" dirty="0" smtClean="0"/>
              <a:t> website.</a:t>
            </a:r>
          </a:p>
          <a:p>
            <a:pPr marL="0" indent="0" algn="just">
              <a:buNone/>
            </a:pPr>
            <a:r>
              <a:rPr lang="en-US" sz="2000" dirty="0" smtClean="0"/>
              <a:t>	</a:t>
            </a:r>
            <a:r>
              <a:rPr lang="en-US" sz="2000" dirty="0" err="1" smtClean="0"/>
              <a:t>Banyak</a:t>
            </a:r>
            <a:r>
              <a:rPr lang="en-US" sz="2000" dirty="0" smtClean="0"/>
              <a:t> </a:t>
            </a:r>
            <a:r>
              <a:rPr lang="en-US" sz="2000" dirty="0" err="1" smtClean="0"/>
              <a:t>sekali</a:t>
            </a:r>
            <a:r>
              <a:rPr lang="en-US" sz="2000" dirty="0" smtClean="0"/>
              <a:t> </a:t>
            </a:r>
            <a:r>
              <a:rPr lang="en-US" sz="2000" dirty="0" err="1" smtClean="0"/>
              <a:t>penyedia</a:t>
            </a:r>
            <a:r>
              <a:rPr lang="en-US" sz="2000" dirty="0" smtClean="0"/>
              <a:t> </a:t>
            </a:r>
            <a:r>
              <a:rPr lang="en-US" sz="2000" dirty="0" err="1" smtClean="0"/>
              <a:t>jasa</a:t>
            </a:r>
            <a:r>
              <a:rPr lang="en-US" sz="2000" dirty="0" smtClean="0"/>
              <a:t> Hosting di Indonesia, </a:t>
            </a:r>
            <a:r>
              <a:rPr lang="en-US" sz="2000" dirty="0" err="1" smtClean="0"/>
              <a:t>salah</a:t>
            </a:r>
            <a:r>
              <a:rPr lang="en-US" sz="2000" dirty="0" smtClean="0"/>
              <a:t> </a:t>
            </a:r>
            <a:r>
              <a:rPr lang="en-US" sz="2000" dirty="0" err="1" smtClean="0"/>
              <a:t>satunya</a:t>
            </a:r>
            <a:r>
              <a:rPr lang="en-US" sz="2000" dirty="0" smtClean="0"/>
              <a:t> </a:t>
            </a:r>
            <a:r>
              <a:rPr lang="en-US" sz="2000" dirty="0" err="1" smtClean="0"/>
              <a:t>adalah</a:t>
            </a:r>
            <a:r>
              <a:rPr lang="en-US" sz="2000" dirty="0" smtClean="0"/>
              <a:t> </a:t>
            </a:r>
            <a:r>
              <a:rPr lang="en-US" sz="2000" dirty="0" err="1" smtClean="0"/>
              <a:t>Niagahoster</a:t>
            </a:r>
            <a:r>
              <a:rPr lang="en-US" sz="2000" dirty="0" smtClean="0"/>
              <a:t> yang </a:t>
            </a:r>
            <a:r>
              <a:rPr lang="en-US" sz="2000" dirty="0" err="1" smtClean="0"/>
              <a:t>menyediakan</a:t>
            </a:r>
            <a:r>
              <a:rPr lang="en-US" sz="2000" dirty="0" smtClean="0"/>
              <a:t> hosting </a:t>
            </a:r>
            <a:r>
              <a:rPr lang="en-US" sz="2000" dirty="0" err="1" smtClean="0"/>
              <a:t>terbaik</a:t>
            </a:r>
            <a:r>
              <a:rPr lang="en-US" sz="2000" dirty="0" smtClean="0"/>
              <a:t> </a:t>
            </a:r>
            <a:r>
              <a:rPr lang="en-US" sz="2000" dirty="0" err="1" smtClean="0"/>
              <a:t>untuk</a:t>
            </a:r>
            <a:r>
              <a:rPr lang="en-US" sz="2000" dirty="0" smtClean="0"/>
              <a:t> </a:t>
            </a:r>
            <a:r>
              <a:rPr lang="en-US" sz="2000" dirty="0" err="1" smtClean="0"/>
              <a:t>kecepatan</a:t>
            </a:r>
            <a:r>
              <a:rPr lang="en-US" sz="2000" dirty="0" smtClean="0"/>
              <a:t> </a:t>
            </a:r>
            <a:r>
              <a:rPr lang="en-US" sz="2000" dirty="0" err="1" smtClean="0"/>
              <a:t>akses</a:t>
            </a:r>
            <a:r>
              <a:rPr lang="en-US" sz="2000" dirty="0" smtClean="0"/>
              <a:t> website </a:t>
            </a:r>
            <a:r>
              <a:rPr lang="en-US" sz="2000" dirty="0" err="1" smtClean="0"/>
              <a:t>kita</a:t>
            </a:r>
            <a:r>
              <a:rPr lang="en-US" sz="2000" dirty="0" smtClean="0"/>
              <a:t>.</a:t>
            </a:r>
          </a:p>
        </p:txBody>
      </p:sp>
    </p:spTree>
    <p:extLst>
      <p:ext uri="{BB962C8B-B14F-4D97-AF65-F5344CB8AC3E}">
        <p14:creationId xmlns:p14="http://schemas.microsoft.com/office/powerpoint/2010/main" val="3339261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Konten</a:t>
            </a:r>
            <a:endParaRPr lang="id-ID" dirty="0"/>
          </a:p>
        </p:txBody>
      </p:sp>
      <p:sp>
        <p:nvSpPr>
          <p:cNvPr id="3" name="Content Placeholder 2"/>
          <p:cNvSpPr>
            <a:spLocks noGrp="1"/>
          </p:cNvSpPr>
          <p:nvPr>
            <p:ph idx="1"/>
          </p:nvPr>
        </p:nvSpPr>
        <p:spPr>
          <a:xfrm>
            <a:off x="762000" y="1701800"/>
            <a:ext cx="10642600" cy="4758266"/>
          </a:xfrm>
        </p:spPr>
        <p:txBody>
          <a:bodyPr>
            <a:normAutofit/>
          </a:bodyPr>
          <a:lstStyle/>
          <a:p>
            <a:pPr marL="0" indent="0" algn="just">
              <a:buNone/>
            </a:pPr>
            <a:r>
              <a:rPr lang="en-US" sz="2000" dirty="0" smtClean="0"/>
              <a:t>	</a:t>
            </a:r>
            <a:r>
              <a:rPr lang="en-US" sz="2000" dirty="0" err="1" smtClean="0"/>
              <a:t>Selain</a:t>
            </a:r>
            <a:r>
              <a:rPr lang="en-US" sz="2000" dirty="0" smtClean="0"/>
              <a:t> Domain </a:t>
            </a:r>
            <a:r>
              <a:rPr lang="en-US" sz="2000" dirty="0" err="1" smtClean="0"/>
              <a:t>dan</a:t>
            </a:r>
            <a:r>
              <a:rPr lang="en-US" sz="2000" dirty="0" smtClean="0"/>
              <a:t> Hosting, website </a:t>
            </a:r>
            <a:r>
              <a:rPr lang="en-US" sz="2000" dirty="0" err="1" smtClean="0"/>
              <a:t>juga</a:t>
            </a:r>
            <a:r>
              <a:rPr lang="en-US" sz="2000" dirty="0" smtClean="0"/>
              <a:t> </a:t>
            </a:r>
            <a:r>
              <a:rPr lang="en-US" sz="2000" dirty="0" err="1" smtClean="0"/>
              <a:t>harus</a:t>
            </a:r>
            <a:r>
              <a:rPr lang="en-US" sz="2000" dirty="0" smtClean="0"/>
              <a:t> </a:t>
            </a:r>
            <a:r>
              <a:rPr lang="en-US" sz="2000" dirty="0" err="1" smtClean="0"/>
              <a:t>memiliki</a:t>
            </a:r>
            <a:r>
              <a:rPr lang="en-US" sz="2000" dirty="0" smtClean="0"/>
              <a:t> </a:t>
            </a:r>
            <a:r>
              <a:rPr lang="en-US" sz="2000" u="sng" dirty="0" err="1" smtClean="0"/>
              <a:t>Konten</a:t>
            </a:r>
            <a:r>
              <a:rPr lang="en-US" sz="2000" dirty="0" smtClean="0"/>
              <a:t>. </a:t>
            </a:r>
            <a:r>
              <a:rPr lang="en-US" sz="2000" dirty="0" err="1" smtClean="0"/>
              <a:t>Tanpa</a:t>
            </a:r>
            <a:r>
              <a:rPr lang="en-US" sz="2000" dirty="0" smtClean="0"/>
              <a:t> </a:t>
            </a:r>
            <a:r>
              <a:rPr lang="en-US" sz="2000" dirty="0" err="1" smtClean="0"/>
              <a:t>adanya</a:t>
            </a:r>
            <a:r>
              <a:rPr lang="en-US" sz="2000" dirty="0" smtClean="0"/>
              <a:t> </a:t>
            </a:r>
            <a:r>
              <a:rPr lang="en-US" sz="2000" dirty="0" err="1" smtClean="0"/>
              <a:t>konten</a:t>
            </a:r>
            <a:r>
              <a:rPr lang="en-US" sz="2000" dirty="0" smtClean="0"/>
              <a:t> </a:t>
            </a:r>
            <a:r>
              <a:rPr lang="en-US" sz="2000" dirty="0" err="1" smtClean="0"/>
              <a:t>pada</a:t>
            </a:r>
            <a:r>
              <a:rPr lang="en-US" sz="2000" dirty="0" smtClean="0"/>
              <a:t> website, </a:t>
            </a:r>
            <a:r>
              <a:rPr lang="en-US" sz="2000" dirty="0" err="1" smtClean="0"/>
              <a:t>maka</a:t>
            </a:r>
            <a:r>
              <a:rPr lang="en-US" sz="2000" dirty="0" smtClean="0"/>
              <a:t> </a:t>
            </a:r>
            <a:r>
              <a:rPr lang="en-US" sz="2000" dirty="0" err="1" smtClean="0"/>
              <a:t>dapat</a:t>
            </a:r>
            <a:r>
              <a:rPr lang="en-US" sz="2000" dirty="0" smtClean="0"/>
              <a:t> </a:t>
            </a:r>
            <a:r>
              <a:rPr lang="en-US" sz="2000" dirty="0" err="1" smtClean="0"/>
              <a:t>dikatakan</a:t>
            </a:r>
            <a:r>
              <a:rPr lang="en-US" sz="2000" dirty="0" smtClean="0"/>
              <a:t> website </a:t>
            </a:r>
            <a:r>
              <a:rPr lang="en-US" sz="2000" dirty="0" err="1" smtClean="0"/>
              <a:t>tidak</a:t>
            </a:r>
            <a:r>
              <a:rPr lang="en-US" sz="2000" dirty="0" smtClean="0"/>
              <a:t> </a:t>
            </a:r>
            <a:r>
              <a:rPr lang="en-US" sz="2000" dirty="0" err="1" smtClean="0"/>
              <a:t>memiliki</a:t>
            </a:r>
            <a:r>
              <a:rPr lang="en-US" sz="2000" dirty="0" smtClean="0"/>
              <a:t> </a:t>
            </a:r>
            <a:r>
              <a:rPr lang="en-US" sz="2000" dirty="0" err="1" smtClean="0"/>
              <a:t>tujuan</a:t>
            </a:r>
            <a:r>
              <a:rPr lang="en-US" sz="2000" dirty="0" smtClean="0"/>
              <a:t> yang </a:t>
            </a:r>
            <a:r>
              <a:rPr lang="en-US" sz="2000" dirty="0" err="1" smtClean="0"/>
              <a:t>jelas</a:t>
            </a:r>
            <a:r>
              <a:rPr lang="en-US" sz="2000" dirty="0" smtClean="0"/>
              <a:t>.</a:t>
            </a:r>
          </a:p>
          <a:p>
            <a:pPr marL="0" indent="0" algn="just">
              <a:buNone/>
            </a:pPr>
            <a:r>
              <a:rPr lang="en-US" sz="2000" dirty="0" smtClean="0"/>
              <a:t>	</a:t>
            </a:r>
            <a:r>
              <a:rPr lang="en-US" sz="2000" dirty="0" err="1" smtClean="0"/>
              <a:t>Konten</a:t>
            </a:r>
            <a:r>
              <a:rPr lang="en-US" sz="2000" dirty="0" smtClean="0"/>
              <a:t> </a:t>
            </a:r>
            <a:r>
              <a:rPr lang="en-US" sz="2000" dirty="0" err="1" smtClean="0"/>
              <a:t>pada</a:t>
            </a:r>
            <a:r>
              <a:rPr lang="en-US" sz="2000" dirty="0" smtClean="0"/>
              <a:t> website </a:t>
            </a:r>
            <a:r>
              <a:rPr lang="en-US" sz="2000" dirty="0" err="1" smtClean="0"/>
              <a:t>dapat</a:t>
            </a:r>
            <a:r>
              <a:rPr lang="en-US" sz="2000" dirty="0" smtClean="0"/>
              <a:t> </a:t>
            </a:r>
            <a:r>
              <a:rPr lang="en-US" sz="2000" dirty="0" err="1" smtClean="0"/>
              <a:t>berupa</a:t>
            </a:r>
            <a:r>
              <a:rPr lang="en-US" sz="2000" dirty="0" smtClean="0"/>
              <a:t> </a:t>
            </a:r>
            <a:r>
              <a:rPr lang="en-US" sz="2000" dirty="0" err="1" smtClean="0"/>
              <a:t>teks</a:t>
            </a:r>
            <a:r>
              <a:rPr lang="en-US" sz="2000" dirty="0" smtClean="0"/>
              <a:t>, </a:t>
            </a:r>
            <a:r>
              <a:rPr lang="en-US" sz="2000" dirty="0" err="1" smtClean="0"/>
              <a:t>gambar</a:t>
            </a:r>
            <a:r>
              <a:rPr lang="en-US" sz="2000" dirty="0" smtClean="0"/>
              <a:t>, </a:t>
            </a:r>
            <a:r>
              <a:rPr lang="en-US" sz="2000" dirty="0" err="1" smtClean="0"/>
              <a:t>atau</a:t>
            </a:r>
            <a:r>
              <a:rPr lang="en-US" sz="2000" dirty="0" smtClean="0"/>
              <a:t> video. </a:t>
            </a:r>
            <a:r>
              <a:rPr lang="en-US" sz="2000" dirty="0" err="1" smtClean="0"/>
              <a:t>Jika</a:t>
            </a:r>
            <a:r>
              <a:rPr lang="en-US" sz="2000" dirty="0" smtClean="0"/>
              <a:t> </a:t>
            </a:r>
            <a:r>
              <a:rPr lang="en-US" sz="2000" dirty="0" err="1" smtClean="0"/>
              <a:t>dilihat</a:t>
            </a:r>
            <a:r>
              <a:rPr lang="en-US" sz="2000" dirty="0" smtClean="0"/>
              <a:t> </a:t>
            </a:r>
            <a:r>
              <a:rPr lang="en-US" sz="2000" dirty="0" err="1" smtClean="0"/>
              <a:t>dari</a:t>
            </a:r>
            <a:r>
              <a:rPr lang="en-US" sz="2000" dirty="0" smtClean="0"/>
              <a:t> </a:t>
            </a:r>
            <a:r>
              <a:rPr lang="en-US" sz="2000" dirty="0" err="1" smtClean="0"/>
              <a:t>konten</a:t>
            </a:r>
            <a:r>
              <a:rPr lang="en-US" sz="2000" dirty="0" smtClean="0"/>
              <a:t> yang </a:t>
            </a:r>
            <a:r>
              <a:rPr lang="en-US" sz="2000" dirty="0" err="1" smtClean="0"/>
              <a:t>disuguhkan</a:t>
            </a:r>
            <a:r>
              <a:rPr lang="en-US" sz="2000" dirty="0" smtClean="0"/>
              <a:t> internet, </a:t>
            </a:r>
            <a:r>
              <a:rPr lang="en-US" sz="2000" dirty="0" err="1" smtClean="0"/>
              <a:t>terdapat</a:t>
            </a:r>
            <a:r>
              <a:rPr lang="en-US" sz="2000" dirty="0" smtClean="0"/>
              <a:t> </a:t>
            </a:r>
            <a:r>
              <a:rPr lang="en-US" sz="2000" dirty="0" err="1" smtClean="0"/>
              <a:t>beberapa</a:t>
            </a:r>
            <a:r>
              <a:rPr lang="en-US" sz="2000" dirty="0" smtClean="0"/>
              <a:t> </a:t>
            </a:r>
            <a:r>
              <a:rPr lang="en-US" sz="2000" dirty="0" err="1" smtClean="0"/>
              <a:t>jenis</a:t>
            </a:r>
            <a:r>
              <a:rPr lang="en-US" sz="2000" dirty="0" smtClean="0"/>
              <a:t> website. </a:t>
            </a:r>
            <a:r>
              <a:rPr lang="en-US" sz="2000" dirty="0" err="1" smtClean="0"/>
              <a:t>Misalnya</a:t>
            </a:r>
            <a:r>
              <a:rPr lang="en-US" sz="2000" dirty="0" smtClean="0"/>
              <a:t> </a:t>
            </a:r>
            <a:r>
              <a:rPr lang="en-US" sz="2000" dirty="0" err="1" smtClean="0"/>
              <a:t>saja</a:t>
            </a:r>
            <a:r>
              <a:rPr lang="en-US" sz="2000" dirty="0" smtClean="0"/>
              <a:t>, social media, website </a:t>
            </a:r>
            <a:r>
              <a:rPr lang="en-US" sz="2000" dirty="0" err="1" smtClean="0"/>
              <a:t>berita</a:t>
            </a:r>
            <a:r>
              <a:rPr lang="en-US" sz="2000" dirty="0" smtClean="0"/>
              <a:t>, website </a:t>
            </a:r>
            <a:r>
              <a:rPr lang="en-US" sz="2000" dirty="0" err="1" smtClean="0"/>
              <a:t>jual</a:t>
            </a:r>
            <a:r>
              <a:rPr lang="en-US" sz="2000" dirty="0" smtClean="0"/>
              <a:t> </a:t>
            </a:r>
            <a:r>
              <a:rPr lang="en-US" sz="2000" dirty="0" err="1" smtClean="0"/>
              <a:t>beli</a:t>
            </a:r>
            <a:r>
              <a:rPr lang="en-US" sz="2000" dirty="0" smtClean="0"/>
              <a:t>, </a:t>
            </a:r>
            <a:r>
              <a:rPr lang="en-US" sz="2000" dirty="0" err="1" smtClean="0"/>
              <a:t>atau</a:t>
            </a:r>
            <a:r>
              <a:rPr lang="en-US" sz="2000" dirty="0" smtClean="0"/>
              <a:t> website yang </a:t>
            </a:r>
            <a:r>
              <a:rPr lang="en-US" sz="2000" dirty="0" err="1" smtClean="0"/>
              <a:t>berisi</a:t>
            </a:r>
            <a:r>
              <a:rPr lang="en-US" sz="2000" dirty="0" smtClean="0"/>
              <a:t> </a:t>
            </a:r>
            <a:r>
              <a:rPr lang="en-US" sz="2000" dirty="0" err="1" smtClean="0"/>
              <a:t>konten</a:t>
            </a:r>
            <a:r>
              <a:rPr lang="en-US" sz="2000" dirty="0" smtClean="0"/>
              <a:t> </a:t>
            </a:r>
            <a:r>
              <a:rPr lang="en-US" sz="2000" dirty="0" err="1" smtClean="0"/>
              <a:t>berdasarkan</a:t>
            </a:r>
            <a:r>
              <a:rPr lang="en-US" sz="2000" dirty="0" smtClean="0"/>
              <a:t> </a:t>
            </a:r>
            <a:r>
              <a:rPr lang="en-US" sz="2000" dirty="0" err="1" smtClean="0"/>
              <a:t>minat</a:t>
            </a:r>
            <a:r>
              <a:rPr lang="en-US" sz="2000" dirty="0" smtClean="0"/>
              <a:t>, </a:t>
            </a:r>
            <a:r>
              <a:rPr lang="en-US" sz="2000" dirty="0" err="1" smtClean="0"/>
              <a:t>bakat</a:t>
            </a:r>
            <a:r>
              <a:rPr lang="en-US" sz="2000" dirty="0"/>
              <a:t> </a:t>
            </a:r>
            <a:r>
              <a:rPr lang="en-US" sz="2000" dirty="0" err="1" smtClean="0"/>
              <a:t>serta</a:t>
            </a:r>
            <a:r>
              <a:rPr lang="en-US" sz="2000" dirty="0" smtClean="0"/>
              <a:t> </a:t>
            </a:r>
            <a:r>
              <a:rPr lang="en-US" sz="2000" dirty="0" err="1" smtClean="0"/>
              <a:t>hobi</a:t>
            </a:r>
            <a:r>
              <a:rPr lang="en-US" sz="2000" dirty="0" smtClean="0"/>
              <a:t>.</a:t>
            </a:r>
          </a:p>
        </p:txBody>
      </p:sp>
    </p:spTree>
    <p:extLst>
      <p:ext uri="{BB962C8B-B14F-4D97-AF65-F5344CB8AC3E}">
        <p14:creationId xmlns:p14="http://schemas.microsoft.com/office/powerpoint/2010/main" val="1156002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Jenis</a:t>
            </a:r>
            <a:r>
              <a:rPr lang="en-US" dirty="0" smtClean="0"/>
              <a:t> – </a:t>
            </a:r>
            <a:r>
              <a:rPr lang="en-US" dirty="0" err="1" smtClean="0"/>
              <a:t>Jenis</a:t>
            </a:r>
            <a:r>
              <a:rPr lang="en-US" dirty="0" smtClean="0"/>
              <a:t> Website</a:t>
            </a:r>
            <a:endParaRPr lang="id-ID" dirty="0"/>
          </a:p>
        </p:txBody>
      </p:sp>
      <p:sp>
        <p:nvSpPr>
          <p:cNvPr id="3" name="Content Placeholder 2"/>
          <p:cNvSpPr>
            <a:spLocks noGrp="1"/>
          </p:cNvSpPr>
          <p:nvPr>
            <p:ph idx="1"/>
          </p:nvPr>
        </p:nvSpPr>
        <p:spPr>
          <a:xfrm>
            <a:off x="762000" y="1447800"/>
            <a:ext cx="10642600" cy="5012266"/>
          </a:xfrm>
        </p:spPr>
        <p:txBody>
          <a:bodyPr>
            <a:normAutofit/>
          </a:bodyPr>
          <a:lstStyle/>
          <a:p>
            <a:pPr marL="0" indent="0" algn="just">
              <a:buNone/>
            </a:pPr>
            <a:r>
              <a:rPr lang="en-US" sz="2000" dirty="0" smtClean="0"/>
              <a:t>	Website </a:t>
            </a:r>
            <a:r>
              <a:rPr lang="en-US" sz="2000" dirty="0" err="1" smtClean="0"/>
              <a:t>merupakan</a:t>
            </a:r>
            <a:r>
              <a:rPr lang="en-US" sz="2000" dirty="0" smtClean="0"/>
              <a:t> media </a:t>
            </a:r>
            <a:r>
              <a:rPr lang="en-US" sz="2000" dirty="0" err="1" smtClean="0"/>
              <a:t>untuk</a:t>
            </a:r>
            <a:r>
              <a:rPr lang="en-US" sz="2000" dirty="0" smtClean="0"/>
              <a:t> </a:t>
            </a:r>
            <a:r>
              <a:rPr lang="en-US" sz="2000" dirty="0" err="1" smtClean="0"/>
              <a:t>menampilkan</a:t>
            </a:r>
            <a:r>
              <a:rPr lang="en-US" sz="2000" dirty="0" smtClean="0"/>
              <a:t> </a:t>
            </a:r>
            <a:r>
              <a:rPr lang="en-US" sz="2000" dirty="0" err="1" smtClean="0"/>
              <a:t>informasi</a:t>
            </a:r>
            <a:r>
              <a:rPr lang="en-US" sz="2000" dirty="0" smtClean="0"/>
              <a:t>. </a:t>
            </a:r>
            <a:r>
              <a:rPr lang="en-US" sz="2000" dirty="0" err="1" smtClean="0"/>
              <a:t>Awal</a:t>
            </a:r>
            <a:r>
              <a:rPr lang="en-US" sz="2000" dirty="0" smtClean="0"/>
              <a:t> </a:t>
            </a:r>
            <a:r>
              <a:rPr lang="en-US" sz="2000" dirty="0" err="1" smtClean="0"/>
              <a:t>kemunculannya</a:t>
            </a:r>
            <a:r>
              <a:rPr lang="en-US" sz="2000" dirty="0" smtClean="0"/>
              <a:t>, </a:t>
            </a:r>
            <a:r>
              <a:rPr lang="en-US" sz="2000" dirty="0" err="1" smtClean="0"/>
              <a:t>informasi</a:t>
            </a:r>
            <a:r>
              <a:rPr lang="en-US" sz="2000" dirty="0" smtClean="0"/>
              <a:t> yang </a:t>
            </a:r>
            <a:r>
              <a:rPr lang="en-US" sz="2000" dirty="0" err="1" smtClean="0"/>
              <a:t>ditampilkan</a:t>
            </a:r>
            <a:r>
              <a:rPr lang="en-US" sz="2000" dirty="0" smtClean="0"/>
              <a:t> </a:t>
            </a:r>
            <a:r>
              <a:rPr lang="en-US" sz="2000" dirty="0" err="1" smtClean="0"/>
              <a:t>pada</a:t>
            </a:r>
            <a:r>
              <a:rPr lang="en-US" sz="2000" dirty="0" smtClean="0"/>
              <a:t> website </a:t>
            </a:r>
            <a:r>
              <a:rPr lang="en-US" sz="2000" dirty="0" err="1" smtClean="0"/>
              <a:t>hanya</a:t>
            </a:r>
            <a:r>
              <a:rPr lang="en-US" sz="2000" dirty="0" smtClean="0"/>
              <a:t> </a:t>
            </a:r>
            <a:r>
              <a:rPr lang="en-US" sz="2000" dirty="0" err="1" smtClean="0"/>
              <a:t>berupa</a:t>
            </a:r>
            <a:r>
              <a:rPr lang="en-US" sz="2000" dirty="0" smtClean="0"/>
              <a:t> </a:t>
            </a:r>
            <a:r>
              <a:rPr lang="en-US" sz="2000" dirty="0" err="1" smtClean="0"/>
              <a:t>tulisan</a:t>
            </a:r>
            <a:r>
              <a:rPr lang="en-US" sz="2000" dirty="0" smtClean="0"/>
              <a:t>. </a:t>
            </a:r>
            <a:r>
              <a:rPr lang="en-US" sz="2000" dirty="0" err="1" smtClean="0"/>
              <a:t>Kini</a:t>
            </a:r>
            <a:r>
              <a:rPr lang="en-US" sz="2000" dirty="0" smtClean="0"/>
              <a:t> website </a:t>
            </a:r>
            <a:r>
              <a:rPr lang="en-US" sz="2000" dirty="0" err="1" smtClean="0"/>
              <a:t>juga</a:t>
            </a:r>
            <a:r>
              <a:rPr lang="en-US" sz="2000" dirty="0" smtClean="0"/>
              <a:t> </a:t>
            </a:r>
            <a:r>
              <a:rPr lang="en-US" sz="2000" dirty="0" err="1" smtClean="0"/>
              <a:t>sudah</a:t>
            </a:r>
            <a:r>
              <a:rPr lang="en-US" sz="2000" dirty="0" smtClean="0"/>
              <a:t> </a:t>
            </a:r>
            <a:r>
              <a:rPr lang="en-US" sz="2000" dirty="0" err="1" smtClean="0"/>
              <a:t>bisa</a:t>
            </a:r>
            <a:r>
              <a:rPr lang="en-US" sz="2000" dirty="0" smtClean="0"/>
              <a:t> </a:t>
            </a:r>
            <a:r>
              <a:rPr lang="en-US" sz="2000" dirty="0" err="1" smtClean="0"/>
              <a:t>menampilkan</a:t>
            </a:r>
            <a:r>
              <a:rPr lang="en-US" sz="2000" dirty="0" smtClean="0"/>
              <a:t> </a:t>
            </a:r>
            <a:r>
              <a:rPr lang="en-US" sz="2000" dirty="0" err="1" smtClean="0"/>
              <a:t>gambar</a:t>
            </a:r>
            <a:r>
              <a:rPr lang="en-US" sz="2000" dirty="0" smtClean="0"/>
              <a:t>, </a:t>
            </a:r>
            <a:r>
              <a:rPr lang="en-US" sz="2000" dirty="0" err="1" smtClean="0"/>
              <a:t>suara</a:t>
            </a:r>
            <a:r>
              <a:rPr lang="en-US" sz="2000" dirty="0" smtClean="0"/>
              <a:t>, </a:t>
            </a:r>
            <a:r>
              <a:rPr lang="en-US" sz="2000" dirty="0" err="1" smtClean="0"/>
              <a:t>dan</a:t>
            </a:r>
            <a:r>
              <a:rPr lang="en-US" sz="2000" dirty="0" smtClean="0"/>
              <a:t> video.</a:t>
            </a:r>
          </a:p>
          <a:p>
            <a:pPr marL="0" indent="0" algn="just">
              <a:buNone/>
            </a:pPr>
            <a:r>
              <a:rPr lang="en-US" sz="2000" dirty="0" err="1" smtClean="0"/>
              <a:t>Jenis</a:t>
            </a:r>
            <a:r>
              <a:rPr lang="en-US" sz="2000" dirty="0" smtClean="0"/>
              <a:t> website </a:t>
            </a:r>
            <a:r>
              <a:rPr lang="en-US" sz="2000" b="1" dirty="0" err="1" smtClean="0"/>
              <a:t>berdasarkan</a:t>
            </a:r>
            <a:r>
              <a:rPr lang="en-US" sz="2000" b="1" dirty="0" smtClean="0"/>
              <a:t> </a:t>
            </a:r>
            <a:r>
              <a:rPr lang="en-US" sz="2000" b="1" dirty="0" err="1" smtClean="0"/>
              <a:t>sifatnya</a:t>
            </a:r>
            <a:r>
              <a:rPr lang="en-US" sz="2000" dirty="0" smtClean="0"/>
              <a:t> </a:t>
            </a:r>
            <a:r>
              <a:rPr lang="en-US" sz="2000" dirty="0" err="1" smtClean="0"/>
              <a:t>terbagi</a:t>
            </a:r>
            <a:r>
              <a:rPr lang="en-US" sz="2000" dirty="0" smtClean="0"/>
              <a:t> </a:t>
            </a:r>
            <a:r>
              <a:rPr lang="en-US" sz="2000" dirty="0" err="1" smtClean="0"/>
              <a:t>menjadi</a:t>
            </a:r>
            <a:r>
              <a:rPr lang="en-US" sz="2000" dirty="0" smtClean="0"/>
              <a:t> 3 </a:t>
            </a:r>
            <a:r>
              <a:rPr lang="en-US" sz="2000" dirty="0" err="1" smtClean="0"/>
              <a:t>yaitu</a:t>
            </a:r>
            <a:r>
              <a:rPr lang="en-US" sz="2000" dirty="0" smtClean="0"/>
              <a:t>:</a:t>
            </a:r>
          </a:p>
          <a:p>
            <a:pPr marL="457200" indent="-457200" algn="just">
              <a:buFont typeface="+mj-lt"/>
              <a:buAutoNum type="arabicPeriod"/>
            </a:pPr>
            <a:r>
              <a:rPr lang="en-US" sz="2000" dirty="0" smtClean="0"/>
              <a:t>Website </a:t>
            </a:r>
            <a:r>
              <a:rPr lang="en-US" sz="2000" dirty="0" err="1" smtClean="0"/>
              <a:t>Statis</a:t>
            </a:r>
            <a:endParaRPr lang="en-US" sz="2000" dirty="0" smtClean="0"/>
          </a:p>
          <a:p>
            <a:pPr lvl="1" algn="just">
              <a:buFont typeface="Wingdings" panose="05000000000000000000" pitchFamily="2" charset="2"/>
              <a:buChar char="Ø"/>
            </a:pPr>
            <a:r>
              <a:rPr lang="en-US" sz="1600" dirty="0"/>
              <a:t>	</a:t>
            </a:r>
            <a:r>
              <a:rPr lang="id-ID" sz="1800" dirty="0"/>
              <a:t>Website statis merupakan website yang memiliki tampilan yang tetap dan tidak banyak mengalami perubahan. Biasanya untuk perubahannya sendiri hanya terletak pada tampilan desain halaman web saja, terkait konten tidak mengalami perubahan yang besar. Contoh dari web statis yaitu website yang menampilkan profil perusahaan atau </a:t>
            </a:r>
            <a:r>
              <a:rPr lang="id-ID" sz="1800" dirty="0" smtClean="0"/>
              <a:t>organisasi</a:t>
            </a:r>
            <a:r>
              <a:rPr lang="en-US" sz="1800" dirty="0" smtClean="0"/>
              <a:t> </a:t>
            </a:r>
            <a:r>
              <a:rPr lang="en-US" sz="1800" dirty="0" err="1" smtClean="0"/>
              <a:t>seperti</a:t>
            </a:r>
            <a:r>
              <a:rPr lang="en-US" sz="1800" dirty="0" smtClean="0"/>
              <a:t> Web Company Profile</a:t>
            </a:r>
            <a:r>
              <a:rPr lang="id-ID" sz="1800" dirty="0" smtClean="0"/>
              <a:t>.</a:t>
            </a:r>
            <a:endParaRPr lang="en-US" sz="1600" dirty="0" smtClean="0"/>
          </a:p>
        </p:txBody>
      </p:sp>
    </p:spTree>
    <p:extLst>
      <p:ext uri="{BB962C8B-B14F-4D97-AF65-F5344CB8AC3E}">
        <p14:creationId xmlns:p14="http://schemas.microsoft.com/office/powerpoint/2010/main" val="1888018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Jenis</a:t>
            </a:r>
            <a:r>
              <a:rPr lang="en-US" dirty="0" smtClean="0"/>
              <a:t> – </a:t>
            </a:r>
            <a:r>
              <a:rPr lang="en-US" dirty="0" err="1" smtClean="0"/>
              <a:t>Jenis</a:t>
            </a:r>
            <a:r>
              <a:rPr lang="en-US" dirty="0" smtClean="0"/>
              <a:t> Website</a:t>
            </a:r>
            <a:endParaRPr lang="id-ID" dirty="0"/>
          </a:p>
        </p:txBody>
      </p:sp>
      <p:sp>
        <p:nvSpPr>
          <p:cNvPr id="3" name="Content Placeholder 2"/>
          <p:cNvSpPr>
            <a:spLocks noGrp="1"/>
          </p:cNvSpPr>
          <p:nvPr>
            <p:ph idx="1"/>
          </p:nvPr>
        </p:nvSpPr>
        <p:spPr>
          <a:xfrm>
            <a:off x="762000" y="1447800"/>
            <a:ext cx="10642600" cy="5012266"/>
          </a:xfrm>
        </p:spPr>
        <p:txBody>
          <a:bodyPr>
            <a:normAutofit/>
          </a:bodyPr>
          <a:lstStyle/>
          <a:p>
            <a:pPr marL="457200" indent="-457200" algn="just">
              <a:buFont typeface="+mj-lt"/>
              <a:buAutoNum type="arabicPeriod" startAt="2"/>
            </a:pPr>
            <a:r>
              <a:rPr lang="en-US" sz="2000" dirty="0" smtClean="0"/>
              <a:t>Website </a:t>
            </a:r>
            <a:r>
              <a:rPr lang="en-US" sz="2000" dirty="0" err="1" smtClean="0"/>
              <a:t>Dinamis</a:t>
            </a:r>
            <a:endParaRPr lang="en-US" sz="2000" dirty="0" smtClean="0"/>
          </a:p>
          <a:p>
            <a:pPr marL="457200" lvl="1" indent="0" algn="just">
              <a:buNone/>
            </a:pPr>
            <a:r>
              <a:rPr lang="en-US" sz="1600" dirty="0" smtClean="0"/>
              <a:t>	</a:t>
            </a:r>
            <a:r>
              <a:rPr lang="en-US" sz="1800" dirty="0" smtClean="0"/>
              <a:t>W</a:t>
            </a:r>
            <a:r>
              <a:rPr lang="id-ID" sz="1800" dirty="0"/>
              <a:t>ebsite yang mengalami perubahan secara terus menerus sesuai dengan kebutuhan dan relevansi dari bisnis dan perkembangan zaman. Website dinamis memiliki tampilan yang lebih interaktif, dan menyediakan fitur kolom komentar, dan chatting. Contoh dari situs web ini adalah blog, situs berita online, e-commerce, sistem informasi, dan lain sebagainya</a:t>
            </a:r>
            <a:r>
              <a:rPr lang="id-ID" sz="1800" dirty="0" smtClean="0"/>
              <a:t>.</a:t>
            </a:r>
            <a:endParaRPr lang="en-US" sz="1800" dirty="0" smtClean="0"/>
          </a:p>
          <a:p>
            <a:pPr marL="457200" indent="-457200" algn="just">
              <a:buFont typeface="+mj-lt"/>
              <a:buAutoNum type="arabicPeriod" startAt="2"/>
            </a:pPr>
            <a:r>
              <a:rPr lang="en-US" sz="2000" dirty="0" smtClean="0"/>
              <a:t>Website </a:t>
            </a:r>
            <a:r>
              <a:rPr lang="en-US" sz="2000" dirty="0" err="1" smtClean="0"/>
              <a:t>Interaktif</a:t>
            </a:r>
            <a:endParaRPr lang="en-US" sz="2000" dirty="0" smtClean="0"/>
          </a:p>
          <a:p>
            <a:pPr marL="457200" lvl="1" indent="0" algn="just">
              <a:buNone/>
            </a:pPr>
            <a:r>
              <a:rPr lang="en-US" sz="1600" dirty="0" smtClean="0"/>
              <a:t>	</a:t>
            </a:r>
            <a:r>
              <a:rPr lang="en-US" sz="1800" dirty="0" smtClean="0"/>
              <a:t>W</a:t>
            </a:r>
            <a:r>
              <a:rPr lang="id-ID" sz="1800" dirty="0" smtClean="0"/>
              <a:t>ebsite </a:t>
            </a:r>
            <a:r>
              <a:rPr lang="id-ID" sz="1800" dirty="0"/>
              <a:t>yang dirancang untuk dapat saling berinteraksi antar penggunanya. Jenis situs ini biasanya tergolong ke dalam platform media sosial seperti Facebook, Twitter, Instagram, dan platform </a:t>
            </a:r>
            <a:r>
              <a:rPr lang="id-ID" sz="1800" i="1" dirty="0"/>
              <a:t>social media</a:t>
            </a:r>
            <a:r>
              <a:rPr lang="id-ID" sz="1800" dirty="0"/>
              <a:t> yang lain.</a:t>
            </a:r>
            <a:endParaRPr lang="en-US" sz="1800" dirty="0" smtClean="0"/>
          </a:p>
        </p:txBody>
      </p:sp>
    </p:spTree>
    <p:extLst>
      <p:ext uri="{BB962C8B-B14F-4D97-AF65-F5344CB8AC3E}">
        <p14:creationId xmlns:p14="http://schemas.microsoft.com/office/powerpoint/2010/main" val="3163195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2" end="2"/>
                                            </p:txEl>
                                          </p:spTgt>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0"/>
                                        <p:tgtEl>
                                          <p:spTgt spid="3">
                                            <p:txEl>
                                              <p:pRg st="3" end="3"/>
                                            </p:txEl>
                                          </p:spTgt>
                                        </p:tgtEl>
                                      </p:cBhvr>
                                    </p:animEffect>
                                    <p:anim calcmode="lin" valueType="num">
                                      <p:cBhvr>
                                        <p:cTn id="25"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6"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Manfaat</a:t>
            </a:r>
            <a:r>
              <a:rPr lang="en-US" dirty="0" smtClean="0"/>
              <a:t> Website</a:t>
            </a:r>
            <a:endParaRPr lang="id-ID" dirty="0"/>
          </a:p>
        </p:txBody>
      </p:sp>
      <p:sp>
        <p:nvSpPr>
          <p:cNvPr id="3" name="Content Placeholder 2"/>
          <p:cNvSpPr>
            <a:spLocks noGrp="1"/>
          </p:cNvSpPr>
          <p:nvPr>
            <p:ph idx="1"/>
          </p:nvPr>
        </p:nvSpPr>
        <p:spPr>
          <a:xfrm>
            <a:off x="762000" y="1447800"/>
            <a:ext cx="10642600" cy="5012266"/>
          </a:xfrm>
        </p:spPr>
        <p:txBody>
          <a:bodyPr>
            <a:normAutofit/>
          </a:bodyPr>
          <a:lstStyle/>
          <a:p>
            <a:pPr marL="0" indent="0" algn="just">
              <a:buNone/>
            </a:pPr>
            <a:r>
              <a:rPr lang="id-ID" sz="2000" dirty="0"/>
              <a:t>Berikut ini adalah beberapa manfaat yang bisa anda dapatkan ketika mempunyai sebuah website sendiri</a:t>
            </a:r>
            <a:r>
              <a:rPr lang="id-ID" sz="2000" dirty="0" smtClean="0"/>
              <a:t>.</a:t>
            </a:r>
            <a:endParaRPr lang="en-US" sz="2000" dirty="0" smtClean="0"/>
          </a:p>
          <a:p>
            <a:pPr marL="457200" indent="-457200" algn="just">
              <a:buFont typeface="+mj-lt"/>
              <a:buAutoNum type="arabicPeriod"/>
            </a:pPr>
            <a:r>
              <a:rPr lang="en-US" sz="2000" dirty="0" err="1" smtClean="0"/>
              <a:t>Untuk</a:t>
            </a:r>
            <a:r>
              <a:rPr lang="en-US" sz="2000" dirty="0" smtClean="0"/>
              <a:t> </a:t>
            </a:r>
            <a:r>
              <a:rPr lang="en-US" sz="2000" dirty="0" err="1" smtClean="0"/>
              <a:t>membangun</a:t>
            </a:r>
            <a:r>
              <a:rPr lang="en-US" sz="2000" dirty="0" smtClean="0"/>
              <a:t> personal branding</a:t>
            </a:r>
          </a:p>
          <a:p>
            <a:pPr marL="457200" lvl="1" indent="0" algn="just">
              <a:buNone/>
            </a:pPr>
            <a:r>
              <a:rPr lang="en-US" sz="1800" dirty="0" smtClean="0"/>
              <a:t>	</a:t>
            </a:r>
            <a:r>
              <a:rPr lang="id-ID" sz="1800" dirty="0" smtClean="0"/>
              <a:t>Dengan </a:t>
            </a:r>
            <a:r>
              <a:rPr lang="id-ID" sz="1800" dirty="0"/>
              <a:t>mengelola dan mengoptimalkan halaman situs anda, maka anda juga secara tidak langsung juga membangun personal branding. Yang terpenting, jangan lupa untuk selalu mengupdate konten setiap harinya secara rutin untuk dapat meningkatkan trafik dan ranking website anda.</a:t>
            </a:r>
          </a:p>
          <a:p>
            <a:pPr marL="457200" lvl="1" indent="0" algn="just">
              <a:buNone/>
            </a:pPr>
            <a:r>
              <a:rPr lang="en-US" sz="1800" dirty="0" smtClean="0"/>
              <a:t>	</a:t>
            </a:r>
            <a:r>
              <a:rPr lang="id-ID" sz="1800" dirty="0" smtClean="0"/>
              <a:t>Dengan </a:t>
            </a:r>
            <a:r>
              <a:rPr lang="id-ID" sz="1800" dirty="0"/>
              <a:t>membangun branding yang baik, akan berdampak baik pula pada produk bisnis yang dikembangkan. Jadi, apabila personal branding anda mulai terbentuk, maka konsumen dapat lebih mudah untuk mengenali dan menggunakan produk anda.</a:t>
            </a:r>
          </a:p>
          <a:p>
            <a:pPr marL="914400" lvl="2" indent="0" algn="just">
              <a:buNone/>
            </a:pPr>
            <a:endParaRPr lang="en-US" dirty="0" smtClean="0"/>
          </a:p>
        </p:txBody>
      </p:sp>
    </p:spTree>
    <p:extLst>
      <p:ext uri="{BB962C8B-B14F-4D97-AF65-F5344CB8AC3E}">
        <p14:creationId xmlns:p14="http://schemas.microsoft.com/office/powerpoint/2010/main" val="195270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Manfaat</a:t>
            </a:r>
            <a:r>
              <a:rPr lang="en-US" dirty="0" smtClean="0"/>
              <a:t> Website</a:t>
            </a:r>
            <a:endParaRPr lang="id-ID" dirty="0"/>
          </a:p>
        </p:txBody>
      </p:sp>
      <p:sp>
        <p:nvSpPr>
          <p:cNvPr id="3" name="Content Placeholder 2"/>
          <p:cNvSpPr>
            <a:spLocks noGrp="1"/>
          </p:cNvSpPr>
          <p:nvPr>
            <p:ph idx="1"/>
          </p:nvPr>
        </p:nvSpPr>
        <p:spPr>
          <a:xfrm>
            <a:off x="762000" y="1447800"/>
            <a:ext cx="10642600" cy="5012266"/>
          </a:xfrm>
        </p:spPr>
        <p:txBody>
          <a:bodyPr>
            <a:normAutofit/>
          </a:bodyPr>
          <a:lstStyle/>
          <a:p>
            <a:pPr marL="457200" indent="-457200" algn="just">
              <a:buFont typeface="+mj-lt"/>
              <a:buAutoNum type="arabicPeriod" startAt="2"/>
            </a:pPr>
            <a:r>
              <a:rPr lang="en-US" sz="2000" dirty="0" err="1" smtClean="0"/>
              <a:t>Untuk</a:t>
            </a:r>
            <a:r>
              <a:rPr lang="en-US" sz="2000" dirty="0" smtClean="0"/>
              <a:t> </a:t>
            </a:r>
            <a:r>
              <a:rPr lang="en-US" sz="2000" dirty="0" err="1" smtClean="0"/>
              <a:t>memperkenalkan</a:t>
            </a:r>
            <a:r>
              <a:rPr lang="en-US" sz="2000" dirty="0" smtClean="0"/>
              <a:t> </a:t>
            </a:r>
            <a:r>
              <a:rPr lang="en-US" sz="2000" dirty="0" err="1" smtClean="0"/>
              <a:t>produk</a:t>
            </a:r>
            <a:r>
              <a:rPr lang="en-US" sz="2000" dirty="0" smtClean="0"/>
              <a:t> </a:t>
            </a:r>
            <a:r>
              <a:rPr lang="en-US" sz="2000" dirty="0" err="1" smtClean="0"/>
              <a:t>atau</a:t>
            </a:r>
            <a:r>
              <a:rPr lang="en-US" sz="2000" dirty="0" smtClean="0"/>
              <a:t> </a:t>
            </a:r>
            <a:r>
              <a:rPr lang="en-US" sz="2000" dirty="0" err="1" smtClean="0"/>
              <a:t>jasa</a:t>
            </a:r>
            <a:endParaRPr lang="en-US" sz="2000" dirty="0" smtClean="0"/>
          </a:p>
          <a:p>
            <a:pPr marL="457200" lvl="1" indent="0" algn="just">
              <a:buNone/>
            </a:pPr>
            <a:r>
              <a:rPr lang="en-US" sz="1800" dirty="0" smtClean="0"/>
              <a:t>	</a:t>
            </a:r>
            <a:r>
              <a:rPr lang="id-ID" sz="1800" dirty="0"/>
              <a:t>Dengan adanya web, maka dapat mengurangi biaya untuk pemasangan iklan dan anda dapat lebih fokus untuk memperbaiki dan mengoptimalkan situs anda. Dengan bantuan </a:t>
            </a:r>
            <a:r>
              <a:rPr lang="id-ID" sz="1800" dirty="0" smtClean="0"/>
              <a:t>SEO</a:t>
            </a:r>
            <a:r>
              <a:rPr lang="en-US" sz="1800" dirty="0" smtClean="0"/>
              <a:t> (</a:t>
            </a:r>
            <a:r>
              <a:rPr lang="id-ID" sz="1800" b="1" i="1" dirty="0"/>
              <a:t>Search engine </a:t>
            </a:r>
            <a:r>
              <a:rPr lang="id-ID" sz="1800" b="1" i="1" dirty="0" smtClean="0"/>
              <a:t>optimization</a:t>
            </a:r>
            <a:r>
              <a:rPr lang="en-US" sz="1800" dirty="0"/>
              <a:t>)</a:t>
            </a:r>
            <a:r>
              <a:rPr lang="id-ID" sz="1800" dirty="0" smtClean="0"/>
              <a:t>, </a:t>
            </a:r>
            <a:r>
              <a:rPr lang="id-ID" sz="1800" dirty="0"/>
              <a:t>akan lebih mudah untuk menaikkan peringkat situs anda dalam mesin pencari</a:t>
            </a:r>
            <a:r>
              <a:rPr lang="id-ID" sz="1800" dirty="0" smtClean="0"/>
              <a:t>.</a:t>
            </a:r>
            <a:endParaRPr lang="en-US" sz="1800" dirty="0"/>
          </a:p>
          <a:p>
            <a:pPr marL="457200" indent="-457200" algn="just">
              <a:buFont typeface="+mj-lt"/>
              <a:buAutoNum type="arabicPeriod" startAt="2"/>
            </a:pPr>
            <a:r>
              <a:rPr lang="en-US" sz="2000" dirty="0" err="1" smtClean="0"/>
              <a:t>Sebagai</a:t>
            </a:r>
            <a:r>
              <a:rPr lang="en-US" sz="2000" dirty="0" smtClean="0"/>
              <a:t> </a:t>
            </a:r>
            <a:r>
              <a:rPr lang="en-US" sz="2000" dirty="0" err="1" smtClean="0"/>
              <a:t>wadah</a:t>
            </a:r>
            <a:r>
              <a:rPr lang="en-US" sz="2000" dirty="0" smtClean="0"/>
              <a:t> </a:t>
            </a:r>
            <a:r>
              <a:rPr lang="en-US" sz="2000" dirty="0" err="1" smtClean="0"/>
              <a:t>membagikan</a:t>
            </a:r>
            <a:r>
              <a:rPr lang="en-US" sz="2000" dirty="0" smtClean="0"/>
              <a:t> </a:t>
            </a:r>
            <a:r>
              <a:rPr lang="en-US" sz="2000" dirty="0" err="1" smtClean="0"/>
              <a:t>informasi</a:t>
            </a:r>
            <a:endParaRPr lang="en-US" sz="2000" dirty="0" smtClean="0"/>
          </a:p>
          <a:p>
            <a:pPr marL="457200" lvl="1" indent="0" algn="just">
              <a:buNone/>
            </a:pPr>
            <a:r>
              <a:rPr lang="en-US" sz="1800" dirty="0" smtClean="0"/>
              <a:t>	S</a:t>
            </a:r>
            <a:r>
              <a:rPr lang="id-ID" sz="1800" dirty="0" smtClean="0"/>
              <a:t>ebagai </a:t>
            </a:r>
            <a:r>
              <a:rPr lang="id-ID" sz="1800" dirty="0"/>
              <a:t>media untuk menginformasikan terkait berita, artikel, bacaan, dan lain – lain. Cukup </a:t>
            </a:r>
            <a:r>
              <a:rPr lang="id-ID" sz="1800" dirty="0" smtClean="0"/>
              <a:t>dengan </a:t>
            </a:r>
            <a:r>
              <a:rPr lang="id-ID" sz="1800" dirty="0"/>
              <a:t>membaca artikel atau berita melalui situs, anda dapat mendapatkan berbagai informasi terbaru dari seluruh penjuru dunia. Sehingga, saat ini kedudukan dari website sudah dapat menggeser penggunaan media TV maupun radio</a:t>
            </a:r>
            <a:r>
              <a:rPr lang="id-ID" sz="1800" dirty="0" smtClean="0"/>
              <a:t>.</a:t>
            </a:r>
            <a:endParaRPr lang="en-US" sz="1600" dirty="0" smtClean="0"/>
          </a:p>
        </p:txBody>
      </p:sp>
    </p:spTree>
    <p:extLst>
      <p:ext uri="{BB962C8B-B14F-4D97-AF65-F5344CB8AC3E}">
        <p14:creationId xmlns:p14="http://schemas.microsoft.com/office/powerpoint/2010/main" val="4265170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8" y="618518"/>
            <a:ext cx="10684932" cy="727682"/>
          </a:xfrm>
        </p:spPr>
        <p:txBody>
          <a:bodyPr/>
          <a:lstStyle/>
          <a:p>
            <a:r>
              <a:rPr lang="en-US" dirty="0" err="1" smtClean="0"/>
              <a:t>Pendahuluan</a:t>
            </a:r>
            <a:endParaRPr lang="id-ID" dirty="0"/>
          </a:p>
        </p:txBody>
      </p:sp>
      <p:sp>
        <p:nvSpPr>
          <p:cNvPr id="3" name="Content Placeholder 2"/>
          <p:cNvSpPr>
            <a:spLocks noGrp="1"/>
          </p:cNvSpPr>
          <p:nvPr>
            <p:ph idx="1"/>
          </p:nvPr>
        </p:nvSpPr>
        <p:spPr>
          <a:xfrm>
            <a:off x="694268" y="1811866"/>
            <a:ext cx="10684932" cy="4665133"/>
          </a:xfrm>
        </p:spPr>
        <p:txBody>
          <a:bodyPr/>
          <a:lstStyle/>
          <a:p>
            <a:pPr marL="0" indent="0" algn="just">
              <a:buNone/>
            </a:pPr>
            <a:r>
              <a:rPr lang="en-US" sz="2000" dirty="0" smtClean="0"/>
              <a:t>	</a:t>
            </a:r>
            <a:r>
              <a:rPr lang="en-US" sz="2000" dirty="0" err="1" smtClean="0"/>
              <a:t>Semakin</a:t>
            </a:r>
            <a:r>
              <a:rPr lang="en-US" dirty="0" smtClean="0"/>
              <a:t> </a:t>
            </a:r>
            <a:r>
              <a:rPr lang="en-US" sz="2000" dirty="0" err="1" smtClean="0"/>
              <a:t>berkembangnya</a:t>
            </a:r>
            <a:r>
              <a:rPr lang="en-US" sz="2000" dirty="0" smtClean="0"/>
              <a:t> internet di Indonesia, </a:t>
            </a:r>
            <a:r>
              <a:rPr lang="en-US" sz="2000" dirty="0" err="1" smtClean="0"/>
              <a:t>semakin</a:t>
            </a:r>
            <a:r>
              <a:rPr lang="en-US" sz="2000" dirty="0" smtClean="0"/>
              <a:t> </a:t>
            </a:r>
            <a:r>
              <a:rPr lang="en-US" sz="2000" dirty="0" err="1" smtClean="0"/>
              <a:t>banyak</a:t>
            </a:r>
            <a:r>
              <a:rPr lang="en-US" sz="2000" dirty="0" smtClean="0"/>
              <a:t> pula yang </a:t>
            </a:r>
            <a:r>
              <a:rPr lang="en-US" sz="2000" dirty="0" err="1" smtClean="0"/>
              <a:t>mengenal</a:t>
            </a:r>
            <a:r>
              <a:rPr lang="en-US" sz="2000" dirty="0" smtClean="0"/>
              <a:t> website. Website </a:t>
            </a:r>
            <a:r>
              <a:rPr lang="en-US" sz="2000" dirty="0" err="1" smtClean="0"/>
              <a:t>adalah</a:t>
            </a:r>
            <a:r>
              <a:rPr lang="en-US" sz="2000" dirty="0" smtClean="0"/>
              <a:t> </a:t>
            </a:r>
            <a:r>
              <a:rPr lang="en-US" sz="2000" dirty="0" err="1" smtClean="0"/>
              <a:t>apa</a:t>
            </a:r>
            <a:r>
              <a:rPr lang="en-US" sz="2000" dirty="0" smtClean="0"/>
              <a:t> yang </a:t>
            </a:r>
            <a:r>
              <a:rPr lang="en-US" sz="2000" dirty="0" err="1" smtClean="0"/>
              <a:t>kita</a:t>
            </a:r>
            <a:r>
              <a:rPr lang="en-US" sz="2000" dirty="0" smtClean="0"/>
              <a:t> </a:t>
            </a:r>
            <a:r>
              <a:rPr lang="en-US" sz="2000" dirty="0" err="1" smtClean="0"/>
              <a:t>kunjungi</a:t>
            </a:r>
            <a:r>
              <a:rPr lang="en-US" sz="2000" dirty="0" smtClean="0"/>
              <a:t> </a:t>
            </a:r>
            <a:r>
              <a:rPr lang="en-US" sz="2000" dirty="0" err="1" smtClean="0"/>
              <a:t>setiap</a:t>
            </a:r>
            <a:r>
              <a:rPr lang="en-US" sz="2000" dirty="0" smtClean="0"/>
              <a:t> </a:t>
            </a:r>
            <a:r>
              <a:rPr lang="en-US" sz="2000" dirty="0" err="1" smtClean="0"/>
              <a:t>harinya</a:t>
            </a:r>
            <a:r>
              <a:rPr lang="en-US" sz="2000" dirty="0" smtClean="0"/>
              <a:t> di internet.</a:t>
            </a:r>
          </a:p>
          <a:p>
            <a:pPr marL="0" indent="0" algn="just">
              <a:buNone/>
            </a:pPr>
            <a:r>
              <a:rPr lang="en-US" sz="2000" dirty="0" smtClean="0"/>
              <a:t>	</a:t>
            </a:r>
            <a:r>
              <a:rPr lang="en-US" sz="2000" dirty="0" err="1" smtClean="0"/>
              <a:t>Mulai</a:t>
            </a:r>
            <a:r>
              <a:rPr lang="en-US" sz="2000" dirty="0" smtClean="0"/>
              <a:t> </a:t>
            </a:r>
            <a:r>
              <a:rPr lang="en-US" sz="2000" dirty="0" err="1" smtClean="0"/>
              <a:t>dari</a:t>
            </a:r>
            <a:r>
              <a:rPr lang="en-US" sz="2000" dirty="0" smtClean="0"/>
              <a:t> </a:t>
            </a:r>
            <a:r>
              <a:rPr lang="en-US" sz="2000" b="1" dirty="0" smtClean="0"/>
              <a:t>Google, Facebook, Twitter, CNN, </a:t>
            </a:r>
            <a:r>
              <a:rPr lang="en-US" sz="2000" b="1" dirty="0" err="1" smtClean="0"/>
              <a:t>Kompas</a:t>
            </a:r>
            <a:r>
              <a:rPr lang="en-US" sz="2000" b="1" dirty="0" smtClean="0"/>
              <a:t>, </a:t>
            </a:r>
            <a:r>
              <a:rPr lang="en-US" sz="2000" b="1" dirty="0" err="1" smtClean="0"/>
              <a:t>Tokopedia</a:t>
            </a:r>
            <a:r>
              <a:rPr lang="en-US" sz="2000" b="1" dirty="0" smtClean="0"/>
              <a:t>, </a:t>
            </a:r>
            <a:r>
              <a:rPr lang="en-US" sz="2000" b="1" dirty="0" err="1" smtClean="0"/>
              <a:t>Bukalapak</a:t>
            </a:r>
            <a:r>
              <a:rPr lang="en-US" sz="2000" b="1" dirty="0" smtClean="0"/>
              <a:t>, </a:t>
            </a:r>
            <a:r>
              <a:rPr lang="en-US" sz="2000" b="1" dirty="0" err="1" smtClean="0"/>
              <a:t>dll</a:t>
            </a:r>
            <a:r>
              <a:rPr lang="en-US" sz="2000" dirty="0" smtClean="0"/>
              <a:t>. </a:t>
            </a:r>
            <a:r>
              <a:rPr lang="en-US" sz="2000" dirty="0" err="1" smtClean="0"/>
              <a:t>Ketika</a:t>
            </a:r>
            <a:r>
              <a:rPr lang="en-US" sz="2000" dirty="0" smtClean="0"/>
              <a:t> </a:t>
            </a:r>
            <a:r>
              <a:rPr lang="en-US" sz="2000" dirty="0" err="1" smtClean="0"/>
              <a:t>kita</a:t>
            </a:r>
            <a:r>
              <a:rPr lang="en-US" sz="2000" dirty="0" smtClean="0"/>
              <a:t> </a:t>
            </a:r>
            <a:r>
              <a:rPr lang="en-US" sz="2000" dirty="0" err="1" smtClean="0"/>
              <a:t>membuka</a:t>
            </a:r>
            <a:r>
              <a:rPr lang="en-US" sz="2000" dirty="0" smtClean="0"/>
              <a:t> </a:t>
            </a:r>
            <a:r>
              <a:rPr lang="en-US" sz="2000" dirty="0" err="1" smtClean="0"/>
              <a:t>layanan</a:t>
            </a:r>
            <a:r>
              <a:rPr lang="en-US" sz="2000" dirty="0" smtClean="0"/>
              <a:t> – </a:t>
            </a:r>
            <a:r>
              <a:rPr lang="en-US" sz="2000" dirty="0" err="1" smtClean="0"/>
              <a:t>layanan</a:t>
            </a:r>
            <a:r>
              <a:rPr lang="en-US" sz="2000" dirty="0" smtClean="0"/>
              <a:t> </a:t>
            </a:r>
            <a:r>
              <a:rPr lang="en-US" sz="2000" dirty="0" err="1" smtClean="0"/>
              <a:t>tersebut</a:t>
            </a:r>
            <a:r>
              <a:rPr lang="en-US" sz="2000" dirty="0" smtClean="0"/>
              <a:t> di </a:t>
            </a:r>
            <a:r>
              <a:rPr lang="en-US" sz="2000" dirty="0" err="1" smtClean="0"/>
              <a:t>perangkat</a:t>
            </a:r>
            <a:r>
              <a:rPr lang="en-US" sz="2000" dirty="0" smtClean="0"/>
              <a:t> desktop </a:t>
            </a:r>
            <a:r>
              <a:rPr lang="en-US" sz="2000" dirty="0" err="1" smtClean="0"/>
              <a:t>atau</a:t>
            </a:r>
            <a:r>
              <a:rPr lang="en-US" sz="2000" dirty="0" smtClean="0"/>
              <a:t> mobile, yang </a:t>
            </a:r>
            <a:r>
              <a:rPr lang="en-US" sz="2000" dirty="0" err="1" smtClean="0"/>
              <a:t>kita</a:t>
            </a:r>
            <a:r>
              <a:rPr lang="en-US" sz="2000" dirty="0" smtClean="0"/>
              <a:t> </a:t>
            </a:r>
            <a:r>
              <a:rPr lang="en-US" sz="2000" dirty="0" err="1" smtClean="0"/>
              <a:t>buka</a:t>
            </a:r>
            <a:r>
              <a:rPr lang="en-US" sz="2000" dirty="0" smtClean="0"/>
              <a:t> </a:t>
            </a:r>
            <a:r>
              <a:rPr lang="en-US" sz="2000" dirty="0" err="1" smtClean="0"/>
              <a:t>itu</a:t>
            </a:r>
            <a:r>
              <a:rPr lang="en-US" sz="2000" dirty="0" smtClean="0"/>
              <a:t> </a:t>
            </a:r>
            <a:r>
              <a:rPr lang="en-US" sz="2000" dirty="0" err="1" smtClean="0"/>
              <a:t>ialah</a:t>
            </a:r>
            <a:r>
              <a:rPr lang="en-US" sz="2000" dirty="0" smtClean="0"/>
              <a:t> Website.</a:t>
            </a:r>
          </a:p>
          <a:p>
            <a:pPr marL="0" indent="0" algn="just">
              <a:buNone/>
            </a:pPr>
            <a:r>
              <a:rPr lang="en-US" sz="2000" dirty="0" smtClean="0"/>
              <a:t>	</a:t>
            </a:r>
            <a:r>
              <a:rPr lang="id-ID" sz="2000" dirty="0" smtClean="0"/>
              <a:t>Meskipun </a:t>
            </a:r>
            <a:r>
              <a:rPr lang="id-ID" sz="2000" dirty="0"/>
              <a:t>sudah berinteraksi dengan website setiap hari, mungkin </a:t>
            </a:r>
            <a:r>
              <a:rPr lang="en-US" sz="2000" dirty="0" err="1" smtClean="0"/>
              <a:t>masih</a:t>
            </a:r>
            <a:r>
              <a:rPr lang="en-US" sz="2000" dirty="0" smtClean="0"/>
              <a:t> </a:t>
            </a:r>
            <a:r>
              <a:rPr lang="en-US" sz="2000" dirty="0" err="1" smtClean="0"/>
              <a:t>ada</a:t>
            </a:r>
            <a:r>
              <a:rPr lang="id-ID" sz="2000" dirty="0" smtClean="0"/>
              <a:t> </a:t>
            </a:r>
            <a:r>
              <a:rPr lang="id-ID" sz="2000" dirty="0"/>
              <a:t>dari </a:t>
            </a:r>
            <a:r>
              <a:rPr lang="en-US" sz="2000" dirty="0" smtClean="0"/>
              <a:t>kalian</a:t>
            </a:r>
            <a:r>
              <a:rPr lang="id-ID" sz="2000" dirty="0" smtClean="0"/>
              <a:t> </a:t>
            </a:r>
            <a:r>
              <a:rPr lang="id-ID" sz="2000" dirty="0"/>
              <a:t>yang belum mengetahui apa itu </a:t>
            </a:r>
            <a:r>
              <a:rPr lang="id-ID" sz="2000" dirty="0" smtClean="0"/>
              <a:t>website.</a:t>
            </a:r>
            <a:r>
              <a:rPr lang="en-US" sz="2000" dirty="0" smtClean="0"/>
              <a:t> </a:t>
            </a:r>
            <a:r>
              <a:rPr lang="en-US" sz="2000" dirty="0" err="1" smtClean="0"/>
              <a:t>Maka</a:t>
            </a:r>
            <a:r>
              <a:rPr lang="en-US" sz="2000" dirty="0" smtClean="0"/>
              <a:t> </a:t>
            </a:r>
            <a:r>
              <a:rPr lang="en-US" sz="2000" dirty="0" err="1" smtClean="0"/>
              <a:t>dari</a:t>
            </a:r>
            <a:r>
              <a:rPr lang="en-US" sz="2000" dirty="0" smtClean="0"/>
              <a:t> </a:t>
            </a:r>
            <a:r>
              <a:rPr lang="en-US" sz="2000" dirty="0" err="1" smtClean="0"/>
              <a:t>itu</a:t>
            </a:r>
            <a:r>
              <a:rPr lang="en-US" sz="2000" dirty="0" smtClean="0"/>
              <a:t> </a:t>
            </a:r>
            <a:r>
              <a:rPr lang="en-US" sz="2000" dirty="0" err="1" smtClean="0"/>
              <a:t>kita</a:t>
            </a:r>
            <a:r>
              <a:rPr lang="en-US" sz="2000" dirty="0" smtClean="0"/>
              <a:t> </a:t>
            </a:r>
            <a:r>
              <a:rPr lang="en-US" sz="2000" dirty="0" err="1" smtClean="0"/>
              <a:t>akan</a:t>
            </a:r>
            <a:r>
              <a:rPr lang="en-US" sz="2000" dirty="0" smtClean="0"/>
              <a:t> </a:t>
            </a:r>
            <a:r>
              <a:rPr lang="en-US" sz="2000" dirty="0" err="1" smtClean="0"/>
              <a:t>membahas</a:t>
            </a:r>
            <a:r>
              <a:rPr lang="en-US" sz="2000" dirty="0" smtClean="0"/>
              <a:t> </a:t>
            </a:r>
            <a:r>
              <a:rPr lang="en-US" sz="2000" dirty="0" err="1" smtClean="0"/>
              <a:t>tentang</a:t>
            </a:r>
            <a:r>
              <a:rPr lang="en-US" sz="2000" dirty="0" smtClean="0"/>
              <a:t> </a:t>
            </a:r>
            <a:r>
              <a:rPr lang="en-US" sz="2000" dirty="0" err="1" smtClean="0"/>
              <a:t>apa</a:t>
            </a:r>
            <a:r>
              <a:rPr lang="en-US" sz="2000" dirty="0" smtClean="0"/>
              <a:t> </a:t>
            </a:r>
            <a:r>
              <a:rPr lang="en-US" sz="2000" dirty="0" err="1" smtClean="0"/>
              <a:t>itu</a:t>
            </a:r>
            <a:r>
              <a:rPr lang="en-US" sz="2000" dirty="0" smtClean="0"/>
              <a:t> Website.</a:t>
            </a:r>
            <a:endParaRPr lang="id-ID" sz="2000" dirty="0"/>
          </a:p>
        </p:txBody>
      </p:sp>
    </p:spTree>
    <p:extLst>
      <p:ext uri="{BB962C8B-B14F-4D97-AF65-F5344CB8AC3E}">
        <p14:creationId xmlns:p14="http://schemas.microsoft.com/office/powerpoint/2010/main" val="15523138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smtClean="0"/>
              <a:t>Cara </a:t>
            </a:r>
            <a:r>
              <a:rPr lang="en-US" dirty="0" err="1" smtClean="0"/>
              <a:t>Membuat</a:t>
            </a:r>
            <a:r>
              <a:rPr lang="en-US" dirty="0" smtClean="0"/>
              <a:t> </a:t>
            </a:r>
            <a:r>
              <a:rPr lang="en-US" dirty="0" smtClean="0"/>
              <a:t>Website</a:t>
            </a:r>
            <a:endParaRPr lang="id-ID" dirty="0"/>
          </a:p>
        </p:txBody>
      </p:sp>
      <p:sp>
        <p:nvSpPr>
          <p:cNvPr id="3" name="Content Placeholder 2"/>
          <p:cNvSpPr>
            <a:spLocks noGrp="1"/>
          </p:cNvSpPr>
          <p:nvPr>
            <p:ph idx="1"/>
          </p:nvPr>
        </p:nvSpPr>
        <p:spPr>
          <a:xfrm>
            <a:off x="762000" y="1447800"/>
            <a:ext cx="10642600" cy="5012266"/>
          </a:xfrm>
        </p:spPr>
        <p:txBody>
          <a:bodyPr>
            <a:normAutofit fontScale="92500"/>
          </a:bodyPr>
          <a:lstStyle/>
          <a:p>
            <a:pPr marL="0" indent="0" algn="just">
              <a:buNone/>
            </a:pPr>
            <a:r>
              <a:rPr lang="en-US" sz="2000" dirty="0" smtClean="0"/>
              <a:t>	</a:t>
            </a:r>
            <a:r>
              <a:rPr lang="en-US" sz="2000" dirty="0" err="1" smtClean="0"/>
              <a:t>Setelah</a:t>
            </a:r>
            <a:r>
              <a:rPr lang="en-US" sz="2000" dirty="0" smtClean="0"/>
              <a:t> </a:t>
            </a:r>
            <a:r>
              <a:rPr lang="en-US" sz="2000" dirty="0" err="1" smtClean="0"/>
              <a:t>mengetahui</a:t>
            </a:r>
            <a:r>
              <a:rPr lang="en-US" sz="2000" dirty="0" smtClean="0"/>
              <a:t> </a:t>
            </a:r>
            <a:r>
              <a:rPr lang="en-US" sz="2000" dirty="0" err="1" smtClean="0"/>
              <a:t>pengertian</a:t>
            </a:r>
            <a:r>
              <a:rPr lang="en-US" sz="2000" dirty="0" smtClean="0"/>
              <a:t>, </a:t>
            </a:r>
            <a:r>
              <a:rPr lang="en-US" sz="2000" dirty="0" err="1" smtClean="0"/>
              <a:t>fungsi</a:t>
            </a:r>
            <a:r>
              <a:rPr lang="en-US" sz="2000" dirty="0" smtClean="0"/>
              <a:t>, </a:t>
            </a:r>
            <a:r>
              <a:rPr lang="en-US" sz="2000" dirty="0" err="1" smtClean="0"/>
              <a:t>dan</a:t>
            </a:r>
            <a:r>
              <a:rPr lang="en-US" sz="2000" dirty="0" smtClean="0"/>
              <a:t> </a:t>
            </a:r>
            <a:r>
              <a:rPr lang="en-US" sz="2000" dirty="0" err="1" smtClean="0"/>
              <a:t>manfaat</a:t>
            </a:r>
            <a:r>
              <a:rPr lang="en-US" sz="2000" dirty="0" smtClean="0"/>
              <a:t> website, </a:t>
            </a:r>
            <a:r>
              <a:rPr lang="en-US" sz="2000" dirty="0" err="1" smtClean="0"/>
              <a:t>pastinya</a:t>
            </a:r>
            <a:r>
              <a:rPr lang="en-US" sz="2000" dirty="0" smtClean="0"/>
              <a:t> </a:t>
            </a:r>
            <a:r>
              <a:rPr lang="en-US" sz="2000" dirty="0" err="1" smtClean="0"/>
              <a:t>kita</a:t>
            </a:r>
            <a:r>
              <a:rPr lang="en-US" sz="2000" dirty="0" smtClean="0"/>
              <a:t> </a:t>
            </a:r>
            <a:r>
              <a:rPr lang="en-US" sz="2000" dirty="0" err="1" smtClean="0"/>
              <a:t>akan</a:t>
            </a:r>
            <a:r>
              <a:rPr lang="en-US" sz="2000" dirty="0" smtClean="0"/>
              <a:t> </a:t>
            </a:r>
            <a:r>
              <a:rPr lang="en-US" sz="2000" dirty="0" err="1" smtClean="0"/>
              <a:t>mulai</a:t>
            </a:r>
            <a:r>
              <a:rPr lang="en-US" sz="2000" dirty="0" smtClean="0"/>
              <a:t> </a:t>
            </a:r>
            <a:r>
              <a:rPr lang="en-US" sz="2000" dirty="0" err="1" smtClean="0"/>
              <a:t>ingin</a:t>
            </a:r>
            <a:r>
              <a:rPr lang="en-US" sz="2000" dirty="0" smtClean="0"/>
              <a:t> </a:t>
            </a:r>
            <a:r>
              <a:rPr lang="en-US" sz="2000" dirty="0" err="1" smtClean="0"/>
              <a:t>tahu</a:t>
            </a:r>
            <a:r>
              <a:rPr lang="en-US" sz="2000" dirty="0" smtClean="0"/>
              <a:t> </a:t>
            </a:r>
            <a:r>
              <a:rPr lang="en-US" sz="2000" dirty="0" err="1" smtClean="0"/>
              <a:t>bagaimana</a:t>
            </a:r>
            <a:r>
              <a:rPr lang="en-US" sz="2000" dirty="0" smtClean="0"/>
              <a:t> </a:t>
            </a:r>
            <a:r>
              <a:rPr lang="en-US" sz="2000" dirty="0" err="1" smtClean="0"/>
              <a:t>kita</a:t>
            </a:r>
            <a:r>
              <a:rPr lang="en-US" sz="2000" dirty="0" smtClean="0"/>
              <a:t> </a:t>
            </a:r>
            <a:r>
              <a:rPr lang="en-US" sz="2000" dirty="0" err="1" smtClean="0"/>
              <a:t>akan</a:t>
            </a:r>
            <a:r>
              <a:rPr lang="en-US" sz="2000" dirty="0" smtClean="0"/>
              <a:t> </a:t>
            </a:r>
            <a:r>
              <a:rPr lang="en-US" sz="2000" dirty="0" err="1" smtClean="0"/>
              <a:t>membuat</a:t>
            </a:r>
            <a:r>
              <a:rPr lang="en-US" sz="2000" dirty="0" smtClean="0"/>
              <a:t> website </a:t>
            </a:r>
            <a:r>
              <a:rPr lang="en-US" sz="2000" dirty="0" err="1" smtClean="0"/>
              <a:t>sendiri</a:t>
            </a:r>
            <a:r>
              <a:rPr lang="en-US" sz="2000" dirty="0" smtClean="0"/>
              <a:t>. </a:t>
            </a:r>
            <a:r>
              <a:rPr lang="en-US" sz="2000" dirty="0" err="1" smtClean="0"/>
              <a:t>Maka</a:t>
            </a:r>
            <a:r>
              <a:rPr lang="en-US" sz="2000" dirty="0" smtClean="0"/>
              <a:t> </a:t>
            </a:r>
            <a:r>
              <a:rPr lang="en-US" sz="2000" dirty="0" err="1" smtClean="0"/>
              <a:t>dari</a:t>
            </a:r>
            <a:r>
              <a:rPr lang="en-US" sz="2000" dirty="0" smtClean="0"/>
              <a:t> </a:t>
            </a:r>
            <a:r>
              <a:rPr lang="en-US" sz="2000" dirty="0" err="1" smtClean="0"/>
              <a:t>itu</a:t>
            </a:r>
            <a:r>
              <a:rPr lang="en-US" sz="2000" dirty="0" smtClean="0"/>
              <a:t> </a:t>
            </a:r>
            <a:r>
              <a:rPr lang="en-US" sz="2000" dirty="0" err="1" smtClean="0"/>
              <a:t>pertama</a:t>
            </a:r>
            <a:r>
              <a:rPr lang="en-US" sz="2000" dirty="0" smtClean="0"/>
              <a:t> yang </a:t>
            </a:r>
            <a:r>
              <a:rPr lang="en-US" sz="2000" dirty="0" err="1" smtClean="0"/>
              <a:t>harus</a:t>
            </a:r>
            <a:r>
              <a:rPr lang="en-US" sz="2000" dirty="0" smtClean="0"/>
              <a:t> </a:t>
            </a:r>
            <a:r>
              <a:rPr lang="en-US" sz="2000" dirty="0" err="1" smtClean="0"/>
              <a:t>kita</a:t>
            </a:r>
            <a:r>
              <a:rPr lang="en-US" sz="2000" dirty="0" smtClean="0"/>
              <a:t> </a:t>
            </a:r>
            <a:r>
              <a:rPr lang="en-US" sz="2000" dirty="0" err="1" smtClean="0"/>
              <a:t>lakukan</a:t>
            </a:r>
            <a:r>
              <a:rPr lang="en-US" sz="2000" dirty="0" smtClean="0"/>
              <a:t> </a:t>
            </a:r>
            <a:r>
              <a:rPr lang="en-US" sz="2000" dirty="0" err="1" smtClean="0"/>
              <a:t>adalah</a:t>
            </a:r>
            <a:r>
              <a:rPr lang="en-US" sz="2000" dirty="0" smtClean="0"/>
              <a:t> </a:t>
            </a:r>
            <a:r>
              <a:rPr lang="en-US" sz="2000" dirty="0" err="1" smtClean="0"/>
              <a:t>belajar</a:t>
            </a:r>
            <a:r>
              <a:rPr lang="en-US" sz="2000" dirty="0" smtClean="0"/>
              <a:t> </a:t>
            </a:r>
            <a:r>
              <a:rPr lang="en-US" sz="2000" dirty="0" err="1" smtClean="0"/>
              <a:t>bagaimana</a:t>
            </a:r>
            <a:r>
              <a:rPr lang="en-US" sz="2000" dirty="0" smtClean="0"/>
              <a:t> </a:t>
            </a:r>
            <a:r>
              <a:rPr lang="en-US" sz="2000" dirty="0" err="1" smtClean="0"/>
              <a:t>cara</a:t>
            </a:r>
            <a:r>
              <a:rPr lang="en-US" sz="2000" dirty="0" smtClean="0"/>
              <a:t> </a:t>
            </a:r>
            <a:r>
              <a:rPr lang="en-US" sz="2000" dirty="0" err="1" smtClean="0"/>
              <a:t>membuat</a:t>
            </a:r>
            <a:r>
              <a:rPr lang="en-US" sz="2000" dirty="0" smtClean="0"/>
              <a:t> </a:t>
            </a:r>
            <a:r>
              <a:rPr lang="en-US" sz="2000" dirty="0" err="1" smtClean="0"/>
              <a:t>halaman</a:t>
            </a:r>
            <a:r>
              <a:rPr lang="en-US" sz="2000" dirty="0" smtClean="0"/>
              <a:t> web </a:t>
            </a:r>
            <a:r>
              <a:rPr lang="en-US" sz="2000" dirty="0" err="1" smtClean="0"/>
              <a:t>terlebih</a:t>
            </a:r>
            <a:r>
              <a:rPr lang="en-US" sz="2000" dirty="0" smtClean="0"/>
              <a:t> </a:t>
            </a:r>
            <a:r>
              <a:rPr lang="en-US" sz="2000" dirty="0" err="1" smtClean="0"/>
              <a:t>dahulu</a:t>
            </a:r>
            <a:r>
              <a:rPr lang="en-US" sz="2000" dirty="0" smtClean="0"/>
              <a:t>.</a:t>
            </a:r>
          </a:p>
          <a:p>
            <a:pPr marL="0" indent="0" algn="just">
              <a:buNone/>
            </a:pPr>
            <a:r>
              <a:rPr lang="en-US" sz="2000" dirty="0" smtClean="0"/>
              <a:t>	Salah </a:t>
            </a:r>
            <a:r>
              <a:rPr lang="en-US" sz="2000" dirty="0" err="1" smtClean="0"/>
              <a:t>satu</a:t>
            </a:r>
            <a:r>
              <a:rPr lang="en-US" sz="2000" dirty="0" smtClean="0"/>
              <a:t> </a:t>
            </a:r>
            <a:r>
              <a:rPr lang="en-US" sz="2000" dirty="0" err="1" smtClean="0"/>
              <a:t>cara</a:t>
            </a:r>
            <a:r>
              <a:rPr lang="en-US" sz="2000" dirty="0" smtClean="0"/>
              <a:t> </a:t>
            </a:r>
            <a:r>
              <a:rPr lang="en-US" sz="2000" dirty="0" err="1" smtClean="0"/>
              <a:t>kita</a:t>
            </a:r>
            <a:r>
              <a:rPr lang="en-US" sz="2000" dirty="0" smtClean="0"/>
              <a:t> </a:t>
            </a:r>
            <a:r>
              <a:rPr lang="en-US" sz="2000" dirty="0" err="1" smtClean="0"/>
              <a:t>membuat</a:t>
            </a:r>
            <a:r>
              <a:rPr lang="en-US" sz="2000" dirty="0" smtClean="0"/>
              <a:t> </a:t>
            </a:r>
            <a:r>
              <a:rPr lang="en-US" sz="2000" dirty="0" err="1" smtClean="0"/>
              <a:t>sebuah</a:t>
            </a:r>
            <a:r>
              <a:rPr lang="en-US" sz="2000" dirty="0" smtClean="0"/>
              <a:t> </a:t>
            </a:r>
            <a:r>
              <a:rPr lang="en-US" sz="2000" dirty="0" err="1" smtClean="0"/>
              <a:t>halaman</a:t>
            </a:r>
            <a:r>
              <a:rPr lang="en-US" sz="2000" dirty="0" smtClean="0"/>
              <a:t> web </a:t>
            </a:r>
            <a:r>
              <a:rPr lang="en-US" sz="2000" dirty="0" err="1" smtClean="0"/>
              <a:t>adalah</a:t>
            </a:r>
            <a:r>
              <a:rPr lang="en-US" sz="2000" dirty="0" smtClean="0"/>
              <a:t> </a:t>
            </a:r>
            <a:r>
              <a:rPr lang="en-US" sz="2000" dirty="0" err="1" smtClean="0"/>
              <a:t>dengan</a:t>
            </a:r>
            <a:r>
              <a:rPr lang="en-US" sz="2000" dirty="0" smtClean="0"/>
              <a:t> </a:t>
            </a:r>
            <a:r>
              <a:rPr lang="en-US" sz="2000" dirty="0" err="1" smtClean="0"/>
              <a:t>membuat</a:t>
            </a:r>
            <a:r>
              <a:rPr lang="en-US" sz="2000" dirty="0" smtClean="0"/>
              <a:t> </a:t>
            </a:r>
            <a:r>
              <a:rPr lang="en-US" sz="2000" dirty="0" err="1" smtClean="0"/>
              <a:t>kode</a:t>
            </a:r>
            <a:r>
              <a:rPr lang="en-US" sz="2000" dirty="0" smtClean="0"/>
              <a:t> HTML (</a:t>
            </a:r>
            <a:r>
              <a:rPr lang="en-US" sz="2000" i="1" dirty="0" err="1" smtClean="0"/>
              <a:t>HyperText</a:t>
            </a:r>
            <a:r>
              <a:rPr lang="en-US" sz="2000" i="1" dirty="0" smtClean="0"/>
              <a:t> Markup Language</a:t>
            </a:r>
            <a:r>
              <a:rPr lang="en-US" sz="2000" dirty="0" smtClean="0"/>
              <a:t>).  </a:t>
            </a:r>
            <a:r>
              <a:rPr lang="en-US" sz="2000" dirty="0" err="1" smtClean="0"/>
              <a:t>Seperti</a:t>
            </a:r>
            <a:r>
              <a:rPr lang="en-US" sz="2000" dirty="0" smtClean="0"/>
              <a:t> yang </a:t>
            </a:r>
            <a:r>
              <a:rPr lang="en-US" sz="2000" dirty="0" err="1" smtClean="0"/>
              <a:t>sudah</a:t>
            </a:r>
            <a:r>
              <a:rPr lang="en-US" sz="2000" dirty="0" smtClean="0"/>
              <a:t> </a:t>
            </a:r>
            <a:r>
              <a:rPr lang="en-US" sz="2000" dirty="0" err="1" smtClean="0"/>
              <a:t>dijelaskan</a:t>
            </a:r>
            <a:r>
              <a:rPr lang="en-US" sz="2000" dirty="0" smtClean="0"/>
              <a:t> </a:t>
            </a:r>
            <a:r>
              <a:rPr lang="en-US" sz="2000" dirty="0" err="1" smtClean="0"/>
              <a:t>pada</a:t>
            </a:r>
            <a:r>
              <a:rPr lang="en-US" sz="2000" dirty="0" smtClean="0"/>
              <a:t> slide </a:t>
            </a:r>
            <a:r>
              <a:rPr lang="en-US" sz="2000" dirty="0" err="1" smtClean="0"/>
              <a:t>sebelumnya</a:t>
            </a:r>
            <a:r>
              <a:rPr lang="en-US" sz="2000" dirty="0" smtClean="0"/>
              <a:t> HTML </a:t>
            </a:r>
            <a:r>
              <a:rPr lang="en-US" sz="2000" dirty="0" err="1" smtClean="0"/>
              <a:t>merupakan</a:t>
            </a:r>
            <a:r>
              <a:rPr lang="en-US" sz="2000" dirty="0" smtClean="0"/>
              <a:t> </a:t>
            </a:r>
            <a:r>
              <a:rPr lang="en-US" sz="2000" dirty="0" err="1" smtClean="0"/>
              <a:t>bahasa</a:t>
            </a:r>
            <a:r>
              <a:rPr lang="en-US" sz="2000" dirty="0" smtClean="0"/>
              <a:t> format </a:t>
            </a:r>
            <a:r>
              <a:rPr lang="en-US" sz="2000" dirty="0" err="1" smtClean="0"/>
              <a:t>untuk</a:t>
            </a:r>
            <a:r>
              <a:rPr lang="en-US" sz="2000" dirty="0" smtClean="0"/>
              <a:t> </a:t>
            </a:r>
            <a:r>
              <a:rPr lang="en-US" sz="2000" dirty="0" err="1" smtClean="0"/>
              <a:t>membuat</a:t>
            </a:r>
            <a:r>
              <a:rPr lang="en-US" sz="2000" dirty="0" smtClean="0"/>
              <a:t> </a:t>
            </a:r>
            <a:r>
              <a:rPr lang="en-US" sz="2000" dirty="0" err="1" smtClean="0"/>
              <a:t>halaman</a:t>
            </a:r>
            <a:r>
              <a:rPr lang="en-US" sz="2000" dirty="0" smtClean="0"/>
              <a:t> web, </a:t>
            </a:r>
            <a:r>
              <a:rPr lang="en-US" sz="2000" dirty="0" err="1" smtClean="0"/>
              <a:t>dan</a:t>
            </a:r>
            <a:r>
              <a:rPr lang="en-US" sz="2000" dirty="0" smtClean="0"/>
              <a:t> </a:t>
            </a:r>
            <a:r>
              <a:rPr lang="en-US" sz="2000" dirty="0" err="1" smtClean="0"/>
              <a:t>cara</a:t>
            </a:r>
            <a:r>
              <a:rPr lang="en-US" sz="2000" dirty="0" smtClean="0"/>
              <a:t> </a:t>
            </a:r>
            <a:r>
              <a:rPr lang="en-US" sz="2000" dirty="0" err="1" smtClean="0"/>
              <a:t>ini</a:t>
            </a:r>
            <a:r>
              <a:rPr lang="en-US" sz="2000" dirty="0" smtClean="0"/>
              <a:t> </a:t>
            </a:r>
            <a:r>
              <a:rPr lang="en-US" sz="2000" dirty="0" err="1" smtClean="0"/>
              <a:t>umum</a:t>
            </a:r>
            <a:r>
              <a:rPr lang="en-US" sz="2000" dirty="0" smtClean="0"/>
              <a:t> </a:t>
            </a:r>
            <a:r>
              <a:rPr lang="en-US" sz="2000" dirty="0" err="1" smtClean="0"/>
              <a:t>digunakan</a:t>
            </a:r>
            <a:r>
              <a:rPr lang="en-US" sz="2000" dirty="0" smtClean="0"/>
              <a:t> </a:t>
            </a:r>
            <a:r>
              <a:rPr lang="en-US" sz="2000" dirty="0" err="1" smtClean="0"/>
              <a:t>bagi</a:t>
            </a:r>
            <a:r>
              <a:rPr lang="en-US" sz="2000" dirty="0" smtClean="0"/>
              <a:t> para </a:t>
            </a:r>
            <a:r>
              <a:rPr lang="en-US" sz="2000" dirty="0" err="1" smtClean="0"/>
              <a:t>pembuat</a:t>
            </a:r>
            <a:r>
              <a:rPr lang="en-US" sz="2000" dirty="0" smtClean="0"/>
              <a:t> website.</a:t>
            </a:r>
          </a:p>
          <a:p>
            <a:pPr marL="0" indent="0" algn="just">
              <a:buNone/>
            </a:pPr>
            <a:r>
              <a:rPr lang="en-US" sz="2000" dirty="0" err="1" smtClean="0"/>
              <a:t>Untuk</a:t>
            </a:r>
            <a:r>
              <a:rPr lang="en-US" sz="2000" dirty="0" smtClean="0"/>
              <a:t> </a:t>
            </a:r>
            <a:r>
              <a:rPr lang="en-US" sz="2000" dirty="0" err="1" smtClean="0"/>
              <a:t>membuat</a:t>
            </a:r>
            <a:r>
              <a:rPr lang="en-US" sz="2000" dirty="0" smtClean="0"/>
              <a:t> </a:t>
            </a:r>
            <a:r>
              <a:rPr lang="en-US" sz="2000" dirty="0" err="1" smtClean="0"/>
              <a:t>kode</a:t>
            </a:r>
            <a:r>
              <a:rPr lang="en-US" sz="2000" dirty="0" smtClean="0"/>
              <a:t> HTML </a:t>
            </a:r>
            <a:r>
              <a:rPr lang="en-US" sz="2000" dirty="0" err="1" smtClean="0"/>
              <a:t>tersebut</a:t>
            </a:r>
            <a:r>
              <a:rPr lang="en-US" sz="2000" dirty="0" smtClean="0"/>
              <a:t>, </a:t>
            </a:r>
            <a:r>
              <a:rPr lang="en-US" sz="2000" dirty="0" err="1" smtClean="0"/>
              <a:t>maka</a:t>
            </a:r>
            <a:r>
              <a:rPr lang="en-US" sz="2000" dirty="0" smtClean="0"/>
              <a:t> </a:t>
            </a:r>
            <a:r>
              <a:rPr lang="en-US" sz="2000" dirty="0" err="1" smtClean="0"/>
              <a:t>kita</a:t>
            </a:r>
            <a:r>
              <a:rPr lang="en-US" sz="2000" dirty="0" smtClean="0"/>
              <a:t> </a:t>
            </a:r>
            <a:r>
              <a:rPr lang="en-US" sz="2000" dirty="0" err="1" smtClean="0"/>
              <a:t>wajib</a:t>
            </a:r>
            <a:r>
              <a:rPr lang="en-US" sz="2000" dirty="0" smtClean="0"/>
              <a:t> </a:t>
            </a:r>
            <a:r>
              <a:rPr lang="en-US" sz="2000" dirty="0" err="1" smtClean="0"/>
              <a:t>menggunakan</a:t>
            </a:r>
            <a:r>
              <a:rPr lang="en-US" sz="2000" dirty="0" smtClean="0"/>
              <a:t> </a:t>
            </a:r>
            <a:r>
              <a:rPr lang="en-US" sz="2000" i="1" dirty="0" smtClean="0"/>
              <a:t>Code Editor </a:t>
            </a:r>
            <a:r>
              <a:rPr lang="en-US" sz="2000" dirty="0" err="1" smtClean="0"/>
              <a:t>seperti</a:t>
            </a:r>
            <a:r>
              <a:rPr lang="en-US" sz="2000" dirty="0" smtClean="0"/>
              <a:t> Notepad, Notepad++, </a:t>
            </a:r>
            <a:r>
              <a:rPr lang="en-US" sz="2000" dirty="0" err="1" smtClean="0"/>
              <a:t>atau</a:t>
            </a:r>
            <a:r>
              <a:rPr lang="en-US" sz="2000" dirty="0" smtClean="0"/>
              <a:t> </a:t>
            </a:r>
            <a:r>
              <a:rPr lang="en-US" sz="2000" dirty="0" err="1" smtClean="0"/>
              <a:t>VisualStudio</a:t>
            </a:r>
            <a:r>
              <a:rPr lang="en-US" sz="2000" dirty="0" smtClean="0"/>
              <a:t> Code. </a:t>
            </a:r>
            <a:r>
              <a:rPr lang="en-US" sz="2000" dirty="0" err="1" smtClean="0"/>
              <a:t>Lalu</a:t>
            </a:r>
            <a:r>
              <a:rPr lang="en-US" sz="2000" dirty="0" smtClean="0"/>
              <a:t> </a:t>
            </a:r>
            <a:r>
              <a:rPr lang="en-US" sz="2000" dirty="0" err="1" smtClean="0"/>
              <a:t>simpan</a:t>
            </a:r>
            <a:r>
              <a:rPr lang="en-US" sz="2000" dirty="0" smtClean="0"/>
              <a:t> </a:t>
            </a:r>
            <a:r>
              <a:rPr lang="en-US" sz="2000" dirty="0" err="1" smtClean="0"/>
              <a:t>dengan</a:t>
            </a:r>
            <a:r>
              <a:rPr lang="en-US" sz="2000" dirty="0" smtClean="0"/>
              <a:t> </a:t>
            </a:r>
            <a:r>
              <a:rPr lang="en-US" sz="2000" dirty="0" err="1" smtClean="0"/>
              <a:t>ekstensi</a:t>
            </a:r>
            <a:r>
              <a:rPr lang="en-US" sz="2000" dirty="0" smtClean="0"/>
              <a:t> (dot) html. </a:t>
            </a:r>
            <a:r>
              <a:rPr lang="en-US" sz="2000" dirty="0" err="1" smtClean="0"/>
              <a:t>Bagi</a:t>
            </a:r>
            <a:r>
              <a:rPr lang="en-US" sz="2000" dirty="0" smtClean="0"/>
              <a:t> yang </a:t>
            </a:r>
            <a:r>
              <a:rPr lang="en-US" sz="2000" dirty="0" err="1" smtClean="0"/>
              <a:t>belum</a:t>
            </a:r>
            <a:r>
              <a:rPr lang="en-US" sz="2000" dirty="0" smtClean="0"/>
              <a:t> </a:t>
            </a:r>
            <a:r>
              <a:rPr lang="en-US" sz="2000" dirty="0" err="1" smtClean="0"/>
              <a:t>mempunyai</a:t>
            </a:r>
            <a:r>
              <a:rPr lang="en-US" sz="2000" dirty="0" smtClean="0"/>
              <a:t> </a:t>
            </a:r>
            <a:r>
              <a:rPr lang="en-US" sz="2000" dirty="0" err="1" smtClean="0"/>
              <a:t>salah</a:t>
            </a:r>
            <a:r>
              <a:rPr lang="en-US" sz="2000" dirty="0" smtClean="0"/>
              <a:t> </a:t>
            </a:r>
            <a:r>
              <a:rPr lang="en-US" sz="2000" dirty="0" err="1" smtClean="0"/>
              <a:t>satu</a:t>
            </a:r>
            <a:r>
              <a:rPr lang="en-US" sz="2000" dirty="0" smtClean="0"/>
              <a:t> </a:t>
            </a:r>
            <a:r>
              <a:rPr lang="en-US" sz="2000" dirty="0" err="1" smtClean="0"/>
              <a:t>dari</a:t>
            </a:r>
            <a:r>
              <a:rPr lang="en-US" sz="2000" dirty="0" smtClean="0"/>
              <a:t> </a:t>
            </a:r>
            <a:r>
              <a:rPr lang="en-US" sz="2000" i="1" dirty="0" smtClean="0"/>
              <a:t>Code Editor</a:t>
            </a:r>
            <a:r>
              <a:rPr lang="en-US" sz="2000" dirty="0" smtClean="0"/>
              <a:t> </a:t>
            </a:r>
            <a:r>
              <a:rPr lang="en-US" sz="2000" dirty="0" err="1" smtClean="0"/>
              <a:t>tersebut</a:t>
            </a:r>
            <a:r>
              <a:rPr lang="en-US" sz="2000" dirty="0"/>
              <a:t> </a:t>
            </a:r>
            <a:r>
              <a:rPr lang="en-US" sz="2000" dirty="0" err="1" smtClean="0"/>
              <a:t>berikut</a:t>
            </a:r>
            <a:r>
              <a:rPr lang="en-US" sz="2000" dirty="0" smtClean="0"/>
              <a:t> </a:t>
            </a:r>
            <a:r>
              <a:rPr lang="en-US" sz="2000" dirty="0" err="1" smtClean="0"/>
              <a:t>referensinya</a:t>
            </a:r>
            <a:r>
              <a:rPr lang="en-US" sz="2000" dirty="0" smtClean="0"/>
              <a:t>:</a:t>
            </a:r>
          </a:p>
          <a:p>
            <a:pPr lvl="0"/>
            <a:r>
              <a:rPr lang="en-US" sz="2000" dirty="0"/>
              <a:t>Visual Studio Code </a:t>
            </a:r>
            <a:r>
              <a:rPr lang="en-US" sz="2000" dirty="0" err="1"/>
              <a:t>unduh</a:t>
            </a:r>
            <a:r>
              <a:rPr lang="en-US" sz="2000" dirty="0"/>
              <a:t> </a:t>
            </a:r>
            <a:r>
              <a:rPr lang="en-US" sz="2000" dirty="0" err="1"/>
              <a:t>dari</a:t>
            </a:r>
            <a:r>
              <a:rPr lang="en-US" sz="2000" dirty="0"/>
              <a:t> </a:t>
            </a:r>
            <a:r>
              <a:rPr lang="id-ID" sz="2000" u="sng" dirty="0">
                <a:hlinkClick r:id="rId2"/>
              </a:rPr>
              <a:t>https://code.visualstudio.com/</a:t>
            </a:r>
            <a:endParaRPr lang="id-ID" sz="2000" dirty="0"/>
          </a:p>
          <a:p>
            <a:pPr lvl="0"/>
            <a:r>
              <a:rPr lang="en-US" sz="2000" dirty="0"/>
              <a:t>Notepad++ </a:t>
            </a:r>
            <a:r>
              <a:rPr lang="en-US" sz="2000" dirty="0" err="1"/>
              <a:t>unduh</a:t>
            </a:r>
            <a:r>
              <a:rPr lang="en-US" sz="2000" dirty="0"/>
              <a:t> </a:t>
            </a:r>
            <a:r>
              <a:rPr lang="en-US" sz="2000" dirty="0" err="1"/>
              <a:t>dari</a:t>
            </a:r>
            <a:r>
              <a:rPr lang="en-US" sz="2000" dirty="0"/>
              <a:t> </a:t>
            </a:r>
            <a:r>
              <a:rPr lang="id-ID" sz="2000" u="sng" dirty="0">
                <a:hlinkClick r:id="rId3"/>
              </a:rPr>
              <a:t>https://notepad-plus-plus.org/</a:t>
            </a:r>
            <a:endParaRPr lang="id-ID" sz="2000" dirty="0"/>
          </a:p>
          <a:p>
            <a:pPr lvl="0"/>
            <a:r>
              <a:rPr lang="en-US" sz="2000" dirty="0"/>
              <a:t>Programmer’s Notepad </a:t>
            </a:r>
            <a:r>
              <a:rPr lang="en-US" sz="2000" dirty="0" err="1"/>
              <a:t>unduh</a:t>
            </a:r>
            <a:r>
              <a:rPr lang="en-US" sz="2000" dirty="0"/>
              <a:t> </a:t>
            </a:r>
            <a:r>
              <a:rPr lang="en-US" sz="2000" dirty="0" err="1"/>
              <a:t>dari</a:t>
            </a:r>
            <a:r>
              <a:rPr lang="en-US" sz="2000" dirty="0"/>
              <a:t> </a:t>
            </a:r>
            <a:r>
              <a:rPr lang="id-ID" sz="2000" u="sng" dirty="0">
                <a:hlinkClick r:id="rId4"/>
              </a:rPr>
              <a:t>https://www.pnotepad.org/</a:t>
            </a:r>
            <a:endParaRPr lang="id-ID" sz="2000" dirty="0"/>
          </a:p>
          <a:p>
            <a:pPr marL="0" indent="0" algn="just">
              <a:buNone/>
            </a:pPr>
            <a:endParaRPr lang="en-US" sz="2000" dirty="0" smtClean="0"/>
          </a:p>
        </p:txBody>
      </p:sp>
    </p:spTree>
    <p:extLst>
      <p:ext uri="{BB962C8B-B14F-4D97-AF65-F5344CB8AC3E}">
        <p14:creationId xmlns:p14="http://schemas.microsoft.com/office/powerpoint/2010/main" val="3813699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smtClean="0"/>
              <a:t>Cara </a:t>
            </a:r>
            <a:r>
              <a:rPr lang="en-US" dirty="0" err="1" smtClean="0"/>
              <a:t>Membuat</a:t>
            </a:r>
            <a:r>
              <a:rPr lang="en-US" dirty="0" smtClean="0"/>
              <a:t> </a:t>
            </a:r>
            <a:r>
              <a:rPr lang="en-US" dirty="0" smtClean="0"/>
              <a:t>Website</a:t>
            </a:r>
            <a:endParaRPr lang="id-ID" dirty="0"/>
          </a:p>
        </p:txBody>
      </p:sp>
      <p:sp>
        <p:nvSpPr>
          <p:cNvPr id="3" name="Content Placeholder 2"/>
          <p:cNvSpPr>
            <a:spLocks noGrp="1"/>
          </p:cNvSpPr>
          <p:nvPr>
            <p:ph idx="1"/>
          </p:nvPr>
        </p:nvSpPr>
        <p:spPr>
          <a:xfrm>
            <a:off x="5723466" y="1447800"/>
            <a:ext cx="5681133" cy="5012266"/>
          </a:xfrm>
        </p:spPr>
        <p:txBody>
          <a:bodyPr>
            <a:normAutofit fontScale="85000" lnSpcReduction="10000"/>
          </a:bodyPr>
          <a:lstStyle/>
          <a:p>
            <a:pPr marL="0" indent="0">
              <a:buNone/>
            </a:pPr>
            <a:r>
              <a:rPr lang="en-US" sz="2000" dirty="0" smtClean="0"/>
              <a:t>	</a:t>
            </a:r>
            <a:r>
              <a:rPr lang="en-US" sz="2000" dirty="0" err="1" smtClean="0"/>
              <a:t>Kode</a:t>
            </a:r>
            <a:r>
              <a:rPr lang="en-US" sz="2000" dirty="0" smtClean="0"/>
              <a:t> </a:t>
            </a:r>
            <a:r>
              <a:rPr lang="en-US" sz="2000" dirty="0"/>
              <a:t>HTML </a:t>
            </a:r>
            <a:r>
              <a:rPr lang="en-US" sz="2000" dirty="0" err="1"/>
              <a:t>terdiri</a:t>
            </a:r>
            <a:r>
              <a:rPr lang="en-US" sz="2000" dirty="0"/>
              <a:t> </a:t>
            </a:r>
            <a:r>
              <a:rPr lang="en-US" sz="2000" dirty="0" err="1"/>
              <a:t>dari</a:t>
            </a:r>
            <a:r>
              <a:rPr lang="en-US" sz="2000" dirty="0"/>
              <a:t> </a:t>
            </a:r>
            <a:r>
              <a:rPr lang="en-US" sz="2000" dirty="0" err="1"/>
              <a:t>karakter</a:t>
            </a:r>
            <a:r>
              <a:rPr lang="en-US" sz="2000" dirty="0"/>
              <a:t> yang </a:t>
            </a:r>
            <a:r>
              <a:rPr lang="en-US" sz="2000" dirty="0" err="1"/>
              <a:t>berada</a:t>
            </a:r>
            <a:r>
              <a:rPr lang="en-US" sz="2000" dirty="0"/>
              <a:t> di </a:t>
            </a:r>
            <a:r>
              <a:rPr lang="en-US" sz="2000" dirty="0" err="1"/>
              <a:t>dalam</a:t>
            </a:r>
            <a:r>
              <a:rPr lang="en-US" sz="2000" dirty="0"/>
              <a:t> </a:t>
            </a:r>
            <a:r>
              <a:rPr lang="en-US" sz="2000" dirty="0" err="1"/>
              <a:t>tanda</a:t>
            </a:r>
            <a:r>
              <a:rPr lang="en-US" sz="2000" dirty="0"/>
              <a:t> </a:t>
            </a:r>
            <a:r>
              <a:rPr lang="en-US" sz="2000" dirty="0" err="1"/>
              <a:t>kurung</a:t>
            </a:r>
            <a:r>
              <a:rPr lang="en-US" sz="2000" dirty="0"/>
              <a:t> </a:t>
            </a:r>
            <a:r>
              <a:rPr lang="en-US" sz="2000" dirty="0" err="1"/>
              <a:t>siku</a:t>
            </a:r>
            <a:r>
              <a:rPr lang="en-US" sz="2000" dirty="0"/>
              <a:t> - </a:t>
            </a:r>
            <a:r>
              <a:rPr lang="en-US" sz="2000" dirty="0" err="1"/>
              <a:t>disebut</a:t>
            </a:r>
            <a:r>
              <a:rPr lang="en-US" sz="2000" dirty="0"/>
              <a:t> </a:t>
            </a:r>
            <a:r>
              <a:rPr lang="en-US" sz="2000" dirty="0" err="1"/>
              <a:t>sebagai</a:t>
            </a:r>
            <a:r>
              <a:rPr lang="en-US" sz="2000" dirty="0"/>
              <a:t> </a:t>
            </a:r>
            <a:r>
              <a:rPr lang="en-US" sz="2000" dirty="0" err="1"/>
              <a:t>elemen</a:t>
            </a:r>
            <a:r>
              <a:rPr lang="en-US" sz="2000" dirty="0"/>
              <a:t> HTML. </a:t>
            </a:r>
            <a:r>
              <a:rPr lang="en-US" sz="2000" dirty="0" err="1"/>
              <a:t>Elemen</a:t>
            </a:r>
            <a:r>
              <a:rPr lang="en-US" sz="2000" dirty="0"/>
              <a:t> </a:t>
            </a:r>
            <a:r>
              <a:rPr lang="en-US" sz="2000" dirty="0" err="1"/>
              <a:t>biasanya</a:t>
            </a:r>
            <a:r>
              <a:rPr lang="en-US" sz="2000" dirty="0"/>
              <a:t> </a:t>
            </a:r>
            <a:r>
              <a:rPr lang="en-US" sz="2000" dirty="0" err="1"/>
              <a:t>terdiri</a:t>
            </a:r>
            <a:r>
              <a:rPr lang="en-US" sz="2000" dirty="0"/>
              <a:t> </a:t>
            </a:r>
            <a:r>
              <a:rPr lang="en-US" sz="2000" dirty="0" err="1"/>
              <a:t>dari</a:t>
            </a:r>
            <a:r>
              <a:rPr lang="en-US" sz="2000" dirty="0"/>
              <a:t> </a:t>
            </a:r>
            <a:r>
              <a:rPr lang="en-US" sz="2000" dirty="0" err="1"/>
              <a:t>dua</a:t>
            </a:r>
            <a:r>
              <a:rPr lang="en-US" sz="2000" dirty="0"/>
              <a:t> tag: tag </a:t>
            </a:r>
            <a:r>
              <a:rPr lang="en-US" sz="2000" dirty="0" err="1"/>
              <a:t>pembuka</a:t>
            </a:r>
            <a:r>
              <a:rPr lang="en-US" sz="2000" dirty="0"/>
              <a:t> </a:t>
            </a:r>
            <a:r>
              <a:rPr lang="en-US" sz="2000" dirty="0" err="1"/>
              <a:t>dan</a:t>
            </a:r>
            <a:r>
              <a:rPr lang="en-US" sz="2000" dirty="0"/>
              <a:t> tag </a:t>
            </a:r>
            <a:r>
              <a:rPr lang="en-US" sz="2000" dirty="0" err="1"/>
              <a:t>penutup</a:t>
            </a:r>
            <a:r>
              <a:rPr lang="en-US" sz="2000" dirty="0"/>
              <a:t>. Tag </a:t>
            </a:r>
            <a:r>
              <a:rPr lang="en-US" sz="2000" dirty="0" err="1"/>
              <a:t>penutup</a:t>
            </a:r>
            <a:r>
              <a:rPr lang="en-US" sz="2000" dirty="0"/>
              <a:t> </a:t>
            </a:r>
            <a:r>
              <a:rPr lang="en-US" sz="2000" dirty="0" err="1"/>
              <a:t>memiliki</a:t>
            </a:r>
            <a:r>
              <a:rPr lang="en-US" sz="2000" dirty="0"/>
              <a:t> </a:t>
            </a:r>
            <a:r>
              <a:rPr lang="en-US" sz="2000" dirty="0" err="1"/>
              <a:t>garis</a:t>
            </a:r>
            <a:r>
              <a:rPr lang="en-US" sz="2000" dirty="0"/>
              <a:t> miring di </a:t>
            </a:r>
            <a:r>
              <a:rPr lang="en-US" sz="2000" dirty="0" err="1"/>
              <a:t>dalamnya</a:t>
            </a:r>
            <a:r>
              <a:rPr lang="en-US" sz="2000" dirty="0"/>
              <a:t>. </a:t>
            </a:r>
            <a:r>
              <a:rPr lang="en-US" sz="2000" dirty="0" err="1"/>
              <a:t>Setiap</a:t>
            </a:r>
            <a:r>
              <a:rPr lang="en-US" sz="2000" dirty="0"/>
              <a:t> </a:t>
            </a:r>
            <a:r>
              <a:rPr lang="en-US" sz="2000" dirty="0" err="1"/>
              <a:t>elemen</a:t>
            </a:r>
            <a:r>
              <a:rPr lang="en-US" sz="2000" dirty="0"/>
              <a:t> HTML </a:t>
            </a:r>
            <a:r>
              <a:rPr lang="en-US" sz="2000" dirty="0" err="1"/>
              <a:t>memberi</a:t>
            </a:r>
            <a:r>
              <a:rPr lang="en-US" sz="2000" dirty="0"/>
              <a:t> </a:t>
            </a:r>
            <a:r>
              <a:rPr lang="en-US" sz="2000" dirty="0" err="1"/>
              <a:t>tahu</a:t>
            </a:r>
            <a:r>
              <a:rPr lang="en-US" sz="2000" dirty="0"/>
              <a:t> browser </a:t>
            </a:r>
            <a:r>
              <a:rPr lang="en-US" sz="2000" dirty="0" err="1"/>
              <a:t>sesuatu</a:t>
            </a:r>
            <a:r>
              <a:rPr lang="en-US" sz="2000" dirty="0"/>
              <a:t> </a:t>
            </a:r>
            <a:r>
              <a:rPr lang="en-US" sz="2000" dirty="0" err="1"/>
              <a:t>tentang</a:t>
            </a:r>
            <a:r>
              <a:rPr lang="en-US" sz="2000" dirty="0"/>
              <a:t> </a:t>
            </a:r>
            <a:r>
              <a:rPr lang="en-US" sz="2000" dirty="0" err="1"/>
              <a:t>informasi</a:t>
            </a:r>
            <a:r>
              <a:rPr lang="en-US" sz="2000" dirty="0"/>
              <a:t> yang </a:t>
            </a:r>
            <a:r>
              <a:rPr lang="en-US" sz="2000" dirty="0" err="1"/>
              <a:t>berada</a:t>
            </a:r>
            <a:r>
              <a:rPr lang="en-US" sz="2000" dirty="0"/>
              <a:t> di </a:t>
            </a:r>
            <a:r>
              <a:rPr lang="en-US" sz="2000" dirty="0" err="1"/>
              <a:t>antara</a:t>
            </a:r>
            <a:r>
              <a:rPr lang="en-US" sz="2000" dirty="0"/>
              <a:t> tag </a:t>
            </a:r>
            <a:r>
              <a:rPr lang="en-US" sz="2000" dirty="0" err="1"/>
              <a:t>pembuka</a:t>
            </a:r>
            <a:r>
              <a:rPr lang="en-US" sz="2000" dirty="0"/>
              <a:t> </a:t>
            </a:r>
            <a:r>
              <a:rPr lang="en-US" sz="2000" dirty="0" err="1"/>
              <a:t>dan</a:t>
            </a:r>
            <a:r>
              <a:rPr lang="en-US" sz="2000" dirty="0"/>
              <a:t> </a:t>
            </a:r>
            <a:r>
              <a:rPr lang="en-US" sz="2000" dirty="0" err="1"/>
              <a:t>penutupnya</a:t>
            </a:r>
            <a:r>
              <a:rPr lang="en-US" sz="2000" dirty="0" smtClean="0"/>
              <a:t>.</a:t>
            </a:r>
          </a:p>
          <a:p>
            <a:pPr lvl="0"/>
            <a:r>
              <a:rPr lang="en-US" sz="2000" dirty="0"/>
              <a:t>Tag </a:t>
            </a:r>
            <a:r>
              <a:rPr lang="en-US" sz="2000" dirty="0" err="1"/>
              <a:t>pembuka</a:t>
            </a:r>
            <a:r>
              <a:rPr lang="en-US" sz="2000" dirty="0"/>
              <a:t> &lt;html&gt; </a:t>
            </a:r>
            <a:r>
              <a:rPr lang="en-US" sz="2000" dirty="0" err="1"/>
              <a:t>menunjukkan</a:t>
            </a:r>
            <a:r>
              <a:rPr lang="en-US" sz="2000" dirty="0"/>
              <a:t> </a:t>
            </a:r>
            <a:r>
              <a:rPr lang="en-US" sz="2000" dirty="0" err="1"/>
              <a:t>bahwa</a:t>
            </a:r>
            <a:r>
              <a:rPr lang="en-US" sz="2000" dirty="0"/>
              <a:t> </a:t>
            </a:r>
            <a:r>
              <a:rPr lang="en-US" sz="2000" dirty="0" err="1"/>
              <a:t>apa</a:t>
            </a:r>
            <a:r>
              <a:rPr lang="en-US" sz="2000" dirty="0"/>
              <a:t> pun di </a:t>
            </a:r>
            <a:r>
              <a:rPr lang="en-US" sz="2000" dirty="0" err="1"/>
              <a:t>antara</a:t>
            </a:r>
            <a:r>
              <a:rPr lang="en-US" sz="2000" dirty="0"/>
              <a:t> tag </a:t>
            </a:r>
            <a:r>
              <a:rPr lang="en-US" sz="2000" dirty="0" err="1"/>
              <a:t>itu</a:t>
            </a:r>
            <a:r>
              <a:rPr lang="en-US" sz="2000" dirty="0"/>
              <a:t> </a:t>
            </a:r>
            <a:r>
              <a:rPr lang="en-US" sz="2000" dirty="0" err="1"/>
              <a:t>dan</a:t>
            </a:r>
            <a:r>
              <a:rPr lang="en-US" sz="2000" dirty="0"/>
              <a:t> tag &lt;/html&gt; </a:t>
            </a:r>
            <a:r>
              <a:rPr lang="en-US" sz="2000" dirty="0" err="1"/>
              <a:t>penutup</a:t>
            </a:r>
            <a:r>
              <a:rPr lang="en-US" sz="2000" dirty="0"/>
              <a:t> </a:t>
            </a:r>
            <a:r>
              <a:rPr lang="en-US" sz="2000" dirty="0" err="1"/>
              <a:t>adalah</a:t>
            </a:r>
            <a:r>
              <a:rPr lang="en-US" sz="2000" dirty="0"/>
              <a:t> </a:t>
            </a:r>
            <a:r>
              <a:rPr lang="en-US" sz="2000" dirty="0" err="1"/>
              <a:t>kode</a:t>
            </a:r>
            <a:r>
              <a:rPr lang="en-US" sz="2000" dirty="0"/>
              <a:t> HTML. </a:t>
            </a:r>
            <a:endParaRPr lang="id-ID" sz="2000" dirty="0"/>
          </a:p>
          <a:p>
            <a:pPr lvl="0"/>
            <a:r>
              <a:rPr lang="en-US" sz="2000" dirty="0"/>
              <a:t>Tag &lt;body&gt; </a:t>
            </a:r>
            <a:r>
              <a:rPr lang="en-US" sz="2000" dirty="0" err="1"/>
              <a:t>menunjukkan</a:t>
            </a:r>
            <a:r>
              <a:rPr lang="en-US" sz="2000" dirty="0"/>
              <a:t> </a:t>
            </a:r>
            <a:r>
              <a:rPr lang="en-US" sz="2000" dirty="0" err="1"/>
              <a:t>bahwa</a:t>
            </a:r>
            <a:r>
              <a:rPr lang="en-US" sz="2000" dirty="0"/>
              <a:t> </a:t>
            </a:r>
            <a:r>
              <a:rPr lang="en-US" sz="2000" dirty="0" err="1"/>
              <a:t>ada</a:t>
            </a:r>
            <a:r>
              <a:rPr lang="en-US" sz="2000" dirty="0"/>
              <a:t> </a:t>
            </a:r>
            <a:r>
              <a:rPr lang="en-US" sz="2000" dirty="0" err="1"/>
              <a:t>sesuatu</a:t>
            </a:r>
            <a:r>
              <a:rPr lang="en-US" sz="2000" dirty="0"/>
              <a:t> di </a:t>
            </a:r>
            <a:r>
              <a:rPr lang="en-US" sz="2000" dirty="0" err="1"/>
              <a:t>antara</a:t>
            </a:r>
            <a:r>
              <a:rPr lang="en-US" sz="2000" dirty="0"/>
              <a:t> </a:t>
            </a:r>
            <a:r>
              <a:rPr lang="en-US" sz="2000" dirty="0" err="1"/>
              <a:t>itu</a:t>
            </a:r>
            <a:r>
              <a:rPr lang="en-US" sz="2000" dirty="0"/>
              <a:t> </a:t>
            </a:r>
            <a:r>
              <a:rPr lang="en-US" sz="2000" dirty="0" err="1"/>
              <a:t>dan</a:t>
            </a:r>
            <a:r>
              <a:rPr lang="en-US" sz="2000" dirty="0"/>
              <a:t> </a:t>
            </a:r>
            <a:r>
              <a:rPr lang="en-US" sz="2000" dirty="0" err="1"/>
              <a:t>penutup</a:t>
            </a:r>
            <a:r>
              <a:rPr lang="en-US" sz="2000" dirty="0"/>
              <a:t>. Tag &lt;/body&gt; </a:t>
            </a:r>
            <a:r>
              <a:rPr lang="en-US" sz="2000" dirty="0" err="1"/>
              <a:t>harus</a:t>
            </a:r>
            <a:r>
              <a:rPr lang="en-US" sz="2000" dirty="0"/>
              <a:t> </a:t>
            </a:r>
            <a:r>
              <a:rPr lang="en-US" sz="2000" dirty="0" err="1"/>
              <a:t>ditampilkan</a:t>
            </a:r>
            <a:r>
              <a:rPr lang="en-US" sz="2000" dirty="0"/>
              <a:t> di </a:t>
            </a:r>
            <a:r>
              <a:rPr lang="en-US" sz="2000" dirty="0" err="1"/>
              <a:t>dalam</a:t>
            </a:r>
            <a:r>
              <a:rPr lang="en-US" sz="2000" dirty="0"/>
              <a:t> </a:t>
            </a:r>
            <a:r>
              <a:rPr lang="en-US" sz="2000" dirty="0" err="1"/>
              <a:t>jendela</a:t>
            </a:r>
            <a:r>
              <a:rPr lang="en-US" sz="2000" dirty="0"/>
              <a:t> browser </a:t>
            </a:r>
            <a:r>
              <a:rPr lang="en-US" sz="2000" dirty="0" err="1"/>
              <a:t>utama</a:t>
            </a:r>
            <a:r>
              <a:rPr lang="en-US" sz="2000" dirty="0"/>
              <a:t>. </a:t>
            </a:r>
            <a:endParaRPr lang="id-ID" sz="2000" dirty="0"/>
          </a:p>
          <a:p>
            <a:pPr lvl="0"/>
            <a:r>
              <a:rPr lang="en-US" sz="2000" dirty="0"/>
              <a:t>Kata-kata </a:t>
            </a:r>
            <a:r>
              <a:rPr lang="en-US" sz="2000" dirty="0" err="1"/>
              <a:t>antara</a:t>
            </a:r>
            <a:r>
              <a:rPr lang="en-US" sz="2000" dirty="0"/>
              <a:t> &lt;h1&gt; </a:t>
            </a:r>
            <a:r>
              <a:rPr lang="en-US" sz="2000" dirty="0" err="1"/>
              <a:t>dan</a:t>
            </a:r>
            <a:r>
              <a:rPr lang="en-US" sz="2000" dirty="0"/>
              <a:t> &lt;/h1&gt; </a:t>
            </a:r>
            <a:r>
              <a:rPr lang="en-US" sz="2000" dirty="0" err="1"/>
              <a:t>adalah</a:t>
            </a:r>
            <a:r>
              <a:rPr lang="en-US" sz="2000" dirty="0"/>
              <a:t> </a:t>
            </a:r>
            <a:r>
              <a:rPr lang="en-US" sz="2000" dirty="0" err="1"/>
              <a:t>judul</a:t>
            </a:r>
            <a:r>
              <a:rPr lang="en-US" sz="2000" dirty="0"/>
              <a:t> </a:t>
            </a:r>
            <a:r>
              <a:rPr lang="en-US" sz="2000" dirty="0" err="1"/>
              <a:t>utama</a:t>
            </a:r>
            <a:r>
              <a:rPr lang="en-US" sz="2000" dirty="0"/>
              <a:t>. </a:t>
            </a:r>
            <a:endParaRPr lang="id-ID" sz="2000" dirty="0"/>
          </a:p>
          <a:p>
            <a:pPr lvl="0"/>
            <a:r>
              <a:rPr lang="en-US" sz="2000" dirty="0" err="1"/>
              <a:t>Paragraf</a:t>
            </a:r>
            <a:r>
              <a:rPr lang="en-US" sz="2000" dirty="0"/>
              <a:t> </a:t>
            </a:r>
            <a:r>
              <a:rPr lang="en-US" sz="2000" dirty="0" err="1"/>
              <a:t>teks</a:t>
            </a:r>
            <a:r>
              <a:rPr lang="en-US" sz="2000" dirty="0"/>
              <a:t> </a:t>
            </a:r>
            <a:r>
              <a:rPr lang="en-US" sz="2000" dirty="0" err="1"/>
              <a:t>muncul</a:t>
            </a:r>
            <a:r>
              <a:rPr lang="en-US" sz="2000" dirty="0"/>
              <a:t> di </a:t>
            </a:r>
            <a:r>
              <a:rPr lang="en-US" sz="2000" dirty="0" err="1"/>
              <a:t>antara</a:t>
            </a:r>
            <a:r>
              <a:rPr lang="en-US" sz="2000" dirty="0"/>
              <a:t> tag &lt;p&gt; </a:t>
            </a:r>
            <a:r>
              <a:rPr lang="en-US" sz="2000" dirty="0" err="1"/>
              <a:t>dan</a:t>
            </a:r>
            <a:r>
              <a:rPr lang="en-US" sz="2000" dirty="0"/>
              <a:t> &lt;/p&gt;. </a:t>
            </a:r>
            <a:endParaRPr lang="id-ID" sz="2000" dirty="0"/>
          </a:p>
          <a:p>
            <a:pPr lvl="0"/>
            <a:r>
              <a:rPr lang="en-US" sz="2000" dirty="0"/>
              <a:t>Kata-kata </a:t>
            </a:r>
            <a:r>
              <a:rPr lang="en-US" sz="2000" dirty="0" err="1"/>
              <a:t>antara</a:t>
            </a:r>
            <a:r>
              <a:rPr lang="en-US" sz="2000" dirty="0"/>
              <a:t> &lt;h2&gt; </a:t>
            </a:r>
            <a:r>
              <a:rPr lang="en-US" sz="2000" dirty="0" err="1"/>
              <a:t>dan</a:t>
            </a:r>
            <a:r>
              <a:rPr lang="en-US" sz="2000" dirty="0"/>
              <a:t> &lt;/h2&gt; </a:t>
            </a:r>
            <a:r>
              <a:rPr lang="en-US" sz="2000" dirty="0" err="1"/>
              <a:t>membentuk</a:t>
            </a:r>
            <a:r>
              <a:rPr lang="en-US" sz="2000" dirty="0"/>
              <a:t> subtitle.</a:t>
            </a:r>
            <a:endParaRPr lang="id-ID" sz="2000" dirty="0"/>
          </a:p>
          <a:p>
            <a:pPr marL="0" indent="0">
              <a:buNone/>
            </a:pPr>
            <a:endParaRPr lang="id-ID" sz="2000" dirty="0"/>
          </a:p>
        </p:txBody>
      </p:sp>
      <p:pic>
        <p:nvPicPr>
          <p:cNvPr id="9" name="Picture 8"/>
          <p:cNvPicPr/>
          <p:nvPr/>
        </p:nvPicPr>
        <p:blipFill>
          <a:blip r:embed="rId2"/>
          <a:stretch>
            <a:fillRect/>
          </a:stretch>
        </p:blipFill>
        <p:spPr>
          <a:xfrm>
            <a:off x="762000" y="1447800"/>
            <a:ext cx="4686935" cy="3552825"/>
          </a:xfrm>
          <a:prstGeom prst="rect">
            <a:avLst/>
          </a:prstGeom>
        </p:spPr>
      </p:pic>
    </p:spTree>
    <p:extLst>
      <p:ext uri="{BB962C8B-B14F-4D97-AF65-F5344CB8AC3E}">
        <p14:creationId xmlns:p14="http://schemas.microsoft.com/office/powerpoint/2010/main" val="16994693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1" end="1"/>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p:cTn id="3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2" end="2"/>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3" end="3"/>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p:cTn id="4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4" end="4"/>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smtClean="0"/>
              <a:t>Cara </a:t>
            </a:r>
            <a:r>
              <a:rPr lang="en-US" dirty="0" err="1" smtClean="0"/>
              <a:t>Membuat</a:t>
            </a:r>
            <a:r>
              <a:rPr lang="en-US" dirty="0" smtClean="0"/>
              <a:t> </a:t>
            </a:r>
            <a:r>
              <a:rPr lang="en-US" dirty="0" smtClean="0"/>
              <a:t>Website</a:t>
            </a:r>
            <a:endParaRPr lang="id-ID" dirty="0"/>
          </a:p>
        </p:txBody>
      </p:sp>
      <p:sp>
        <p:nvSpPr>
          <p:cNvPr id="3" name="Content Placeholder 2"/>
          <p:cNvSpPr>
            <a:spLocks noGrp="1"/>
          </p:cNvSpPr>
          <p:nvPr>
            <p:ph idx="1"/>
          </p:nvPr>
        </p:nvSpPr>
        <p:spPr>
          <a:xfrm>
            <a:off x="5376333" y="1447800"/>
            <a:ext cx="6028267" cy="5012266"/>
          </a:xfrm>
        </p:spPr>
        <p:txBody>
          <a:bodyPr>
            <a:normAutofit/>
          </a:bodyPr>
          <a:lstStyle/>
          <a:p>
            <a:pPr marL="0" indent="0" algn="just">
              <a:buNone/>
            </a:pPr>
            <a:r>
              <a:rPr lang="en-US" sz="2000" dirty="0" smtClean="0"/>
              <a:t>	Tag </a:t>
            </a:r>
            <a:r>
              <a:rPr lang="en-US" sz="2000" dirty="0"/>
              <a:t>HTML yang </a:t>
            </a:r>
            <a:r>
              <a:rPr lang="en-US" sz="2000" dirty="0" err="1"/>
              <a:t>lebih</a:t>
            </a:r>
            <a:r>
              <a:rPr lang="en-US" sz="2000" dirty="0"/>
              <a:t> </a:t>
            </a:r>
            <a:r>
              <a:rPr lang="en-US" sz="2000" dirty="0" err="1"/>
              <a:t>lengkap</a:t>
            </a:r>
            <a:r>
              <a:rPr lang="en-US" sz="2000" dirty="0"/>
              <a:t>. Tag HTML &lt;head&gt; </a:t>
            </a:r>
            <a:r>
              <a:rPr lang="en-US" sz="2000" dirty="0" err="1"/>
              <a:t>berisi</a:t>
            </a:r>
            <a:r>
              <a:rPr lang="en-US" sz="2000" dirty="0"/>
              <a:t> </a:t>
            </a:r>
            <a:r>
              <a:rPr lang="en-US" sz="2000" dirty="0" err="1"/>
              <a:t>informasi</a:t>
            </a:r>
            <a:r>
              <a:rPr lang="en-US" sz="2000" dirty="0"/>
              <a:t> </a:t>
            </a:r>
            <a:r>
              <a:rPr lang="en-US" sz="2000" dirty="0" err="1"/>
              <a:t>tentang</a:t>
            </a:r>
            <a:r>
              <a:rPr lang="en-US" sz="2000" dirty="0"/>
              <a:t> </a:t>
            </a:r>
            <a:r>
              <a:rPr lang="en-US" sz="2000" dirty="0" err="1"/>
              <a:t>halaman</a:t>
            </a:r>
            <a:r>
              <a:rPr lang="en-US" sz="2000" dirty="0"/>
              <a:t>, </a:t>
            </a:r>
            <a:r>
              <a:rPr lang="en-US" sz="2000" dirty="0" err="1"/>
              <a:t>biasanya</a:t>
            </a:r>
            <a:r>
              <a:rPr lang="en-US" sz="2000" dirty="0"/>
              <a:t> </a:t>
            </a:r>
            <a:r>
              <a:rPr lang="en-US" sz="2000" dirty="0" err="1"/>
              <a:t>Anda</a:t>
            </a:r>
            <a:r>
              <a:rPr lang="en-US" sz="2000" dirty="0"/>
              <a:t> </a:t>
            </a:r>
            <a:r>
              <a:rPr lang="en-US" sz="2000" dirty="0" err="1"/>
              <a:t>akan</a:t>
            </a:r>
            <a:r>
              <a:rPr lang="en-US" sz="2000" dirty="0"/>
              <a:t> </a:t>
            </a:r>
            <a:r>
              <a:rPr lang="en-US" sz="2000" dirty="0" err="1"/>
              <a:t>menemukan</a:t>
            </a:r>
            <a:r>
              <a:rPr lang="en-US" sz="2000" dirty="0"/>
              <a:t> </a:t>
            </a:r>
            <a:r>
              <a:rPr lang="en-US" sz="2000" dirty="0" err="1"/>
              <a:t>elemen</a:t>
            </a:r>
            <a:r>
              <a:rPr lang="en-US" sz="2000" dirty="0"/>
              <a:t> &lt;title&gt; di </a:t>
            </a:r>
            <a:r>
              <a:rPr lang="en-US" sz="2000" dirty="0" err="1"/>
              <a:t>dalam</a:t>
            </a:r>
            <a:r>
              <a:rPr lang="en-US" sz="2000" dirty="0"/>
              <a:t> </a:t>
            </a:r>
            <a:r>
              <a:rPr lang="en-US" sz="2000" dirty="0" err="1"/>
              <a:t>elemen</a:t>
            </a:r>
            <a:r>
              <a:rPr lang="en-US" sz="2000" dirty="0"/>
              <a:t> &lt;head&gt;. Isi </a:t>
            </a:r>
            <a:r>
              <a:rPr lang="en-US" sz="2000" dirty="0" err="1"/>
              <a:t>elemen</a:t>
            </a:r>
            <a:r>
              <a:rPr lang="en-US" sz="2000" dirty="0"/>
              <a:t> &lt;title&gt; </a:t>
            </a:r>
            <a:r>
              <a:rPr lang="en-US" sz="2000" dirty="0" err="1"/>
              <a:t>ditampilkan</a:t>
            </a:r>
            <a:r>
              <a:rPr lang="en-US" sz="2000" dirty="0"/>
              <a:t> di </a:t>
            </a:r>
            <a:r>
              <a:rPr lang="en-US" sz="2000" dirty="0" err="1"/>
              <a:t>bagian</a:t>
            </a:r>
            <a:r>
              <a:rPr lang="en-US" sz="2000" dirty="0"/>
              <a:t> </a:t>
            </a:r>
            <a:r>
              <a:rPr lang="en-US" sz="2000" dirty="0" err="1"/>
              <a:t>atas</a:t>
            </a:r>
            <a:r>
              <a:rPr lang="en-US" sz="2000" dirty="0"/>
              <a:t> browser, di </a:t>
            </a:r>
            <a:r>
              <a:rPr lang="en-US" sz="2000" dirty="0" err="1"/>
              <a:t>atas</a:t>
            </a:r>
            <a:r>
              <a:rPr lang="en-US" sz="2000" dirty="0"/>
              <a:t> di </a:t>
            </a:r>
            <a:r>
              <a:rPr lang="en-US" sz="2000" dirty="0" err="1"/>
              <a:t>mana</a:t>
            </a:r>
            <a:r>
              <a:rPr lang="en-US" sz="2000" dirty="0"/>
              <a:t> </a:t>
            </a:r>
            <a:r>
              <a:rPr lang="en-US" sz="2000" dirty="0" err="1"/>
              <a:t>Anda</a:t>
            </a:r>
            <a:r>
              <a:rPr lang="en-US" sz="2000" dirty="0"/>
              <a:t> </a:t>
            </a:r>
            <a:r>
              <a:rPr lang="en-US" sz="2000" dirty="0" err="1"/>
              <a:t>biasanya</a:t>
            </a:r>
            <a:r>
              <a:rPr lang="en-US" sz="2000" dirty="0"/>
              <a:t> </a:t>
            </a:r>
            <a:r>
              <a:rPr lang="en-US" sz="2000" dirty="0" err="1"/>
              <a:t>mengetikkan</a:t>
            </a:r>
            <a:r>
              <a:rPr lang="en-US" sz="2000" dirty="0"/>
              <a:t> URL </a:t>
            </a:r>
            <a:r>
              <a:rPr lang="en-US" sz="2000" dirty="0" err="1"/>
              <a:t>halaman</a:t>
            </a:r>
            <a:r>
              <a:rPr lang="en-US" sz="2000" dirty="0"/>
              <a:t> yang </a:t>
            </a:r>
            <a:r>
              <a:rPr lang="en-US" sz="2000" dirty="0" err="1"/>
              <a:t>ingin</a:t>
            </a:r>
            <a:r>
              <a:rPr lang="en-US" sz="2000" dirty="0"/>
              <a:t> </a:t>
            </a:r>
            <a:r>
              <a:rPr lang="en-US" sz="2000" dirty="0" err="1"/>
              <a:t>Anda</a:t>
            </a:r>
            <a:r>
              <a:rPr lang="en-US" sz="2000" dirty="0"/>
              <a:t> </a:t>
            </a:r>
            <a:r>
              <a:rPr lang="en-US" sz="2000" dirty="0" err="1"/>
              <a:t>kunjungi</a:t>
            </a:r>
            <a:r>
              <a:rPr lang="en-US" sz="2000" dirty="0"/>
              <a:t>, </a:t>
            </a:r>
            <a:r>
              <a:rPr lang="en-US" sz="2000" dirty="0" err="1"/>
              <a:t>atau</a:t>
            </a:r>
            <a:r>
              <a:rPr lang="en-US" sz="2000" dirty="0"/>
              <a:t> </a:t>
            </a:r>
            <a:r>
              <a:rPr lang="en-US" sz="2000" dirty="0" err="1"/>
              <a:t>pada</a:t>
            </a:r>
            <a:r>
              <a:rPr lang="en-US" sz="2000" dirty="0"/>
              <a:t> tab </a:t>
            </a:r>
            <a:r>
              <a:rPr lang="en-US" sz="2000" dirty="0" err="1"/>
              <a:t>untuk</a:t>
            </a:r>
            <a:r>
              <a:rPr lang="en-US" sz="2000" dirty="0"/>
              <a:t> </a:t>
            </a:r>
            <a:r>
              <a:rPr lang="en-US" sz="2000" dirty="0" err="1"/>
              <a:t>halaman</a:t>
            </a:r>
            <a:r>
              <a:rPr lang="en-US" sz="2000" dirty="0"/>
              <a:t> </a:t>
            </a:r>
            <a:r>
              <a:rPr lang="en-US" sz="2000" dirty="0" err="1"/>
              <a:t>itu</a:t>
            </a:r>
            <a:r>
              <a:rPr lang="en-US" sz="2000" dirty="0"/>
              <a:t> (</a:t>
            </a:r>
            <a:r>
              <a:rPr lang="en-US" sz="2000" dirty="0" err="1"/>
              <a:t>jika</a:t>
            </a:r>
            <a:r>
              <a:rPr lang="en-US" sz="2000" dirty="0"/>
              <a:t> browser </a:t>
            </a:r>
            <a:r>
              <a:rPr lang="en-US" sz="2000" dirty="0" err="1"/>
              <a:t>Anda</a:t>
            </a:r>
            <a:r>
              <a:rPr lang="en-US" sz="2000" dirty="0"/>
              <a:t> </a:t>
            </a:r>
            <a:r>
              <a:rPr lang="en-US" sz="2000" dirty="0" err="1"/>
              <a:t>menggunakan</a:t>
            </a:r>
            <a:r>
              <a:rPr lang="en-US" sz="2000" dirty="0"/>
              <a:t> tab </a:t>
            </a:r>
            <a:r>
              <a:rPr lang="en-US" sz="2000" dirty="0" err="1"/>
              <a:t>untuk</a:t>
            </a:r>
            <a:r>
              <a:rPr lang="en-US" sz="2000" dirty="0"/>
              <a:t> </a:t>
            </a:r>
            <a:r>
              <a:rPr lang="en-US" sz="2000" dirty="0" err="1"/>
              <a:t>memungkinkan</a:t>
            </a:r>
            <a:r>
              <a:rPr lang="en-US" sz="2000" dirty="0"/>
              <a:t> </a:t>
            </a:r>
            <a:r>
              <a:rPr lang="en-US" sz="2000" dirty="0" err="1"/>
              <a:t>Anda</a:t>
            </a:r>
            <a:r>
              <a:rPr lang="en-US" sz="2000" dirty="0"/>
              <a:t> </a:t>
            </a:r>
            <a:r>
              <a:rPr lang="en-US" sz="2000" dirty="0" err="1"/>
              <a:t>untuk</a:t>
            </a:r>
            <a:r>
              <a:rPr lang="en-US" sz="2000" dirty="0"/>
              <a:t> </a:t>
            </a:r>
            <a:r>
              <a:rPr lang="en-US" sz="2000" dirty="0" err="1"/>
              <a:t>melihat</a:t>
            </a:r>
            <a:r>
              <a:rPr lang="en-US" sz="2000" dirty="0"/>
              <a:t> </a:t>
            </a:r>
            <a:r>
              <a:rPr lang="en-US" sz="2000" dirty="0" err="1"/>
              <a:t>beberapa</a:t>
            </a:r>
            <a:r>
              <a:rPr lang="en-US" sz="2000" dirty="0"/>
              <a:t> </a:t>
            </a:r>
            <a:r>
              <a:rPr lang="en-US" sz="2000" dirty="0" err="1"/>
              <a:t>halaman</a:t>
            </a:r>
            <a:r>
              <a:rPr lang="en-US" sz="2000" dirty="0"/>
              <a:t> </a:t>
            </a:r>
            <a:r>
              <a:rPr lang="en-US" sz="2000" dirty="0" err="1"/>
              <a:t>secara</a:t>
            </a:r>
            <a:r>
              <a:rPr lang="en-US" sz="2000" dirty="0"/>
              <a:t> </a:t>
            </a:r>
            <a:r>
              <a:rPr lang="en-US" sz="2000" dirty="0" err="1"/>
              <a:t>bersamaan</a:t>
            </a:r>
            <a:r>
              <a:rPr lang="en-US" sz="2000" dirty="0"/>
              <a:t>). </a:t>
            </a:r>
            <a:r>
              <a:rPr lang="en-US" sz="2000" dirty="0" err="1"/>
              <a:t>Tampilan</a:t>
            </a:r>
            <a:r>
              <a:rPr lang="en-US" sz="2000" dirty="0"/>
              <a:t> </a:t>
            </a:r>
            <a:r>
              <a:rPr lang="en-US" sz="2000" dirty="0" err="1"/>
              <a:t>kode</a:t>
            </a:r>
            <a:r>
              <a:rPr lang="en-US" sz="2000" dirty="0"/>
              <a:t> HTML yang </a:t>
            </a:r>
            <a:r>
              <a:rPr lang="en-US" sz="2000" dirty="0" err="1"/>
              <a:t>dijalankan</a:t>
            </a:r>
            <a:r>
              <a:rPr lang="en-US" sz="2000" dirty="0"/>
              <a:t> di Browser </a:t>
            </a:r>
            <a:r>
              <a:rPr lang="en-US" sz="2000" dirty="0" err="1"/>
              <a:t>dapat</a:t>
            </a:r>
            <a:r>
              <a:rPr lang="en-US" sz="2000" dirty="0"/>
              <a:t> </a:t>
            </a:r>
            <a:r>
              <a:rPr lang="en-US" sz="2000" dirty="0" err="1"/>
              <a:t>dilihat</a:t>
            </a:r>
            <a:r>
              <a:rPr lang="en-US" sz="2000" dirty="0"/>
              <a:t> di </a:t>
            </a:r>
            <a:r>
              <a:rPr lang="en-US" sz="2000" dirty="0" err="1"/>
              <a:t>bawah</a:t>
            </a:r>
            <a:r>
              <a:rPr lang="en-US" sz="2000" dirty="0"/>
              <a:t> </a:t>
            </a:r>
            <a:r>
              <a:rPr lang="en-US" sz="2000" dirty="0" err="1"/>
              <a:t>ini</a:t>
            </a:r>
            <a:r>
              <a:rPr lang="en-US" sz="2000" dirty="0"/>
              <a:t>.</a:t>
            </a:r>
            <a:endParaRPr lang="id-ID" sz="2000" dirty="0"/>
          </a:p>
          <a:p>
            <a:pPr marL="0" indent="0" algn="just">
              <a:buNone/>
            </a:pPr>
            <a:endParaRPr lang="en-US" sz="2000" dirty="0" smtClean="0"/>
          </a:p>
        </p:txBody>
      </p:sp>
      <p:pic>
        <p:nvPicPr>
          <p:cNvPr id="5" name="Picture 4"/>
          <p:cNvPicPr/>
          <p:nvPr/>
        </p:nvPicPr>
        <p:blipFill>
          <a:blip r:embed="rId2"/>
          <a:stretch>
            <a:fillRect/>
          </a:stretch>
        </p:blipFill>
        <p:spPr>
          <a:xfrm>
            <a:off x="762000" y="1447800"/>
            <a:ext cx="4257675" cy="3924300"/>
          </a:xfrm>
          <a:prstGeom prst="rect">
            <a:avLst/>
          </a:prstGeom>
        </p:spPr>
      </p:pic>
    </p:spTree>
    <p:extLst>
      <p:ext uri="{BB962C8B-B14F-4D97-AF65-F5344CB8AC3E}">
        <p14:creationId xmlns:p14="http://schemas.microsoft.com/office/powerpoint/2010/main" val="4093460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smtClean="0"/>
              <a:t>Cara </a:t>
            </a:r>
            <a:r>
              <a:rPr lang="en-US" dirty="0" err="1" smtClean="0"/>
              <a:t>Membuat</a:t>
            </a:r>
            <a:r>
              <a:rPr lang="en-US" dirty="0" smtClean="0"/>
              <a:t> </a:t>
            </a:r>
            <a:r>
              <a:rPr lang="en-US" dirty="0" smtClean="0"/>
              <a:t>Website</a:t>
            </a:r>
            <a:endParaRPr lang="id-ID" dirty="0"/>
          </a:p>
        </p:txBody>
      </p:sp>
      <p:pic>
        <p:nvPicPr>
          <p:cNvPr id="4" name="Content Placeholder 3"/>
          <p:cNvPicPr>
            <a:picLocks noGrp="1"/>
          </p:cNvPicPr>
          <p:nvPr>
            <p:ph idx="1"/>
          </p:nvPr>
        </p:nvPicPr>
        <p:blipFill>
          <a:blip r:embed="rId2"/>
          <a:stretch>
            <a:fillRect/>
          </a:stretch>
        </p:blipFill>
        <p:spPr>
          <a:xfrm>
            <a:off x="900977" y="1492290"/>
            <a:ext cx="10364646" cy="3229426"/>
          </a:xfrm>
          <a:prstGeom prst="rect">
            <a:avLst/>
          </a:prstGeom>
        </p:spPr>
      </p:pic>
    </p:spTree>
    <p:extLst>
      <p:ext uri="{BB962C8B-B14F-4D97-AF65-F5344CB8AC3E}">
        <p14:creationId xmlns:p14="http://schemas.microsoft.com/office/powerpoint/2010/main" val="70738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smtClean="0"/>
              <a:t>Cara </a:t>
            </a:r>
            <a:r>
              <a:rPr lang="en-US" dirty="0" err="1" smtClean="0"/>
              <a:t>Membuat</a:t>
            </a:r>
            <a:r>
              <a:rPr lang="en-US" dirty="0" smtClean="0"/>
              <a:t> </a:t>
            </a:r>
            <a:r>
              <a:rPr lang="en-US" dirty="0" smtClean="0"/>
              <a:t>Website</a:t>
            </a:r>
            <a:endParaRPr lang="id-ID" dirty="0"/>
          </a:p>
        </p:txBody>
      </p:sp>
      <p:sp>
        <p:nvSpPr>
          <p:cNvPr id="3" name="Content Placeholder 2"/>
          <p:cNvSpPr>
            <a:spLocks noGrp="1"/>
          </p:cNvSpPr>
          <p:nvPr>
            <p:ph idx="1"/>
          </p:nvPr>
        </p:nvSpPr>
        <p:spPr>
          <a:xfrm>
            <a:off x="762000" y="1447800"/>
            <a:ext cx="10642600" cy="5012266"/>
          </a:xfrm>
        </p:spPr>
        <p:txBody>
          <a:bodyPr>
            <a:normAutofit/>
          </a:bodyPr>
          <a:lstStyle/>
          <a:p>
            <a:pPr marL="0" indent="0" algn="just">
              <a:buNone/>
            </a:pPr>
            <a:r>
              <a:rPr lang="en-US" sz="2000" dirty="0" smtClean="0"/>
              <a:t>	</a:t>
            </a:r>
            <a:r>
              <a:rPr lang="en-US" sz="2000" dirty="0" err="1" smtClean="0"/>
              <a:t>Gambar</a:t>
            </a:r>
            <a:r>
              <a:rPr lang="en-US" sz="2000" dirty="0" smtClean="0"/>
              <a:t> di </a:t>
            </a:r>
            <a:r>
              <a:rPr lang="en-US" sz="2000" dirty="0" err="1" smtClean="0"/>
              <a:t>atas</a:t>
            </a:r>
            <a:r>
              <a:rPr lang="en-US" sz="2000" dirty="0" smtClean="0"/>
              <a:t> </a:t>
            </a:r>
            <a:r>
              <a:rPr lang="en-US" sz="2000" dirty="0" err="1" smtClean="0"/>
              <a:t>menunjukkan</a:t>
            </a:r>
            <a:r>
              <a:rPr lang="en-US" sz="2000" dirty="0" smtClean="0"/>
              <a:t> </a:t>
            </a:r>
            <a:r>
              <a:rPr lang="en-US" sz="2000" dirty="0" err="1" smtClean="0"/>
              <a:t>hasil</a:t>
            </a:r>
            <a:r>
              <a:rPr lang="en-US" sz="2000" dirty="0" smtClean="0"/>
              <a:t> </a:t>
            </a:r>
            <a:r>
              <a:rPr lang="en-US" sz="2000" dirty="0" err="1" smtClean="0"/>
              <a:t>dari</a:t>
            </a:r>
            <a:r>
              <a:rPr lang="en-US" sz="2000" dirty="0" smtClean="0"/>
              <a:t> </a:t>
            </a:r>
            <a:r>
              <a:rPr lang="en-US" sz="2000" dirty="0" err="1" smtClean="0"/>
              <a:t>kode</a:t>
            </a:r>
            <a:r>
              <a:rPr lang="en-US" sz="2000" dirty="0" smtClean="0"/>
              <a:t> HTML </a:t>
            </a:r>
            <a:r>
              <a:rPr lang="en-US" sz="2000" dirty="0" err="1" smtClean="0"/>
              <a:t>setelah</a:t>
            </a:r>
            <a:r>
              <a:rPr lang="en-US" sz="2000" dirty="0" smtClean="0"/>
              <a:t> </a:t>
            </a:r>
            <a:r>
              <a:rPr lang="en-US" sz="2000" dirty="0" err="1" smtClean="0"/>
              <a:t>dibuat</a:t>
            </a:r>
            <a:r>
              <a:rPr lang="en-US" sz="2000" dirty="0" smtClean="0"/>
              <a:t>, </a:t>
            </a:r>
            <a:r>
              <a:rPr lang="en-US" sz="2000" dirty="0" err="1" smtClean="0"/>
              <a:t>untuk</a:t>
            </a:r>
            <a:r>
              <a:rPr lang="en-US" sz="2000" dirty="0" smtClean="0"/>
              <a:t> </a:t>
            </a:r>
            <a:r>
              <a:rPr lang="en-US" sz="2000" dirty="0" err="1" smtClean="0"/>
              <a:t>memunculkan</a:t>
            </a:r>
            <a:r>
              <a:rPr lang="en-US" sz="2000" dirty="0" smtClean="0"/>
              <a:t> </a:t>
            </a:r>
            <a:r>
              <a:rPr lang="en-US" sz="2000" dirty="0" err="1" smtClean="0"/>
              <a:t>hasilnya</a:t>
            </a:r>
            <a:r>
              <a:rPr lang="en-US" sz="2000" dirty="0" smtClean="0"/>
              <a:t> di </a:t>
            </a:r>
            <a:r>
              <a:rPr lang="en-US" sz="2000" dirty="0" err="1" smtClean="0"/>
              <a:t>halaman</a:t>
            </a:r>
            <a:r>
              <a:rPr lang="en-US" sz="2000" dirty="0" smtClean="0"/>
              <a:t> web, </a:t>
            </a:r>
            <a:r>
              <a:rPr lang="en-US" sz="2000" dirty="0" err="1" smtClean="0"/>
              <a:t>tentunya</a:t>
            </a:r>
            <a:r>
              <a:rPr lang="en-US" sz="2000" dirty="0" smtClean="0"/>
              <a:t> </a:t>
            </a:r>
            <a:r>
              <a:rPr lang="en-US" sz="2000" dirty="0" err="1" smtClean="0"/>
              <a:t>kita</a:t>
            </a:r>
            <a:r>
              <a:rPr lang="en-US" sz="2000" dirty="0" smtClean="0"/>
              <a:t> </a:t>
            </a:r>
            <a:r>
              <a:rPr lang="en-US" sz="2000" dirty="0" err="1" smtClean="0"/>
              <a:t>simpan</a:t>
            </a:r>
            <a:r>
              <a:rPr lang="en-US" sz="2000" dirty="0" smtClean="0"/>
              <a:t> file di </a:t>
            </a:r>
            <a:r>
              <a:rPr lang="en-US" sz="2000" i="1" dirty="0" smtClean="0"/>
              <a:t>Code Editor</a:t>
            </a:r>
            <a:r>
              <a:rPr lang="en-US" sz="2000" dirty="0" smtClean="0"/>
              <a:t> </a:t>
            </a:r>
            <a:r>
              <a:rPr lang="en-US" sz="2000" dirty="0" err="1" smtClean="0"/>
              <a:t>dengan</a:t>
            </a:r>
            <a:r>
              <a:rPr lang="en-US" sz="2000" dirty="0" smtClean="0"/>
              <a:t> format (dot) html. </a:t>
            </a:r>
            <a:r>
              <a:rPr lang="en-US" sz="2000" dirty="0" err="1" smtClean="0"/>
              <a:t>Lalu</a:t>
            </a:r>
            <a:r>
              <a:rPr lang="en-US" sz="2000" dirty="0" smtClean="0"/>
              <a:t>, </a:t>
            </a:r>
            <a:r>
              <a:rPr lang="en-US" sz="2000" dirty="0" err="1" smtClean="0"/>
              <a:t>kita</a:t>
            </a:r>
            <a:r>
              <a:rPr lang="en-US" sz="2000" dirty="0" smtClean="0"/>
              <a:t> </a:t>
            </a:r>
            <a:r>
              <a:rPr lang="en-US" sz="2000" dirty="0" err="1" smtClean="0"/>
              <a:t>buka</a:t>
            </a:r>
            <a:r>
              <a:rPr lang="en-US" sz="2000" dirty="0" smtClean="0"/>
              <a:t> format html-</a:t>
            </a:r>
            <a:r>
              <a:rPr lang="en-US" sz="2000" dirty="0" err="1" smtClean="0"/>
              <a:t>nya</a:t>
            </a:r>
            <a:r>
              <a:rPr lang="en-US" sz="2000" dirty="0" smtClean="0"/>
              <a:t> yang </a:t>
            </a:r>
            <a:r>
              <a:rPr lang="en-US" sz="2000" dirty="0" err="1" smtClean="0"/>
              <a:t>barusan</a:t>
            </a:r>
            <a:r>
              <a:rPr lang="en-US" sz="2000" dirty="0" smtClean="0"/>
              <a:t> </a:t>
            </a:r>
            <a:r>
              <a:rPr lang="en-US" sz="2000" dirty="0" err="1" smtClean="0"/>
              <a:t>disimpan</a:t>
            </a:r>
            <a:r>
              <a:rPr lang="en-US" sz="2000" dirty="0" smtClean="0"/>
              <a:t>. </a:t>
            </a:r>
            <a:r>
              <a:rPr lang="en-US" sz="2000" dirty="0" err="1" smtClean="0"/>
              <a:t>Jika</a:t>
            </a:r>
            <a:r>
              <a:rPr lang="en-US" sz="2000" dirty="0" smtClean="0"/>
              <a:t> </a:t>
            </a:r>
            <a:r>
              <a:rPr lang="en-US" sz="2000" dirty="0" err="1" smtClean="0"/>
              <a:t>muncul</a:t>
            </a:r>
            <a:r>
              <a:rPr lang="en-US" sz="2000" dirty="0" smtClean="0"/>
              <a:t> </a:t>
            </a:r>
            <a:r>
              <a:rPr lang="en-US" sz="2000" i="1" dirty="0" smtClean="0"/>
              <a:t>Window</a:t>
            </a:r>
            <a:r>
              <a:rPr lang="en-US" sz="2000" dirty="0" smtClean="0"/>
              <a:t> </a:t>
            </a:r>
            <a:r>
              <a:rPr lang="en-US" sz="2000" i="1" dirty="0" smtClean="0"/>
              <a:t>open with</a:t>
            </a:r>
            <a:r>
              <a:rPr lang="en-US" sz="2000" dirty="0" smtClean="0"/>
              <a:t>, </a:t>
            </a:r>
            <a:r>
              <a:rPr lang="en-US" sz="2000" dirty="0" err="1" smtClean="0"/>
              <a:t>pilihlah</a:t>
            </a:r>
            <a:r>
              <a:rPr lang="en-US" sz="2000" dirty="0" smtClean="0"/>
              <a:t> </a:t>
            </a:r>
            <a:r>
              <a:rPr lang="en-US" sz="2000" dirty="0" err="1" smtClean="0"/>
              <a:t>salah</a:t>
            </a:r>
            <a:r>
              <a:rPr lang="en-US" sz="2000" dirty="0" smtClean="0"/>
              <a:t> </a:t>
            </a:r>
            <a:r>
              <a:rPr lang="en-US" sz="2000" dirty="0" err="1" smtClean="0"/>
              <a:t>satu</a:t>
            </a:r>
            <a:r>
              <a:rPr lang="en-US" sz="2000" dirty="0" smtClean="0"/>
              <a:t> </a:t>
            </a:r>
            <a:r>
              <a:rPr lang="en-US" sz="2000" dirty="0" err="1" smtClean="0"/>
              <a:t>aplikasi</a:t>
            </a:r>
            <a:r>
              <a:rPr lang="en-US" sz="2000" dirty="0" smtClean="0"/>
              <a:t> browser </a:t>
            </a:r>
            <a:r>
              <a:rPr lang="en-US" sz="2000" dirty="0" err="1" smtClean="0"/>
              <a:t>seperti</a:t>
            </a:r>
            <a:r>
              <a:rPr lang="en-US" sz="2000" dirty="0" smtClean="0"/>
              <a:t> Google Chrome, Microsoft Edge, </a:t>
            </a:r>
            <a:r>
              <a:rPr lang="en-US" sz="2000" dirty="0" err="1" smtClean="0"/>
              <a:t>atau</a:t>
            </a:r>
            <a:r>
              <a:rPr lang="en-US" sz="2000" dirty="0" smtClean="0"/>
              <a:t> Internet Explorer. </a:t>
            </a:r>
            <a:r>
              <a:rPr lang="en-US" sz="2000" dirty="0" err="1" smtClean="0"/>
              <a:t>Maka</a:t>
            </a:r>
            <a:r>
              <a:rPr lang="en-US" sz="2000" dirty="0" smtClean="0"/>
              <a:t> </a:t>
            </a:r>
            <a:r>
              <a:rPr lang="en-US" sz="2000" dirty="0" err="1" smtClean="0"/>
              <a:t>setelah</a:t>
            </a:r>
            <a:r>
              <a:rPr lang="en-US" sz="2000" dirty="0" smtClean="0"/>
              <a:t> </a:t>
            </a:r>
            <a:r>
              <a:rPr lang="en-US" sz="2000" dirty="0" err="1" smtClean="0"/>
              <a:t>itu</a:t>
            </a:r>
            <a:r>
              <a:rPr lang="en-US" sz="2000" dirty="0" smtClean="0"/>
              <a:t> </a:t>
            </a:r>
            <a:r>
              <a:rPr lang="en-US" sz="2000" dirty="0" err="1" smtClean="0"/>
              <a:t>akan</a:t>
            </a:r>
            <a:r>
              <a:rPr lang="en-US" sz="2000" dirty="0" smtClean="0"/>
              <a:t> </a:t>
            </a:r>
            <a:r>
              <a:rPr lang="en-US" sz="2000" dirty="0" err="1" smtClean="0"/>
              <a:t>muncul</a:t>
            </a:r>
            <a:r>
              <a:rPr lang="en-US" sz="2000" dirty="0" smtClean="0"/>
              <a:t> </a:t>
            </a:r>
            <a:r>
              <a:rPr lang="en-US" sz="2000" dirty="0" err="1" smtClean="0"/>
              <a:t>hasilnya</a:t>
            </a:r>
            <a:r>
              <a:rPr lang="en-US" sz="2000" dirty="0" smtClean="0"/>
              <a:t> di browser kalian </a:t>
            </a:r>
            <a:r>
              <a:rPr lang="en-US" sz="2000" dirty="0" err="1" smtClean="0"/>
              <a:t>seperti</a:t>
            </a:r>
            <a:r>
              <a:rPr lang="en-US" sz="2000" dirty="0" smtClean="0"/>
              <a:t> </a:t>
            </a:r>
            <a:r>
              <a:rPr lang="en-US" sz="2000" dirty="0" err="1" smtClean="0"/>
              <a:t>gambar</a:t>
            </a:r>
            <a:r>
              <a:rPr lang="en-US" sz="2000" dirty="0" smtClean="0"/>
              <a:t> di </a:t>
            </a:r>
            <a:r>
              <a:rPr lang="en-US" sz="2000" dirty="0" err="1" smtClean="0"/>
              <a:t>atas</a:t>
            </a:r>
            <a:r>
              <a:rPr lang="en-US" sz="2000" dirty="0" smtClean="0"/>
              <a:t>.</a:t>
            </a:r>
            <a:endParaRPr lang="en-US" sz="2000" dirty="0" smtClean="0"/>
          </a:p>
        </p:txBody>
      </p:sp>
    </p:spTree>
    <p:extLst>
      <p:ext uri="{BB962C8B-B14F-4D97-AF65-F5344CB8AC3E}">
        <p14:creationId xmlns:p14="http://schemas.microsoft.com/office/powerpoint/2010/main" val="2628522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Kesimpulan</a:t>
            </a:r>
            <a:endParaRPr lang="id-ID" dirty="0"/>
          </a:p>
        </p:txBody>
      </p:sp>
      <p:sp>
        <p:nvSpPr>
          <p:cNvPr id="3" name="Content Placeholder 2"/>
          <p:cNvSpPr>
            <a:spLocks noGrp="1"/>
          </p:cNvSpPr>
          <p:nvPr>
            <p:ph idx="1"/>
          </p:nvPr>
        </p:nvSpPr>
        <p:spPr>
          <a:xfrm>
            <a:off x="762000" y="1447800"/>
            <a:ext cx="10642600" cy="5012266"/>
          </a:xfrm>
        </p:spPr>
        <p:txBody>
          <a:bodyPr>
            <a:normAutofit/>
          </a:bodyPr>
          <a:lstStyle/>
          <a:p>
            <a:pPr algn="just"/>
            <a:r>
              <a:rPr lang="en-US" sz="2000" dirty="0" smtClean="0"/>
              <a:t>Website </a:t>
            </a:r>
            <a:r>
              <a:rPr lang="en-US" sz="2000" dirty="0" err="1" smtClean="0"/>
              <a:t>adalah</a:t>
            </a:r>
            <a:r>
              <a:rPr lang="en-US" sz="2000" dirty="0" smtClean="0"/>
              <a:t> </a:t>
            </a:r>
            <a:r>
              <a:rPr lang="en-US" sz="2000" dirty="0" err="1" smtClean="0"/>
              <a:t>sekumpulan</a:t>
            </a:r>
            <a:r>
              <a:rPr lang="en-US" sz="2000" dirty="0" smtClean="0"/>
              <a:t> </a:t>
            </a:r>
            <a:r>
              <a:rPr lang="en-US" sz="2000" dirty="0" err="1" smtClean="0"/>
              <a:t>halaman</a:t>
            </a:r>
            <a:r>
              <a:rPr lang="en-US" sz="2000" dirty="0" smtClean="0"/>
              <a:t> </a:t>
            </a:r>
            <a:r>
              <a:rPr lang="en-US" sz="2000" dirty="0" err="1" smtClean="0"/>
              <a:t>dalam</a:t>
            </a:r>
            <a:r>
              <a:rPr lang="en-US" sz="2000" dirty="0" smtClean="0"/>
              <a:t> </a:t>
            </a:r>
            <a:r>
              <a:rPr lang="en-US" sz="2000" dirty="0" err="1" smtClean="0"/>
              <a:t>sebuah</a:t>
            </a:r>
            <a:r>
              <a:rPr lang="en-US" sz="2000" dirty="0" smtClean="0"/>
              <a:t> domain yang </a:t>
            </a:r>
            <a:r>
              <a:rPr lang="en-US" sz="2000" dirty="0" err="1" smtClean="0"/>
              <a:t>memuat</a:t>
            </a:r>
            <a:r>
              <a:rPr lang="en-US" sz="2000" dirty="0" smtClean="0"/>
              <a:t> </a:t>
            </a:r>
            <a:r>
              <a:rPr lang="en-US" sz="2000" dirty="0" err="1" smtClean="0"/>
              <a:t>berbagai</a:t>
            </a:r>
            <a:r>
              <a:rPr lang="en-US" sz="2000" dirty="0" smtClean="0"/>
              <a:t> </a:t>
            </a:r>
            <a:r>
              <a:rPr lang="en-US" sz="2000" dirty="0" err="1" smtClean="0"/>
              <a:t>jenis</a:t>
            </a:r>
            <a:r>
              <a:rPr lang="en-US" sz="2000" dirty="0" smtClean="0"/>
              <a:t> </a:t>
            </a:r>
            <a:r>
              <a:rPr lang="en-US" sz="2000" dirty="0" err="1" smtClean="0"/>
              <a:t>informasi</a:t>
            </a:r>
            <a:r>
              <a:rPr lang="en-US" sz="2000" dirty="0" smtClean="0"/>
              <a:t> di media internet </a:t>
            </a:r>
            <a:r>
              <a:rPr lang="en-US" sz="2000" dirty="0" err="1" smtClean="0"/>
              <a:t>dengan</a:t>
            </a:r>
            <a:r>
              <a:rPr lang="en-US" sz="2000" dirty="0" smtClean="0"/>
              <a:t> </a:t>
            </a:r>
            <a:r>
              <a:rPr lang="en-US" sz="2000" dirty="0" err="1" smtClean="0"/>
              <a:t>menggunakan</a:t>
            </a:r>
            <a:r>
              <a:rPr lang="en-US" sz="2000" dirty="0" smtClean="0"/>
              <a:t> browser </a:t>
            </a:r>
            <a:r>
              <a:rPr lang="en-US" sz="2000" dirty="0" err="1" smtClean="0"/>
              <a:t>dan</a:t>
            </a:r>
            <a:r>
              <a:rPr lang="en-US" sz="2000" dirty="0" smtClean="0"/>
              <a:t> </a:t>
            </a:r>
            <a:r>
              <a:rPr lang="en-US" sz="2000" dirty="0" err="1" smtClean="0"/>
              <a:t>memasukkan</a:t>
            </a:r>
            <a:r>
              <a:rPr lang="en-US" sz="2000" dirty="0" smtClean="0"/>
              <a:t> URL yang </a:t>
            </a:r>
            <a:r>
              <a:rPr lang="en-US" sz="2000" dirty="0" err="1" smtClean="0"/>
              <a:t>tepat</a:t>
            </a:r>
            <a:r>
              <a:rPr lang="en-US" sz="2000" dirty="0" smtClean="0"/>
              <a:t>.</a:t>
            </a:r>
          </a:p>
          <a:p>
            <a:pPr algn="just"/>
            <a:r>
              <a:rPr lang="en-US" sz="2000" dirty="0" err="1" smtClean="0"/>
              <a:t>Fungsi</a:t>
            </a:r>
            <a:r>
              <a:rPr lang="en-US" sz="2000" dirty="0" smtClean="0"/>
              <a:t> website </a:t>
            </a:r>
            <a:r>
              <a:rPr lang="en-US" sz="2000" dirty="0" err="1" smtClean="0"/>
              <a:t>adalah</a:t>
            </a:r>
            <a:r>
              <a:rPr lang="en-US" sz="2000" dirty="0" smtClean="0"/>
              <a:t> </a:t>
            </a:r>
            <a:r>
              <a:rPr lang="en-US" sz="2000" dirty="0" err="1" smtClean="0"/>
              <a:t>sebagai</a:t>
            </a:r>
            <a:r>
              <a:rPr lang="en-US" sz="2000" dirty="0" smtClean="0"/>
              <a:t> </a:t>
            </a:r>
            <a:r>
              <a:rPr lang="en-US" sz="2000" dirty="0" err="1" smtClean="0"/>
              <a:t>sarana</a:t>
            </a:r>
            <a:r>
              <a:rPr lang="en-US" sz="2000" dirty="0" smtClean="0"/>
              <a:t> </a:t>
            </a:r>
            <a:r>
              <a:rPr lang="en-US" sz="2000" dirty="0" err="1" smtClean="0"/>
              <a:t>informasi</a:t>
            </a:r>
            <a:r>
              <a:rPr lang="en-US" sz="2000" dirty="0" smtClean="0"/>
              <a:t>, </a:t>
            </a:r>
            <a:r>
              <a:rPr lang="en-US" sz="2000" dirty="0" err="1" smtClean="0"/>
              <a:t>pembuatan</a:t>
            </a:r>
            <a:r>
              <a:rPr lang="en-US" sz="2000" dirty="0" smtClean="0"/>
              <a:t> blog, </a:t>
            </a:r>
            <a:r>
              <a:rPr lang="en-US" sz="2000" dirty="0" err="1" smtClean="0"/>
              <a:t>dan</a:t>
            </a:r>
            <a:r>
              <a:rPr lang="en-US" sz="2000" dirty="0" smtClean="0"/>
              <a:t> </a:t>
            </a:r>
            <a:r>
              <a:rPr lang="en-US" sz="2000" dirty="0" err="1" smtClean="0"/>
              <a:t>transaksi</a:t>
            </a:r>
            <a:r>
              <a:rPr lang="en-US" sz="2000" dirty="0" smtClean="0"/>
              <a:t> </a:t>
            </a:r>
            <a:r>
              <a:rPr lang="en-US" sz="2000" dirty="0" err="1" smtClean="0"/>
              <a:t>jual</a:t>
            </a:r>
            <a:r>
              <a:rPr lang="en-US" sz="2000" dirty="0" smtClean="0"/>
              <a:t>/</a:t>
            </a:r>
            <a:r>
              <a:rPr lang="en-US" sz="2000" dirty="0" err="1" smtClean="0"/>
              <a:t>beli</a:t>
            </a:r>
            <a:r>
              <a:rPr lang="en-US" sz="2000" dirty="0" smtClean="0"/>
              <a:t> online. </a:t>
            </a:r>
            <a:r>
              <a:rPr lang="en-US" sz="2000" dirty="0" err="1" smtClean="0"/>
              <a:t>Jenis</a:t>
            </a:r>
            <a:r>
              <a:rPr lang="en-US" sz="2000" dirty="0" smtClean="0"/>
              <a:t> website </a:t>
            </a:r>
            <a:r>
              <a:rPr lang="en-US" sz="2000" dirty="0" err="1" smtClean="0"/>
              <a:t>dibagi</a:t>
            </a:r>
            <a:r>
              <a:rPr lang="en-US" sz="2000" dirty="0" smtClean="0"/>
              <a:t> </a:t>
            </a:r>
            <a:r>
              <a:rPr lang="en-US" sz="2000" dirty="0" err="1" smtClean="0"/>
              <a:t>menjadi</a:t>
            </a:r>
            <a:r>
              <a:rPr lang="en-US" sz="2000" dirty="0" smtClean="0"/>
              <a:t> 3 </a:t>
            </a:r>
            <a:r>
              <a:rPr lang="en-US" sz="2000" dirty="0" err="1" smtClean="0"/>
              <a:t>yaitu</a:t>
            </a:r>
            <a:r>
              <a:rPr lang="en-US" sz="2000" dirty="0" smtClean="0"/>
              <a:t> </a:t>
            </a:r>
            <a:r>
              <a:rPr lang="en-US" sz="2000" dirty="0" err="1" smtClean="0"/>
              <a:t>statis</a:t>
            </a:r>
            <a:r>
              <a:rPr lang="en-US" sz="2000" dirty="0" smtClean="0"/>
              <a:t>, </a:t>
            </a:r>
            <a:r>
              <a:rPr lang="en-US" sz="2000" dirty="0" err="1" smtClean="0"/>
              <a:t>dinamis</a:t>
            </a:r>
            <a:r>
              <a:rPr lang="en-US" sz="2000" dirty="0" smtClean="0"/>
              <a:t>, </a:t>
            </a:r>
            <a:r>
              <a:rPr lang="en-US" sz="2000" dirty="0" err="1" smtClean="0"/>
              <a:t>dan</a:t>
            </a:r>
            <a:r>
              <a:rPr lang="en-US" sz="2000" dirty="0" smtClean="0"/>
              <a:t> </a:t>
            </a:r>
            <a:r>
              <a:rPr lang="en-US" sz="2000" dirty="0" err="1" smtClean="0"/>
              <a:t>interaktif</a:t>
            </a:r>
            <a:r>
              <a:rPr lang="en-US" sz="2000" dirty="0" smtClean="0"/>
              <a:t>.</a:t>
            </a:r>
          </a:p>
          <a:p>
            <a:pPr algn="just"/>
            <a:r>
              <a:rPr lang="id-ID" sz="2000" dirty="0"/>
              <a:t>Komponen yang dimiliki situs web diantaranya adalah domain, hosting, dan konten</a:t>
            </a:r>
            <a:r>
              <a:rPr lang="id-ID" sz="2000" dirty="0" smtClean="0"/>
              <a:t>.</a:t>
            </a:r>
            <a:r>
              <a:rPr lang="en-US" sz="2000" dirty="0" smtClean="0"/>
              <a:t> Dan </a:t>
            </a:r>
            <a:r>
              <a:rPr lang="en-US" sz="2000" dirty="0" err="1" smtClean="0"/>
              <a:t>Jika</a:t>
            </a:r>
            <a:r>
              <a:rPr lang="en-US" sz="2000" dirty="0" smtClean="0"/>
              <a:t> kalian  </a:t>
            </a:r>
            <a:r>
              <a:rPr lang="en-US" sz="2000" dirty="0" err="1" smtClean="0"/>
              <a:t>dapat</a:t>
            </a:r>
            <a:r>
              <a:rPr lang="en-US" sz="2000" dirty="0" smtClean="0"/>
              <a:t> </a:t>
            </a:r>
            <a:r>
              <a:rPr lang="en-US" sz="2000" dirty="0" err="1" smtClean="0"/>
              <a:t>mempunyai</a:t>
            </a:r>
            <a:r>
              <a:rPr lang="en-US" sz="2000" dirty="0" smtClean="0"/>
              <a:t> website </a:t>
            </a:r>
            <a:r>
              <a:rPr lang="en-US" sz="2000" dirty="0" err="1" smtClean="0"/>
              <a:t>sendiri</a:t>
            </a:r>
            <a:r>
              <a:rPr lang="en-US" sz="2000" dirty="0" smtClean="0"/>
              <a:t> </a:t>
            </a:r>
            <a:r>
              <a:rPr lang="en-US" sz="2000" dirty="0" err="1" smtClean="0"/>
              <a:t>maka</a:t>
            </a:r>
            <a:r>
              <a:rPr lang="en-US" sz="2000" dirty="0" smtClean="0"/>
              <a:t> kalian </a:t>
            </a:r>
            <a:r>
              <a:rPr lang="en-US" sz="2000" dirty="0" err="1" smtClean="0"/>
              <a:t>bisa</a:t>
            </a:r>
            <a:r>
              <a:rPr lang="en-US" sz="2000" dirty="0" smtClean="0"/>
              <a:t> </a:t>
            </a:r>
            <a:r>
              <a:rPr lang="en-US" sz="2000" dirty="0" err="1" smtClean="0"/>
              <a:t>membuat</a:t>
            </a:r>
            <a:r>
              <a:rPr lang="en-US" sz="2000" dirty="0" smtClean="0"/>
              <a:t> personal branding </a:t>
            </a:r>
            <a:r>
              <a:rPr lang="en-US" sz="2000" dirty="0" err="1" smtClean="0"/>
              <a:t>dan</a:t>
            </a:r>
            <a:r>
              <a:rPr lang="en-US" sz="2000" dirty="0" smtClean="0"/>
              <a:t> </a:t>
            </a:r>
            <a:r>
              <a:rPr lang="en-US" sz="2000" dirty="0" err="1" smtClean="0"/>
              <a:t>memperkenalkan</a:t>
            </a:r>
            <a:r>
              <a:rPr lang="en-US" sz="2000" dirty="0" smtClean="0"/>
              <a:t> </a:t>
            </a:r>
            <a:r>
              <a:rPr lang="en-US" sz="2000" dirty="0" err="1" smtClean="0"/>
              <a:t>produk</a:t>
            </a:r>
            <a:r>
              <a:rPr lang="en-US" sz="2000" dirty="0" smtClean="0"/>
              <a:t> </a:t>
            </a:r>
            <a:r>
              <a:rPr lang="en-US" sz="2000" dirty="0" err="1" smtClean="0"/>
              <a:t>dan</a:t>
            </a:r>
            <a:r>
              <a:rPr lang="en-US" sz="2000" dirty="0" smtClean="0"/>
              <a:t> </a:t>
            </a:r>
            <a:r>
              <a:rPr lang="en-US" sz="2000" dirty="0" err="1" smtClean="0"/>
              <a:t>jasa</a:t>
            </a:r>
            <a:r>
              <a:rPr lang="en-US" sz="2000" dirty="0" smtClean="0"/>
              <a:t> </a:t>
            </a:r>
            <a:r>
              <a:rPr lang="en-US" sz="2000" dirty="0" err="1" smtClean="0"/>
              <a:t>secara</a:t>
            </a:r>
            <a:r>
              <a:rPr lang="en-US" sz="2000" dirty="0" smtClean="0"/>
              <a:t> </a:t>
            </a:r>
            <a:r>
              <a:rPr lang="en-US" sz="2000" dirty="0" err="1" smtClean="0"/>
              <a:t>tertulis</a:t>
            </a:r>
            <a:r>
              <a:rPr lang="en-US" sz="2000" dirty="0" smtClean="0"/>
              <a:t>, </a:t>
            </a:r>
            <a:r>
              <a:rPr lang="en-US" sz="2000" dirty="0" err="1" smtClean="0"/>
              <a:t>dan</a:t>
            </a:r>
            <a:r>
              <a:rPr lang="en-US" sz="2000" dirty="0" smtClean="0"/>
              <a:t> </a:t>
            </a:r>
            <a:r>
              <a:rPr lang="en-US" sz="2000" dirty="0" err="1" smtClean="0"/>
              <a:t>juga</a:t>
            </a:r>
            <a:r>
              <a:rPr lang="en-US" sz="2000" dirty="0" smtClean="0"/>
              <a:t> </a:t>
            </a:r>
            <a:r>
              <a:rPr lang="en-US" sz="2000" dirty="0" err="1" smtClean="0"/>
              <a:t>sebagai</a:t>
            </a:r>
            <a:r>
              <a:rPr lang="en-US" sz="2000" dirty="0" smtClean="0"/>
              <a:t> </a:t>
            </a:r>
            <a:r>
              <a:rPr lang="en-US" sz="2000" dirty="0" err="1" smtClean="0"/>
              <a:t>wadah</a:t>
            </a:r>
            <a:r>
              <a:rPr lang="en-US" sz="2000" dirty="0" smtClean="0"/>
              <a:t> </a:t>
            </a:r>
            <a:r>
              <a:rPr lang="en-US" sz="2000" dirty="0" err="1" smtClean="0"/>
              <a:t>memberikan</a:t>
            </a:r>
            <a:r>
              <a:rPr lang="en-US" sz="2000" dirty="0" smtClean="0"/>
              <a:t> </a:t>
            </a:r>
            <a:r>
              <a:rPr lang="en-US" sz="2000" dirty="0" err="1" smtClean="0"/>
              <a:t>informasi</a:t>
            </a:r>
            <a:r>
              <a:rPr lang="en-US" sz="2000" dirty="0" smtClean="0"/>
              <a:t> </a:t>
            </a:r>
            <a:r>
              <a:rPr lang="en-US" sz="2000" dirty="0" err="1" smtClean="0"/>
              <a:t>jika</a:t>
            </a:r>
            <a:r>
              <a:rPr lang="en-US" sz="2000" dirty="0" smtClean="0"/>
              <a:t> kalian </a:t>
            </a:r>
            <a:r>
              <a:rPr lang="en-US" sz="2000" dirty="0" err="1" smtClean="0"/>
              <a:t>ingin</a:t>
            </a:r>
            <a:r>
              <a:rPr lang="en-US" sz="2000" dirty="0" smtClean="0"/>
              <a:t> </a:t>
            </a:r>
            <a:r>
              <a:rPr lang="en-US" sz="2000" dirty="0" err="1" smtClean="0"/>
              <a:t>mencari</a:t>
            </a:r>
            <a:r>
              <a:rPr lang="en-US" sz="2000" dirty="0" smtClean="0"/>
              <a:t> </a:t>
            </a:r>
            <a:r>
              <a:rPr lang="en-US" sz="2000" dirty="0" err="1" smtClean="0"/>
              <a:t>tahu</a:t>
            </a:r>
            <a:r>
              <a:rPr lang="en-US" sz="2000" dirty="0" smtClean="0"/>
              <a:t> </a:t>
            </a:r>
            <a:r>
              <a:rPr lang="en-US" sz="2000" dirty="0" err="1" smtClean="0"/>
              <a:t>atau</a:t>
            </a:r>
            <a:r>
              <a:rPr lang="en-US" sz="2000" dirty="0" smtClean="0"/>
              <a:t> </a:t>
            </a:r>
            <a:r>
              <a:rPr lang="en-US" sz="2000" dirty="0" err="1" smtClean="0"/>
              <a:t>berbagi</a:t>
            </a:r>
            <a:r>
              <a:rPr lang="en-US" sz="2000" dirty="0" smtClean="0"/>
              <a:t> </a:t>
            </a:r>
            <a:r>
              <a:rPr lang="en-US" sz="2000" dirty="0" err="1" smtClean="0"/>
              <a:t>informasi</a:t>
            </a:r>
            <a:r>
              <a:rPr lang="en-US" sz="2000" dirty="0" smtClean="0"/>
              <a:t> di internet</a:t>
            </a:r>
            <a:r>
              <a:rPr lang="en-US" sz="2000" dirty="0" smtClean="0"/>
              <a:t>.</a:t>
            </a:r>
          </a:p>
          <a:p>
            <a:pPr algn="just"/>
            <a:r>
              <a:rPr lang="en-US" sz="2000" dirty="0" err="1" smtClean="0"/>
              <a:t>Untuk</a:t>
            </a:r>
            <a:r>
              <a:rPr lang="en-US" sz="2000" dirty="0" smtClean="0"/>
              <a:t> </a:t>
            </a:r>
            <a:r>
              <a:rPr lang="en-US" sz="2000" dirty="0" err="1" smtClean="0"/>
              <a:t>membuat</a:t>
            </a:r>
            <a:r>
              <a:rPr lang="en-US" sz="2000" dirty="0" smtClean="0"/>
              <a:t> </a:t>
            </a:r>
            <a:r>
              <a:rPr lang="en-US" sz="2000" dirty="0" err="1" smtClean="0"/>
              <a:t>sebuah</a:t>
            </a:r>
            <a:r>
              <a:rPr lang="en-US" sz="2000" dirty="0" smtClean="0"/>
              <a:t> website, </a:t>
            </a:r>
            <a:r>
              <a:rPr lang="en-US" sz="2000" dirty="0" err="1" smtClean="0"/>
              <a:t>diperlukan</a:t>
            </a:r>
            <a:r>
              <a:rPr lang="en-US" sz="2000" dirty="0" smtClean="0"/>
              <a:t> </a:t>
            </a:r>
            <a:r>
              <a:rPr lang="en-US" sz="2000" dirty="0" err="1" smtClean="0"/>
              <a:t>aplikasi</a:t>
            </a:r>
            <a:r>
              <a:rPr lang="en-US" sz="2000" dirty="0" smtClean="0"/>
              <a:t> </a:t>
            </a:r>
            <a:r>
              <a:rPr lang="en-US" sz="2000" i="1" dirty="0" smtClean="0"/>
              <a:t>Code Editor</a:t>
            </a:r>
            <a:r>
              <a:rPr lang="en-US" sz="2000" dirty="0" smtClean="0"/>
              <a:t> yang </a:t>
            </a:r>
            <a:r>
              <a:rPr lang="en-US" sz="2000" dirty="0" err="1" smtClean="0"/>
              <a:t>tepat</a:t>
            </a:r>
            <a:r>
              <a:rPr lang="en-US" sz="2000" dirty="0" smtClean="0"/>
              <a:t> </a:t>
            </a:r>
            <a:r>
              <a:rPr lang="en-US" sz="2000" dirty="0" err="1" smtClean="0"/>
              <a:t>seperti</a:t>
            </a:r>
            <a:r>
              <a:rPr lang="en-US" sz="2000" dirty="0" smtClean="0"/>
              <a:t> Notepad, Notepad++, </a:t>
            </a:r>
            <a:r>
              <a:rPr lang="en-US" sz="2000" dirty="0" err="1" smtClean="0"/>
              <a:t>atau</a:t>
            </a:r>
            <a:r>
              <a:rPr lang="en-US" sz="2000" dirty="0" smtClean="0"/>
              <a:t> </a:t>
            </a:r>
            <a:r>
              <a:rPr lang="en-US" sz="2000" dirty="0" err="1" smtClean="0"/>
              <a:t>VisualStudio</a:t>
            </a:r>
            <a:r>
              <a:rPr lang="en-US" sz="2000" dirty="0" smtClean="0"/>
              <a:t> Code. </a:t>
            </a:r>
            <a:r>
              <a:rPr lang="en-US" sz="2000" dirty="0" err="1" smtClean="0"/>
              <a:t>Saat</a:t>
            </a:r>
            <a:r>
              <a:rPr lang="en-US" sz="2000" dirty="0" smtClean="0"/>
              <a:t> kalian </a:t>
            </a:r>
            <a:r>
              <a:rPr lang="en-US" sz="2000" dirty="0" err="1" smtClean="0"/>
              <a:t>sudah</a:t>
            </a:r>
            <a:r>
              <a:rPr lang="en-US" sz="2000" dirty="0" smtClean="0"/>
              <a:t> </a:t>
            </a:r>
            <a:r>
              <a:rPr lang="en-US" sz="2000" dirty="0" err="1" smtClean="0"/>
              <a:t>selesai</a:t>
            </a:r>
            <a:r>
              <a:rPr lang="en-US" sz="2000" dirty="0" smtClean="0"/>
              <a:t> </a:t>
            </a:r>
            <a:r>
              <a:rPr lang="en-US" sz="2000" dirty="0" err="1" smtClean="0"/>
              <a:t>membuat</a:t>
            </a:r>
            <a:r>
              <a:rPr lang="en-US" sz="2000" dirty="0" smtClean="0"/>
              <a:t> </a:t>
            </a:r>
            <a:r>
              <a:rPr lang="en-US" sz="2000" dirty="0" err="1" smtClean="0"/>
              <a:t>kodenya</a:t>
            </a:r>
            <a:r>
              <a:rPr lang="en-US" sz="2000" dirty="0" smtClean="0"/>
              <a:t>, </a:t>
            </a:r>
            <a:r>
              <a:rPr lang="en-US" sz="2000" dirty="0" err="1" smtClean="0"/>
              <a:t>simpan</a:t>
            </a:r>
            <a:r>
              <a:rPr lang="en-US" sz="2000" dirty="0" smtClean="0"/>
              <a:t> </a:t>
            </a:r>
            <a:r>
              <a:rPr lang="en-US" sz="2000" dirty="0" err="1" smtClean="0"/>
              <a:t>dengan</a:t>
            </a:r>
            <a:r>
              <a:rPr lang="en-US" sz="2000" dirty="0" smtClean="0"/>
              <a:t> format (dot) html, </a:t>
            </a:r>
            <a:r>
              <a:rPr lang="en-US" sz="2000" dirty="0" err="1" smtClean="0"/>
              <a:t>lalu</a:t>
            </a:r>
            <a:r>
              <a:rPr lang="en-US" sz="2000" dirty="0" smtClean="0"/>
              <a:t> </a:t>
            </a:r>
            <a:r>
              <a:rPr lang="en-US" sz="2000" dirty="0" err="1" smtClean="0"/>
              <a:t>buka</a:t>
            </a:r>
            <a:r>
              <a:rPr lang="en-US" sz="2000" dirty="0" smtClean="0"/>
              <a:t> file html </a:t>
            </a:r>
            <a:r>
              <a:rPr lang="en-US" sz="2000" dirty="0" err="1" smtClean="0"/>
              <a:t>tersebut</a:t>
            </a:r>
            <a:r>
              <a:rPr lang="en-US" sz="2000" dirty="0" smtClean="0"/>
              <a:t> </a:t>
            </a:r>
            <a:r>
              <a:rPr lang="en-US" sz="2000" dirty="0" err="1" smtClean="0"/>
              <a:t>dengan</a:t>
            </a:r>
            <a:r>
              <a:rPr lang="en-US" sz="2000" dirty="0" smtClean="0"/>
              <a:t> </a:t>
            </a:r>
            <a:r>
              <a:rPr lang="en-US" sz="2000" dirty="0" err="1" smtClean="0"/>
              <a:t>salah</a:t>
            </a:r>
            <a:r>
              <a:rPr lang="en-US" sz="2000" dirty="0" smtClean="0"/>
              <a:t> </a:t>
            </a:r>
            <a:r>
              <a:rPr lang="en-US" sz="2000" dirty="0" err="1" smtClean="0"/>
              <a:t>satu</a:t>
            </a:r>
            <a:r>
              <a:rPr lang="en-US" sz="2000" dirty="0" smtClean="0"/>
              <a:t> </a:t>
            </a:r>
            <a:r>
              <a:rPr lang="en-US" sz="2000" dirty="0" err="1" smtClean="0"/>
              <a:t>aplikasi</a:t>
            </a:r>
            <a:r>
              <a:rPr lang="en-US" sz="2000" dirty="0" smtClean="0"/>
              <a:t> browser yang kalian </a:t>
            </a:r>
            <a:r>
              <a:rPr lang="en-US" sz="2000" dirty="0" err="1" smtClean="0"/>
              <a:t>miliki</a:t>
            </a:r>
            <a:r>
              <a:rPr lang="en-US" sz="2000" smtClean="0"/>
              <a:t>.</a:t>
            </a:r>
            <a:endParaRPr lang="en-US" sz="2000" dirty="0" smtClean="0"/>
          </a:p>
        </p:txBody>
      </p:sp>
    </p:spTree>
    <p:extLst>
      <p:ext uri="{BB962C8B-B14F-4D97-AF65-F5344CB8AC3E}">
        <p14:creationId xmlns:p14="http://schemas.microsoft.com/office/powerpoint/2010/main" val="106666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END</a:t>
            </a:r>
            <a:endParaRPr lang="id-ID" dirty="0"/>
          </a:p>
        </p:txBody>
      </p:sp>
    </p:spTree>
    <p:extLst>
      <p:ext uri="{BB962C8B-B14F-4D97-AF65-F5344CB8AC3E}">
        <p14:creationId xmlns:p14="http://schemas.microsoft.com/office/powerpoint/2010/main" val="863060902"/>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18518"/>
            <a:ext cx="10642600" cy="820815"/>
          </a:xfrm>
        </p:spPr>
        <p:txBody>
          <a:bodyPr/>
          <a:lstStyle/>
          <a:p>
            <a:r>
              <a:rPr lang="en-US" dirty="0" err="1" smtClean="0"/>
              <a:t>Apa</a:t>
            </a:r>
            <a:r>
              <a:rPr lang="en-US" dirty="0" smtClean="0"/>
              <a:t> </a:t>
            </a:r>
            <a:r>
              <a:rPr lang="en-US" dirty="0" err="1" smtClean="0"/>
              <a:t>Itu</a:t>
            </a:r>
            <a:r>
              <a:rPr lang="en-US" dirty="0" smtClean="0"/>
              <a:t> Website?</a:t>
            </a:r>
            <a:endParaRPr lang="id-ID" dirty="0"/>
          </a:p>
        </p:txBody>
      </p:sp>
      <p:sp>
        <p:nvSpPr>
          <p:cNvPr id="3" name="Content Placeholder 2"/>
          <p:cNvSpPr>
            <a:spLocks noGrp="1"/>
          </p:cNvSpPr>
          <p:nvPr>
            <p:ph idx="1"/>
          </p:nvPr>
        </p:nvSpPr>
        <p:spPr>
          <a:xfrm>
            <a:off x="762000" y="1769533"/>
            <a:ext cx="10642600" cy="4597400"/>
          </a:xfrm>
        </p:spPr>
        <p:txBody>
          <a:bodyPr>
            <a:normAutofit/>
          </a:bodyPr>
          <a:lstStyle/>
          <a:p>
            <a:pPr marL="0" indent="0" algn="just">
              <a:buNone/>
            </a:pPr>
            <a:r>
              <a:rPr lang="en-US" sz="2000" dirty="0" smtClean="0"/>
              <a:t>	</a:t>
            </a:r>
            <a:r>
              <a:rPr lang="en-US" sz="2000" b="1" dirty="0" smtClean="0"/>
              <a:t>Website</a:t>
            </a:r>
            <a:r>
              <a:rPr lang="en-US" sz="2000" dirty="0" smtClean="0"/>
              <a:t> </a:t>
            </a:r>
            <a:r>
              <a:rPr lang="en-US" sz="2000" dirty="0" err="1" smtClean="0"/>
              <a:t>adalah</a:t>
            </a:r>
            <a:r>
              <a:rPr lang="en-US" sz="2000" dirty="0" smtClean="0"/>
              <a:t> </a:t>
            </a:r>
            <a:r>
              <a:rPr lang="en-US" sz="2000" dirty="0" err="1" smtClean="0"/>
              <a:t>sebuah</a:t>
            </a:r>
            <a:r>
              <a:rPr lang="en-US" sz="2000" dirty="0" smtClean="0"/>
              <a:t> </a:t>
            </a:r>
            <a:r>
              <a:rPr lang="en-US" sz="2000" dirty="0" err="1" smtClean="0"/>
              <a:t>kumpulan</a:t>
            </a:r>
            <a:r>
              <a:rPr lang="en-US" sz="2000" dirty="0" smtClean="0"/>
              <a:t> </a:t>
            </a:r>
            <a:r>
              <a:rPr lang="en-US" sz="2000" dirty="0" err="1" smtClean="0"/>
              <a:t>halaman</a:t>
            </a:r>
            <a:r>
              <a:rPr lang="en-US" sz="2000" dirty="0" smtClean="0"/>
              <a:t> yang </a:t>
            </a:r>
            <a:r>
              <a:rPr lang="en-US" sz="2000" dirty="0" err="1" smtClean="0"/>
              <a:t>berisi</a:t>
            </a:r>
            <a:r>
              <a:rPr lang="en-US" sz="2000" dirty="0" smtClean="0"/>
              <a:t> </a:t>
            </a:r>
            <a:r>
              <a:rPr lang="en-US" sz="2000" dirty="0" err="1" smtClean="0"/>
              <a:t>informasi</a:t>
            </a:r>
            <a:r>
              <a:rPr lang="en-US" sz="2000" dirty="0" smtClean="0"/>
              <a:t> </a:t>
            </a:r>
            <a:r>
              <a:rPr lang="en-US" sz="2000" dirty="0" err="1" smtClean="0"/>
              <a:t>tertentu</a:t>
            </a:r>
            <a:r>
              <a:rPr lang="en-US" sz="2000" dirty="0" smtClean="0"/>
              <a:t> </a:t>
            </a:r>
            <a:r>
              <a:rPr lang="en-US" sz="2000" dirty="0" err="1" smtClean="0"/>
              <a:t>dan</a:t>
            </a:r>
            <a:r>
              <a:rPr lang="en-US" sz="2000" dirty="0" smtClean="0"/>
              <a:t> </a:t>
            </a:r>
            <a:r>
              <a:rPr lang="en-US" sz="2000" dirty="0" err="1" smtClean="0"/>
              <a:t>dapat</a:t>
            </a:r>
            <a:r>
              <a:rPr lang="en-US" sz="2000" dirty="0" smtClean="0"/>
              <a:t> </a:t>
            </a:r>
            <a:r>
              <a:rPr lang="en-US" sz="2000" dirty="0" err="1" smtClean="0"/>
              <a:t>diakses</a:t>
            </a:r>
            <a:r>
              <a:rPr lang="en-US" sz="2000" dirty="0" smtClean="0"/>
              <a:t> </a:t>
            </a:r>
            <a:r>
              <a:rPr lang="en-US" sz="2000" dirty="0" err="1" smtClean="0"/>
              <a:t>banyak</a:t>
            </a:r>
            <a:r>
              <a:rPr lang="en-US" sz="2000" dirty="0" smtClean="0"/>
              <a:t> orang </a:t>
            </a:r>
            <a:r>
              <a:rPr lang="en-US" sz="2000" dirty="0" err="1" smtClean="0"/>
              <a:t>melalui</a:t>
            </a:r>
            <a:r>
              <a:rPr lang="en-US" sz="2000" dirty="0" smtClean="0"/>
              <a:t> internet. Website </a:t>
            </a:r>
            <a:r>
              <a:rPr lang="en-US" sz="2000" dirty="0" err="1" smtClean="0"/>
              <a:t>dapat</a:t>
            </a:r>
            <a:r>
              <a:rPr lang="en-US" sz="2000" dirty="0" smtClean="0"/>
              <a:t> </a:t>
            </a:r>
            <a:r>
              <a:rPr lang="en-US" sz="2000" dirty="0" err="1" smtClean="0"/>
              <a:t>dibuka</a:t>
            </a:r>
            <a:r>
              <a:rPr lang="en-US" sz="2000" dirty="0" smtClean="0"/>
              <a:t> </a:t>
            </a:r>
            <a:r>
              <a:rPr lang="en-US" sz="2000" dirty="0" err="1" smtClean="0"/>
              <a:t>dengan</a:t>
            </a:r>
            <a:r>
              <a:rPr lang="en-US" sz="2000" dirty="0" smtClean="0"/>
              <a:t> </a:t>
            </a:r>
            <a:r>
              <a:rPr lang="en-US" sz="2000" dirty="0" err="1" smtClean="0"/>
              <a:t>menulis</a:t>
            </a:r>
            <a:r>
              <a:rPr lang="en-US" sz="2000" dirty="0" smtClean="0"/>
              <a:t> </a:t>
            </a:r>
            <a:r>
              <a:rPr lang="en-US" sz="2000" dirty="0" err="1" smtClean="0"/>
              <a:t>nama</a:t>
            </a:r>
            <a:r>
              <a:rPr lang="en-US" sz="2000" dirty="0" smtClean="0"/>
              <a:t> URL </a:t>
            </a:r>
            <a:r>
              <a:rPr lang="en-US" sz="2000" dirty="0" err="1" smtClean="0"/>
              <a:t>atau</a:t>
            </a:r>
            <a:r>
              <a:rPr lang="en-US" sz="2000" dirty="0" smtClean="0"/>
              <a:t> </a:t>
            </a:r>
            <a:r>
              <a:rPr lang="en-US" sz="2000" dirty="0" err="1" smtClean="0"/>
              <a:t>alamat</a:t>
            </a:r>
            <a:r>
              <a:rPr lang="en-US" sz="2000" dirty="0" smtClean="0"/>
              <a:t> website di browser.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904" y="3242734"/>
            <a:ext cx="2600791" cy="2717800"/>
          </a:xfrm>
          <a:prstGeom prst="rect">
            <a:avLst/>
          </a:prstGeom>
        </p:spPr>
      </p:pic>
    </p:spTree>
    <p:extLst>
      <p:ext uri="{BB962C8B-B14F-4D97-AF65-F5344CB8AC3E}">
        <p14:creationId xmlns:p14="http://schemas.microsoft.com/office/powerpoint/2010/main" val="4050169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ppt_w</p:attrName>
                                        </p:attrNameLst>
                                      </p:cBhvr>
                                      <p:tavLst>
                                        <p:tav tm="0" fmla="#ppt_w*sin(2.5*pi*$)">
                                          <p:val>
                                            <p:fltVal val="0"/>
                                          </p:val>
                                        </p:tav>
                                        <p:tav tm="100000">
                                          <p:val>
                                            <p:fltVal val="1"/>
                                          </p:val>
                                        </p:tav>
                                      </p:tavLst>
                                    </p:anim>
                                    <p:anim calcmode="lin" valueType="num">
                                      <p:cBhvr>
                                        <p:cTn id="1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Apa</a:t>
            </a:r>
            <a:r>
              <a:rPr lang="en-US" dirty="0" smtClean="0"/>
              <a:t> </a:t>
            </a:r>
            <a:r>
              <a:rPr lang="en-US" dirty="0" err="1" smtClean="0"/>
              <a:t>Itu</a:t>
            </a:r>
            <a:r>
              <a:rPr lang="en-US" dirty="0" smtClean="0"/>
              <a:t> Website?</a:t>
            </a:r>
            <a:endParaRPr lang="id-ID" dirty="0"/>
          </a:p>
        </p:txBody>
      </p:sp>
      <p:sp>
        <p:nvSpPr>
          <p:cNvPr id="3" name="Content Placeholder 2"/>
          <p:cNvSpPr>
            <a:spLocks noGrp="1"/>
          </p:cNvSpPr>
          <p:nvPr>
            <p:ph idx="1"/>
          </p:nvPr>
        </p:nvSpPr>
        <p:spPr>
          <a:xfrm>
            <a:off x="762000" y="1337733"/>
            <a:ext cx="10642600" cy="5122334"/>
          </a:xfrm>
        </p:spPr>
        <p:txBody>
          <a:bodyPr>
            <a:normAutofit lnSpcReduction="10000"/>
          </a:bodyPr>
          <a:lstStyle/>
          <a:p>
            <a:pPr marL="0" indent="0" algn="just">
              <a:buNone/>
            </a:pPr>
            <a:r>
              <a:rPr lang="en-US" sz="2000" dirty="0" err="1" smtClean="0"/>
              <a:t>Sebagai</a:t>
            </a:r>
            <a:r>
              <a:rPr lang="en-US" sz="2000" dirty="0" smtClean="0"/>
              <a:t> </a:t>
            </a:r>
            <a:r>
              <a:rPr lang="en-US" sz="2000" dirty="0" err="1" smtClean="0"/>
              <a:t>contoh</a:t>
            </a:r>
            <a:r>
              <a:rPr lang="en-US" sz="2000" dirty="0" smtClean="0"/>
              <a:t>,</a:t>
            </a:r>
          </a:p>
          <a:p>
            <a:pPr algn="just"/>
            <a:r>
              <a:rPr lang="en-US" sz="2000" dirty="0" err="1" smtClean="0"/>
              <a:t>Jika</a:t>
            </a:r>
            <a:r>
              <a:rPr lang="en-US" sz="2000" dirty="0" smtClean="0"/>
              <a:t> </a:t>
            </a:r>
            <a:r>
              <a:rPr lang="en-US" sz="2000" dirty="0" err="1" smtClean="0"/>
              <a:t>ingin</a:t>
            </a:r>
            <a:r>
              <a:rPr lang="en-US" sz="2000" dirty="0" smtClean="0"/>
              <a:t> </a:t>
            </a:r>
            <a:r>
              <a:rPr lang="en-US" sz="2000" dirty="0" err="1" smtClean="0"/>
              <a:t>membuka</a:t>
            </a:r>
            <a:r>
              <a:rPr lang="en-US" sz="2000" dirty="0" smtClean="0"/>
              <a:t> </a:t>
            </a:r>
            <a:r>
              <a:rPr lang="en-US" sz="2000" dirty="0" err="1" smtClean="0"/>
              <a:t>halaman</a:t>
            </a:r>
            <a:r>
              <a:rPr lang="en-US" sz="2000" dirty="0" smtClean="0"/>
              <a:t> </a:t>
            </a:r>
            <a:r>
              <a:rPr lang="en-US" sz="2000" dirty="0" err="1" smtClean="0"/>
              <a:t>pencarian</a:t>
            </a:r>
            <a:r>
              <a:rPr lang="en-US" sz="2000" dirty="0" smtClean="0"/>
              <a:t> Google, </a:t>
            </a:r>
            <a:r>
              <a:rPr lang="en-US" sz="2000" dirty="0" err="1" smtClean="0"/>
              <a:t>maka</a:t>
            </a:r>
            <a:r>
              <a:rPr lang="en-US" sz="2000" dirty="0" smtClean="0"/>
              <a:t> </a:t>
            </a:r>
            <a:r>
              <a:rPr lang="en-US" sz="2000" dirty="0" err="1" smtClean="0"/>
              <a:t>alamatnya</a:t>
            </a:r>
            <a:r>
              <a:rPr lang="en-US" sz="2000" dirty="0" smtClean="0"/>
              <a:t> </a:t>
            </a:r>
            <a:r>
              <a:rPr lang="en-US" sz="2000" dirty="0" err="1" smtClean="0"/>
              <a:t>adalah</a:t>
            </a:r>
            <a:r>
              <a:rPr lang="en-US" sz="2000" dirty="0" smtClean="0"/>
              <a:t> </a:t>
            </a:r>
            <a:r>
              <a:rPr lang="en-US" sz="2000" u="sng" dirty="0" smtClean="0">
                <a:hlinkClick r:id="rId2"/>
              </a:rPr>
              <a:t>https://www.google.com</a:t>
            </a:r>
            <a:r>
              <a:rPr lang="en-US" sz="2000" u="sng" dirty="0" smtClean="0"/>
              <a:t> , </a:t>
            </a:r>
            <a:r>
              <a:rPr lang="en-US" sz="2000" dirty="0" err="1" smtClean="0"/>
              <a:t>dan</a:t>
            </a:r>
            <a:r>
              <a:rPr lang="en-US" sz="2000" dirty="0" smtClean="0"/>
              <a:t> </a:t>
            </a:r>
            <a:r>
              <a:rPr lang="en-US" sz="2000" dirty="0" err="1" smtClean="0"/>
              <a:t>jika</a:t>
            </a:r>
            <a:r>
              <a:rPr lang="en-US" sz="2000" dirty="0" smtClean="0"/>
              <a:t> </a:t>
            </a:r>
            <a:r>
              <a:rPr lang="en-US" sz="2000" dirty="0" err="1" smtClean="0"/>
              <a:t>diakses</a:t>
            </a:r>
            <a:r>
              <a:rPr lang="en-US" sz="2000" dirty="0" smtClean="0"/>
              <a:t> </a:t>
            </a:r>
            <a:r>
              <a:rPr lang="en-US" sz="2000" dirty="0" err="1" smtClean="0"/>
              <a:t>maka</a:t>
            </a:r>
            <a:r>
              <a:rPr lang="en-US" sz="2000" dirty="0" smtClean="0"/>
              <a:t> </a:t>
            </a:r>
            <a:r>
              <a:rPr lang="en-US" sz="2000" dirty="0" err="1" smtClean="0"/>
              <a:t>akan</a:t>
            </a:r>
            <a:r>
              <a:rPr lang="en-US" sz="2000" dirty="0" smtClean="0"/>
              <a:t> </a:t>
            </a:r>
            <a:r>
              <a:rPr lang="en-US" sz="2000" dirty="0" err="1" smtClean="0"/>
              <a:t>muncul</a:t>
            </a:r>
            <a:r>
              <a:rPr lang="en-US" sz="2000" dirty="0" smtClean="0"/>
              <a:t> </a:t>
            </a:r>
            <a:r>
              <a:rPr lang="en-US" sz="2000" dirty="0" err="1" smtClean="0"/>
              <a:t>seperti</a:t>
            </a:r>
            <a:r>
              <a:rPr lang="en-US" sz="2000" dirty="0" smtClean="0"/>
              <a:t> </a:t>
            </a:r>
            <a:r>
              <a:rPr lang="en-US" sz="2000" dirty="0" err="1" smtClean="0"/>
              <a:t>gambar</a:t>
            </a:r>
            <a:r>
              <a:rPr lang="en-US" sz="2000" dirty="0" smtClean="0"/>
              <a:t> </a:t>
            </a:r>
            <a:r>
              <a:rPr lang="en-US" sz="2000" dirty="0" err="1" smtClean="0"/>
              <a:t>berikut</a:t>
            </a:r>
            <a:endParaRPr lang="en-US" sz="2000" u="sng" dirty="0"/>
          </a:p>
          <a:p>
            <a:pPr algn="just"/>
            <a:endParaRPr lang="en-US" sz="2000" u="sng" dirty="0" smtClean="0"/>
          </a:p>
          <a:p>
            <a:pPr algn="just"/>
            <a:endParaRPr lang="en-US" sz="2000" u="sng" dirty="0"/>
          </a:p>
          <a:p>
            <a:pPr algn="just"/>
            <a:endParaRPr lang="en-US" sz="2000" u="sng" dirty="0" smtClean="0"/>
          </a:p>
          <a:p>
            <a:pPr algn="just"/>
            <a:endParaRPr lang="en-US" sz="2000" u="sng" dirty="0"/>
          </a:p>
          <a:p>
            <a:pPr algn="just"/>
            <a:endParaRPr lang="en-US" sz="2000" u="sng" dirty="0" smtClean="0"/>
          </a:p>
          <a:p>
            <a:pPr algn="just"/>
            <a:endParaRPr lang="en-US" sz="2000" u="sng" dirty="0"/>
          </a:p>
          <a:p>
            <a:pPr algn="just"/>
            <a:endParaRPr lang="en-US" sz="2000" u="sng" dirty="0" smtClean="0"/>
          </a:p>
          <a:p>
            <a:pPr algn="just"/>
            <a:r>
              <a:rPr lang="en-US" sz="2000" dirty="0" smtClean="0"/>
              <a:t>Dan yang </a:t>
            </a:r>
            <a:r>
              <a:rPr lang="en-US" sz="2000" dirty="0" err="1" smtClean="0"/>
              <a:t>dikotak</a:t>
            </a:r>
            <a:r>
              <a:rPr lang="en-US" sz="2000" dirty="0" smtClean="0"/>
              <a:t> </a:t>
            </a:r>
            <a:r>
              <a:rPr lang="en-US" sz="2000" dirty="0" err="1" smtClean="0"/>
              <a:t>merah</a:t>
            </a:r>
            <a:r>
              <a:rPr lang="en-US" sz="2000" dirty="0" smtClean="0"/>
              <a:t> </a:t>
            </a:r>
            <a:r>
              <a:rPr lang="en-US" sz="2000" dirty="0" err="1" smtClean="0"/>
              <a:t>itu</a:t>
            </a:r>
            <a:r>
              <a:rPr lang="en-US" sz="2000" dirty="0" smtClean="0"/>
              <a:t> </a:t>
            </a:r>
            <a:r>
              <a:rPr lang="en-US" sz="2000" dirty="0" err="1" smtClean="0"/>
              <a:t>adalah</a:t>
            </a:r>
            <a:r>
              <a:rPr lang="en-US" sz="2000" dirty="0" smtClean="0"/>
              <a:t> </a:t>
            </a:r>
            <a:r>
              <a:rPr lang="en-US" sz="2000" dirty="0" err="1" smtClean="0"/>
              <a:t>alamat</a:t>
            </a:r>
            <a:r>
              <a:rPr lang="en-US" sz="2000" dirty="0" smtClean="0"/>
              <a:t> website-</a:t>
            </a:r>
            <a:r>
              <a:rPr lang="en-US" sz="2000" dirty="0" err="1" smtClean="0"/>
              <a:t>nya</a:t>
            </a:r>
            <a:endParaRPr lang="en-US" sz="2000" dirty="0" smtClean="0"/>
          </a:p>
        </p:txBody>
      </p:sp>
      <p:pic>
        <p:nvPicPr>
          <p:cNvPr id="4" name="Picture 3"/>
          <p:cNvPicPr>
            <a:picLocks noChangeAspect="1"/>
          </p:cNvPicPr>
          <p:nvPr/>
        </p:nvPicPr>
        <p:blipFill>
          <a:blip r:embed="rId3"/>
          <a:stretch>
            <a:fillRect/>
          </a:stretch>
        </p:blipFill>
        <p:spPr>
          <a:xfrm>
            <a:off x="3162259" y="2692400"/>
            <a:ext cx="5854741" cy="3149972"/>
          </a:xfrm>
          <a:prstGeom prst="rect">
            <a:avLst/>
          </a:prstGeom>
        </p:spPr>
      </p:pic>
    </p:spTree>
    <p:extLst>
      <p:ext uri="{BB962C8B-B14F-4D97-AF65-F5344CB8AC3E}">
        <p14:creationId xmlns:p14="http://schemas.microsoft.com/office/powerpoint/2010/main" val="9410290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arn(inVertic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Apa</a:t>
            </a:r>
            <a:r>
              <a:rPr lang="en-US" dirty="0" smtClean="0"/>
              <a:t> </a:t>
            </a:r>
            <a:r>
              <a:rPr lang="en-US" dirty="0" err="1" smtClean="0"/>
              <a:t>Itu</a:t>
            </a:r>
            <a:r>
              <a:rPr lang="en-US" dirty="0" smtClean="0"/>
              <a:t> Website?</a:t>
            </a:r>
            <a:endParaRPr lang="id-ID" dirty="0"/>
          </a:p>
        </p:txBody>
      </p:sp>
      <p:sp>
        <p:nvSpPr>
          <p:cNvPr id="3" name="Content Placeholder 2"/>
          <p:cNvSpPr>
            <a:spLocks noGrp="1"/>
          </p:cNvSpPr>
          <p:nvPr>
            <p:ph idx="1"/>
          </p:nvPr>
        </p:nvSpPr>
        <p:spPr>
          <a:xfrm>
            <a:off x="762000" y="1337733"/>
            <a:ext cx="10642600" cy="5122334"/>
          </a:xfrm>
        </p:spPr>
        <p:txBody>
          <a:bodyPr>
            <a:normAutofit fontScale="92500" lnSpcReduction="10000"/>
          </a:bodyPr>
          <a:lstStyle/>
          <a:p>
            <a:pPr marL="0" indent="0" algn="just">
              <a:buNone/>
            </a:pPr>
            <a:r>
              <a:rPr lang="en-US" sz="2000" dirty="0" err="1" smtClean="0"/>
              <a:t>Contoh</a:t>
            </a:r>
            <a:r>
              <a:rPr lang="en-US" sz="2000" dirty="0" smtClean="0"/>
              <a:t> </a:t>
            </a:r>
            <a:r>
              <a:rPr lang="en-US" sz="2000" dirty="0" err="1" smtClean="0"/>
              <a:t>lagi</a:t>
            </a:r>
            <a:r>
              <a:rPr lang="en-US" sz="2000" dirty="0" smtClean="0"/>
              <a:t>,</a:t>
            </a:r>
          </a:p>
          <a:p>
            <a:pPr algn="just"/>
            <a:r>
              <a:rPr lang="en-US" sz="2000" dirty="0" err="1" smtClean="0"/>
              <a:t>Jika</a:t>
            </a:r>
            <a:r>
              <a:rPr lang="en-US" sz="2000" dirty="0" smtClean="0"/>
              <a:t> </a:t>
            </a:r>
            <a:r>
              <a:rPr lang="en-US" sz="2000" dirty="0" err="1" smtClean="0"/>
              <a:t>ingin</a:t>
            </a:r>
            <a:r>
              <a:rPr lang="en-US" sz="2000" dirty="0" smtClean="0"/>
              <a:t> </a:t>
            </a:r>
            <a:r>
              <a:rPr lang="en-US" sz="2000" dirty="0" err="1" smtClean="0"/>
              <a:t>membuka</a:t>
            </a:r>
            <a:r>
              <a:rPr lang="en-US" sz="2000" dirty="0" smtClean="0"/>
              <a:t> </a:t>
            </a:r>
            <a:r>
              <a:rPr lang="en-US" sz="2000" dirty="0" err="1" smtClean="0"/>
              <a:t>halaman</a:t>
            </a:r>
            <a:r>
              <a:rPr lang="en-US" sz="2000" dirty="0" smtClean="0"/>
              <a:t> </a:t>
            </a:r>
            <a:r>
              <a:rPr lang="en-US" sz="2000" dirty="0" err="1" smtClean="0"/>
              <a:t>untuk</a:t>
            </a:r>
            <a:r>
              <a:rPr lang="en-US" sz="2000" dirty="0" smtClean="0"/>
              <a:t> </a:t>
            </a:r>
            <a:r>
              <a:rPr lang="en-US" sz="2000" dirty="0" err="1" smtClean="0"/>
              <a:t>menonton</a:t>
            </a:r>
            <a:r>
              <a:rPr lang="en-US" sz="2000" dirty="0" smtClean="0"/>
              <a:t> video </a:t>
            </a:r>
            <a:r>
              <a:rPr lang="en-US" sz="2000" dirty="0" err="1" smtClean="0"/>
              <a:t>secara</a:t>
            </a:r>
            <a:r>
              <a:rPr lang="en-US" sz="2000" dirty="0" smtClean="0"/>
              <a:t> online </a:t>
            </a:r>
            <a:r>
              <a:rPr lang="en-US" sz="2000" dirty="0" err="1" smtClean="0"/>
              <a:t>misalkan</a:t>
            </a:r>
            <a:r>
              <a:rPr lang="en-US" sz="2000" dirty="0" smtClean="0"/>
              <a:t> </a:t>
            </a:r>
            <a:r>
              <a:rPr lang="en-US" sz="2000" dirty="0" err="1" smtClean="0"/>
              <a:t>seperti</a:t>
            </a:r>
            <a:r>
              <a:rPr lang="en-US" sz="2000" dirty="0" smtClean="0"/>
              <a:t> </a:t>
            </a:r>
            <a:r>
              <a:rPr lang="en-US" sz="2000" dirty="0" err="1" smtClean="0"/>
              <a:t>Youtube</a:t>
            </a:r>
            <a:r>
              <a:rPr lang="en-US" sz="2000" dirty="0" smtClean="0"/>
              <a:t>, </a:t>
            </a:r>
            <a:r>
              <a:rPr lang="en-US" sz="2000" dirty="0" err="1" smtClean="0"/>
              <a:t>maka</a:t>
            </a:r>
            <a:r>
              <a:rPr lang="en-US" sz="2000" dirty="0" smtClean="0"/>
              <a:t> </a:t>
            </a:r>
            <a:r>
              <a:rPr lang="en-US" sz="2000" dirty="0" err="1" smtClean="0"/>
              <a:t>alamatnya</a:t>
            </a:r>
            <a:r>
              <a:rPr lang="en-US" sz="2000" dirty="0" smtClean="0"/>
              <a:t> </a:t>
            </a:r>
            <a:r>
              <a:rPr lang="en-US" sz="2000" dirty="0" err="1" smtClean="0"/>
              <a:t>adalah</a:t>
            </a:r>
            <a:r>
              <a:rPr lang="en-US" sz="2000" dirty="0" smtClean="0"/>
              <a:t> </a:t>
            </a:r>
            <a:r>
              <a:rPr lang="en-US" sz="2000" u="sng" dirty="0" smtClean="0">
                <a:hlinkClick r:id="rId2"/>
              </a:rPr>
              <a:t>https://www.youtube.com</a:t>
            </a:r>
            <a:r>
              <a:rPr lang="en-US" sz="2000" u="sng" dirty="0" smtClean="0"/>
              <a:t> , </a:t>
            </a:r>
            <a:r>
              <a:rPr lang="en-US" sz="2000" dirty="0" err="1" smtClean="0"/>
              <a:t>dan</a:t>
            </a:r>
            <a:r>
              <a:rPr lang="en-US" sz="2000" dirty="0" smtClean="0"/>
              <a:t> </a:t>
            </a:r>
            <a:r>
              <a:rPr lang="en-US" sz="2000" dirty="0" err="1" smtClean="0"/>
              <a:t>jika</a:t>
            </a:r>
            <a:r>
              <a:rPr lang="en-US" sz="2000" dirty="0" smtClean="0"/>
              <a:t> </a:t>
            </a:r>
            <a:r>
              <a:rPr lang="en-US" sz="2000" dirty="0" err="1" smtClean="0"/>
              <a:t>diakses</a:t>
            </a:r>
            <a:r>
              <a:rPr lang="en-US" sz="2000" dirty="0" smtClean="0"/>
              <a:t> </a:t>
            </a:r>
            <a:r>
              <a:rPr lang="en-US" sz="2000" dirty="0" err="1" smtClean="0"/>
              <a:t>maka</a:t>
            </a:r>
            <a:r>
              <a:rPr lang="en-US" sz="2000" dirty="0" smtClean="0"/>
              <a:t> </a:t>
            </a:r>
            <a:r>
              <a:rPr lang="en-US" sz="2000" dirty="0" err="1" smtClean="0"/>
              <a:t>akan</a:t>
            </a:r>
            <a:r>
              <a:rPr lang="en-US" sz="2000" dirty="0" smtClean="0"/>
              <a:t> </a:t>
            </a:r>
            <a:r>
              <a:rPr lang="en-US" sz="2000" dirty="0" err="1" smtClean="0"/>
              <a:t>muncul</a:t>
            </a:r>
            <a:r>
              <a:rPr lang="en-US" sz="2000" dirty="0" smtClean="0"/>
              <a:t> </a:t>
            </a:r>
            <a:r>
              <a:rPr lang="en-US" sz="2000" dirty="0" err="1" smtClean="0"/>
              <a:t>seperti</a:t>
            </a:r>
            <a:r>
              <a:rPr lang="en-US" sz="2000" dirty="0" smtClean="0"/>
              <a:t> </a:t>
            </a:r>
            <a:r>
              <a:rPr lang="en-US" sz="2000" dirty="0" err="1" smtClean="0"/>
              <a:t>gambar</a:t>
            </a:r>
            <a:r>
              <a:rPr lang="en-US" sz="2000" dirty="0" smtClean="0"/>
              <a:t> </a:t>
            </a:r>
            <a:r>
              <a:rPr lang="en-US" sz="2000" dirty="0" err="1" smtClean="0"/>
              <a:t>berikut</a:t>
            </a:r>
            <a:endParaRPr lang="en-US" sz="2000" u="sng" dirty="0"/>
          </a:p>
          <a:p>
            <a:pPr algn="just"/>
            <a:endParaRPr lang="en-US" sz="2000" u="sng" dirty="0" smtClean="0"/>
          </a:p>
          <a:p>
            <a:pPr algn="just"/>
            <a:endParaRPr lang="en-US" sz="2000" u="sng" dirty="0"/>
          </a:p>
          <a:p>
            <a:pPr algn="just"/>
            <a:endParaRPr lang="en-US" sz="2000" u="sng" dirty="0" smtClean="0"/>
          </a:p>
          <a:p>
            <a:pPr algn="just"/>
            <a:endParaRPr lang="en-US" sz="2000" u="sng" dirty="0"/>
          </a:p>
          <a:p>
            <a:pPr algn="just"/>
            <a:endParaRPr lang="en-US" sz="2000" u="sng" dirty="0" smtClean="0"/>
          </a:p>
          <a:p>
            <a:pPr algn="just"/>
            <a:endParaRPr lang="en-US" sz="2000" u="sng" dirty="0"/>
          </a:p>
          <a:p>
            <a:pPr algn="just"/>
            <a:endParaRPr lang="en-US" sz="2000" u="sng" dirty="0" smtClean="0"/>
          </a:p>
          <a:p>
            <a:pPr algn="just"/>
            <a:r>
              <a:rPr lang="en-US" sz="2000" dirty="0" smtClean="0"/>
              <a:t>Dan </a:t>
            </a:r>
            <a:r>
              <a:rPr lang="en-US" sz="2000" dirty="0" err="1" smtClean="0"/>
              <a:t>untuk</a:t>
            </a:r>
            <a:r>
              <a:rPr lang="en-US" sz="2000" dirty="0" smtClean="0"/>
              <a:t> yang </a:t>
            </a:r>
            <a:r>
              <a:rPr lang="en-US" sz="2000" dirty="0" err="1" smtClean="0"/>
              <a:t>dikotak</a:t>
            </a:r>
            <a:r>
              <a:rPr lang="en-US" sz="2000" dirty="0" smtClean="0"/>
              <a:t> </a:t>
            </a:r>
            <a:r>
              <a:rPr lang="en-US" sz="2000" dirty="0" err="1" smtClean="0"/>
              <a:t>merah</a:t>
            </a:r>
            <a:r>
              <a:rPr lang="en-US" sz="2000" dirty="0" smtClean="0"/>
              <a:t> </a:t>
            </a:r>
            <a:r>
              <a:rPr lang="en-US" sz="2000" dirty="0" err="1" smtClean="0"/>
              <a:t>itu</a:t>
            </a:r>
            <a:r>
              <a:rPr lang="en-US" sz="2000" dirty="0" smtClean="0"/>
              <a:t> </a:t>
            </a:r>
            <a:r>
              <a:rPr lang="en-US" sz="2000" dirty="0" err="1" smtClean="0"/>
              <a:t>ketika</a:t>
            </a:r>
            <a:r>
              <a:rPr lang="en-US" sz="2000" dirty="0" smtClean="0"/>
              <a:t> </a:t>
            </a:r>
            <a:r>
              <a:rPr lang="en-US" sz="2000" dirty="0" err="1" smtClean="0"/>
              <a:t>diklik</a:t>
            </a:r>
            <a:r>
              <a:rPr lang="en-US" sz="2000" dirty="0" smtClean="0"/>
              <a:t> </a:t>
            </a:r>
            <a:r>
              <a:rPr lang="en-US" sz="2000" dirty="0" err="1" smtClean="0"/>
              <a:t>maka</a:t>
            </a:r>
            <a:r>
              <a:rPr lang="en-US" sz="2000" dirty="0" smtClean="0"/>
              <a:t> </a:t>
            </a:r>
            <a:r>
              <a:rPr lang="en-US" sz="2000" dirty="0" err="1" smtClean="0"/>
              <a:t>akan</a:t>
            </a:r>
            <a:r>
              <a:rPr lang="en-US" sz="2000" dirty="0" smtClean="0"/>
              <a:t> </a:t>
            </a:r>
            <a:r>
              <a:rPr lang="en-US" sz="2000" dirty="0" err="1" smtClean="0"/>
              <a:t>mengarah</a:t>
            </a:r>
            <a:r>
              <a:rPr lang="en-US" sz="2000" dirty="0" smtClean="0"/>
              <a:t> </a:t>
            </a:r>
            <a:r>
              <a:rPr lang="en-US" sz="2000" dirty="0" err="1" smtClean="0"/>
              <a:t>ke</a:t>
            </a:r>
            <a:r>
              <a:rPr lang="en-US" sz="2000" dirty="0" smtClean="0"/>
              <a:t> </a:t>
            </a:r>
            <a:r>
              <a:rPr lang="en-US" sz="2000" dirty="0" err="1" smtClean="0"/>
              <a:t>halaman</a:t>
            </a:r>
            <a:r>
              <a:rPr lang="en-US" sz="2000" dirty="0" smtClean="0"/>
              <a:t> </a:t>
            </a:r>
            <a:r>
              <a:rPr lang="en-US" sz="2000" dirty="0" err="1" smtClean="0"/>
              <a:t>baru</a:t>
            </a:r>
            <a:r>
              <a:rPr lang="en-US" sz="2000" dirty="0" smtClean="0"/>
              <a:t> </a:t>
            </a:r>
            <a:r>
              <a:rPr lang="en-US" sz="2000" dirty="0" err="1" smtClean="0"/>
              <a:t>berupa</a:t>
            </a:r>
            <a:r>
              <a:rPr lang="en-US" sz="2000" dirty="0" smtClean="0"/>
              <a:t> </a:t>
            </a:r>
            <a:r>
              <a:rPr lang="en-US" sz="2000" dirty="0" err="1" smtClean="0"/>
              <a:t>informasi</a:t>
            </a:r>
            <a:r>
              <a:rPr lang="en-US" sz="2000" dirty="0" smtClean="0"/>
              <a:t> yang </a:t>
            </a:r>
            <a:r>
              <a:rPr lang="en-US" sz="2000" dirty="0" err="1" smtClean="0"/>
              <a:t>berbeda</a:t>
            </a:r>
            <a:r>
              <a:rPr lang="en-US" sz="2000" dirty="0" smtClean="0"/>
              <a:t>, </a:t>
            </a:r>
            <a:r>
              <a:rPr lang="en-US" sz="2000" dirty="0" err="1" smtClean="0"/>
              <a:t>dan</a:t>
            </a:r>
            <a:r>
              <a:rPr lang="en-US" sz="2000" dirty="0" smtClean="0"/>
              <a:t> URL yang </a:t>
            </a:r>
            <a:r>
              <a:rPr lang="en-US" sz="2000" dirty="0" err="1" smtClean="0"/>
              <a:t>berada</a:t>
            </a:r>
            <a:r>
              <a:rPr lang="en-US" sz="2000" dirty="0" smtClean="0"/>
              <a:t> di </a:t>
            </a:r>
            <a:r>
              <a:rPr lang="en-US" sz="2000" dirty="0" err="1" smtClean="0"/>
              <a:t>atas</a:t>
            </a:r>
            <a:r>
              <a:rPr lang="en-US" sz="2000" dirty="0" smtClean="0"/>
              <a:t> </a:t>
            </a:r>
            <a:r>
              <a:rPr lang="en-US" sz="2000" dirty="0" err="1" smtClean="0"/>
              <a:t>seperti</a:t>
            </a:r>
            <a:r>
              <a:rPr lang="en-US" sz="2000" dirty="0" smtClean="0"/>
              <a:t> </a:t>
            </a:r>
            <a:r>
              <a:rPr lang="en-US" sz="2000" dirty="0" err="1" smtClean="0"/>
              <a:t>gambar</a:t>
            </a:r>
            <a:r>
              <a:rPr lang="en-US" sz="2000" dirty="0" smtClean="0"/>
              <a:t> </a:t>
            </a:r>
            <a:r>
              <a:rPr lang="en-US" sz="2000" dirty="0" err="1" smtClean="0"/>
              <a:t>sebelumnya</a:t>
            </a:r>
            <a:r>
              <a:rPr lang="en-US" sz="2000" dirty="0" smtClean="0"/>
              <a:t> </a:t>
            </a:r>
            <a:r>
              <a:rPr lang="en-US" sz="2000" dirty="0" err="1" smtClean="0"/>
              <a:t>juga</a:t>
            </a:r>
            <a:r>
              <a:rPr lang="en-US" sz="2000" dirty="0" smtClean="0"/>
              <a:t> </a:t>
            </a:r>
            <a:r>
              <a:rPr lang="en-US" sz="2000" dirty="0" err="1" smtClean="0"/>
              <a:t>akan</a:t>
            </a:r>
            <a:r>
              <a:rPr lang="en-US" sz="2000" dirty="0" smtClean="0"/>
              <a:t> </a:t>
            </a:r>
            <a:r>
              <a:rPr lang="en-US" sz="2000" dirty="0" err="1" smtClean="0"/>
              <a:t>berubah</a:t>
            </a:r>
            <a:r>
              <a:rPr lang="en-US" sz="2000" dirty="0" smtClean="0"/>
              <a:t>.</a:t>
            </a:r>
          </a:p>
        </p:txBody>
      </p:sp>
      <p:pic>
        <p:nvPicPr>
          <p:cNvPr id="5" name="Picture 4"/>
          <p:cNvPicPr>
            <a:picLocks noChangeAspect="1"/>
          </p:cNvPicPr>
          <p:nvPr/>
        </p:nvPicPr>
        <p:blipFill>
          <a:blip r:embed="rId3"/>
          <a:stretch>
            <a:fillRect/>
          </a:stretch>
        </p:blipFill>
        <p:spPr>
          <a:xfrm>
            <a:off x="3084241" y="2607732"/>
            <a:ext cx="5579221" cy="2963333"/>
          </a:xfrm>
          <a:prstGeom prst="rect">
            <a:avLst/>
          </a:prstGeom>
        </p:spPr>
      </p:pic>
    </p:spTree>
    <p:extLst>
      <p:ext uri="{BB962C8B-B14F-4D97-AF65-F5344CB8AC3E}">
        <p14:creationId xmlns:p14="http://schemas.microsoft.com/office/powerpoint/2010/main" val="4215127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2000"/>
                                        <p:tgtEl>
                                          <p:spTgt spid="3">
                                            <p:txEl>
                                              <p:pRg st="9" end="9"/>
                                            </p:txEl>
                                          </p:spTgt>
                                        </p:tgtEl>
                                      </p:cBhvr>
                                    </p:animEffect>
                                    <p:anim calcmode="lin" valueType="num">
                                      <p:cBhvr>
                                        <p:cTn id="23"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Sejarah</a:t>
            </a:r>
            <a:r>
              <a:rPr lang="en-US" dirty="0" smtClean="0"/>
              <a:t> Website</a:t>
            </a:r>
            <a:endParaRPr lang="id-ID" dirty="0"/>
          </a:p>
        </p:txBody>
      </p:sp>
      <p:sp>
        <p:nvSpPr>
          <p:cNvPr id="3" name="Content Placeholder 2"/>
          <p:cNvSpPr>
            <a:spLocks noGrp="1"/>
          </p:cNvSpPr>
          <p:nvPr>
            <p:ph idx="1"/>
          </p:nvPr>
        </p:nvSpPr>
        <p:spPr>
          <a:xfrm>
            <a:off x="762000" y="1337733"/>
            <a:ext cx="10642600" cy="5122334"/>
          </a:xfrm>
        </p:spPr>
        <p:txBody>
          <a:bodyPr>
            <a:normAutofit/>
          </a:bodyPr>
          <a:lstStyle/>
          <a:p>
            <a:pPr marL="0" indent="0" algn="just">
              <a:buNone/>
            </a:pPr>
            <a:r>
              <a:rPr lang="en-US" sz="2000" dirty="0" smtClean="0"/>
              <a:t>	Website </a:t>
            </a:r>
            <a:r>
              <a:rPr lang="en-US" sz="2000" dirty="0" err="1" smtClean="0"/>
              <a:t>pertama</a:t>
            </a:r>
            <a:r>
              <a:rPr lang="en-US" sz="2000" dirty="0" smtClean="0"/>
              <a:t> kali </a:t>
            </a:r>
            <a:r>
              <a:rPr lang="en-US" sz="2000" dirty="0" err="1" smtClean="0"/>
              <a:t>dibuat</a:t>
            </a:r>
            <a:r>
              <a:rPr lang="en-US" sz="2000" dirty="0" smtClean="0"/>
              <a:t> </a:t>
            </a:r>
            <a:r>
              <a:rPr lang="en-US" sz="2000" dirty="0" err="1" smtClean="0"/>
              <a:t>oleh</a:t>
            </a:r>
            <a:r>
              <a:rPr lang="en-US" sz="2000" dirty="0" smtClean="0"/>
              <a:t> </a:t>
            </a:r>
            <a:r>
              <a:rPr lang="en-US" sz="2000" b="1" dirty="0" smtClean="0"/>
              <a:t>Tim Berners-Lee </a:t>
            </a:r>
            <a:r>
              <a:rPr lang="en-US" sz="2000" dirty="0" err="1" smtClean="0"/>
              <a:t>pada</a:t>
            </a:r>
            <a:r>
              <a:rPr lang="en-US" sz="2000" dirty="0" smtClean="0"/>
              <a:t> </a:t>
            </a:r>
            <a:r>
              <a:rPr lang="en-US" sz="2000" dirty="0" err="1" smtClean="0"/>
              <a:t>akhir</a:t>
            </a:r>
            <a:r>
              <a:rPr lang="en-US" sz="2000" dirty="0" smtClean="0"/>
              <a:t> 1980an </a:t>
            </a:r>
            <a:r>
              <a:rPr lang="en-US" sz="2000" dirty="0" err="1" smtClean="0"/>
              <a:t>dan</a:t>
            </a:r>
            <a:r>
              <a:rPr lang="en-US" sz="2000" dirty="0" smtClean="0"/>
              <a:t> </a:t>
            </a:r>
            <a:r>
              <a:rPr lang="en-US" sz="2000" dirty="0" err="1" smtClean="0"/>
              <a:t>baru</a:t>
            </a:r>
            <a:r>
              <a:rPr lang="en-US" sz="2000" dirty="0" smtClean="0"/>
              <a:t> </a:t>
            </a:r>
            <a:r>
              <a:rPr lang="en-US" sz="2000" dirty="0" err="1" smtClean="0"/>
              <a:t>resmi</a:t>
            </a:r>
            <a:r>
              <a:rPr lang="en-US" sz="2000" dirty="0" smtClean="0"/>
              <a:t> online </a:t>
            </a:r>
            <a:r>
              <a:rPr lang="en-US" sz="2000" dirty="0" err="1" smtClean="0"/>
              <a:t>tahun</a:t>
            </a:r>
            <a:r>
              <a:rPr lang="en-US" sz="2000" dirty="0" smtClean="0"/>
              <a:t> 1991.</a:t>
            </a:r>
          </a:p>
          <a:p>
            <a:pPr marL="0" indent="0" algn="just">
              <a:buNone/>
            </a:pPr>
            <a:r>
              <a:rPr lang="en-US" sz="2000" dirty="0" smtClean="0"/>
              <a:t>	</a:t>
            </a:r>
            <a:r>
              <a:rPr lang="en-US" sz="2000" dirty="0" err="1" smtClean="0"/>
              <a:t>Tujuan</a:t>
            </a:r>
            <a:r>
              <a:rPr lang="en-US" sz="2000" dirty="0" smtClean="0"/>
              <a:t> </a:t>
            </a:r>
            <a:r>
              <a:rPr lang="en-US" sz="2000" dirty="0" err="1" smtClean="0"/>
              <a:t>awal</a:t>
            </a:r>
            <a:r>
              <a:rPr lang="en-US" sz="2000" dirty="0" smtClean="0"/>
              <a:t> Tim Berners-Lee </a:t>
            </a:r>
            <a:r>
              <a:rPr lang="en-US" sz="2000" dirty="0" err="1" smtClean="0"/>
              <a:t>membuat</a:t>
            </a:r>
            <a:r>
              <a:rPr lang="en-US" sz="2000" dirty="0" smtClean="0"/>
              <a:t> </a:t>
            </a:r>
            <a:r>
              <a:rPr lang="en-US" sz="2000" dirty="0" err="1" smtClean="0"/>
              <a:t>sebuah</a:t>
            </a:r>
            <a:r>
              <a:rPr lang="en-US" sz="2000" dirty="0" smtClean="0"/>
              <a:t> website </a:t>
            </a:r>
            <a:r>
              <a:rPr lang="en-US" sz="2000" dirty="0" err="1" smtClean="0"/>
              <a:t>adalah</a:t>
            </a:r>
            <a:r>
              <a:rPr lang="en-US" sz="2000" dirty="0" smtClean="0"/>
              <a:t> agar </a:t>
            </a:r>
            <a:r>
              <a:rPr lang="en-US" sz="2000" dirty="0" err="1" smtClean="0"/>
              <a:t>lebih</a:t>
            </a:r>
            <a:r>
              <a:rPr lang="en-US" sz="2000" dirty="0" smtClean="0"/>
              <a:t> </a:t>
            </a:r>
            <a:r>
              <a:rPr lang="en-US" sz="2000" dirty="0" err="1" smtClean="0"/>
              <a:t>memudahkan</a:t>
            </a:r>
            <a:r>
              <a:rPr lang="en-US" sz="2000" dirty="0" smtClean="0"/>
              <a:t> para </a:t>
            </a:r>
            <a:r>
              <a:rPr lang="en-US" sz="2000" dirty="0" err="1" smtClean="0"/>
              <a:t>peneliti</a:t>
            </a:r>
            <a:r>
              <a:rPr lang="en-US" sz="2000" dirty="0" smtClean="0"/>
              <a:t> di </a:t>
            </a:r>
            <a:r>
              <a:rPr lang="en-US" sz="2000" dirty="0" err="1" smtClean="0"/>
              <a:t>tempatnya</a:t>
            </a:r>
            <a:r>
              <a:rPr lang="en-US" sz="2000" dirty="0" smtClean="0"/>
              <a:t> </a:t>
            </a:r>
            <a:r>
              <a:rPr lang="en-US" sz="2000" dirty="0" err="1" smtClean="0"/>
              <a:t>bekerja</a:t>
            </a:r>
            <a:r>
              <a:rPr lang="en-US" sz="2000" dirty="0" smtClean="0"/>
              <a:t> </a:t>
            </a:r>
            <a:r>
              <a:rPr lang="en-US" sz="2000" dirty="0" err="1" smtClean="0"/>
              <a:t>saat</a:t>
            </a:r>
            <a:r>
              <a:rPr lang="en-US" sz="2000" dirty="0" smtClean="0"/>
              <a:t> </a:t>
            </a:r>
            <a:r>
              <a:rPr lang="en-US" sz="2000" dirty="0" err="1" smtClean="0"/>
              <a:t>akan</a:t>
            </a:r>
            <a:r>
              <a:rPr lang="en-US" sz="2000" dirty="0" smtClean="0"/>
              <a:t> </a:t>
            </a:r>
            <a:r>
              <a:rPr lang="en-US" sz="2000" dirty="0" err="1" smtClean="0"/>
              <a:t>bertukar</a:t>
            </a:r>
            <a:r>
              <a:rPr lang="en-US" sz="2000" dirty="0" smtClean="0"/>
              <a:t> </a:t>
            </a:r>
            <a:r>
              <a:rPr lang="en-US" sz="2000" dirty="0" err="1" smtClean="0"/>
              <a:t>atau</a:t>
            </a:r>
            <a:r>
              <a:rPr lang="en-US" sz="2000" dirty="0" smtClean="0"/>
              <a:t> </a:t>
            </a:r>
            <a:r>
              <a:rPr lang="en-US" sz="2000" dirty="0" err="1" smtClean="0"/>
              <a:t>mengubah</a:t>
            </a:r>
            <a:r>
              <a:rPr lang="en-US" sz="2000" dirty="0" smtClean="0"/>
              <a:t> </a:t>
            </a:r>
            <a:r>
              <a:rPr lang="en-US" sz="2000" dirty="0" err="1" smtClean="0"/>
              <a:t>informasi</a:t>
            </a:r>
            <a:r>
              <a:rPr lang="en-US" sz="2000" dirty="0" smtClean="0"/>
              <a:t>.</a:t>
            </a:r>
          </a:p>
          <a:p>
            <a:pPr marL="0" indent="0" algn="just">
              <a:buNone/>
            </a:pPr>
            <a:r>
              <a:rPr lang="en-US" sz="2000" dirty="0" smtClean="0"/>
              <a:t>	</a:t>
            </a:r>
            <a:r>
              <a:rPr lang="en-US" sz="2000" dirty="0" err="1" smtClean="0"/>
              <a:t>Pada</a:t>
            </a:r>
            <a:r>
              <a:rPr lang="en-US" sz="2000" dirty="0" smtClean="0"/>
              <a:t> </a:t>
            </a:r>
            <a:r>
              <a:rPr lang="en-US" sz="2000" dirty="0" err="1" smtClean="0"/>
              <a:t>saat</a:t>
            </a:r>
            <a:r>
              <a:rPr lang="en-US" sz="2000" dirty="0" smtClean="0"/>
              <a:t> </a:t>
            </a:r>
            <a:r>
              <a:rPr lang="en-US" sz="2000" dirty="0" err="1" smtClean="0"/>
              <a:t>itu</a:t>
            </a:r>
            <a:r>
              <a:rPr lang="en-US" sz="2000" dirty="0" smtClean="0"/>
              <a:t>, website </a:t>
            </a:r>
            <a:r>
              <a:rPr lang="en-US" sz="2000" dirty="0" err="1" smtClean="0"/>
              <a:t>mulai</a:t>
            </a:r>
            <a:r>
              <a:rPr lang="en-US" sz="2000" dirty="0" smtClean="0"/>
              <a:t> </a:t>
            </a:r>
            <a:r>
              <a:rPr lang="en-US" sz="2000" dirty="0" err="1" smtClean="0"/>
              <a:t>dapat</a:t>
            </a:r>
            <a:r>
              <a:rPr lang="en-US" sz="2000" dirty="0" smtClean="0"/>
              <a:t> </a:t>
            </a:r>
            <a:r>
              <a:rPr lang="en-US" sz="2000" dirty="0" err="1" smtClean="0"/>
              <a:t>digunakan</a:t>
            </a:r>
            <a:r>
              <a:rPr lang="en-US" sz="2000" dirty="0" smtClean="0"/>
              <a:t> </a:t>
            </a:r>
            <a:r>
              <a:rPr lang="en-US" sz="2000" dirty="0" err="1" smtClean="0"/>
              <a:t>secara</a:t>
            </a:r>
            <a:r>
              <a:rPr lang="en-US" sz="2000" dirty="0" smtClean="0"/>
              <a:t> gratis </a:t>
            </a:r>
            <a:r>
              <a:rPr lang="en-US" sz="2000" dirty="0" err="1" smtClean="0"/>
              <a:t>oleh</a:t>
            </a:r>
            <a:r>
              <a:rPr lang="en-US" sz="2000" dirty="0" smtClean="0"/>
              <a:t> public </a:t>
            </a:r>
            <a:r>
              <a:rPr lang="en-US" sz="2000" dirty="0" err="1" smtClean="0"/>
              <a:t>dan</a:t>
            </a:r>
            <a:r>
              <a:rPr lang="en-US" sz="2000" dirty="0" smtClean="0"/>
              <a:t> </a:t>
            </a:r>
            <a:r>
              <a:rPr lang="en-US" sz="2000" dirty="0" err="1" smtClean="0"/>
              <a:t>baru</a:t>
            </a:r>
            <a:r>
              <a:rPr lang="en-US" sz="2000" dirty="0" smtClean="0"/>
              <a:t> </a:t>
            </a:r>
            <a:r>
              <a:rPr lang="en-US" sz="2000" dirty="0" err="1" smtClean="0"/>
              <a:t>diumumkan</a:t>
            </a:r>
            <a:r>
              <a:rPr lang="en-US" sz="2000" dirty="0" smtClean="0"/>
              <a:t> </a:t>
            </a:r>
            <a:r>
              <a:rPr lang="en-US" sz="2000" dirty="0" err="1" smtClean="0"/>
              <a:t>oleh</a:t>
            </a:r>
            <a:r>
              <a:rPr lang="en-US" sz="2000" dirty="0" smtClean="0"/>
              <a:t> </a:t>
            </a:r>
            <a:r>
              <a:rPr lang="en-US" sz="2000" b="1" dirty="0" smtClean="0"/>
              <a:t>CERN</a:t>
            </a:r>
            <a:r>
              <a:rPr lang="en-US" sz="2000" dirty="0" smtClean="0"/>
              <a:t> </a:t>
            </a:r>
            <a:r>
              <a:rPr lang="en-US" sz="2000" dirty="0" err="1" smtClean="0"/>
              <a:t>tepatnya</a:t>
            </a:r>
            <a:r>
              <a:rPr lang="en-US" sz="2000" dirty="0" smtClean="0"/>
              <a:t> </a:t>
            </a:r>
            <a:r>
              <a:rPr lang="en-US" sz="2000" dirty="0" err="1" smtClean="0"/>
              <a:t>tanggal</a:t>
            </a:r>
            <a:r>
              <a:rPr lang="en-US" sz="2000" dirty="0" smtClean="0"/>
              <a:t> 30 April 1993.</a:t>
            </a:r>
          </a:p>
          <a:p>
            <a:pPr marL="0" indent="0">
              <a:buNone/>
            </a:pPr>
            <a:r>
              <a:rPr lang="en-US" sz="2000" dirty="0" smtClean="0"/>
              <a:t>	</a:t>
            </a:r>
            <a:r>
              <a:rPr lang="id-ID" sz="2000" dirty="0" smtClean="0"/>
              <a:t>Sebelum </a:t>
            </a:r>
            <a:r>
              <a:rPr lang="id-ID" sz="2000" dirty="0"/>
              <a:t>itu pada tahun 1990, Tim Berners-Lee juga menuliskan tentang tiga teknologi dasar web, antara lain</a:t>
            </a:r>
            <a:r>
              <a:rPr lang="id-ID" sz="2000" dirty="0" smtClean="0"/>
              <a:t>:</a:t>
            </a:r>
            <a:endParaRPr lang="id-ID" sz="2000" dirty="0"/>
          </a:p>
        </p:txBody>
      </p:sp>
    </p:spTree>
    <p:extLst>
      <p:ext uri="{BB962C8B-B14F-4D97-AF65-F5344CB8AC3E}">
        <p14:creationId xmlns:p14="http://schemas.microsoft.com/office/powerpoint/2010/main" val="215632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Sejarah</a:t>
            </a:r>
            <a:r>
              <a:rPr lang="en-US" dirty="0" smtClean="0"/>
              <a:t> Website</a:t>
            </a:r>
            <a:endParaRPr lang="id-ID" dirty="0"/>
          </a:p>
        </p:txBody>
      </p:sp>
      <p:sp>
        <p:nvSpPr>
          <p:cNvPr id="3" name="Content Placeholder 2"/>
          <p:cNvSpPr>
            <a:spLocks noGrp="1"/>
          </p:cNvSpPr>
          <p:nvPr>
            <p:ph idx="1"/>
          </p:nvPr>
        </p:nvSpPr>
        <p:spPr>
          <a:xfrm>
            <a:off x="762000" y="1337733"/>
            <a:ext cx="10642600" cy="5122334"/>
          </a:xfrm>
        </p:spPr>
        <p:txBody>
          <a:bodyPr>
            <a:normAutofit/>
          </a:bodyPr>
          <a:lstStyle/>
          <a:p>
            <a:pPr marL="457200" indent="-457200" algn="just">
              <a:buFont typeface="+mj-lt"/>
              <a:buAutoNum type="arabicPeriod"/>
            </a:pPr>
            <a:r>
              <a:rPr lang="en-US" sz="2000" b="1" dirty="0" smtClean="0"/>
              <a:t>HTML</a:t>
            </a:r>
            <a:r>
              <a:rPr lang="en-US" sz="2000" dirty="0" smtClean="0"/>
              <a:t> (</a:t>
            </a:r>
            <a:r>
              <a:rPr lang="en-US" sz="2000" i="1" dirty="0" err="1" smtClean="0"/>
              <a:t>HyperText</a:t>
            </a:r>
            <a:r>
              <a:rPr lang="en-US" sz="2000" i="1" dirty="0" smtClean="0"/>
              <a:t> Markup Language</a:t>
            </a:r>
            <a:r>
              <a:rPr lang="en-US" sz="2000" dirty="0" smtClean="0"/>
              <a:t>)</a:t>
            </a:r>
            <a:endParaRPr lang="en-US" sz="2000" dirty="0"/>
          </a:p>
          <a:p>
            <a:pPr marL="457200" lvl="1" indent="0" algn="just">
              <a:buNone/>
            </a:pPr>
            <a:r>
              <a:rPr lang="en-US" sz="1800" dirty="0" err="1" smtClean="0"/>
              <a:t>Merupakan</a:t>
            </a:r>
            <a:r>
              <a:rPr lang="en-US" sz="1800" dirty="0" smtClean="0"/>
              <a:t> </a:t>
            </a:r>
            <a:r>
              <a:rPr lang="en-US" sz="1800" dirty="0" err="1" smtClean="0"/>
              <a:t>bahasa</a:t>
            </a:r>
            <a:r>
              <a:rPr lang="en-US" sz="1800" dirty="0" smtClean="0"/>
              <a:t> markup </a:t>
            </a:r>
            <a:r>
              <a:rPr lang="en-US" sz="1800" dirty="0" err="1" smtClean="0"/>
              <a:t>atau</a:t>
            </a:r>
            <a:r>
              <a:rPr lang="en-US" sz="1800" dirty="0" smtClean="0"/>
              <a:t> format </a:t>
            </a:r>
            <a:r>
              <a:rPr lang="en-US" sz="1800" dirty="0" err="1" smtClean="0"/>
              <a:t>untuk</a:t>
            </a:r>
            <a:r>
              <a:rPr lang="en-US" sz="1800" dirty="0" smtClean="0"/>
              <a:t> </a:t>
            </a:r>
            <a:r>
              <a:rPr lang="en-US" sz="1800" dirty="0" err="1" smtClean="0"/>
              <a:t>halaman</a:t>
            </a:r>
            <a:r>
              <a:rPr lang="en-US" sz="1800" dirty="0" smtClean="0"/>
              <a:t> web.</a:t>
            </a:r>
          </a:p>
          <a:p>
            <a:pPr marL="457200" lvl="1" indent="0" algn="just">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536" y="2683669"/>
            <a:ext cx="2430462" cy="2430462"/>
          </a:xfrm>
          <a:prstGeom prst="rect">
            <a:avLst/>
          </a:prstGeom>
        </p:spPr>
      </p:pic>
    </p:spTree>
    <p:extLst>
      <p:ext uri="{BB962C8B-B14F-4D97-AF65-F5344CB8AC3E}">
        <p14:creationId xmlns:p14="http://schemas.microsoft.com/office/powerpoint/2010/main" val="2849433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Sejarah</a:t>
            </a:r>
            <a:r>
              <a:rPr lang="en-US" dirty="0" smtClean="0"/>
              <a:t> Website</a:t>
            </a:r>
            <a:endParaRPr lang="id-ID" dirty="0"/>
          </a:p>
        </p:txBody>
      </p:sp>
      <p:sp>
        <p:nvSpPr>
          <p:cNvPr id="3" name="Content Placeholder 2"/>
          <p:cNvSpPr>
            <a:spLocks noGrp="1"/>
          </p:cNvSpPr>
          <p:nvPr>
            <p:ph idx="1"/>
          </p:nvPr>
        </p:nvSpPr>
        <p:spPr>
          <a:xfrm>
            <a:off x="762000" y="1337733"/>
            <a:ext cx="10642600" cy="5122334"/>
          </a:xfrm>
        </p:spPr>
        <p:txBody>
          <a:bodyPr>
            <a:normAutofit/>
          </a:bodyPr>
          <a:lstStyle/>
          <a:p>
            <a:pPr marL="457200" indent="-457200" algn="just">
              <a:buFont typeface="+mj-lt"/>
              <a:buAutoNum type="arabicPeriod" startAt="2"/>
            </a:pPr>
            <a:r>
              <a:rPr lang="en-US" sz="2000" b="1" dirty="0" smtClean="0"/>
              <a:t>URI</a:t>
            </a:r>
            <a:r>
              <a:rPr lang="en-US" sz="2000" dirty="0" smtClean="0"/>
              <a:t> (</a:t>
            </a:r>
            <a:r>
              <a:rPr lang="en-US" sz="2000" i="1" dirty="0" smtClean="0"/>
              <a:t>Uniform Resource Identifier</a:t>
            </a:r>
            <a:r>
              <a:rPr lang="en-US" sz="2000" dirty="0" smtClean="0"/>
              <a:t>)</a:t>
            </a:r>
            <a:endParaRPr lang="en-US" sz="2000" dirty="0"/>
          </a:p>
          <a:p>
            <a:pPr marL="457200" lvl="1" indent="0" algn="just">
              <a:buNone/>
            </a:pPr>
            <a:r>
              <a:rPr lang="en-US" sz="1800" dirty="0" err="1" smtClean="0"/>
              <a:t>Merupakan</a:t>
            </a:r>
            <a:r>
              <a:rPr lang="en-US" sz="1800" dirty="0" smtClean="0"/>
              <a:t> </a:t>
            </a:r>
            <a:r>
              <a:rPr lang="en-US" sz="1800" dirty="0" err="1" smtClean="0"/>
              <a:t>sebuah</a:t>
            </a:r>
            <a:r>
              <a:rPr lang="en-US" sz="1800" dirty="0" smtClean="0"/>
              <a:t> </a:t>
            </a:r>
            <a:r>
              <a:rPr lang="en-US" sz="1800" dirty="0" err="1" smtClean="0"/>
              <a:t>alamat</a:t>
            </a:r>
            <a:r>
              <a:rPr lang="en-US" sz="1800" dirty="0" smtClean="0"/>
              <a:t> </a:t>
            </a:r>
            <a:r>
              <a:rPr lang="en-US" sz="1800" dirty="0" err="1" smtClean="0"/>
              <a:t>unik</a:t>
            </a:r>
            <a:r>
              <a:rPr lang="en-US" sz="1800" dirty="0" smtClean="0"/>
              <a:t> </a:t>
            </a:r>
            <a:r>
              <a:rPr lang="en-US" sz="1800" dirty="0" err="1" smtClean="0"/>
              <a:t>untuk</a:t>
            </a:r>
            <a:r>
              <a:rPr lang="en-US" sz="1800" dirty="0" smtClean="0"/>
              <a:t> </a:t>
            </a:r>
            <a:r>
              <a:rPr lang="en-US" sz="1800" dirty="0" err="1" smtClean="0"/>
              <a:t>membuka</a:t>
            </a:r>
            <a:r>
              <a:rPr lang="en-US" sz="1800" dirty="0" smtClean="0"/>
              <a:t> </a:t>
            </a:r>
            <a:r>
              <a:rPr lang="en-US" sz="1800" dirty="0" err="1" smtClean="0"/>
              <a:t>halaman</a:t>
            </a:r>
            <a:r>
              <a:rPr lang="en-US" sz="1800" dirty="0" smtClean="0"/>
              <a:t> </a:t>
            </a:r>
            <a:r>
              <a:rPr lang="en-US" sz="1800" dirty="0" err="1" smtClean="0"/>
              <a:t>situs</a:t>
            </a:r>
            <a:r>
              <a:rPr lang="en-US" sz="1800" dirty="0" smtClean="0"/>
              <a:t>. </a:t>
            </a:r>
            <a:r>
              <a:rPr lang="en-US" sz="1800" dirty="0" err="1" smtClean="0"/>
              <a:t>Fungsinya</a:t>
            </a:r>
            <a:r>
              <a:rPr lang="en-US" sz="1800" dirty="0" smtClean="0"/>
              <a:t> </a:t>
            </a:r>
            <a:r>
              <a:rPr lang="en-US" sz="1800" dirty="0" err="1" smtClean="0"/>
              <a:t>adalah</a:t>
            </a:r>
            <a:r>
              <a:rPr lang="en-US" sz="1800" dirty="0" smtClean="0"/>
              <a:t> </a:t>
            </a:r>
            <a:r>
              <a:rPr lang="en-US" sz="1800" dirty="0" err="1" smtClean="0"/>
              <a:t>mengidentifikasi</a:t>
            </a:r>
            <a:r>
              <a:rPr lang="en-US" sz="1800" dirty="0" smtClean="0"/>
              <a:t> </a:t>
            </a:r>
            <a:r>
              <a:rPr lang="en-US" sz="1800" dirty="0" err="1" smtClean="0"/>
              <a:t>setiap</a:t>
            </a:r>
            <a:r>
              <a:rPr lang="en-US" sz="1800" dirty="0" smtClean="0"/>
              <a:t> </a:t>
            </a:r>
            <a:r>
              <a:rPr lang="en-US" sz="1800" dirty="0" err="1" smtClean="0"/>
              <a:t>sumber</a:t>
            </a:r>
            <a:r>
              <a:rPr lang="en-US" sz="1800" dirty="0" smtClean="0"/>
              <a:t> </a:t>
            </a:r>
            <a:r>
              <a:rPr lang="en-US" sz="1800" dirty="0" err="1" smtClean="0"/>
              <a:t>daya</a:t>
            </a:r>
            <a:r>
              <a:rPr lang="en-US" sz="1800" dirty="0" smtClean="0"/>
              <a:t> yang </a:t>
            </a:r>
            <a:r>
              <a:rPr lang="en-US" sz="1800" dirty="0" err="1" smtClean="0"/>
              <a:t>ada</a:t>
            </a:r>
            <a:r>
              <a:rPr lang="en-US" sz="1800" dirty="0" smtClean="0"/>
              <a:t> </a:t>
            </a:r>
            <a:r>
              <a:rPr lang="en-US" sz="1800" dirty="0" err="1" smtClean="0"/>
              <a:t>pada</a:t>
            </a:r>
            <a:r>
              <a:rPr lang="en-US" sz="1800" dirty="0" smtClean="0"/>
              <a:t> web. </a:t>
            </a:r>
            <a:r>
              <a:rPr lang="en-US" sz="1800" dirty="0" err="1" smtClean="0"/>
              <a:t>Saat</a:t>
            </a:r>
            <a:r>
              <a:rPr lang="en-US" sz="1800" dirty="0" smtClean="0"/>
              <a:t> </a:t>
            </a:r>
            <a:r>
              <a:rPr lang="en-US" sz="1800" dirty="0" err="1" smtClean="0"/>
              <a:t>ini</a:t>
            </a:r>
            <a:r>
              <a:rPr lang="en-US" sz="1800" dirty="0" smtClean="0"/>
              <a:t> </a:t>
            </a:r>
            <a:r>
              <a:rPr lang="en-US" sz="1800" dirty="0" err="1" smtClean="0"/>
              <a:t>sering</a:t>
            </a:r>
            <a:r>
              <a:rPr lang="en-US" sz="1800" dirty="0" smtClean="0"/>
              <a:t> </a:t>
            </a:r>
            <a:r>
              <a:rPr lang="en-US" sz="1800" dirty="0" err="1" smtClean="0"/>
              <a:t>disebut</a:t>
            </a:r>
            <a:r>
              <a:rPr lang="en-US" sz="1800" dirty="0" smtClean="0"/>
              <a:t> </a:t>
            </a:r>
            <a:r>
              <a:rPr lang="en-US" sz="1800" dirty="0" err="1" smtClean="0"/>
              <a:t>dengan</a:t>
            </a:r>
            <a:r>
              <a:rPr lang="en-US" sz="1800" dirty="0" smtClean="0"/>
              <a:t> URL (</a:t>
            </a:r>
            <a:r>
              <a:rPr lang="en-US" sz="1800" i="1" dirty="0" smtClean="0"/>
              <a:t>Uniform Resource Locator</a:t>
            </a:r>
            <a:r>
              <a:rPr lang="en-US" sz="1800" dirty="0" smtClean="0"/>
              <a:t>)</a:t>
            </a:r>
          </a:p>
          <a:p>
            <a:pPr marL="457200" lvl="1" indent="0" algn="just">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182" y="2688167"/>
            <a:ext cx="2857500" cy="1600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391" y="2688167"/>
            <a:ext cx="2857500" cy="1600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70" y="4184651"/>
            <a:ext cx="2379133" cy="2379133"/>
          </a:xfrm>
          <a:prstGeom prst="rect">
            <a:avLst/>
          </a:prstGeom>
        </p:spPr>
      </p:pic>
    </p:spTree>
    <p:extLst>
      <p:ext uri="{BB962C8B-B14F-4D97-AF65-F5344CB8AC3E}">
        <p14:creationId xmlns:p14="http://schemas.microsoft.com/office/powerpoint/2010/main" val="157454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53"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2252"/>
            <a:ext cx="10642600" cy="820815"/>
          </a:xfrm>
        </p:spPr>
        <p:txBody>
          <a:bodyPr/>
          <a:lstStyle/>
          <a:p>
            <a:r>
              <a:rPr lang="en-US" dirty="0" err="1" smtClean="0"/>
              <a:t>Sejarah</a:t>
            </a:r>
            <a:r>
              <a:rPr lang="en-US" dirty="0" smtClean="0"/>
              <a:t> Website</a:t>
            </a:r>
            <a:endParaRPr lang="id-ID" dirty="0"/>
          </a:p>
        </p:txBody>
      </p:sp>
      <p:sp>
        <p:nvSpPr>
          <p:cNvPr id="3" name="Content Placeholder 2"/>
          <p:cNvSpPr>
            <a:spLocks noGrp="1"/>
          </p:cNvSpPr>
          <p:nvPr>
            <p:ph idx="1"/>
          </p:nvPr>
        </p:nvSpPr>
        <p:spPr>
          <a:xfrm>
            <a:off x="762000" y="1337733"/>
            <a:ext cx="10642600" cy="5122334"/>
          </a:xfrm>
        </p:spPr>
        <p:txBody>
          <a:bodyPr>
            <a:normAutofit/>
          </a:bodyPr>
          <a:lstStyle/>
          <a:p>
            <a:pPr marL="457200" indent="-457200" algn="just">
              <a:buFont typeface="+mj-lt"/>
              <a:buAutoNum type="arabicPeriod" startAt="3"/>
            </a:pPr>
            <a:r>
              <a:rPr lang="en-US" sz="2000" b="1" dirty="0" smtClean="0"/>
              <a:t>HTTP</a:t>
            </a:r>
            <a:r>
              <a:rPr lang="en-US" sz="2000" dirty="0" smtClean="0"/>
              <a:t> (</a:t>
            </a:r>
            <a:r>
              <a:rPr lang="en-US" sz="2000" i="1" dirty="0" err="1" smtClean="0"/>
              <a:t>HyperText</a:t>
            </a:r>
            <a:r>
              <a:rPr lang="en-US" sz="2000" i="1" dirty="0" smtClean="0"/>
              <a:t> Transfer Protocol</a:t>
            </a:r>
            <a:r>
              <a:rPr lang="en-US" sz="2000" dirty="0" smtClean="0"/>
              <a:t>)</a:t>
            </a:r>
          </a:p>
          <a:p>
            <a:pPr marL="457200" lvl="1" indent="0" algn="just">
              <a:buNone/>
            </a:pPr>
            <a:r>
              <a:rPr lang="id-ID" sz="1800" dirty="0"/>
              <a:t>Teknologi ini memungkinkan seseorang untuk mengambil kembali sumber daya yang terkoneksi dengan semua situs web</a:t>
            </a:r>
            <a:r>
              <a:rPr lang="id-ID" sz="1800" dirty="0" smtClean="0"/>
              <a:t>.</a:t>
            </a:r>
            <a:endParaRPr lang="en-US" sz="1800" dirty="0" smtClean="0"/>
          </a:p>
          <a:p>
            <a:pPr marL="457200" lvl="1" indent="0" algn="just">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104" y="2328333"/>
            <a:ext cx="2883430" cy="2870615"/>
          </a:xfrm>
          <a:prstGeom prst="rect">
            <a:avLst/>
          </a:prstGeom>
        </p:spPr>
      </p:pic>
    </p:spTree>
    <p:extLst>
      <p:ext uri="{BB962C8B-B14F-4D97-AF65-F5344CB8AC3E}">
        <p14:creationId xmlns:p14="http://schemas.microsoft.com/office/powerpoint/2010/main" val="3045188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587</TotalTime>
  <Words>470</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Trebuchet MS</vt:lpstr>
      <vt:lpstr>Tw Cen MT</vt:lpstr>
      <vt:lpstr>Wingdings</vt:lpstr>
      <vt:lpstr>Circuit</vt:lpstr>
      <vt:lpstr>Pengenalan Website dan Cara Membuatnya</vt:lpstr>
      <vt:lpstr>Pendahuluan</vt:lpstr>
      <vt:lpstr>Apa Itu Website?</vt:lpstr>
      <vt:lpstr>Apa Itu Website?</vt:lpstr>
      <vt:lpstr>Apa Itu Website?</vt:lpstr>
      <vt:lpstr>Sejarah Website</vt:lpstr>
      <vt:lpstr>Sejarah Website</vt:lpstr>
      <vt:lpstr>Sejarah Website</vt:lpstr>
      <vt:lpstr>Sejarah Website</vt:lpstr>
      <vt:lpstr>Fungsi Website</vt:lpstr>
      <vt:lpstr>PowerPoint Presentation</vt:lpstr>
      <vt:lpstr>Unsur – Unsur Website</vt:lpstr>
      <vt:lpstr>Domain</vt:lpstr>
      <vt:lpstr>Hosting</vt:lpstr>
      <vt:lpstr>Konten</vt:lpstr>
      <vt:lpstr>Jenis – Jenis Website</vt:lpstr>
      <vt:lpstr>Jenis – Jenis Website</vt:lpstr>
      <vt:lpstr>Manfaat Website</vt:lpstr>
      <vt:lpstr>Manfaat Website</vt:lpstr>
      <vt:lpstr>Cara Membuat Website</vt:lpstr>
      <vt:lpstr>Cara Membuat Website</vt:lpstr>
      <vt:lpstr>Cara Membuat Website</vt:lpstr>
      <vt:lpstr>Cara Membuat Website</vt:lpstr>
      <vt:lpstr>Cara Membuat Website</vt:lpstr>
      <vt:lpstr>Kesimpulan</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42</cp:revision>
  <dcterms:created xsi:type="dcterms:W3CDTF">2021-07-26T07:28:13Z</dcterms:created>
  <dcterms:modified xsi:type="dcterms:W3CDTF">2021-07-27T11:24:45Z</dcterms:modified>
</cp:coreProperties>
</file>