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7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7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302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85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154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324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5918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515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75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3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12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42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065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20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10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3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96D1-EBD5-4577-8C6B-F2D32B3090B5}" type="datetimeFigureOut">
              <a:rPr lang="id-ID" smtClean="0"/>
              <a:t>23/08/2021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DB98-53B2-4CBD-9F4A-A0E710D843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797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Memasukkan</a:t>
            </a:r>
            <a:r>
              <a:rPr lang="en-US" dirty="0" smtClean="0"/>
              <a:t> Video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Link </a:t>
            </a:r>
            <a:r>
              <a:rPr lang="en-US" dirty="0" err="1" smtClean="0"/>
              <a:t>pada</a:t>
            </a:r>
            <a:r>
              <a:rPr lang="en-US" dirty="0" smtClean="0"/>
              <a:t> Website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5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Target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Biasanya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linked page 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ditunjukkan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window browser.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mengubahnya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harus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spesifikasikan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target yang lain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target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menentukan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tempat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dimana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ingin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linked document,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bisa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terdapat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salah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satu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value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berikut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_self – Default.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document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window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sama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diklik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_blank –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dokumen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 window/tab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baru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_parent –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dokumen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 parent frame.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_top –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dokumen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window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secara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full body.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Menggunakan</a:t>
            </a: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Image </a:t>
            </a:r>
            <a:r>
              <a:rPr lang="en-US" sz="20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sebagai</a:t>
            </a: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image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sebagai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cukup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meletakkan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tag &lt;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img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&gt; di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tag &lt;a&gt;.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61" y="2977621"/>
            <a:ext cx="86772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Link </a:t>
            </a:r>
            <a:r>
              <a:rPr lang="en-US" sz="20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Alamat</a:t>
            </a: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Email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mailto: di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href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user email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mengirim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email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baru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6" y="3255434"/>
            <a:ext cx="8582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Button </a:t>
            </a:r>
            <a:r>
              <a:rPr lang="en-US" sz="20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sebagai</a:t>
            </a: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HTML Button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sebagai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harus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menambahkan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sedikit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kode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JavaScript. JavaScript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memperbolehkan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menjelaskan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apa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terjadi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pada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event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tertentu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seperti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klik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pada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button.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36" y="3307292"/>
            <a:ext cx="6562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Link Titles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title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menunjukkan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informasi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tambahan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tentang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Informasi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sering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ditunjukkan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bentuk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tooltip text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mouse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bergerak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atas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6" y="3212570"/>
            <a:ext cx="88868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Kesimpulan</a:t>
            </a:r>
            <a:endParaRPr lang="en-US" sz="2000" b="1" dirty="0" smtClean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&lt;a&gt;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mendefinisikan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sebuah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href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mendefinisikan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 address.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target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mendefinisikan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dimana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ingin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linked document.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&lt;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img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&gt; (di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&lt;a&gt;)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image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sebagai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mailto: di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href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membuka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program email user.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A.</a:t>
            </a:r>
            <a:r>
              <a:rPr lang="en-US" sz="4000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HTML Video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/>
              <a:t>	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membuat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sebuah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website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adakalanya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harus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menyertakan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beberapa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video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membuat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website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terkesan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menarik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dan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menambahkan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video,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harus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menambahkan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ea typeface="Source Han Sans SC Normal" panose="020B0400000000000000" pitchFamily="34" charset="-128"/>
                <a:cs typeface="Courier New" panose="02070309020205020404" pitchFamily="49" charset="0"/>
              </a:rPr>
              <a:t>&lt;video&gt;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program html.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Source Han Sans SC Normal" panose="020B0400000000000000" pitchFamily="34" charset="-128"/>
                <a:cs typeface="Courier New" panose="02070309020205020404" pitchFamily="49" charset="0"/>
              </a:rPr>
              <a:t>&lt;video&gt;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menunjukkan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video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halaman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web.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>
              <a:latin typeface="Courier New" panose="02070309020205020404" pitchFamily="49" charset="0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61" y="3679825"/>
            <a:ext cx="4181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A.</a:t>
            </a:r>
            <a:r>
              <a:rPr lang="en-US" sz="4000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HTML Video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Keterangan</a:t>
            </a:r>
            <a:r>
              <a:rPr lang="en-US" sz="18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8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&amp; Cara </a:t>
            </a:r>
            <a:r>
              <a:rPr lang="en-US" sz="1800" b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Penggunaan</a:t>
            </a:r>
            <a:endParaRPr lang="en-US" sz="1800" b="1" dirty="0" smtClean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controls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menambahkan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fitur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pengendalian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video,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seperti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play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pause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volume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Menambahkan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width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height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juga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merupakan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ide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bagus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Jika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kedua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tidak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tersedia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bisa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jadi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halaman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web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terjadi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flicker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video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sedang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loading.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source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mengizinkan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memasukkan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video alternative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dipilih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browser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Browser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itu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menggunakan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format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diketahui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lebih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dulu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Text yang di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antara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tag &lt;video&gt;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&lt;/video&gt;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hanya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di-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display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browser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tidak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support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&lt;video&gt;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A.</a:t>
            </a:r>
            <a:r>
              <a:rPr lang="en-US" sz="4000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HTML Video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 pula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dipakai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ingin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play  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video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secara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otomatis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yaitu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autoplay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Jadi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jika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 program, video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apapun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tersedia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di-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play 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secara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otomatis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74" y="2922058"/>
            <a:ext cx="4286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A.</a:t>
            </a:r>
            <a:r>
              <a:rPr lang="en-US" sz="4000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HTML Video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Jika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ingin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memainkan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video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otomatis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(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tapi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di-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mute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),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gunakanlah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muted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setelah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autoplay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3" y="2453217"/>
            <a:ext cx="4572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A.</a:t>
            </a:r>
            <a:r>
              <a:rPr lang="en-US" sz="4000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HTML Video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Browser Support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ebagian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besar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aplikasi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browser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yang support tag &lt;video&gt;,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tetapi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tergantung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versi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Web Browser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7796"/>
              </p:ext>
            </p:extLst>
          </p:nvPr>
        </p:nvGraphicFramePr>
        <p:xfrm>
          <a:off x="2065867" y="3784599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Chrome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Firefox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Safari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A.</a:t>
            </a:r>
            <a:r>
              <a:rPr lang="en-US" sz="4000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HTML Video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HTML Video Formats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 3 format video yang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didukung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yaitu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MP4,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WebM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Ogg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 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Web Browser  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yang support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dengan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ketiga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format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adalah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02136"/>
              </p:ext>
            </p:extLst>
          </p:nvPr>
        </p:nvGraphicFramePr>
        <p:xfrm>
          <a:off x="2074334" y="3378200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Browser</a:t>
                      </a:r>
                      <a:endParaRPr lang="id-ID" b="1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MP4</a:t>
                      </a:r>
                      <a:endParaRPr lang="id-ID" b="1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WebM</a:t>
                      </a:r>
                      <a:endParaRPr lang="id-ID" b="1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Ogg</a:t>
                      </a:r>
                      <a:endParaRPr lang="id-ID" b="1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Edge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Chrome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Firefox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Safari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NO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Opera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Han Sans SC Normal" panose="020B0400000000000000" pitchFamily="34" charset="-128"/>
                          <a:ea typeface="Source Han Sans SC Normal" panose="020B0400000000000000" pitchFamily="34" charset="-128"/>
                        </a:rPr>
                        <a:t>YES</a:t>
                      </a:r>
                      <a:endParaRPr lang="id-ID" sz="1600" dirty="0">
                        <a:latin typeface="Source Han Sans SC Normal" panose="020B0400000000000000" pitchFamily="34" charset="-128"/>
                        <a:ea typeface="Source Han Sans SC Normal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Html Links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disebut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juga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atau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disingkat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dengan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Hyperlinks. Kita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dapat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mengklik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sebuah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melompat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dokumen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lainnya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atau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jika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saat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kalian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ingin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masuk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sebuah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web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di</a:t>
            </a:r>
            <a:r>
              <a:rPr lang="en-US" sz="1600" i="1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Web</a:t>
            </a:r>
            <a:r>
              <a:rPr lang="en-US" sz="1600" i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Browser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.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Sebagai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tambahan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link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tidak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hanya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harus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berbentuk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text. Link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bisa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berupa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sebuah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image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atau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lainnya</a:t>
            </a:r>
            <a:r>
              <a:rPr lang="en-US" sz="1600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1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8" y="618518"/>
            <a:ext cx="10828864" cy="7192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b.</a:t>
            </a:r>
            <a:r>
              <a:rPr lang="en-US" sz="4000" dirty="0" smtClean="0"/>
              <a:t> </a:t>
            </a:r>
            <a:r>
              <a:rPr lang="en-US" dirty="0" smtClean="0"/>
              <a:t>Html Links - Hyperlinks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7" y="1583267"/>
            <a:ext cx="10828865" cy="47836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Syntax</a:t>
            </a:r>
            <a:endParaRPr lang="en-US" sz="2000" b="1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Tag HTML &lt;a&gt;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mendefinisikan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sebuah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hyperlink. Syntax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nya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adalah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sebagai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berikut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	&lt;a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= “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”&gt;link text&lt;/a&gt;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terpenting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dari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elemen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&lt;a&gt;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adalah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atribut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, yang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mengindikasikan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tujuan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link. Yang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bagian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 text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adalah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bagian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yang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terlihat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jelas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pembacanya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Mengklik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link text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tersebut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akan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mengirimkan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pembaca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ke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alamat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 URL </a:t>
            </a:r>
            <a:r>
              <a:rPr lang="en-US" sz="16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tertentu</a:t>
            </a:r>
            <a:r>
              <a:rPr lang="en-US" sz="1600" dirty="0"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Courier New" panose="02070309020205020404" pitchFamily="49" charset="0"/>
              </a:rPr>
              <a:t>.</a:t>
            </a:r>
            <a:endParaRPr lang="id-ID" sz="1600" dirty="0">
              <a:latin typeface="Source Han Sans SC Normal" panose="020B0400000000000000" pitchFamily="34" charset="-128"/>
              <a:ea typeface="Source Han Sans SC Normal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36" y="4207404"/>
            <a:ext cx="5800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Pengenalan Website</Template>
  <TotalTime>167</TotalTime>
  <Words>404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Source Han Sans SC Normal</vt:lpstr>
      <vt:lpstr>Arial</vt:lpstr>
      <vt:lpstr>Courier New</vt:lpstr>
      <vt:lpstr>Trebuchet MS</vt:lpstr>
      <vt:lpstr>Tw Cen MT</vt:lpstr>
      <vt:lpstr>Circuit</vt:lpstr>
      <vt:lpstr>Cara Memasukkan Video dan Membuat Link pada Website</vt:lpstr>
      <vt:lpstr>A. Membuat HTML Video</vt:lpstr>
      <vt:lpstr>A. Membuat HTML Video</vt:lpstr>
      <vt:lpstr>A. Membuat HTML Video</vt:lpstr>
      <vt:lpstr>A. Membuat HTML Video</vt:lpstr>
      <vt:lpstr>A. Membuat HTML Video</vt:lpstr>
      <vt:lpstr>A. Membuat HTML Video</vt:lpstr>
      <vt:lpstr>b. Html Links - Hyperlinks</vt:lpstr>
      <vt:lpstr>b. Html Links - Hyperlinks</vt:lpstr>
      <vt:lpstr>b. Html Links - Hyperlinks</vt:lpstr>
      <vt:lpstr>b. Html Links - Hyperlinks</vt:lpstr>
      <vt:lpstr>b. Html Links - Hyperlinks</vt:lpstr>
      <vt:lpstr>b. Html Links - Hyperlinks</vt:lpstr>
      <vt:lpstr>b. Html Links - Hyperlinks</vt:lpstr>
      <vt:lpstr>b. Html Links - Hyperlinks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Memasukkan Video dan Membuat Link pada Website</dc:title>
  <dc:creator>USER</dc:creator>
  <cp:lastModifiedBy>USER</cp:lastModifiedBy>
  <cp:revision>15</cp:revision>
  <dcterms:created xsi:type="dcterms:W3CDTF">2021-08-23T02:48:14Z</dcterms:created>
  <dcterms:modified xsi:type="dcterms:W3CDTF">2021-08-23T05:36:12Z</dcterms:modified>
</cp:coreProperties>
</file>