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" y="-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5600" y="2372400"/>
            <a:ext cx="11360800" cy="13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4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57400" y="3851000"/>
            <a:ext cx="48772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307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7199997">
            <a:off x="6042272" y="719726"/>
            <a:ext cx="7891667" cy="872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1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1365984">
            <a:off x="-2613295" y="158264"/>
            <a:ext cx="7891664" cy="8720397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2704200" y="2130833"/>
            <a:ext cx="6783600" cy="15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ubTitle" idx="1"/>
          </p:nvPr>
        </p:nvSpPr>
        <p:spPr>
          <a:xfrm>
            <a:off x="3491633" y="3786767"/>
            <a:ext cx="5208800" cy="109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0896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806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878334" y="-1862800"/>
            <a:ext cx="10435335" cy="991639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936600" y="2364300"/>
            <a:ext cx="2595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936600" y="2760400"/>
            <a:ext cx="2595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/>
          </p:nvPr>
        </p:nvSpPr>
        <p:spPr>
          <a:xfrm>
            <a:off x="4798200" y="2364300"/>
            <a:ext cx="2595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3"/>
          </p:nvPr>
        </p:nvSpPr>
        <p:spPr>
          <a:xfrm>
            <a:off x="4798200" y="2760400"/>
            <a:ext cx="2595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4"/>
          </p:nvPr>
        </p:nvSpPr>
        <p:spPr>
          <a:xfrm>
            <a:off x="8659800" y="2364300"/>
            <a:ext cx="2595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5"/>
          </p:nvPr>
        </p:nvSpPr>
        <p:spPr>
          <a:xfrm>
            <a:off x="8659800" y="2760400"/>
            <a:ext cx="2595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6"/>
          </p:nvPr>
        </p:nvSpPr>
        <p:spPr>
          <a:xfrm>
            <a:off x="6719867" y="4668373"/>
            <a:ext cx="2595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7"/>
          </p:nvPr>
        </p:nvSpPr>
        <p:spPr>
          <a:xfrm>
            <a:off x="6719851" y="5064307"/>
            <a:ext cx="2595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8"/>
          </p:nvPr>
        </p:nvSpPr>
        <p:spPr>
          <a:xfrm>
            <a:off x="2876567" y="4668373"/>
            <a:ext cx="2595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9"/>
          </p:nvPr>
        </p:nvSpPr>
        <p:spPr>
          <a:xfrm>
            <a:off x="2876551" y="5064307"/>
            <a:ext cx="2595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3" hasCustomPrompt="1"/>
          </p:nvPr>
        </p:nvSpPr>
        <p:spPr>
          <a:xfrm>
            <a:off x="1519200" y="1711100"/>
            <a:ext cx="1430400" cy="6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4" hasCustomPrompt="1"/>
          </p:nvPr>
        </p:nvSpPr>
        <p:spPr>
          <a:xfrm>
            <a:off x="5380800" y="1711100"/>
            <a:ext cx="1430400" cy="6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5" hasCustomPrompt="1"/>
          </p:nvPr>
        </p:nvSpPr>
        <p:spPr>
          <a:xfrm>
            <a:off x="9242400" y="1711100"/>
            <a:ext cx="1430400" cy="6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6" hasCustomPrompt="1"/>
          </p:nvPr>
        </p:nvSpPr>
        <p:spPr>
          <a:xfrm>
            <a:off x="7302467" y="4010371"/>
            <a:ext cx="1430400" cy="6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7" hasCustomPrompt="1"/>
          </p:nvPr>
        </p:nvSpPr>
        <p:spPr>
          <a:xfrm>
            <a:off x="3459167" y="4020687"/>
            <a:ext cx="1430400" cy="6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258165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" y="-523966"/>
            <a:ext cx="12529959" cy="435883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6817600" y="504300"/>
            <a:ext cx="4344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2"/>
          </p:nvPr>
        </p:nvSpPr>
        <p:spPr>
          <a:xfrm>
            <a:off x="1079919" y="4138733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1079900" y="4636267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3"/>
          </p:nvPr>
        </p:nvSpPr>
        <p:spPr>
          <a:xfrm>
            <a:off x="4618003" y="4138733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4"/>
          </p:nvPr>
        </p:nvSpPr>
        <p:spPr>
          <a:xfrm>
            <a:off x="4617984" y="4636267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5"/>
          </p:nvPr>
        </p:nvSpPr>
        <p:spPr>
          <a:xfrm>
            <a:off x="8156069" y="4138733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6"/>
          </p:nvPr>
        </p:nvSpPr>
        <p:spPr>
          <a:xfrm>
            <a:off x="8156051" y="4636267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6788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5010667" y="504300"/>
            <a:ext cx="61508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1365984">
            <a:off x="-2015695" y="-232336"/>
            <a:ext cx="7891664" cy="8720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3588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4305567" y="504300"/>
            <a:ext cx="6856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" y="3735325"/>
            <a:ext cx="12192004" cy="4048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8289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4305567" y="504300"/>
            <a:ext cx="6856000" cy="686800"/>
          </a:xfrm>
          <a:prstGeom prst="rect">
            <a:avLst/>
          </a:prstGeom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 flipH="1">
            <a:off x="-3006681" y="2043236"/>
            <a:ext cx="9002529" cy="2989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2323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4214700" y="504300"/>
            <a:ext cx="69468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08395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4305567" y="504300"/>
            <a:ext cx="6856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1"/>
          </p:nvPr>
        </p:nvSpPr>
        <p:spPr>
          <a:xfrm>
            <a:off x="6494433" y="2356067"/>
            <a:ext cx="4364800" cy="31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1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4774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1465233" y="708467"/>
            <a:ext cx="4364800" cy="16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4305567" y="504300"/>
            <a:ext cx="6856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2"/>
          </p:nvPr>
        </p:nvSpPr>
        <p:spPr>
          <a:xfrm>
            <a:off x="1465233" y="2629100"/>
            <a:ext cx="4364800" cy="309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1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650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10017533" y="0"/>
            <a:ext cx="2225200" cy="6858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2229" y="-1103849"/>
            <a:ext cx="8204135" cy="906569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816567" y="2969400"/>
            <a:ext cx="383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6816567" y="1369500"/>
            <a:ext cx="32600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16567" y="4259900"/>
            <a:ext cx="4208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58155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399995">
            <a:off x="-3157975" y="2547768"/>
            <a:ext cx="9002529" cy="298916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6817600" y="504300"/>
            <a:ext cx="4344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ubTitle" idx="1"/>
          </p:nvPr>
        </p:nvSpPr>
        <p:spPr>
          <a:xfrm>
            <a:off x="2634667" y="3579820"/>
            <a:ext cx="2989200" cy="25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63784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4256565" y="1396467"/>
            <a:ext cx="16448568" cy="546153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6710800" y="1997333"/>
            <a:ext cx="4224800" cy="71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ubTitle" idx="1"/>
          </p:nvPr>
        </p:nvSpPr>
        <p:spPr>
          <a:xfrm>
            <a:off x="6710800" y="2814000"/>
            <a:ext cx="4224800" cy="208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7594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" y="-523966"/>
            <a:ext cx="12529959" cy="435883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3"/>
          <p:cNvSpPr txBox="1">
            <a:spLocks noGrp="1"/>
          </p:cNvSpPr>
          <p:nvPr>
            <p:ph type="title"/>
          </p:nvPr>
        </p:nvSpPr>
        <p:spPr>
          <a:xfrm>
            <a:off x="6817600" y="504300"/>
            <a:ext cx="4344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title" idx="2"/>
          </p:nvPr>
        </p:nvSpPr>
        <p:spPr>
          <a:xfrm>
            <a:off x="1207631" y="4195900"/>
            <a:ext cx="2129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subTitle" idx="1"/>
          </p:nvPr>
        </p:nvSpPr>
        <p:spPr>
          <a:xfrm>
            <a:off x="1207617" y="4693433"/>
            <a:ext cx="2129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title" idx="3"/>
          </p:nvPr>
        </p:nvSpPr>
        <p:spPr>
          <a:xfrm>
            <a:off x="3756680" y="4195900"/>
            <a:ext cx="2129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ubTitle" idx="4"/>
          </p:nvPr>
        </p:nvSpPr>
        <p:spPr>
          <a:xfrm>
            <a:off x="3756667" y="4693433"/>
            <a:ext cx="2129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title" idx="5"/>
          </p:nvPr>
        </p:nvSpPr>
        <p:spPr>
          <a:xfrm>
            <a:off x="6305717" y="4195900"/>
            <a:ext cx="2129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6"/>
          </p:nvPr>
        </p:nvSpPr>
        <p:spPr>
          <a:xfrm>
            <a:off x="6305704" y="4693433"/>
            <a:ext cx="2129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 idx="7"/>
          </p:nvPr>
        </p:nvSpPr>
        <p:spPr>
          <a:xfrm>
            <a:off x="8854767" y="4195900"/>
            <a:ext cx="2129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8"/>
          </p:nvPr>
        </p:nvSpPr>
        <p:spPr>
          <a:xfrm>
            <a:off x="8854753" y="4693433"/>
            <a:ext cx="2129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63292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" y="-523966"/>
            <a:ext cx="12529959" cy="435883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6817600" y="504300"/>
            <a:ext cx="4344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title" idx="2"/>
          </p:nvPr>
        </p:nvSpPr>
        <p:spPr>
          <a:xfrm>
            <a:off x="1901592" y="3224333"/>
            <a:ext cx="3237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ubTitle" idx="1"/>
          </p:nvPr>
        </p:nvSpPr>
        <p:spPr>
          <a:xfrm>
            <a:off x="1901567" y="3721867"/>
            <a:ext cx="32376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title" idx="3"/>
          </p:nvPr>
        </p:nvSpPr>
        <p:spPr>
          <a:xfrm>
            <a:off x="7052829" y="3224333"/>
            <a:ext cx="3237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Alternates ExtraBold"/>
              <a:buNone/>
              <a:defRPr sz="2133">
                <a:solidFill>
                  <a:schemeClr val="accent2"/>
                </a:solidFill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subTitle" idx="4"/>
          </p:nvPr>
        </p:nvSpPr>
        <p:spPr>
          <a:xfrm>
            <a:off x="7052801" y="3721867"/>
            <a:ext cx="32376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 Light"/>
              <a:buNone/>
              <a:defRPr sz="1867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8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8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8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8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8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8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8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8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49655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">
            <a:off x="4" y="4025443"/>
            <a:ext cx="12711272" cy="422061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>
            <a:off x="6817600" y="504300"/>
            <a:ext cx="4344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title" idx="2"/>
          </p:nvPr>
        </p:nvSpPr>
        <p:spPr>
          <a:xfrm>
            <a:off x="2228115" y="1642267"/>
            <a:ext cx="37412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ubTitle" idx="1"/>
          </p:nvPr>
        </p:nvSpPr>
        <p:spPr>
          <a:xfrm>
            <a:off x="2228085" y="2139800"/>
            <a:ext cx="3741200" cy="11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title" idx="3"/>
          </p:nvPr>
        </p:nvSpPr>
        <p:spPr>
          <a:xfrm>
            <a:off x="6222715" y="3397233"/>
            <a:ext cx="37412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4"/>
          </p:nvPr>
        </p:nvSpPr>
        <p:spPr>
          <a:xfrm>
            <a:off x="6222685" y="3894767"/>
            <a:ext cx="3741200" cy="11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477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" y="-523966"/>
            <a:ext cx="12529959" cy="435883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6817600" y="504300"/>
            <a:ext cx="4344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title" idx="2"/>
          </p:nvPr>
        </p:nvSpPr>
        <p:spPr>
          <a:xfrm>
            <a:off x="1079936" y="2078967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1"/>
          </p:nvPr>
        </p:nvSpPr>
        <p:spPr>
          <a:xfrm>
            <a:off x="1079917" y="2576500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title" idx="3"/>
          </p:nvPr>
        </p:nvSpPr>
        <p:spPr>
          <a:xfrm>
            <a:off x="4618019" y="2078967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subTitle" idx="4"/>
          </p:nvPr>
        </p:nvSpPr>
        <p:spPr>
          <a:xfrm>
            <a:off x="4618000" y="2576500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title" idx="5"/>
          </p:nvPr>
        </p:nvSpPr>
        <p:spPr>
          <a:xfrm>
            <a:off x="8156085" y="2078967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subTitle" idx="6"/>
          </p:nvPr>
        </p:nvSpPr>
        <p:spPr>
          <a:xfrm>
            <a:off x="8156067" y="2576500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title" idx="7"/>
          </p:nvPr>
        </p:nvSpPr>
        <p:spPr>
          <a:xfrm>
            <a:off x="1079919" y="4276300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ubTitle" idx="8"/>
          </p:nvPr>
        </p:nvSpPr>
        <p:spPr>
          <a:xfrm>
            <a:off x="1079900" y="4773833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 idx="9"/>
          </p:nvPr>
        </p:nvSpPr>
        <p:spPr>
          <a:xfrm>
            <a:off x="4618003" y="4276300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subTitle" idx="13"/>
          </p:nvPr>
        </p:nvSpPr>
        <p:spPr>
          <a:xfrm>
            <a:off x="4617984" y="4773833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title" idx="14"/>
          </p:nvPr>
        </p:nvSpPr>
        <p:spPr>
          <a:xfrm>
            <a:off x="8156069" y="4276300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subTitle" idx="15"/>
          </p:nvPr>
        </p:nvSpPr>
        <p:spPr>
          <a:xfrm>
            <a:off x="8156051" y="4773833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29116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2229" y="-1103849"/>
            <a:ext cx="8204135" cy="906569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6867067" y="925400"/>
            <a:ext cx="42088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subTitle" idx="1"/>
          </p:nvPr>
        </p:nvSpPr>
        <p:spPr>
          <a:xfrm>
            <a:off x="6867067" y="2047800"/>
            <a:ext cx="4208800" cy="1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8" name="Google Shape;148;p27"/>
          <p:cNvSpPr txBox="1"/>
          <p:nvPr/>
        </p:nvSpPr>
        <p:spPr>
          <a:xfrm>
            <a:off x="6867067" y="4290833"/>
            <a:ext cx="42568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Freepik. </a:t>
            </a:r>
            <a:endParaRPr sz="1467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164125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828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246571" y="-1103849"/>
            <a:ext cx="8204135" cy="9065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3258696" y="-1103849"/>
            <a:ext cx="8204135" cy="9065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29561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2229" y="-1103849"/>
            <a:ext cx="8204135" cy="9065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371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7199997">
            <a:off x="6042272" y="719726"/>
            <a:ext cx="7891667" cy="872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15600" y="1435033"/>
            <a:ext cx="10246000" cy="43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AutoNum type="arabicPeriod"/>
              <a:defRPr sz="1667"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667"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667"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 sz="1667"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667"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667"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 sz="1667"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667"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100"/>
              <a:buFont typeface="Muli"/>
              <a:buAutoNum type="romanLcPeriod"/>
              <a:defRPr sz="1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2375233" y="504300"/>
            <a:ext cx="87864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90575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69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878334" y="-1862800"/>
            <a:ext cx="10435335" cy="991639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033525" y="1750667"/>
            <a:ext cx="4753200" cy="43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405275" y="1750667"/>
            <a:ext cx="4753200" cy="43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296633" y="504300"/>
            <a:ext cx="58648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770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878334" y="-1862800"/>
            <a:ext cx="10435335" cy="991639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201133" y="504300"/>
            <a:ext cx="79604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698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1344467" y="1947267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1344467" y="2910733"/>
            <a:ext cx="4021200" cy="20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6196153" y="2043236"/>
            <a:ext cx="9002529" cy="2989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222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 rot="10800000">
            <a:off x="0" y="0"/>
            <a:ext cx="2225200" cy="6858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8"/>
          <p:cNvSpPr/>
          <p:nvPr/>
        </p:nvSpPr>
        <p:spPr>
          <a:xfrm>
            <a:off x="10017533" y="0"/>
            <a:ext cx="2225200" cy="6858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36" name="Google Shape;3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0834" y="4472983"/>
            <a:ext cx="11550324" cy="346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320834" y="-1083884"/>
            <a:ext cx="11550324" cy="346889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35167" y="1890200"/>
            <a:ext cx="8721600" cy="30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870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4256565" y="1396467"/>
            <a:ext cx="16448568" cy="546153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665033" y="1702000"/>
            <a:ext cx="44736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5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6665033" y="2814000"/>
            <a:ext cx="4473600" cy="22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386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2038200" y="600200"/>
            <a:ext cx="5372400" cy="1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45" name="Google Shape;45;p10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3651880">
            <a:off x="-2363032" y="-58912"/>
            <a:ext cx="7891669" cy="8720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832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ExtraBold"/>
              <a:buNone/>
              <a:defRPr sz="2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1521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37860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EKSTENSI FILE DAN KATEGORINYA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73" y="1195486"/>
            <a:ext cx="981986" cy="12513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133" y="1168486"/>
            <a:ext cx="1016000" cy="12566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607" y="1161444"/>
            <a:ext cx="1023398" cy="12636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960" y="1161444"/>
            <a:ext cx="1024485" cy="12714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651" y="3996267"/>
            <a:ext cx="1046030" cy="13007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122" y="4029195"/>
            <a:ext cx="1034011" cy="1267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653" y="4063677"/>
            <a:ext cx="962352" cy="12333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60" y="4063677"/>
            <a:ext cx="1057684" cy="131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19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66355" y="1435033"/>
            <a:ext cx="10676708" cy="4948350"/>
          </a:xfrm>
        </p:spPr>
        <p:txBody>
          <a:bodyPr/>
          <a:lstStyle/>
          <a:p>
            <a:pPr marL="211662" indent="0" algn="just">
              <a:lnSpc>
                <a:spcPct val="150000"/>
              </a:lnSpc>
              <a:buNone/>
            </a:pPr>
            <a:r>
              <a:rPr lang="en-US" sz="1600" dirty="0" err="1" smtClean="0"/>
              <a:t>Ekstensi</a:t>
            </a:r>
            <a:r>
              <a:rPr lang="en-US" sz="1600" dirty="0" smtClean="0"/>
              <a:t> </a:t>
            </a:r>
            <a:r>
              <a:rPr lang="en-US" sz="1600" i="1" dirty="0" smtClean="0"/>
              <a:t>file </a:t>
            </a:r>
            <a:r>
              <a:rPr lang="en-US" sz="1600" dirty="0" err="1" smtClean="0"/>
              <a:t>merupakan</a:t>
            </a:r>
            <a:r>
              <a:rPr lang="en-US" sz="1600" dirty="0" smtClean="0"/>
              <a:t> </a:t>
            </a:r>
            <a:r>
              <a:rPr lang="en-US" sz="1600" dirty="0" err="1" smtClean="0"/>
              <a:t>sebuah</a:t>
            </a:r>
            <a:r>
              <a:rPr lang="en-US" sz="1600" dirty="0" smtClean="0"/>
              <a:t> </a:t>
            </a:r>
            <a:r>
              <a:rPr lang="en-US" sz="1600" dirty="0" err="1" smtClean="0"/>
              <a:t>penanda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ditetapkan</a:t>
            </a:r>
            <a:r>
              <a:rPr lang="en-US" sz="1600" dirty="0" smtClean="0"/>
              <a:t> </a:t>
            </a:r>
            <a:r>
              <a:rPr lang="en-US" sz="1600" dirty="0" err="1" smtClean="0"/>
              <a:t>sebagai</a:t>
            </a:r>
            <a:r>
              <a:rPr lang="en-US" sz="1600" dirty="0" smtClean="0"/>
              <a:t> </a:t>
            </a:r>
            <a:r>
              <a:rPr lang="en-US" sz="1600" dirty="0" err="1" smtClean="0"/>
              <a:t>akhiran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sebuah</a:t>
            </a:r>
            <a:r>
              <a:rPr lang="en-US" sz="1600" dirty="0" smtClean="0"/>
              <a:t> </a:t>
            </a:r>
            <a:r>
              <a:rPr lang="en-US" sz="1600" dirty="0" err="1" smtClean="0"/>
              <a:t>nama</a:t>
            </a:r>
            <a:r>
              <a:rPr lang="en-US" sz="1600" dirty="0" smtClean="0"/>
              <a:t> </a:t>
            </a:r>
            <a:r>
              <a:rPr lang="en-US" sz="1600" i="1" dirty="0" smtClean="0"/>
              <a:t>file </a:t>
            </a:r>
            <a:r>
              <a:rPr lang="en-US" sz="1600" dirty="0" err="1" smtClean="0"/>
              <a:t>komputer</a:t>
            </a:r>
            <a:r>
              <a:rPr lang="en-US" sz="1600" dirty="0" smtClean="0"/>
              <a:t>. </a:t>
            </a:r>
            <a:r>
              <a:rPr lang="en-US" sz="1600" dirty="0" err="1" smtClean="0"/>
              <a:t>Ekstensi</a:t>
            </a:r>
            <a:r>
              <a:rPr lang="en-US" sz="1600" dirty="0" smtClean="0"/>
              <a:t> </a:t>
            </a:r>
            <a:r>
              <a:rPr lang="en-US" sz="1600" i="1" dirty="0" smtClean="0"/>
              <a:t>file </a:t>
            </a:r>
            <a:r>
              <a:rPr lang="en-US" sz="1600" dirty="0" err="1" smtClean="0"/>
              <a:t>memperlihatkan</a:t>
            </a:r>
            <a:r>
              <a:rPr lang="en-US" sz="1600" dirty="0" smtClean="0"/>
              <a:t> </a:t>
            </a:r>
            <a:r>
              <a:rPr lang="en-US" sz="1600" dirty="0" err="1" smtClean="0"/>
              <a:t>karakteristik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isi</a:t>
            </a:r>
            <a:r>
              <a:rPr lang="en-US" sz="1600" dirty="0" smtClean="0"/>
              <a:t> </a:t>
            </a:r>
            <a:r>
              <a:rPr lang="en-US" sz="1600" i="1" dirty="0" smtClean="0"/>
              <a:t>file </a:t>
            </a:r>
            <a:r>
              <a:rPr lang="en-US" sz="1600" dirty="0" err="1" smtClean="0"/>
              <a:t>serta</a:t>
            </a:r>
            <a:r>
              <a:rPr lang="en-US" sz="1600" dirty="0" smtClean="0"/>
              <a:t> </a:t>
            </a:r>
            <a:r>
              <a:rPr lang="en-US" sz="1600" dirty="0" err="1" smtClean="0"/>
              <a:t>tujuan</a:t>
            </a:r>
            <a:r>
              <a:rPr lang="en-US" sz="1600" dirty="0" smtClean="0"/>
              <a:t> </a:t>
            </a:r>
            <a:r>
              <a:rPr lang="en-US" sz="1600" dirty="0" err="1" smtClean="0"/>
              <a:t>penggunaannya</a:t>
            </a:r>
            <a:r>
              <a:rPr lang="en-US" sz="1600" dirty="0" smtClean="0"/>
              <a:t>. </a:t>
            </a:r>
            <a:r>
              <a:rPr lang="en-US" sz="1600" dirty="0" err="1" smtClean="0"/>
              <a:t>Karakteristik</a:t>
            </a:r>
            <a:r>
              <a:rPr lang="en-US" sz="1600" dirty="0" smtClean="0"/>
              <a:t> </a:t>
            </a:r>
            <a:r>
              <a:rPr lang="en-US" sz="1600" dirty="0" err="1" smtClean="0"/>
              <a:t>tersebut</a:t>
            </a:r>
            <a:r>
              <a:rPr lang="en-US" sz="1600" dirty="0" smtClean="0"/>
              <a:t> </a:t>
            </a:r>
            <a:r>
              <a:rPr lang="en-US" sz="1600" dirty="0" err="1" smtClean="0"/>
              <a:t>secara</a:t>
            </a:r>
            <a:r>
              <a:rPr lang="en-US" sz="1600" dirty="0" smtClean="0"/>
              <a:t> </a:t>
            </a:r>
            <a:r>
              <a:rPr lang="en-US" sz="1600" dirty="0" err="1" smtClean="0"/>
              <a:t>umum</a:t>
            </a:r>
            <a:r>
              <a:rPr lang="en-US" sz="1600" dirty="0" smtClean="0"/>
              <a:t> </a:t>
            </a:r>
            <a:r>
              <a:rPr lang="en-US" sz="1600" dirty="0" err="1" smtClean="0"/>
              <a:t>yaitu</a:t>
            </a:r>
            <a:r>
              <a:rPr lang="en-US" sz="1600" dirty="0" smtClean="0"/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 smtClean="0"/>
              <a:t>Ekstensi</a:t>
            </a:r>
            <a:r>
              <a:rPr lang="en-US" sz="1600" dirty="0" smtClean="0"/>
              <a:t> </a:t>
            </a:r>
            <a:r>
              <a:rPr lang="en-US" sz="1600" i="1" dirty="0" smtClean="0"/>
              <a:t>file </a:t>
            </a:r>
            <a:r>
              <a:rPr lang="en-US" sz="1600" dirty="0" err="1" smtClean="0"/>
              <a:t>mengandung</a:t>
            </a:r>
            <a:r>
              <a:rPr lang="en-US" sz="1600" dirty="0" smtClean="0"/>
              <a:t> 3 </a:t>
            </a:r>
            <a:r>
              <a:rPr lang="en-US" sz="1600" dirty="0" err="1" smtClean="0"/>
              <a:t>karakter</a:t>
            </a:r>
            <a:r>
              <a:rPr lang="en-US" sz="1600" dirty="0" smtClean="0"/>
              <a:t>, </a:t>
            </a:r>
            <a:r>
              <a:rPr lang="en-US" sz="1600" dirty="0" err="1" smtClean="0"/>
              <a:t>terdiri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gabungan</a:t>
            </a:r>
            <a:r>
              <a:rPr lang="en-US" sz="1600" dirty="0" smtClean="0"/>
              <a:t> </a:t>
            </a:r>
            <a:r>
              <a:rPr lang="en-US" sz="1600" dirty="0" err="1" smtClean="0"/>
              <a:t>huruf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angka</a:t>
            </a:r>
            <a:r>
              <a:rPr lang="en-US" sz="1600" dirty="0" smtClean="0"/>
              <a:t> yang </a:t>
            </a:r>
            <a:r>
              <a:rPr lang="en-US" sz="1600" dirty="0" err="1" smtClean="0"/>
              <a:t>mewakili</a:t>
            </a:r>
            <a:r>
              <a:rPr lang="en-US" sz="1600" dirty="0" smtClean="0"/>
              <a:t> </a:t>
            </a:r>
            <a:r>
              <a:rPr lang="en-US" sz="1600" dirty="0" err="1" smtClean="0"/>
              <a:t>jenis</a:t>
            </a:r>
            <a:r>
              <a:rPr lang="en-US" sz="1600" dirty="0" smtClean="0"/>
              <a:t> </a:t>
            </a:r>
            <a:r>
              <a:rPr lang="en-US" sz="1600" i="1" dirty="0" smtClean="0"/>
              <a:t>file </a:t>
            </a:r>
            <a:r>
              <a:rPr lang="en-US" sz="1600" dirty="0" err="1" smtClean="0"/>
              <a:t>tersebut</a:t>
            </a:r>
            <a:r>
              <a:rPr lang="en-US" sz="16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 smtClean="0"/>
              <a:t>Terletak</a:t>
            </a:r>
            <a:r>
              <a:rPr lang="en-US" sz="1600" dirty="0" smtClean="0"/>
              <a:t> di </a:t>
            </a:r>
            <a:r>
              <a:rPr lang="en-US" sz="1600" dirty="0" err="1" smtClean="0"/>
              <a:t>akhir</a:t>
            </a:r>
            <a:r>
              <a:rPr lang="en-US" sz="1600" dirty="0" smtClean="0"/>
              <a:t> </a:t>
            </a:r>
            <a:r>
              <a:rPr lang="en-US" sz="1600" dirty="0" err="1" smtClean="0"/>
              <a:t>nama</a:t>
            </a:r>
            <a:r>
              <a:rPr lang="en-US" sz="1600" dirty="0" smtClean="0"/>
              <a:t> </a:t>
            </a:r>
            <a:r>
              <a:rPr lang="en-US" sz="1600" i="1" dirty="0" smtClean="0"/>
              <a:t>file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karakter</a:t>
            </a:r>
            <a:r>
              <a:rPr lang="en-US" sz="1600" dirty="0" smtClean="0"/>
              <a:t> </a:t>
            </a:r>
            <a:r>
              <a:rPr lang="en-US" sz="1600" dirty="0" err="1" smtClean="0"/>
              <a:t>titik</a:t>
            </a:r>
            <a:r>
              <a:rPr lang="en-US" sz="1600" dirty="0" smtClean="0"/>
              <a:t> (.) </a:t>
            </a:r>
            <a:r>
              <a:rPr lang="en-US" sz="1600" dirty="0" err="1" smtClean="0"/>
              <a:t>sebagai</a:t>
            </a:r>
            <a:r>
              <a:rPr lang="en-US" sz="1600" dirty="0" smtClean="0"/>
              <a:t> </a:t>
            </a:r>
            <a:r>
              <a:rPr lang="en-US" sz="1600" dirty="0" err="1" smtClean="0"/>
              <a:t>pemisah</a:t>
            </a:r>
            <a:r>
              <a:rPr lang="en-US" sz="1600" dirty="0" smtClean="0"/>
              <a:t> </a:t>
            </a:r>
            <a:r>
              <a:rPr lang="en-US" sz="1600" dirty="0" err="1" smtClean="0"/>
              <a:t>keduanya</a:t>
            </a:r>
            <a:r>
              <a:rPr lang="en-US" sz="1600" dirty="0" smtClean="0"/>
              <a:t>. </a:t>
            </a:r>
            <a:r>
              <a:rPr lang="en-US" sz="1600" dirty="0" err="1" smtClean="0"/>
              <a:t>Contoh</a:t>
            </a:r>
            <a:r>
              <a:rPr lang="en-US" sz="1600" dirty="0" smtClean="0"/>
              <a:t>, </a:t>
            </a:r>
            <a:r>
              <a:rPr lang="en-US" sz="1600" i="1" dirty="0" smtClean="0"/>
              <a:t>file </a:t>
            </a:r>
            <a:r>
              <a:rPr lang="en-US" sz="1600" dirty="0" err="1" smtClean="0"/>
              <a:t>bernama</a:t>
            </a:r>
            <a:r>
              <a:rPr lang="en-US" sz="1600" dirty="0" smtClean="0"/>
              <a:t> music.mp3,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diartikan</a:t>
            </a:r>
            <a:r>
              <a:rPr lang="en-US" sz="1600" dirty="0" smtClean="0"/>
              <a:t> </a:t>
            </a:r>
            <a:r>
              <a:rPr lang="en-US" sz="1600" dirty="0" err="1" smtClean="0"/>
              <a:t>bahwa</a:t>
            </a:r>
            <a:r>
              <a:rPr lang="en-US" sz="1600" dirty="0"/>
              <a:t> </a:t>
            </a:r>
            <a:r>
              <a:rPr lang="en-US" sz="1600" dirty="0" smtClean="0"/>
              <a:t>music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</a:t>
            </a:r>
            <a:r>
              <a:rPr lang="en-US" sz="1600" dirty="0" err="1" smtClean="0"/>
              <a:t>nama</a:t>
            </a:r>
            <a:r>
              <a:rPr lang="en-US" sz="1600" dirty="0" smtClean="0"/>
              <a:t> </a:t>
            </a:r>
            <a:r>
              <a:rPr lang="en-US" sz="1600" i="1" dirty="0" smtClean="0"/>
              <a:t>file </a:t>
            </a:r>
            <a:r>
              <a:rPr lang="en-US" sz="1600" dirty="0" err="1" smtClean="0"/>
              <a:t>dan</a:t>
            </a:r>
            <a:r>
              <a:rPr lang="en-US" sz="1600" dirty="0" smtClean="0"/>
              <a:t> mp3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</a:t>
            </a:r>
            <a:r>
              <a:rPr lang="en-US" sz="1600" dirty="0" err="1" smtClean="0"/>
              <a:t>ekstensinya</a:t>
            </a:r>
            <a:r>
              <a:rPr lang="en-US" sz="16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 smtClean="0"/>
              <a:t>Sering</a:t>
            </a:r>
            <a:r>
              <a:rPr lang="en-US" sz="1600" dirty="0" smtClean="0"/>
              <a:t> </a:t>
            </a:r>
            <a:r>
              <a:rPr lang="en-US" sz="1600" dirty="0" err="1" smtClean="0"/>
              <a:t>dianggap</a:t>
            </a:r>
            <a:r>
              <a:rPr lang="en-US" sz="1600" dirty="0" smtClean="0"/>
              <a:t> </a:t>
            </a:r>
            <a:r>
              <a:rPr lang="en-US" sz="1600" dirty="0" err="1" smtClean="0"/>
              <a:t>sebagai</a:t>
            </a:r>
            <a:r>
              <a:rPr lang="en-US" sz="1600" dirty="0" smtClean="0"/>
              <a:t> metadata yang </a:t>
            </a:r>
            <a:r>
              <a:rPr lang="en-US" sz="1600" dirty="0" err="1" smtClean="0"/>
              <a:t>digunakan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operasi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mengetahui</a:t>
            </a:r>
            <a:r>
              <a:rPr lang="en-US" sz="1600" dirty="0" smtClean="0"/>
              <a:t> </a:t>
            </a:r>
            <a:r>
              <a:rPr lang="en-US" sz="1600" dirty="0" err="1" smtClean="0"/>
              <a:t>informasi</a:t>
            </a:r>
            <a:r>
              <a:rPr lang="en-US" sz="1600" dirty="0" smtClean="0"/>
              <a:t> </a:t>
            </a:r>
            <a:r>
              <a:rPr lang="en-US" sz="1600" i="1" dirty="0" smtClean="0"/>
              <a:t>file </a:t>
            </a:r>
            <a:r>
              <a:rPr lang="en-US" sz="1600" dirty="0" err="1" smtClean="0"/>
              <a:t>tersebut</a:t>
            </a:r>
            <a:r>
              <a:rPr lang="en-US" sz="1600" dirty="0" smtClean="0"/>
              <a:t>. </a:t>
            </a:r>
            <a:r>
              <a:rPr lang="en-US" sz="1600" dirty="0" err="1" smtClean="0"/>
              <a:t>Contoh</a:t>
            </a:r>
            <a:r>
              <a:rPr lang="en-US" sz="1600" dirty="0" smtClean="0"/>
              <a:t>, </a:t>
            </a:r>
            <a:r>
              <a:rPr lang="en-US" sz="1600" i="1" dirty="0" smtClean="0"/>
              <a:t>file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nama</a:t>
            </a:r>
            <a:r>
              <a:rPr lang="en-US" sz="1600" dirty="0" smtClean="0"/>
              <a:t> Baca.txt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</a:t>
            </a:r>
            <a:r>
              <a:rPr lang="en-US" sz="1600" dirty="0" err="1" smtClean="0"/>
              <a:t>jenis</a:t>
            </a:r>
            <a:r>
              <a:rPr lang="en-US" sz="1600" dirty="0" smtClean="0"/>
              <a:t> </a:t>
            </a:r>
            <a:r>
              <a:rPr lang="en-US" sz="1600" i="1" dirty="0" smtClean="0"/>
              <a:t>file text, </a:t>
            </a:r>
            <a:r>
              <a:rPr lang="en-US" sz="1600" dirty="0" err="1" smtClean="0"/>
              <a:t>sedangkan</a:t>
            </a:r>
            <a:r>
              <a:rPr lang="en-US" sz="1600" dirty="0" smtClean="0"/>
              <a:t> Laporan.xlsx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</a:t>
            </a:r>
            <a:r>
              <a:rPr lang="en-US" sz="1600" dirty="0" err="1" smtClean="0"/>
              <a:t>jenis</a:t>
            </a:r>
            <a:r>
              <a:rPr lang="en-US" sz="1600" dirty="0" smtClean="0"/>
              <a:t> </a:t>
            </a:r>
            <a:r>
              <a:rPr lang="en-US" sz="1600" i="1" dirty="0" smtClean="0"/>
              <a:t>file excel. </a:t>
            </a:r>
            <a:endParaRPr lang="id-ID" sz="1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6355" y="391886"/>
            <a:ext cx="8935645" cy="781797"/>
          </a:xfrm>
        </p:spPr>
        <p:txBody>
          <a:bodyPr/>
          <a:lstStyle/>
          <a:p>
            <a:pPr algn="l"/>
            <a:r>
              <a:rPr lang="en-US" sz="4400" b="1" dirty="0" smtClean="0"/>
              <a:t>A.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Pengertian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Ekstensi</a:t>
            </a:r>
            <a:r>
              <a:rPr lang="en-US" sz="3200" b="1" dirty="0" smtClean="0"/>
              <a:t> File</a:t>
            </a:r>
            <a:endParaRPr lang="id-ID" sz="3200" b="1" dirty="0"/>
          </a:p>
        </p:txBody>
      </p:sp>
    </p:spTree>
    <p:extLst>
      <p:ext uri="{BB962C8B-B14F-4D97-AF65-F5344CB8AC3E}">
        <p14:creationId xmlns:p14="http://schemas.microsoft.com/office/powerpoint/2010/main" val="37153842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66355" y="1435033"/>
            <a:ext cx="10676708" cy="4948350"/>
          </a:xfrm>
        </p:spPr>
        <p:txBody>
          <a:bodyPr/>
          <a:lstStyle/>
          <a:p>
            <a:pPr marL="211662" indent="0" algn="just">
              <a:lnSpc>
                <a:spcPct val="150000"/>
              </a:lnSpc>
              <a:buNone/>
            </a:pPr>
            <a:r>
              <a:rPr lang="en-US" sz="1600" dirty="0" err="1" smtClean="0"/>
              <a:t>Setiap</a:t>
            </a:r>
            <a:r>
              <a:rPr lang="en-US" sz="1600" dirty="0" smtClean="0"/>
              <a:t> </a:t>
            </a:r>
            <a:r>
              <a:rPr lang="en-US" sz="1600" i="1" dirty="0" smtClean="0"/>
              <a:t>file </a:t>
            </a:r>
            <a:r>
              <a:rPr lang="en-US" sz="1600" dirty="0" smtClean="0"/>
              <a:t>di </a:t>
            </a:r>
            <a:r>
              <a:rPr lang="en-US" sz="1600" dirty="0" err="1" smtClean="0"/>
              <a:t>komputer</a:t>
            </a:r>
            <a:r>
              <a:rPr lang="en-US" sz="1600" dirty="0" smtClean="0"/>
              <a:t> </a:t>
            </a:r>
            <a:r>
              <a:rPr lang="en-US" sz="1600" dirty="0" err="1" smtClean="0"/>
              <a:t>diberikan</a:t>
            </a:r>
            <a:r>
              <a:rPr lang="en-US" sz="1600" dirty="0" smtClean="0"/>
              <a:t> suffix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ekstensi</a:t>
            </a:r>
            <a:r>
              <a:rPr lang="en-US" sz="1600" dirty="0" smtClean="0"/>
              <a:t> </a:t>
            </a:r>
            <a:r>
              <a:rPr lang="en-US" sz="1600" dirty="0" err="1" smtClean="0"/>
              <a:t>sesuai</a:t>
            </a:r>
            <a:r>
              <a:rPr lang="en-US" sz="1600" dirty="0" smtClean="0"/>
              <a:t> </a:t>
            </a:r>
            <a:r>
              <a:rPr lang="en-US" sz="1600" dirty="0" err="1" smtClean="0"/>
              <a:t>jenis</a:t>
            </a:r>
            <a:r>
              <a:rPr lang="en-US" sz="1600" dirty="0" smtClean="0"/>
              <a:t> </a:t>
            </a:r>
            <a:r>
              <a:rPr lang="en-US" sz="1600" dirty="0" err="1" smtClean="0"/>
              <a:t>dokumen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tujuan</a:t>
            </a:r>
            <a:r>
              <a:rPr lang="en-US" sz="1600" dirty="0" smtClean="0"/>
              <a:t> </a:t>
            </a:r>
            <a:r>
              <a:rPr lang="en-US" sz="1600" dirty="0" err="1" smtClean="0"/>
              <a:t>sebagai</a:t>
            </a:r>
            <a:r>
              <a:rPr lang="en-US" sz="1600" dirty="0" smtClean="0"/>
              <a:t> </a:t>
            </a:r>
            <a:r>
              <a:rPr lang="en-US" sz="1600" dirty="0" err="1" smtClean="0"/>
              <a:t>berikut</a:t>
            </a:r>
            <a:r>
              <a:rPr lang="en-US" sz="1600" dirty="0" smtClean="0"/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1600" b="1" dirty="0" err="1" smtClean="0"/>
              <a:t>Ekstensi</a:t>
            </a:r>
            <a:r>
              <a:rPr lang="en-US" sz="1600" b="1" dirty="0" smtClean="0"/>
              <a:t> </a:t>
            </a:r>
            <a:r>
              <a:rPr lang="en-US" sz="1600" b="1" i="1" dirty="0" smtClean="0"/>
              <a:t>file </a:t>
            </a:r>
            <a:r>
              <a:rPr lang="en-US" sz="1600" b="1" dirty="0" err="1" smtClean="0"/>
              <a:t>memudahkan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dalam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mengenali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jenis</a:t>
            </a:r>
            <a:r>
              <a:rPr lang="en-US" sz="1600" b="1" dirty="0" smtClean="0"/>
              <a:t> </a:t>
            </a:r>
            <a:r>
              <a:rPr lang="en-US" sz="1600" b="1" i="1" dirty="0" smtClean="0"/>
              <a:t>file</a:t>
            </a:r>
          </a:p>
          <a:p>
            <a:pPr marL="211662" indent="0" algn="just">
              <a:lnSpc>
                <a:spcPct val="150000"/>
              </a:lnSpc>
              <a:buNone/>
            </a:pPr>
            <a:r>
              <a:rPr lang="en-US" sz="1600" b="1" dirty="0" smtClean="0"/>
              <a:t>	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adanya</a:t>
            </a:r>
            <a:r>
              <a:rPr lang="en-US" sz="1600" dirty="0" smtClean="0"/>
              <a:t> </a:t>
            </a:r>
            <a:r>
              <a:rPr lang="en-US" sz="1600" dirty="0" err="1" smtClean="0"/>
              <a:t>ekstensi</a:t>
            </a:r>
            <a:r>
              <a:rPr lang="en-US" sz="1600" dirty="0" smtClean="0"/>
              <a:t>, </a:t>
            </a:r>
            <a:r>
              <a:rPr lang="en-US" sz="1600" dirty="0" err="1" smtClean="0"/>
              <a:t>kita</a:t>
            </a:r>
            <a:r>
              <a:rPr lang="en-US" sz="1600" dirty="0" smtClean="0"/>
              <a:t>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sangat</a:t>
            </a:r>
            <a:r>
              <a:rPr lang="en-US" sz="1600" dirty="0" smtClean="0"/>
              <a:t> </a:t>
            </a:r>
            <a:r>
              <a:rPr lang="en-US" sz="1600" dirty="0" err="1" smtClean="0"/>
              <a:t>mudah</a:t>
            </a:r>
            <a:r>
              <a:rPr lang="en-US" sz="1600" dirty="0" smtClean="0"/>
              <a:t> </a:t>
            </a:r>
            <a:r>
              <a:rPr lang="en-US" sz="1600" dirty="0" err="1" smtClean="0"/>
              <a:t>mengenali</a:t>
            </a:r>
            <a:r>
              <a:rPr lang="en-US" sz="1600" dirty="0" smtClean="0"/>
              <a:t> </a:t>
            </a:r>
            <a:r>
              <a:rPr lang="en-US" sz="1600" dirty="0" err="1" smtClean="0"/>
              <a:t>jenis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tipe</a:t>
            </a:r>
            <a:r>
              <a:rPr lang="en-US" sz="1600" dirty="0" smtClean="0"/>
              <a:t> </a:t>
            </a:r>
            <a:r>
              <a:rPr lang="en-US" sz="1600" dirty="0" err="1" smtClean="0"/>
              <a:t>dokumen</a:t>
            </a:r>
            <a:r>
              <a:rPr lang="en-US" sz="1600" dirty="0" smtClean="0"/>
              <a:t>, </a:t>
            </a:r>
            <a:r>
              <a:rPr lang="en-US" sz="1600" dirty="0" err="1" smtClean="0"/>
              <a:t>jika</a:t>
            </a:r>
            <a:r>
              <a:rPr lang="en-US" sz="1600" dirty="0" smtClean="0"/>
              <a:t> </a:t>
            </a:r>
            <a:r>
              <a:rPr lang="en-US" sz="1600" dirty="0" err="1" smtClean="0"/>
              <a:t>ada</a:t>
            </a:r>
            <a:r>
              <a:rPr lang="en-US" sz="1600" dirty="0" smtClean="0"/>
              <a:t> </a:t>
            </a:r>
            <a:r>
              <a:rPr lang="en-US" sz="1600" i="1" dirty="0" smtClean="0"/>
              <a:t>file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	</a:t>
            </a:r>
            <a:r>
              <a:rPr lang="en-US" sz="1600" dirty="0" err="1" smtClean="0"/>
              <a:t>akhiran</a:t>
            </a:r>
            <a:r>
              <a:rPr lang="en-US" sz="1600" dirty="0" smtClean="0"/>
              <a:t>, suffix, </a:t>
            </a:r>
            <a:r>
              <a:rPr lang="en-US" sz="1600" dirty="0" err="1" smtClean="0"/>
              <a:t>ekstensi</a:t>
            </a:r>
            <a:r>
              <a:rPr lang="en-US" sz="1600" dirty="0" smtClean="0"/>
              <a:t> .mp3 </a:t>
            </a:r>
            <a:r>
              <a:rPr lang="en-US" sz="1600" dirty="0" err="1" smtClean="0"/>
              <a:t>maka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cepat</a:t>
            </a:r>
            <a:r>
              <a:rPr lang="en-US" sz="1600" dirty="0" smtClean="0"/>
              <a:t>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disimpulkan</a:t>
            </a:r>
            <a:r>
              <a:rPr lang="en-US" sz="1600" dirty="0" smtClean="0"/>
              <a:t> </a:t>
            </a:r>
            <a:r>
              <a:rPr lang="en-US" sz="1600" dirty="0" err="1" smtClean="0"/>
              <a:t>bahwa</a:t>
            </a:r>
            <a:r>
              <a:rPr lang="en-US" sz="1600" dirty="0" smtClean="0"/>
              <a:t> </a:t>
            </a:r>
            <a:r>
              <a:rPr lang="en-US" sz="1600" i="1" dirty="0" smtClean="0"/>
              <a:t>file </a:t>
            </a:r>
            <a:r>
              <a:rPr lang="en-US" sz="1600" dirty="0" err="1" smtClean="0"/>
              <a:t>tersebut</a:t>
            </a:r>
            <a:r>
              <a:rPr lang="en-US" sz="1600" dirty="0" smtClean="0"/>
              <a:t>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</a:t>
            </a:r>
            <a:r>
              <a:rPr lang="en-US" sz="1600" i="1" dirty="0" smtClean="0"/>
              <a:t>file </a:t>
            </a:r>
            <a:r>
              <a:rPr lang="en-US" sz="1600" dirty="0" smtClean="0"/>
              <a:t>music.</a:t>
            </a:r>
            <a:endParaRPr lang="en-US" sz="1600" b="1" dirty="0" smtClean="0"/>
          </a:p>
          <a:p>
            <a:pPr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 sz="1600" b="1" dirty="0" err="1" smtClean="0"/>
              <a:t>Ekstensi</a:t>
            </a:r>
            <a:r>
              <a:rPr lang="en-US" sz="1600" b="1" dirty="0" smtClean="0"/>
              <a:t> </a:t>
            </a:r>
            <a:r>
              <a:rPr lang="en-US" sz="1600" b="1" i="1" dirty="0" smtClean="0"/>
              <a:t>file </a:t>
            </a:r>
            <a:r>
              <a:rPr lang="en-US" sz="1600" b="1" dirty="0" err="1" smtClean="0"/>
              <a:t>digunakan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sistem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untuk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menentukan</a:t>
            </a:r>
            <a:r>
              <a:rPr lang="en-US" sz="1600" b="1" dirty="0" smtClean="0"/>
              <a:t> program yang </a:t>
            </a:r>
            <a:r>
              <a:rPr lang="en-US" sz="1600" b="1" dirty="0" err="1" smtClean="0"/>
              <a:t>tepat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untuk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mengedit</a:t>
            </a:r>
            <a:r>
              <a:rPr lang="en-US" sz="1600" b="1" dirty="0" smtClean="0"/>
              <a:t> </a:t>
            </a:r>
            <a:r>
              <a:rPr lang="en-US" sz="1600" b="1" i="1" dirty="0" smtClean="0"/>
              <a:t>file.</a:t>
            </a:r>
          </a:p>
          <a:p>
            <a:pPr marL="211662" indent="0" algn="just">
              <a:lnSpc>
                <a:spcPct val="150000"/>
              </a:lnSpc>
              <a:buNone/>
            </a:pPr>
            <a:r>
              <a:rPr lang="en-US" sz="1600" b="1" i="1" dirty="0"/>
              <a:t>	</a:t>
            </a:r>
            <a:r>
              <a:rPr lang="en-US" sz="1600" dirty="0" err="1" smtClean="0"/>
              <a:t>ekstensi</a:t>
            </a:r>
            <a:r>
              <a:rPr lang="en-US" sz="1600" dirty="0" smtClean="0"/>
              <a:t> </a:t>
            </a:r>
            <a:r>
              <a:rPr lang="en-US" sz="1600" i="1" dirty="0" smtClean="0"/>
              <a:t>file </a:t>
            </a:r>
            <a:r>
              <a:rPr lang="en-US" sz="1600" dirty="0" err="1" smtClean="0"/>
              <a:t>digunakan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sebagai</a:t>
            </a:r>
            <a:r>
              <a:rPr lang="en-US" sz="1600" dirty="0" smtClean="0"/>
              <a:t> </a:t>
            </a:r>
            <a:r>
              <a:rPr lang="en-US" sz="1600" dirty="0" err="1" smtClean="0"/>
              <a:t>pengenal</a:t>
            </a:r>
            <a:r>
              <a:rPr lang="en-US" sz="1600" dirty="0" smtClean="0"/>
              <a:t> </a:t>
            </a:r>
            <a:r>
              <a:rPr lang="en-US" sz="1600" dirty="0" err="1" smtClean="0"/>
              <a:t>tentang</a:t>
            </a:r>
            <a:r>
              <a:rPr lang="en-US" sz="1600" dirty="0" smtClean="0"/>
              <a:t> </a:t>
            </a:r>
            <a:r>
              <a:rPr lang="en-US" sz="1600" dirty="0" err="1" smtClean="0"/>
              <a:t>jenis</a:t>
            </a:r>
            <a:r>
              <a:rPr lang="en-US" sz="1600" dirty="0" smtClean="0"/>
              <a:t> </a:t>
            </a:r>
            <a:r>
              <a:rPr lang="en-US" sz="1600" i="1" dirty="0" smtClean="0"/>
              <a:t>file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menentukan</a:t>
            </a:r>
            <a:r>
              <a:rPr lang="en-US" sz="1600" dirty="0" smtClean="0"/>
              <a:t> </a:t>
            </a:r>
            <a:r>
              <a:rPr lang="en-US" sz="1600" dirty="0" err="1" smtClean="0"/>
              <a:t>aplikasi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	</a:t>
            </a:r>
            <a:r>
              <a:rPr lang="en-US" sz="1600" dirty="0" err="1" smtClean="0"/>
              <a:t>mengeditnya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tepat</a:t>
            </a:r>
            <a:r>
              <a:rPr lang="en-US" sz="1600" dirty="0" smtClean="0"/>
              <a:t>. </a:t>
            </a:r>
            <a:r>
              <a:rPr lang="en-US" sz="1600" dirty="0" err="1" smtClean="0"/>
              <a:t>Contoh</a:t>
            </a:r>
            <a:r>
              <a:rPr lang="en-US" sz="1600" dirty="0" smtClean="0"/>
              <a:t>, </a:t>
            </a:r>
            <a:r>
              <a:rPr lang="en-US" sz="1600" i="1" dirty="0" smtClean="0"/>
              <a:t>file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ekstensi</a:t>
            </a:r>
            <a:r>
              <a:rPr lang="en-US" sz="1600" dirty="0" smtClean="0"/>
              <a:t> .</a:t>
            </a:r>
            <a:r>
              <a:rPr lang="en-US" sz="1600" dirty="0" err="1" smtClean="0"/>
              <a:t>xlsx</a:t>
            </a:r>
            <a:r>
              <a:rPr lang="en-US" sz="1600" dirty="0" smtClean="0"/>
              <a:t>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dibuka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aplikasi</a:t>
            </a:r>
            <a:r>
              <a:rPr lang="en-US" sz="1600" dirty="0" smtClean="0"/>
              <a:t> </a:t>
            </a:r>
            <a:r>
              <a:rPr lang="en-US" sz="1600" dirty="0" err="1" smtClean="0"/>
              <a:t>ms.office</a:t>
            </a:r>
            <a:r>
              <a:rPr lang="en-US" sz="1600" dirty="0" smtClean="0"/>
              <a:t> 	(excel). </a:t>
            </a:r>
            <a:r>
              <a:rPr lang="en-US" sz="1600" dirty="0" err="1" smtClean="0"/>
              <a:t>Jika</a:t>
            </a:r>
            <a:r>
              <a:rPr lang="en-US" sz="1600" dirty="0" smtClean="0"/>
              <a:t> </a:t>
            </a:r>
            <a:r>
              <a:rPr lang="en-US" sz="1600" dirty="0" err="1" smtClean="0"/>
              <a:t>jenis</a:t>
            </a:r>
            <a:r>
              <a:rPr lang="en-US" sz="1600" dirty="0" smtClean="0"/>
              <a:t> </a:t>
            </a:r>
            <a:r>
              <a:rPr lang="en-US" sz="1600" i="1" dirty="0" smtClean="0"/>
              <a:t>file </a:t>
            </a:r>
            <a:r>
              <a:rPr lang="en-US" sz="1600" dirty="0" err="1" smtClean="0"/>
              <a:t>ekstensi</a:t>
            </a:r>
            <a:r>
              <a:rPr lang="en-US" sz="1600" dirty="0" smtClean="0"/>
              <a:t> </a:t>
            </a:r>
            <a:r>
              <a:rPr lang="en-US" sz="1600" dirty="0" err="1" smtClean="0"/>
              <a:t>diubah</a:t>
            </a:r>
            <a:r>
              <a:rPr lang="en-US" sz="1600" dirty="0" smtClean="0"/>
              <a:t>,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merubah</a:t>
            </a:r>
            <a:r>
              <a:rPr lang="en-US" sz="1600" dirty="0" smtClean="0"/>
              <a:t> type/format </a:t>
            </a:r>
            <a:r>
              <a:rPr lang="en-US" sz="1600" i="1" dirty="0" smtClean="0"/>
              <a:t>file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dokumen</a:t>
            </a:r>
            <a:r>
              <a:rPr lang="en-US" sz="1600" dirty="0" smtClean="0"/>
              <a:t> </a:t>
            </a:r>
            <a:r>
              <a:rPr lang="en-US" sz="1600" dirty="0" err="1" smtClean="0"/>
              <a:t>tersebut</a:t>
            </a:r>
            <a:r>
              <a:rPr lang="en-US" sz="1600" dirty="0" smtClean="0"/>
              <a:t>. </a:t>
            </a:r>
            <a:r>
              <a:rPr lang="en-US" sz="1600" dirty="0" err="1" smtClean="0"/>
              <a:t>Hanya</a:t>
            </a:r>
            <a:r>
              <a:rPr lang="en-US" sz="1600" dirty="0" smtClean="0"/>
              <a:t> 	</a:t>
            </a:r>
            <a:r>
              <a:rPr lang="en-US" sz="1600" dirty="0" err="1" smtClean="0"/>
              <a:t>saja</a:t>
            </a:r>
            <a:r>
              <a:rPr lang="en-US" sz="1600" dirty="0" smtClean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akan</a:t>
            </a:r>
            <a:r>
              <a:rPr lang="en-US" sz="1600" dirty="0"/>
              <a:t> </a:t>
            </a:r>
            <a:r>
              <a:rPr lang="en-US" sz="1600" dirty="0" err="1" smtClean="0"/>
              <a:t>salah</a:t>
            </a:r>
            <a:r>
              <a:rPr lang="en-US" sz="1600" dirty="0" smtClean="0"/>
              <a:t> </a:t>
            </a:r>
            <a:r>
              <a:rPr lang="en-US" sz="1600" dirty="0" err="1" smtClean="0"/>
              <a:t>mengenal</a:t>
            </a:r>
            <a:r>
              <a:rPr lang="en-US" sz="1600" dirty="0" smtClean="0"/>
              <a:t> </a:t>
            </a:r>
            <a:r>
              <a:rPr lang="en-US" sz="1600" dirty="0" err="1" smtClean="0"/>
              <a:t>jenis</a:t>
            </a:r>
            <a:r>
              <a:rPr lang="en-US" sz="1600" dirty="0" smtClean="0"/>
              <a:t> </a:t>
            </a:r>
            <a:r>
              <a:rPr lang="en-US" sz="1600" i="1" dirty="0" smtClean="0"/>
              <a:t>file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salah</a:t>
            </a:r>
            <a:r>
              <a:rPr lang="en-US" sz="1600" dirty="0" smtClean="0"/>
              <a:t> </a:t>
            </a:r>
            <a:r>
              <a:rPr lang="en-US" sz="1600" dirty="0" err="1" smtClean="0"/>
              <a:t>menentukan</a:t>
            </a:r>
            <a:r>
              <a:rPr lang="en-US" sz="1600" dirty="0" smtClean="0"/>
              <a:t> program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mengeditnya</a:t>
            </a:r>
            <a:r>
              <a:rPr lang="en-US" sz="1600" dirty="0" smtClean="0"/>
              <a:t>. </a:t>
            </a:r>
            <a:r>
              <a:rPr lang="en-US" sz="1600" dirty="0" err="1" smtClean="0"/>
              <a:t>Oleh</a:t>
            </a:r>
            <a:r>
              <a:rPr lang="en-US" sz="1600" dirty="0" smtClean="0"/>
              <a:t> 	</a:t>
            </a:r>
            <a:r>
              <a:rPr lang="en-US" sz="1600" dirty="0" err="1" smtClean="0"/>
              <a:t>karena</a:t>
            </a:r>
            <a:r>
              <a:rPr lang="en-US" sz="1600" dirty="0" smtClean="0"/>
              <a:t> </a:t>
            </a:r>
            <a:r>
              <a:rPr lang="en-US" sz="1600" dirty="0" err="1" smtClean="0"/>
              <a:t>itu</a:t>
            </a:r>
            <a:r>
              <a:rPr lang="en-US" sz="1600" dirty="0" smtClean="0"/>
              <a:t>, </a:t>
            </a:r>
            <a:r>
              <a:rPr lang="en-US" sz="1600" i="1" dirty="0" smtClean="0"/>
              <a:t>file </a:t>
            </a:r>
            <a:r>
              <a:rPr lang="en-US" sz="1600" dirty="0" err="1" smtClean="0"/>
              <a:t>ekstensi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setiap</a:t>
            </a:r>
            <a:r>
              <a:rPr lang="en-US" sz="1600" dirty="0" smtClean="0"/>
              <a:t> </a:t>
            </a:r>
            <a:r>
              <a:rPr lang="en-US" sz="1600" dirty="0" err="1" smtClean="0"/>
              <a:t>jenis</a:t>
            </a:r>
            <a:r>
              <a:rPr lang="en-US" sz="1600" dirty="0" smtClean="0"/>
              <a:t> </a:t>
            </a:r>
            <a:r>
              <a:rPr lang="en-US" sz="1600" i="1" dirty="0" smtClean="0"/>
              <a:t>file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berbeda</a:t>
            </a:r>
            <a:r>
              <a:rPr lang="en-US" sz="1600" dirty="0" smtClean="0"/>
              <a:t> </a:t>
            </a:r>
            <a:r>
              <a:rPr lang="en-US" sz="1600" dirty="0" err="1" smtClean="0"/>
              <a:t>karena</a:t>
            </a:r>
            <a:r>
              <a:rPr lang="en-US" sz="1600" dirty="0" smtClean="0"/>
              <a:t> </a:t>
            </a:r>
            <a:r>
              <a:rPr lang="en-US" sz="1600" i="1" dirty="0" smtClean="0"/>
              <a:t>file </a:t>
            </a:r>
            <a:r>
              <a:rPr lang="en-US" sz="1600" dirty="0" err="1" smtClean="0"/>
              <a:t>ekstensi</a:t>
            </a:r>
            <a:r>
              <a:rPr lang="en-US" sz="1600" dirty="0" smtClean="0"/>
              <a:t>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</a:t>
            </a:r>
            <a:r>
              <a:rPr lang="en-US" sz="1600" dirty="0" err="1" smtClean="0"/>
              <a:t>sebuah</a:t>
            </a:r>
            <a:r>
              <a:rPr lang="en-US" sz="1600" dirty="0" smtClean="0"/>
              <a:t> </a:t>
            </a:r>
            <a:r>
              <a:rPr lang="en-US" sz="1600" dirty="0" err="1" smtClean="0"/>
              <a:t>identitas</a:t>
            </a:r>
            <a:r>
              <a:rPr lang="en-US" sz="1600" dirty="0" smtClean="0"/>
              <a:t> 	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pengenal</a:t>
            </a:r>
            <a:r>
              <a:rPr lang="en-US" sz="1600" dirty="0" smtClean="0"/>
              <a:t> agar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bisa</a:t>
            </a:r>
            <a:r>
              <a:rPr lang="en-US" sz="1600" dirty="0" smtClean="0"/>
              <a:t> </a:t>
            </a:r>
            <a:r>
              <a:rPr lang="en-US" sz="1600" dirty="0" err="1" smtClean="0"/>
              <a:t>mengelompokan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mengelola</a:t>
            </a:r>
            <a:r>
              <a:rPr lang="en-US" sz="1600" dirty="0" smtClean="0"/>
              <a:t> </a:t>
            </a:r>
            <a:r>
              <a:rPr lang="en-US" sz="1600" i="1" dirty="0" smtClean="0"/>
              <a:t>file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benar</a:t>
            </a:r>
            <a:r>
              <a:rPr lang="en-US" sz="1600" dirty="0" smtClean="0"/>
              <a:t>.</a:t>
            </a:r>
            <a:endParaRPr lang="id-ID" sz="1600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6355" y="391886"/>
            <a:ext cx="8935645" cy="781797"/>
          </a:xfrm>
        </p:spPr>
        <p:txBody>
          <a:bodyPr/>
          <a:lstStyle/>
          <a:p>
            <a:pPr algn="l"/>
            <a:r>
              <a:rPr lang="en-US" sz="4400" b="1" dirty="0"/>
              <a:t>B</a:t>
            </a:r>
            <a:r>
              <a:rPr lang="en-US" sz="4400" b="1" dirty="0" smtClean="0"/>
              <a:t>.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Fungsi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Ekstensi</a:t>
            </a:r>
            <a:r>
              <a:rPr lang="en-US" sz="3200" b="1" dirty="0" smtClean="0"/>
              <a:t> File</a:t>
            </a:r>
            <a:endParaRPr lang="id-ID" sz="3200" b="1" dirty="0"/>
          </a:p>
        </p:txBody>
      </p:sp>
    </p:spTree>
    <p:extLst>
      <p:ext uri="{BB962C8B-B14F-4D97-AF65-F5344CB8AC3E}">
        <p14:creationId xmlns:p14="http://schemas.microsoft.com/office/powerpoint/2010/main" val="40605648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66355" y="1435033"/>
            <a:ext cx="10676708" cy="4948350"/>
          </a:xfrm>
        </p:spPr>
        <p:txBody>
          <a:bodyPr/>
          <a:lstStyle/>
          <a:p>
            <a:pPr marL="211662" indent="0" algn="just">
              <a:lnSpc>
                <a:spcPct val="150000"/>
              </a:lnSpc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Berdasarkan</a:t>
            </a:r>
            <a:r>
              <a:rPr lang="en-US" sz="1600" dirty="0" smtClean="0"/>
              <a:t> </a:t>
            </a:r>
            <a:r>
              <a:rPr lang="en-US" sz="1600" dirty="0" err="1" smtClean="0"/>
              <a:t>tujuan</a:t>
            </a:r>
            <a:r>
              <a:rPr lang="en-US" sz="1600" dirty="0" smtClean="0"/>
              <a:t> </a:t>
            </a:r>
            <a:r>
              <a:rPr lang="en-US" sz="1600" dirty="0" err="1" smtClean="0"/>
              <a:t>penggunaannya</a:t>
            </a:r>
            <a:r>
              <a:rPr lang="en-US" sz="1600" dirty="0" smtClean="0"/>
              <a:t>, </a:t>
            </a:r>
            <a:r>
              <a:rPr lang="en-US" sz="1600" dirty="0" err="1" smtClean="0"/>
              <a:t>ekstensi</a:t>
            </a:r>
            <a:r>
              <a:rPr lang="en-US" sz="1600" dirty="0" smtClean="0"/>
              <a:t> </a:t>
            </a:r>
            <a:r>
              <a:rPr lang="en-US" sz="1600" i="1" dirty="0" smtClean="0"/>
              <a:t>file </a:t>
            </a:r>
            <a:r>
              <a:rPr lang="en-US" sz="1600" dirty="0" smtClean="0"/>
              <a:t>yang </a:t>
            </a:r>
            <a:r>
              <a:rPr lang="en-US" sz="1600" dirty="0" err="1" smtClean="0"/>
              <a:t>ada</a:t>
            </a:r>
            <a:r>
              <a:rPr lang="en-US" sz="1600" dirty="0" smtClean="0"/>
              <a:t> di </a:t>
            </a:r>
            <a:r>
              <a:rPr lang="en-US" sz="1600" dirty="0" err="1" smtClean="0"/>
              <a:t>bawah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merupakan</a:t>
            </a:r>
            <a:r>
              <a:rPr lang="en-US" sz="1600" dirty="0" smtClean="0"/>
              <a:t> </a:t>
            </a:r>
            <a:r>
              <a:rPr lang="en-US" sz="1600" dirty="0" err="1" smtClean="0"/>
              <a:t>ekstensi</a:t>
            </a:r>
            <a:r>
              <a:rPr lang="en-US" sz="1600" dirty="0" smtClean="0"/>
              <a:t> yang </a:t>
            </a:r>
            <a:r>
              <a:rPr lang="en-US" sz="1600" dirty="0" err="1" smtClean="0"/>
              <a:t>umumnya</a:t>
            </a:r>
            <a:r>
              <a:rPr lang="en-US" sz="1600" dirty="0" smtClean="0"/>
              <a:t> </a:t>
            </a:r>
            <a:r>
              <a:rPr lang="en-US" sz="1600" dirty="0" err="1" smtClean="0"/>
              <a:t>ditemukan</a:t>
            </a:r>
            <a:r>
              <a:rPr lang="en-US" sz="1600" dirty="0" smtClean="0"/>
              <a:t> </a:t>
            </a:r>
            <a:r>
              <a:rPr lang="en-US" sz="1600" dirty="0" err="1" smtClean="0"/>
              <a:t>oleh</a:t>
            </a:r>
            <a:r>
              <a:rPr lang="en-US" sz="1600" dirty="0" smtClean="0"/>
              <a:t> </a:t>
            </a:r>
            <a:r>
              <a:rPr lang="en-US" sz="1600" dirty="0" err="1" smtClean="0"/>
              <a:t>setiap</a:t>
            </a:r>
            <a:r>
              <a:rPr lang="en-US" sz="1600" dirty="0" smtClean="0"/>
              <a:t> </a:t>
            </a:r>
            <a:r>
              <a:rPr lang="en-US" sz="1600" dirty="0" err="1" smtClean="0"/>
              <a:t>pengguna</a:t>
            </a:r>
            <a:r>
              <a:rPr lang="en-US" sz="1600" dirty="0" smtClean="0"/>
              <a:t> </a:t>
            </a:r>
            <a:r>
              <a:rPr lang="en-US" sz="1600" dirty="0" err="1" smtClean="0"/>
              <a:t>komputer</a:t>
            </a:r>
            <a:r>
              <a:rPr lang="en-US" sz="16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 err="1" smtClean="0"/>
              <a:t>Kategori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Ekstensi</a:t>
            </a:r>
            <a:r>
              <a:rPr lang="en-US" sz="1800" b="1" dirty="0" smtClean="0"/>
              <a:t> </a:t>
            </a:r>
            <a:r>
              <a:rPr lang="en-US" sz="1800" b="1" i="1" dirty="0" smtClean="0"/>
              <a:t>File </a:t>
            </a:r>
            <a:r>
              <a:rPr lang="en-US" sz="1800" b="1" dirty="0" err="1" smtClean="0"/>
              <a:t>Dokumen</a:t>
            </a:r>
            <a:endParaRPr lang="en-US" sz="1800" b="1" dirty="0" smtClean="0"/>
          </a:p>
          <a:p>
            <a:pPr marL="211662" indent="0" algn="just">
              <a:lnSpc>
                <a:spcPct val="150000"/>
              </a:lnSpc>
              <a:buNone/>
            </a:pPr>
            <a:r>
              <a:rPr lang="en-US" sz="1600" dirty="0" smtClean="0"/>
              <a:t>	File – file </a:t>
            </a: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 smtClean="0"/>
              <a:t>kategori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umumnya</a:t>
            </a:r>
            <a:r>
              <a:rPr lang="en-US" sz="1600" dirty="0" smtClean="0"/>
              <a:t> </a:t>
            </a:r>
            <a:r>
              <a:rPr lang="en-US" sz="1600" dirty="0" err="1" smtClean="0"/>
              <a:t>dipakai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kebutuhan</a:t>
            </a:r>
            <a:r>
              <a:rPr lang="en-US" sz="1600" dirty="0" smtClean="0"/>
              <a:t> </a:t>
            </a:r>
            <a:r>
              <a:rPr lang="en-US" sz="1600" dirty="0" err="1" smtClean="0"/>
              <a:t>dokumen</a:t>
            </a:r>
            <a:r>
              <a:rPr lang="en-US" sz="1600" dirty="0" smtClean="0"/>
              <a:t> </a:t>
            </a:r>
            <a:r>
              <a:rPr lang="en-US" sz="1600" dirty="0" err="1" smtClean="0"/>
              <a:t>seperti</a:t>
            </a:r>
            <a:r>
              <a:rPr lang="en-US" sz="1600" dirty="0" smtClean="0"/>
              <a:t> </a:t>
            </a:r>
            <a:r>
              <a:rPr lang="en-US" sz="1600" dirty="0" err="1" smtClean="0"/>
              <a:t>penulisan</a:t>
            </a:r>
            <a:r>
              <a:rPr lang="en-US" sz="1600" dirty="0" smtClean="0"/>
              <a:t> </a:t>
            </a:r>
            <a:r>
              <a:rPr lang="en-US" sz="1600" dirty="0" err="1" smtClean="0"/>
              <a:t>surat</a:t>
            </a:r>
            <a:r>
              <a:rPr lang="en-US" sz="1600" dirty="0" smtClean="0"/>
              <a:t>, </a:t>
            </a:r>
            <a:r>
              <a:rPr lang="en-US" sz="1600" dirty="0" err="1" smtClean="0"/>
              <a:t>laporan</a:t>
            </a:r>
            <a:r>
              <a:rPr lang="en-US" sz="1600" dirty="0" smtClean="0"/>
              <a:t>, </a:t>
            </a:r>
            <a:r>
              <a:rPr lang="en-US" sz="1600" dirty="0" err="1" smtClean="0"/>
              <a:t>presentasi</a:t>
            </a:r>
            <a:r>
              <a:rPr lang="en-US" sz="1600" dirty="0" smtClean="0"/>
              <a:t>, text,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berupa</a:t>
            </a:r>
            <a:r>
              <a:rPr lang="en-US" sz="1600" dirty="0" smtClean="0"/>
              <a:t> </a:t>
            </a:r>
            <a:r>
              <a:rPr lang="en-US" sz="1600" dirty="0" err="1" smtClean="0"/>
              <a:t>salinan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dokumen</a:t>
            </a:r>
            <a:r>
              <a:rPr lang="en-US" sz="1600" dirty="0" smtClean="0"/>
              <a:t> </a:t>
            </a:r>
            <a:r>
              <a:rPr lang="en-US" sz="1600" dirty="0" err="1" smtClean="0"/>
              <a:t>cetak</a:t>
            </a:r>
            <a:r>
              <a:rPr lang="en-US" sz="1600" dirty="0" smtClean="0"/>
              <a:t>. </a:t>
            </a:r>
            <a:r>
              <a:rPr lang="en-US" sz="1600" dirty="0" err="1" smtClean="0"/>
              <a:t>Beberapa</a:t>
            </a:r>
            <a:r>
              <a:rPr lang="en-US" sz="1600" dirty="0" smtClean="0"/>
              <a:t> </a:t>
            </a:r>
            <a:r>
              <a:rPr lang="en-US" sz="1600" dirty="0" err="1" smtClean="0"/>
              <a:t>contoh</a:t>
            </a:r>
            <a:r>
              <a:rPr lang="en-US" sz="1600" dirty="0" smtClean="0"/>
              <a:t> di </a:t>
            </a:r>
            <a:r>
              <a:rPr lang="en-US" sz="1600" dirty="0" err="1" smtClean="0"/>
              <a:t>antaranya</a:t>
            </a:r>
            <a:r>
              <a:rPr lang="en-US" sz="1600" dirty="0" smtClean="0"/>
              <a:t> </a:t>
            </a:r>
            <a:r>
              <a:rPr lang="en-US" sz="1600" dirty="0" err="1" smtClean="0"/>
              <a:t>sebagai</a:t>
            </a:r>
            <a:r>
              <a:rPr lang="en-US" sz="1600" dirty="0" smtClean="0"/>
              <a:t> </a:t>
            </a:r>
            <a:r>
              <a:rPr lang="en-US" sz="1600" dirty="0" err="1" smtClean="0"/>
              <a:t>berikut</a:t>
            </a:r>
            <a:r>
              <a:rPr lang="en-US" sz="1600" dirty="0" smtClean="0"/>
              <a:t>:</a:t>
            </a:r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smtClean="0"/>
              <a:t>.</a:t>
            </a:r>
            <a:r>
              <a:rPr lang="en-US" sz="1600" dirty="0" err="1" smtClean="0"/>
              <a:t>docx</a:t>
            </a:r>
            <a:endParaRPr lang="en-US" sz="1600" dirty="0" smtClean="0"/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smtClean="0"/>
              <a:t>.</a:t>
            </a:r>
            <a:r>
              <a:rPr lang="en-US" sz="1600" dirty="0" err="1" smtClean="0"/>
              <a:t>xlsx</a:t>
            </a:r>
            <a:endParaRPr lang="en-US" sz="1600" dirty="0" smtClean="0"/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smtClean="0"/>
              <a:t>.</a:t>
            </a:r>
            <a:r>
              <a:rPr lang="en-US" sz="1600" dirty="0" err="1" smtClean="0"/>
              <a:t>pptx</a:t>
            </a:r>
            <a:endParaRPr lang="en-US" sz="1600" dirty="0" smtClean="0"/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smtClean="0"/>
              <a:t>.pdf</a:t>
            </a:r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smtClean="0"/>
              <a:t>.txt</a:t>
            </a:r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err="1" smtClean="0"/>
              <a:t>dsb</a:t>
            </a:r>
            <a:endParaRPr lang="en-US" sz="16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6355" y="391886"/>
            <a:ext cx="8935645" cy="781797"/>
          </a:xfrm>
        </p:spPr>
        <p:txBody>
          <a:bodyPr/>
          <a:lstStyle/>
          <a:p>
            <a:pPr algn="l"/>
            <a:r>
              <a:rPr lang="en-US" sz="4400" b="1" dirty="0" smtClean="0"/>
              <a:t>C.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Kategori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Ekstensi</a:t>
            </a:r>
            <a:r>
              <a:rPr lang="en-US" sz="3200" b="1" dirty="0" smtClean="0"/>
              <a:t> File</a:t>
            </a:r>
            <a:endParaRPr lang="id-ID" sz="3200" b="1" dirty="0"/>
          </a:p>
        </p:txBody>
      </p:sp>
    </p:spTree>
    <p:extLst>
      <p:ext uri="{BB962C8B-B14F-4D97-AF65-F5344CB8AC3E}">
        <p14:creationId xmlns:p14="http://schemas.microsoft.com/office/powerpoint/2010/main" val="27189066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66355" y="1435033"/>
            <a:ext cx="10676708" cy="494835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 sz="1800" b="1" dirty="0" err="1" smtClean="0"/>
              <a:t>Kategori</a:t>
            </a:r>
            <a:r>
              <a:rPr lang="en-US" sz="1800" b="1" dirty="0" smtClean="0"/>
              <a:t> </a:t>
            </a:r>
            <a:r>
              <a:rPr lang="en-US" sz="1800" b="1" dirty="0" err="1"/>
              <a:t>Ekstensi</a:t>
            </a:r>
            <a:r>
              <a:rPr lang="en-US" sz="1800" b="1" dirty="0"/>
              <a:t> </a:t>
            </a:r>
            <a:r>
              <a:rPr lang="en-US" sz="1800" b="1" i="1" dirty="0"/>
              <a:t>File </a:t>
            </a:r>
            <a:r>
              <a:rPr lang="en-US" sz="1800" b="1" dirty="0" err="1" smtClean="0"/>
              <a:t>Gambar</a:t>
            </a:r>
            <a:endParaRPr lang="en-US" sz="1800" b="1" dirty="0" smtClean="0"/>
          </a:p>
          <a:p>
            <a:pPr marL="211662" indent="0" algn="just">
              <a:lnSpc>
                <a:spcPct val="150000"/>
              </a:lnSpc>
              <a:buNone/>
            </a:pPr>
            <a:r>
              <a:rPr lang="en-US" sz="1600" dirty="0" err="1" smtClean="0"/>
              <a:t>Ekstensi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sering</a:t>
            </a:r>
            <a:r>
              <a:rPr lang="en-US" sz="1600" dirty="0" smtClean="0"/>
              <a:t> </a:t>
            </a:r>
            <a:r>
              <a:rPr lang="en-US" sz="1600" dirty="0" err="1" smtClean="0"/>
              <a:t>dipakai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keperluan</a:t>
            </a:r>
            <a:r>
              <a:rPr lang="en-US" sz="1600" dirty="0" smtClean="0"/>
              <a:t> yang </a:t>
            </a:r>
            <a:r>
              <a:rPr lang="en-US" sz="1600" dirty="0" err="1" smtClean="0"/>
              <a:t>berkaitan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gambar</a:t>
            </a:r>
            <a:r>
              <a:rPr lang="en-US" sz="1600" dirty="0" smtClean="0"/>
              <a:t>. </a:t>
            </a:r>
            <a:r>
              <a:rPr lang="en-US" sz="1600" dirty="0" err="1" smtClean="0"/>
              <a:t>Koleksi</a:t>
            </a:r>
            <a:r>
              <a:rPr lang="en-US" sz="1600" dirty="0" smtClean="0"/>
              <a:t> </a:t>
            </a:r>
            <a:r>
              <a:rPr lang="en-US" sz="1600" dirty="0" err="1" smtClean="0"/>
              <a:t>foto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smartphone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gambar</a:t>
            </a:r>
            <a:r>
              <a:rPr lang="en-US" sz="1600" dirty="0" smtClean="0"/>
              <a:t> – </a:t>
            </a:r>
            <a:r>
              <a:rPr lang="en-US" sz="1600" dirty="0" err="1" smtClean="0"/>
              <a:t>gambar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dijumpai</a:t>
            </a:r>
            <a:r>
              <a:rPr lang="en-US" sz="1600" dirty="0" smtClean="0"/>
              <a:t> di internet, </a:t>
            </a:r>
            <a:r>
              <a:rPr lang="en-US" sz="1600" dirty="0" err="1" smtClean="0"/>
              <a:t>semua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ekstensi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 smtClean="0"/>
              <a:t>kategori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. </a:t>
            </a:r>
            <a:r>
              <a:rPr lang="en-US" sz="1600" dirty="0" err="1" smtClean="0"/>
              <a:t>Beberapa</a:t>
            </a:r>
            <a:r>
              <a:rPr lang="en-US" sz="1600" dirty="0" smtClean="0"/>
              <a:t> </a:t>
            </a:r>
            <a:r>
              <a:rPr lang="en-US" sz="1600" dirty="0" err="1" smtClean="0"/>
              <a:t>contohnya</a:t>
            </a:r>
            <a:r>
              <a:rPr lang="en-US" sz="1600" dirty="0" smtClean="0"/>
              <a:t>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</a:t>
            </a:r>
            <a:r>
              <a:rPr lang="en-US" sz="1600" dirty="0" err="1" smtClean="0"/>
              <a:t>sebagai</a:t>
            </a:r>
            <a:r>
              <a:rPr lang="en-US" sz="1600" dirty="0" smtClean="0"/>
              <a:t> </a:t>
            </a:r>
            <a:r>
              <a:rPr lang="en-US" sz="1600" dirty="0" err="1" smtClean="0"/>
              <a:t>berikut</a:t>
            </a:r>
            <a:r>
              <a:rPr lang="en-US" sz="1600" dirty="0" smtClean="0"/>
              <a:t>:</a:t>
            </a:r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smtClean="0"/>
              <a:t>.jpg</a:t>
            </a:r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smtClean="0"/>
              <a:t>.jpeg</a:t>
            </a:r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smtClean="0"/>
              <a:t>.</a:t>
            </a:r>
            <a:r>
              <a:rPr lang="en-US" sz="1600" dirty="0" err="1" smtClean="0"/>
              <a:t>png</a:t>
            </a:r>
            <a:endParaRPr lang="en-US" sz="1600" dirty="0" smtClean="0"/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smtClean="0"/>
              <a:t>.gif</a:t>
            </a:r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smtClean="0"/>
              <a:t>.</a:t>
            </a:r>
            <a:r>
              <a:rPr lang="en-US" sz="1600" dirty="0" err="1" smtClean="0"/>
              <a:t>pcx</a:t>
            </a:r>
            <a:endParaRPr lang="en-US" sz="1600" dirty="0" smtClean="0"/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err="1" smtClean="0"/>
              <a:t>dsb</a:t>
            </a:r>
            <a:endParaRPr lang="id-ID" sz="1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6355" y="391886"/>
            <a:ext cx="8935645" cy="781797"/>
          </a:xfrm>
        </p:spPr>
        <p:txBody>
          <a:bodyPr/>
          <a:lstStyle/>
          <a:p>
            <a:pPr algn="l"/>
            <a:r>
              <a:rPr lang="en-US" sz="4400" b="1" dirty="0" smtClean="0"/>
              <a:t>C.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Kategori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Ekstensi</a:t>
            </a:r>
            <a:r>
              <a:rPr lang="en-US" sz="3200" b="1" dirty="0" smtClean="0"/>
              <a:t> File</a:t>
            </a:r>
            <a:endParaRPr lang="id-ID" sz="3200" b="1" dirty="0"/>
          </a:p>
        </p:txBody>
      </p:sp>
    </p:spTree>
    <p:extLst>
      <p:ext uri="{BB962C8B-B14F-4D97-AF65-F5344CB8AC3E}">
        <p14:creationId xmlns:p14="http://schemas.microsoft.com/office/powerpoint/2010/main" val="3763173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66355" y="1435033"/>
            <a:ext cx="10676708" cy="494835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+mj-lt"/>
              <a:buAutoNum type="arabicPeriod" startAt="3"/>
            </a:pPr>
            <a:r>
              <a:rPr lang="en-US" sz="1800" b="1" dirty="0" err="1" smtClean="0"/>
              <a:t>Kategori</a:t>
            </a:r>
            <a:r>
              <a:rPr lang="en-US" sz="1800" b="1" dirty="0" smtClean="0"/>
              <a:t> </a:t>
            </a:r>
            <a:r>
              <a:rPr lang="en-US" sz="1800" b="1" dirty="0" err="1"/>
              <a:t>Ekstensi</a:t>
            </a:r>
            <a:r>
              <a:rPr lang="en-US" sz="1800" b="1" dirty="0"/>
              <a:t> </a:t>
            </a:r>
            <a:r>
              <a:rPr lang="en-US" sz="1800" b="1" i="1" dirty="0"/>
              <a:t>File </a:t>
            </a:r>
            <a:r>
              <a:rPr lang="en-US" sz="1800" b="1" dirty="0" smtClean="0"/>
              <a:t>Audio</a:t>
            </a:r>
          </a:p>
          <a:p>
            <a:pPr marL="211662" indent="0" algn="just">
              <a:lnSpc>
                <a:spcPct val="150000"/>
              </a:lnSpc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Kategori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mencakup</a:t>
            </a:r>
            <a:r>
              <a:rPr lang="en-US" sz="1600" dirty="0" smtClean="0"/>
              <a:t> </a:t>
            </a:r>
            <a:r>
              <a:rPr lang="en-US" sz="1600" dirty="0" err="1" smtClean="0"/>
              <a:t>semua</a:t>
            </a:r>
            <a:r>
              <a:rPr lang="en-US" sz="1600" dirty="0" smtClean="0"/>
              <a:t> </a:t>
            </a:r>
            <a:r>
              <a:rPr lang="en-US" sz="1600" i="1" dirty="0" smtClean="0"/>
              <a:t>file </a:t>
            </a:r>
            <a:r>
              <a:rPr lang="en-US" sz="1600" dirty="0" err="1" smtClean="0"/>
              <a:t>berkaitan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penggunaan</a:t>
            </a:r>
            <a:r>
              <a:rPr lang="en-US" sz="1600" dirty="0" smtClean="0"/>
              <a:t> audio. </a:t>
            </a:r>
            <a:r>
              <a:rPr lang="en-US" sz="1600" i="1" dirty="0" smtClean="0"/>
              <a:t>File </a:t>
            </a:r>
            <a:r>
              <a:rPr lang="en-US" sz="1600" dirty="0" err="1" smtClean="0"/>
              <a:t>lagu</a:t>
            </a:r>
            <a:r>
              <a:rPr lang="en-US" sz="1600" dirty="0" smtClean="0"/>
              <a:t>, nada </a:t>
            </a:r>
            <a:r>
              <a:rPr lang="en-US" sz="1600" dirty="0" err="1" smtClean="0"/>
              <a:t>dering</a:t>
            </a:r>
            <a:r>
              <a:rPr lang="en-US" sz="1600" dirty="0" smtClean="0"/>
              <a:t>, nada </a:t>
            </a:r>
            <a:r>
              <a:rPr lang="en-US" sz="1600" dirty="0" err="1" smtClean="0"/>
              <a:t>tombol</a:t>
            </a:r>
            <a:r>
              <a:rPr lang="en-US" sz="1600" dirty="0" smtClean="0"/>
              <a:t>, </a:t>
            </a:r>
            <a:r>
              <a:rPr lang="en-US" sz="1600" dirty="0" err="1" smtClean="0"/>
              <a:t>notifikasi</a:t>
            </a:r>
            <a:r>
              <a:rPr lang="en-US" sz="1600" dirty="0" smtClean="0"/>
              <a:t>,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rekaman</a:t>
            </a:r>
            <a:r>
              <a:rPr lang="en-US" sz="1600" dirty="0" smtClean="0"/>
              <a:t> </a:t>
            </a:r>
            <a:r>
              <a:rPr lang="en-US" sz="1600" dirty="0" err="1" smtClean="0"/>
              <a:t>suara</a:t>
            </a:r>
            <a:r>
              <a:rPr lang="en-US" sz="1600" dirty="0" smtClean="0"/>
              <a:t> </a:t>
            </a:r>
            <a:r>
              <a:rPr lang="en-US" sz="1600" dirty="0" err="1" smtClean="0"/>
              <a:t>masuk</a:t>
            </a:r>
            <a:r>
              <a:rPr lang="en-US" sz="1600" dirty="0" smtClean="0"/>
              <a:t> </a:t>
            </a:r>
            <a:r>
              <a:rPr lang="en-US" sz="1600" dirty="0" err="1" smtClean="0"/>
              <a:t>ke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 smtClean="0"/>
              <a:t>kategori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. </a:t>
            </a:r>
            <a:r>
              <a:rPr lang="en-US" sz="1600" dirty="0" err="1" smtClean="0"/>
              <a:t>Beberapa</a:t>
            </a:r>
            <a:r>
              <a:rPr lang="en-US" sz="1600" dirty="0" smtClean="0"/>
              <a:t> </a:t>
            </a:r>
            <a:r>
              <a:rPr lang="en-US" sz="1600" dirty="0" err="1" smtClean="0"/>
              <a:t>contoh</a:t>
            </a:r>
            <a:r>
              <a:rPr lang="en-US" sz="1600" dirty="0" smtClean="0"/>
              <a:t> di </a:t>
            </a:r>
            <a:r>
              <a:rPr lang="en-US" sz="1600" dirty="0" err="1" smtClean="0"/>
              <a:t>antaranya</a:t>
            </a:r>
            <a:r>
              <a:rPr lang="en-US" sz="1600" dirty="0" smtClean="0"/>
              <a:t> </a:t>
            </a:r>
            <a:r>
              <a:rPr lang="en-US" sz="1600" dirty="0" err="1" smtClean="0"/>
              <a:t>sebagai</a:t>
            </a:r>
            <a:r>
              <a:rPr lang="en-US" sz="1600" dirty="0" smtClean="0"/>
              <a:t> </a:t>
            </a:r>
            <a:r>
              <a:rPr lang="en-US" sz="1600" dirty="0" err="1" smtClean="0"/>
              <a:t>berikut</a:t>
            </a:r>
            <a:r>
              <a:rPr lang="en-US" sz="1600" dirty="0" smtClean="0"/>
              <a:t>:</a:t>
            </a:r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smtClean="0"/>
              <a:t>.mp3</a:t>
            </a:r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smtClean="0"/>
              <a:t>.wav</a:t>
            </a:r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smtClean="0"/>
              <a:t>.mid</a:t>
            </a:r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smtClean="0"/>
              <a:t>.</a:t>
            </a:r>
            <a:r>
              <a:rPr lang="en-US" sz="1600" dirty="0" err="1" smtClean="0"/>
              <a:t>ogg</a:t>
            </a:r>
            <a:endParaRPr lang="en-US" sz="1600" dirty="0" smtClean="0"/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smtClean="0"/>
              <a:t>.</a:t>
            </a:r>
            <a:r>
              <a:rPr lang="en-US" sz="1600" dirty="0" err="1" smtClean="0"/>
              <a:t>amr</a:t>
            </a:r>
            <a:endParaRPr lang="en-US" sz="1600" dirty="0" smtClean="0"/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err="1" smtClean="0"/>
              <a:t>dsb</a:t>
            </a:r>
            <a:endParaRPr lang="en-US" sz="16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6355" y="391886"/>
            <a:ext cx="8935645" cy="781797"/>
          </a:xfrm>
        </p:spPr>
        <p:txBody>
          <a:bodyPr/>
          <a:lstStyle/>
          <a:p>
            <a:pPr algn="l"/>
            <a:r>
              <a:rPr lang="en-US" sz="4400" b="1" dirty="0" smtClean="0"/>
              <a:t>C.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Kategori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Ekstensi</a:t>
            </a:r>
            <a:r>
              <a:rPr lang="en-US" sz="3200" b="1" dirty="0" smtClean="0"/>
              <a:t> File</a:t>
            </a:r>
            <a:endParaRPr lang="id-ID" sz="3200" b="1" dirty="0"/>
          </a:p>
        </p:txBody>
      </p:sp>
    </p:spTree>
    <p:extLst>
      <p:ext uri="{BB962C8B-B14F-4D97-AF65-F5344CB8AC3E}">
        <p14:creationId xmlns:p14="http://schemas.microsoft.com/office/powerpoint/2010/main" val="4159412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66355" y="1435033"/>
            <a:ext cx="10676708" cy="494835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+mj-lt"/>
              <a:buAutoNum type="arabicPeriod" startAt="4"/>
            </a:pPr>
            <a:r>
              <a:rPr lang="en-US" sz="1800" b="1" dirty="0" err="1" smtClean="0"/>
              <a:t>Kategori</a:t>
            </a:r>
            <a:r>
              <a:rPr lang="en-US" sz="1800" b="1" dirty="0" smtClean="0"/>
              <a:t> </a:t>
            </a:r>
            <a:r>
              <a:rPr lang="en-US" sz="1800" b="1" dirty="0" err="1"/>
              <a:t>Ekstensi</a:t>
            </a:r>
            <a:r>
              <a:rPr lang="en-US" sz="1800" b="1" dirty="0"/>
              <a:t> </a:t>
            </a:r>
            <a:r>
              <a:rPr lang="en-US" sz="1800" b="1" i="1" dirty="0"/>
              <a:t>File </a:t>
            </a:r>
            <a:r>
              <a:rPr lang="en-US" sz="1800" b="1" dirty="0" smtClean="0"/>
              <a:t>Video</a:t>
            </a:r>
          </a:p>
          <a:p>
            <a:pPr marL="211662" indent="0" algn="just">
              <a:lnSpc>
                <a:spcPct val="150000"/>
              </a:lnSpc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Ekstensi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 smtClean="0"/>
              <a:t>kategori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umumnya</a:t>
            </a:r>
            <a:r>
              <a:rPr lang="en-US" sz="1600" dirty="0" smtClean="0"/>
              <a:t> </a:t>
            </a:r>
            <a:r>
              <a:rPr lang="en-US" sz="1600" dirty="0" err="1" smtClean="0"/>
              <a:t>digunakan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i="1" dirty="0" smtClean="0"/>
              <a:t>file </a:t>
            </a:r>
            <a:r>
              <a:rPr lang="en-US" sz="1600" dirty="0" err="1" smtClean="0"/>
              <a:t>berformat</a:t>
            </a:r>
            <a:r>
              <a:rPr lang="en-US" sz="1600" dirty="0" smtClean="0"/>
              <a:t> video. </a:t>
            </a:r>
            <a:r>
              <a:rPr lang="en-US" sz="1600" dirty="0" err="1" smtClean="0"/>
              <a:t>Hasil</a:t>
            </a:r>
            <a:r>
              <a:rPr lang="en-US" sz="1600" dirty="0" smtClean="0"/>
              <a:t> </a:t>
            </a:r>
            <a:r>
              <a:rPr lang="en-US" sz="1600" dirty="0" err="1" smtClean="0"/>
              <a:t>rekaman</a:t>
            </a:r>
            <a:r>
              <a:rPr lang="en-US" sz="1600" dirty="0" smtClean="0"/>
              <a:t> </a:t>
            </a:r>
            <a:r>
              <a:rPr lang="en-US" sz="1600" dirty="0" err="1" smtClean="0"/>
              <a:t>kamera</a:t>
            </a:r>
            <a:r>
              <a:rPr lang="en-US" sz="1600" dirty="0" smtClean="0"/>
              <a:t> smartphone, </a:t>
            </a:r>
            <a:r>
              <a:rPr lang="en-US" sz="1600" i="1" dirty="0" smtClean="0"/>
              <a:t>file</a:t>
            </a:r>
            <a:r>
              <a:rPr lang="en-US" sz="1600" dirty="0" smtClean="0"/>
              <a:t> film, </a:t>
            </a:r>
            <a:r>
              <a:rPr lang="en-US" sz="1600" i="1" dirty="0" smtClean="0"/>
              <a:t>capture webcam </a:t>
            </a:r>
            <a:r>
              <a:rPr lang="en-US" sz="1600" dirty="0" err="1" smtClean="0"/>
              <a:t>derta</a:t>
            </a:r>
            <a:r>
              <a:rPr lang="en-US" sz="1600" dirty="0" smtClean="0"/>
              <a:t> video streaming </a:t>
            </a:r>
            <a:r>
              <a:rPr lang="en-US" sz="1600" dirty="0" err="1" smtClean="0"/>
              <a:t>masuk</a:t>
            </a:r>
            <a:r>
              <a:rPr lang="en-US" sz="1600" dirty="0" smtClean="0"/>
              <a:t> </a:t>
            </a:r>
            <a:r>
              <a:rPr lang="en-US" sz="1600" dirty="0" err="1" smtClean="0"/>
              <a:t>kategori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. </a:t>
            </a:r>
            <a:r>
              <a:rPr lang="en-US" sz="1600" dirty="0" err="1" smtClean="0"/>
              <a:t>Contohnya</a:t>
            </a:r>
            <a:r>
              <a:rPr lang="en-US" sz="1600" dirty="0" smtClean="0"/>
              <a:t> </a:t>
            </a:r>
            <a:r>
              <a:rPr lang="en-US" sz="1600" dirty="0" err="1" smtClean="0"/>
              <a:t>sebagai</a:t>
            </a:r>
            <a:r>
              <a:rPr lang="en-US" sz="1600" dirty="0" smtClean="0"/>
              <a:t> </a:t>
            </a:r>
            <a:r>
              <a:rPr lang="en-US" sz="1600" dirty="0" err="1" smtClean="0"/>
              <a:t>berikut</a:t>
            </a:r>
            <a:r>
              <a:rPr lang="en-US" sz="1600" dirty="0" smtClean="0"/>
              <a:t>:</a:t>
            </a:r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smtClean="0"/>
              <a:t>.mp4</a:t>
            </a:r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smtClean="0"/>
              <a:t>.3gpp</a:t>
            </a:r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smtClean="0"/>
              <a:t>.</a:t>
            </a:r>
            <a:r>
              <a:rPr lang="en-US" sz="1600" dirty="0" err="1" smtClean="0"/>
              <a:t>avi</a:t>
            </a:r>
            <a:endParaRPr lang="en-US" sz="1600" dirty="0" smtClean="0"/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smtClean="0"/>
              <a:t>.</a:t>
            </a:r>
            <a:r>
              <a:rPr lang="en-US" sz="1600" dirty="0" err="1" smtClean="0"/>
              <a:t>flv</a:t>
            </a:r>
            <a:endParaRPr lang="en-US" sz="1600" dirty="0" smtClean="0"/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smtClean="0"/>
              <a:t>.</a:t>
            </a:r>
            <a:r>
              <a:rPr lang="en-US" sz="1600" dirty="0" err="1" smtClean="0"/>
              <a:t>mkv</a:t>
            </a:r>
            <a:endParaRPr lang="en-US" sz="1600" dirty="0" smtClean="0"/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smtClean="0"/>
              <a:t>.mpeg</a:t>
            </a:r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smtClean="0"/>
              <a:t>.</a:t>
            </a:r>
            <a:r>
              <a:rPr lang="en-US" sz="1600" dirty="0" err="1" smtClean="0"/>
              <a:t>rm</a:t>
            </a:r>
            <a:endParaRPr lang="en-US" sz="1600" dirty="0" smtClean="0"/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err="1" smtClean="0"/>
              <a:t>dsb</a:t>
            </a:r>
            <a:endParaRPr lang="en-US" sz="16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6355" y="391886"/>
            <a:ext cx="8935645" cy="781797"/>
          </a:xfrm>
        </p:spPr>
        <p:txBody>
          <a:bodyPr/>
          <a:lstStyle/>
          <a:p>
            <a:pPr algn="l"/>
            <a:r>
              <a:rPr lang="en-US" sz="4400" b="1" dirty="0" smtClean="0"/>
              <a:t>C.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Kategori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Ekstensi</a:t>
            </a:r>
            <a:r>
              <a:rPr lang="en-US" sz="3200" b="1" dirty="0" smtClean="0"/>
              <a:t> File</a:t>
            </a:r>
            <a:endParaRPr lang="id-ID" sz="3200" b="1" dirty="0"/>
          </a:p>
        </p:txBody>
      </p:sp>
    </p:spTree>
    <p:extLst>
      <p:ext uri="{BB962C8B-B14F-4D97-AF65-F5344CB8AC3E}">
        <p14:creationId xmlns:p14="http://schemas.microsoft.com/office/powerpoint/2010/main" val="1912414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66355" y="1435033"/>
            <a:ext cx="10676708" cy="494835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+mj-lt"/>
              <a:buAutoNum type="arabicPeriod" startAt="5"/>
            </a:pPr>
            <a:r>
              <a:rPr lang="en-US" sz="1800" b="1" dirty="0" err="1" smtClean="0"/>
              <a:t>Kategori</a:t>
            </a:r>
            <a:r>
              <a:rPr lang="en-US" sz="1800" b="1" dirty="0" smtClean="0"/>
              <a:t> </a:t>
            </a:r>
            <a:r>
              <a:rPr lang="en-US" sz="1800" b="1" dirty="0" err="1"/>
              <a:t>Ekstensi</a:t>
            </a:r>
            <a:r>
              <a:rPr lang="en-US" sz="1800" b="1" dirty="0"/>
              <a:t> </a:t>
            </a:r>
            <a:r>
              <a:rPr lang="en-US" sz="1800" b="1" i="1" dirty="0"/>
              <a:t>File </a:t>
            </a:r>
            <a:r>
              <a:rPr lang="en-US" sz="1800" b="1" i="1" dirty="0" smtClean="0"/>
              <a:t>Archive</a:t>
            </a:r>
          </a:p>
          <a:p>
            <a:pPr marL="211662" indent="0" algn="just">
              <a:lnSpc>
                <a:spcPct val="150000"/>
              </a:lnSpc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Ekstensi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 smtClean="0"/>
              <a:t>kategori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digunakan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khusus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i="1" dirty="0" smtClean="0"/>
              <a:t>file archive</a:t>
            </a:r>
            <a:r>
              <a:rPr lang="en-US" sz="1600" dirty="0" smtClean="0"/>
              <a:t>. </a:t>
            </a:r>
            <a:r>
              <a:rPr lang="en-US" sz="1600" i="1" dirty="0" smtClean="0"/>
              <a:t>File archive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</a:t>
            </a:r>
            <a:r>
              <a:rPr lang="en-US" sz="1600" dirty="0" err="1" smtClean="0"/>
              <a:t>sebuah</a:t>
            </a:r>
            <a:r>
              <a:rPr lang="en-US" sz="1600" dirty="0" smtClean="0"/>
              <a:t> </a:t>
            </a:r>
            <a:r>
              <a:rPr lang="en-US" sz="1600" i="1" dirty="0" smtClean="0"/>
              <a:t>file </a:t>
            </a:r>
            <a:r>
              <a:rPr lang="en-US" sz="1600" dirty="0" smtClean="0"/>
              <a:t>yang </a:t>
            </a:r>
            <a:r>
              <a:rPr lang="en-US" sz="1600" dirty="0" err="1" smtClean="0"/>
              <a:t>berisi</a:t>
            </a:r>
            <a:r>
              <a:rPr lang="en-US" sz="1600" dirty="0" smtClean="0"/>
              <a:t> </a:t>
            </a:r>
            <a:r>
              <a:rPr lang="en-US" sz="1600" i="1" dirty="0" smtClean="0"/>
              <a:t>file</a:t>
            </a:r>
            <a:r>
              <a:rPr lang="en-US" sz="1600" dirty="0" smtClean="0"/>
              <a:t>. </a:t>
            </a:r>
            <a:r>
              <a:rPr lang="en-US" sz="1600" dirty="0" err="1" smtClean="0"/>
              <a:t>Biasanya</a:t>
            </a:r>
            <a:r>
              <a:rPr lang="en-US" sz="1600" dirty="0" smtClean="0"/>
              <a:t> </a:t>
            </a:r>
            <a:r>
              <a:rPr lang="en-US" sz="1600" dirty="0" err="1" smtClean="0"/>
              <a:t>dipakai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keperluan</a:t>
            </a:r>
            <a:r>
              <a:rPr lang="en-US" sz="1600" dirty="0" smtClean="0"/>
              <a:t> transfer data, </a:t>
            </a:r>
            <a:r>
              <a:rPr lang="en-US" sz="1600" dirty="0" err="1" smtClean="0"/>
              <a:t>kompresi</a:t>
            </a:r>
            <a:r>
              <a:rPr lang="en-US" sz="1600" dirty="0" smtClean="0"/>
              <a:t>, </a:t>
            </a:r>
            <a:r>
              <a:rPr lang="en-US" sz="1600" dirty="0" err="1" smtClean="0"/>
              <a:t>enkripsi</a:t>
            </a:r>
            <a:r>
              <a:rPr lang="en-US" sz="1600" dirty="0" smtClean="0"/>
              <a:t>, </a:t>
            </a:r>
            <a:r>
              <a:rPr lang="en-US" sz="1600" dirty="0" err="1" smtClean="0"/>
              <a:t>dan</a:t>
            </a:r>
            <a:r>
              <a:rPr lang="en-US" sz="1600" dirty="0" smtClean="0"/>
              <a:t> backup data. </a:t>
            </a:r>
            <a:r>
              <a:rPr lang="en-US" sz="1600" dirty="0" err="1" smtClean="0"/>
              <a:t>Bila</a:t>
            </a:r>
            <a:r>
              <a:rPr lang="en-US" sz="1600" dirty="0" smtClean="0"/>
              <a:t> </a:t>
            </a:r>
            <a:r>
              <a:rPr lang="en-US" sz="1600" i="1" dirty="0" smtClean="0"/>
              <a:t>user </a:t>
            </a:r>
            <a:r>
              <a:rPr lang="en-US" sz="1600" dirty="0" err="1" smtClean="0"/>
              <a:t>pernah</a:t>
            </a:r>
            <a:r>
              <a:rPr lang="en-US" sz="1600" dirty="0" smtClean="0"/>
              <a:t> men-</a:t>
            </a:r>
            <a:r>
              <a:rPr lang="en-US" sz="1600" i="1" dirty="0" smtClean="0"/>
              <a:t>download </a:t>
            </a:r>
            <a:r>
              <a:rPr lang="en-US" sz="1600" dirty="0" err="1" smtClean="0"/>
              <a:t>sebuah</a:t>
            </a:r>
            <a:r>
              <a:rPr lang="en-US" sz="1600" dirty="0" smtClean="0"/>
              <a:t> </a:t>
            </a:r>
            <a:r>
              <a:rPr lang="en-US" sz="1600" i="1" dirty="0" smtClean="0"/>
              <a:t>file </a:t>
            </a:r>
            <a:r>
              <a:rPr lang="en-US" sz="1600" dirty="0" smtClean="0"/>
              <a:t>di internet, </a:t>
            </a:r>
            <a:r>
              <a:rPr lang="en-US" sz="1600" dirty="0" err="1" smtClean="0"/>
              <a:t>maka</a:t>
            </a:r>
            <a:r>
              <a:rPr lang="en-US" sz="1600" dirty="0" smtClean="0"/>
              <a:t> </a:t>
            </a:r>
            <a:r>
              <a:rPr lang="en-US" sz="1600" dirty="0" err="1" smtClean="0"/>
              <a:t>sebagian</a:t>
            </a:r>
            <a:r>
              <a:rPr lang="en-US" sz="1600" dirty="0" smtClean="0"/>
              <a:t> </a:t>
            </a:r>
            <a:r>
              <a:rPr lang="en-US" sz="1600" dirty="0" err="1" smtClean="0"/>
              <a:t>besarnya</a:t>
            </a:r>
            <a:r>
              <a:rPr lang="en-US" sz="1600" dirty="0" smtClean="0"/>
              <a:t> </a:t>
            </a:r>
            <a:r>
              <a:rPr lang="en-US" sz="1600" dirty="0" err="1" smtClean="0"/>
              <a:t>dikemas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format </a:t>
            </a:r>
            <a:r>
              <a:rPr lang="en-US" sz="1600" i="1" dirty="0" smtClean="0"/>
              <a:t>file archive</a:t>
            </a:r>
            <a:r>
              <a:rPr lang="en-US" sz="1600" dirty="0" smtClean="0"/>
              <a:t>. </a:t>
            </a:r>
            <a:r>
              <a:rPr lang="en-US" sz="1600" dirty="0" err="1" smtClean="0"/>
              <a:t>Beberapa</a:t>
            </a:r>
            <a:r>
              <a:rPr lang="en-US" sz="1600" dirty="0" smtClean="0"/>
              <a:t> </a:t>
            </a:r>
            <a:r>
              <a:rPr lang="en-US" sz="1600" dirty="0" err="1" smtClean="0"/>
              <a:t>contohnya</a:t>
            </a:r>
            <a:r>
              <a:rPr lang="en-US" sz="1600" dirty="0" smtClean="0"/>
              <a:t>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</a:t>
            </a:r>
            <a:r>
              <a:rPr lang="en-US" sz="1600" dirty="0" err="1" smtClean="0"/>
              <a:t>sebagai</a:t>
            </a:r>
            <a:r>
              <a:rPr lang="en-US" sz="1600" dirty="0" smtClean="0"/>
              <a:t> </a:t>
            </a:r>
            <a:r>
              <a:rPr lang="en-US" sz="1600" dirty="0" err="1" smtClean="0"/>
              <a:t>berikut</a:t>
            </a:r>
            <a:r>
              <a:rPr lang="en-US" sz="1600" dirty="0" smtClean="0"/>
              <a:t>:</a:t>
            </a:r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smtClean="0"/>
              <a:t>.zip</a:t>
            </a:r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smtClean="0"/>
              <a:t>.</a:t>
            </a:r>
            <a:r>
              <a:rPr lang="en-US" sz="1600" dirty="0" err="1" smtClean="0"/>
              <a:t>rar</a:t>
            </a:r>
            <a:endParaRPr lang="en-US" sz="1600" dirty="0" smtClean="0"/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smtClean="0"/>
              <a:t>.</a:t>
            </a:r>
            <a:r>
              <a:rPr lang="en-US" sz="1600" dirty="0" err="1" smtClean="0"/>
              <a:t>iso</a:t>
            </a:r>
            <a:endParaRPr lang="en-US" sz="1600" dirty="0" smtClean="0"/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smtClean="0"/>
              <a:t>.7z</a:t>
            </a:r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smtClean="0"/>
              <a:t>.bzip2</a:t>
            </a:r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smtClean="0"/>
              <a:t>.cab</a:t>
            </a:r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err="1" smtClean="0"/>
              <a:t>dsb</a:t>
            </a:r>
            <a:endParaRPr lang="en-US" sz="16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6355" y="391886"/>
            <a:ext cx="8935645" cy="781797"/>
          </a:xfrm>
        </p:spPr>
        <p:txBody>
          <a:bodyPr/>
          <a:lstStyle/>
          <a:p>
            <a:pPr algn="l"/>
            <a:r>
              <a:rPr lang="en-US" sz="4400" b="1" dirty="0" smtClean="0"/>
              <a:t>C.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Kategori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Ekstensi</a:t>
            </a:r>
            <a:r>
              <a:rPr lang="en-US" sz="3200" b="1" dirty="0" smtClean="0"/>
              <a:t> File</a:t>
            </a:r>
            <a:endParaRPr lang="id-ID" sz="3200" b="1" dirty="0"/>
          </a:p>
        </p:txBody>
      </p:sp>
    </p:spTree>
    <p:extLst>
      <p:ext uri="{BB962C8B-B14F-4D97-AF65-F5344CB8AC3E}">
        <p14:creationId xmlns:p14="http://schemas.microsoft.com/office/powerpoint/2010/main" val="2683911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66355" y="1435033"/>
            <a:ext cx="10676708" cy="494835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sz="1800" b="1" dirty="0" err="1" smtClean="0"/>
              <a:t>Kategori</a:t>
            </a:r>
            <a:r>
              <a:rPr lang="en-US" sz="1800" b="1" dirty="0" smtClean="0"/>
              <a:t> </a:t>
            </a:r>
            <a:r>
              <a:rPr lang="en-US" sz="1800" b="1" dirty="0" err="1"/>
              <a:t>Ekstensi</a:t>
            </a:r>
            <a:r>
              <a:rPr lang="en-US" sz="1800" b="1" dirty="0"/>
              <a:t> </a:t>
            </a:r>
            <a:r>
              <a:rPr lang="en-US" sz="1800" b="1" i="1" dirty="0"/>
              <a:t>File </a:t>
            </a:r>
            <a:r>
              <a:rPr lang="en-US" sz="1800" b="1" i="1" dirty="0" smtClean="0"/>
              <a:t>Executable</a:t>
            </a:r>
          </a:p>
          <a:p>
            <a:pPr marL="211662" indent="0" algn="just">
              <a:lnSpc>
                <a:spcPct val="150000"/>
              </a:lnSpc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Ekstensi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 smtClean="0"/>
              <a:t>kategori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biasanya</a:t>
            </a:r>
            <a:r>
              <a:rPr lang="en-US" sz="1600" dirty="0" smtClean="0"/>
              <a:t> </a:t>
            </a:r>
            <a:r>
              <a:rPr lang="en-US" sz="1600" dirty="0" err="1" smtClean="0"/>
              <a:t>dimiliki</a:t>
            </a:r>
            <a:r>
              <a:rPr lang="en-US" sz="1600" dirty="0" smtClean="0"/>
              <a:t> </a:t>
            </a:r>
            <a:r>
              <a:rPr lang="en-US" sz="1600" i="1" dirty="0" smtClean="0"/>
              <a:t>file </a:t>
            </a:r>
            <a:r>
              <a:rPr lang="en-US" sz="1600" dirty="0" smtClean="0"/>
              <a:t>yang </a:t>
            </a:r>
            <a:r>
              <a:rPr lang="en-US" sz="1600" dirty="0" err="1" smtClean="0"/>
              <a:t>dapat</a:t>
            </a:r>
            <a:r>
              <a:rPr lang="en-US" sz="1600" dirty="0" smtClean="0"/>
              <a:t> di </a:t>
            </a:r>
            <a:r>
              <a:rPr lang="en-US" sz="1600" dirty="0" err="1" smtClean="0"/>
              <a:t>eksekusi</a:t>
            </a:r>
            <a:r>
              <a:rPr lang="en-US" sz="1600" dirty="0" smtClean="0"/>
              <a:t>. </a:t>
            </a:r>
            <a:r>
              <a:rPr lang="en-US" sz="1600" dirty="0" err="1" smtClean="0"/>
              <a:t>Umumnya</a:t>
            </a:r>
            <a:r>
              <a:rPr lang="en-US" sz="1600" dirty="0" smtClean="0"/>
              <a:t> </a:t>
            </a:r>
            <a:r>
              <a:rPr lang="en-US" sz="1600" dirty="0" err="1" smtClean="0"/>
              <a:t>ekstensi</a:t>
            </a:r>
            <a:r>
              <a:rPr lang="en-US" sz="1600" dirty="0" smtClean="0"/>
              <a:t> executable </a:t>
            </a:r>
            <a:r>
              <a:rPr lang="en-US" sz="1600" dirty="0" err="1" smtClean="0"/>
              <a:t>digunakan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i="1" dirty="0" smtClean="0"/>
              <a:t>file – file </a:t>
            </a:r>
            <a:r>
              <a:rPr lang="en-US" sz="1600" dirty="0" err="1" smtClean="0"/>
              <a:t>instalasi</a:t>
            </a:r>
            <a:r>
              <a:rPr lang="en-US" sz="1600" dirty="0" smtClean="0"/>
              <a:t>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i="1" dirty="0" smtClean="0"/>
              <a:t>file </a:t>
            </a:r>
            <a:r>
              <a:rPr lang="en-US" sz="1600" dirty="0" smtClean="0"/>
              <a:t>yang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menjalankan</a:t>
            </a:r>
            <a:r>
              <a:rPr lang="en-US" sz="1600" dirty="0" smtClean="0"/>
              <a:t> program. </a:t>
            </a:r>
            <a:r>
              <a:rPr lang="en-US" sz="1600" dirty="0" err="1" smtClean="0"/>
              <a:t>Beberapa</a:t>
            </a:r>
            <a:r>
              <a:rPr lang="en-US" sz="1600" dirty="0" smtClean="0"/>
              <a:t> </a:t>
            </a:r>
            <a:r>
              <a:rPr lang="en-US" sz="1600" dirty="0" err="1" smtClean="0"/>
              <a:t>contohnya</a:t>
            </a:r>
            <a:r>
              <a:rPr lang="en-US" sz="1600" dirty="0" smtClean="0"/>
              <a:t> </a:t>
            </a:r>
            <a:r>
              <a:rPr lang="en-US" sz="1600" dirty="0" err="1" smtClean="0"/>
              <a:t>sebagai</a:t>
            </a:r>
            <a:r>
              <a:rPr lang="en-US" sz="1600" dirty="0" smtClean="0"/>
              <a:t> </a:t>
            </a:r>
            <a:r>
              <a:rPr lang="en-US" sz="1600" dirty="0" err="1" smtClean="0"/>
              <a:t>berikut</a:t>
            </a:r>
            <a:r>
              <a:rPr lang="en-US" sz="1600" dirty="0" smtClean="0"/>
              <a:t>:</a:t>
            </a:r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smtClean="0"/>
              <a:t>.exe</a:t>
            </a:r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smtClean="0"/>
              <a:t>.com</a:t>
            </a:r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smtClean="0"/>
              <a:t>.app</a:t>
            </a:r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smtClean="0"/>
              <a:t>.</a:t>
            </a:r>
            <a:r>
              <a:rPr lang="en-US" sz="1600" dirty="0" err="1" smtClean="0"/>
              <a:t>vbs</a:t>
            </a:r>
            <a:endParaRPr lang="en-US" sz="1600" dirty="0" smtClean="0"/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smtClean="0"/>
              <a:t>.elf</a:t>
            </a:r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smtClean="0"/>
              <a:t>dsb</a:t>
            </a:r>
            <a:endParaRPr lang="en-US" sz="16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6355" y="391886"/>
            <a:ext cx="8935645" cy="781797"/>
          </a:xfrm>
        </p:spPr>
        <p:txBody>
          <a:bodyPr/>
          <a:lstStyle/>
          <a:p>
            <a:pPr algn="l"/>
            <a:r>
              <a:rPr lang="en-US" sz="4400" b="1" dirty="0" smtClean="0"/>
              <a:t>C.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Kategori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Ekstensi</a:t>
            </a:r>
            <a:r>
              <a:rPr lang="en-US" sz="3200" b="1" dirty="0" smtClean="0"/>
              <a:t> File</a:t>
            </a:r>
            <a:endParaRPr lang="id-ID" sz="3200" b="1" dirty="0"/>
          </a:p>
        </p:txBody>
      </p:sp>
    </p:spTree>
    <p:extLst>
      <p:ext uri="{BB962C8B-B14F-4D97-AF65-F5344CB8AC3E}">
        <p14:creationId xmlns:p14="http://schemas.microsoft.com/office/powerpoint/2010/main" val="2083952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any Branding Guidelines by Slidesgo">
  <a:themeElements>
    <a:clrScheme name="Simple Light">
      <a:dk1>
        <a:srgbClr val="011446"/>
      </a:dk1>
      <a:lt1>
        <a:srgbClr val="FFFFFF"/>
      </a:lt1>
      <a:dk2>
        <a:srgbClr val="02227F"/>
      </a:dk2>
      <a:lt2>
        <a:srgbClr val="B7B7B7"/>
      </a:lt2>
      <a:accent1>
        <a:srgbClr val="FFFFFF"/>
      </a:accent1>
      <a:accent2>
        <a:srgbClr val="06BAD6"/>
      </a:accent2>
      <a:accent3>
        <a:srgbClr val="A1F1FE"/>
      </a:accent3>
      <a:accent4>
        <a:srgbClr val="079AB1"/>
      </a:accent4>
      <a:accent5>
        <a:srgbClr val="0081B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Company Branding Guidelines _ by Slidesgo</Template>
  <TotalTime>150</TotalTime>
  <Words>248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Montserrat</vt:lpstr>
      <vt:lpstr>Montserrat Alternates</vt:lpstr>
      <vt:lpstr>Montserrat Alternates ExtraBold</vt:lpstr>
      <vt:lpstr>Montserrat Alternates Light</vt:lpstr>
      <vt:lpstr>Montserrat ExtraBold</vt:lpstr>
      <vt:lpstr>Montserrat SemiBold</vt:lpstr>
      <vt:lpstr>Muli</vt:lpstr>
      <vt:lpstr>Proxima Nova</vt:lpstr>
      <vt:lpstr>Proxima Nova Semibold</vt:lpstr>
      <vt:lpstr>Tech Company Branding Guidelines by Slidesgo</vt:lpstr>
      <vt:lpstr>Slidesgo Final Pages</vt:lpstr>
      <vt:lpstr>EKSTENSI FILE DAN KATEGORINYA</vt:lpstr>
      <vt:lpstr>A. Pengertian Ekstensi File</vt:lpstr>
      <vt:lpstr>B. Fungsi Ekstensi File</vt:lpstr>
      <vt:lpstr>C. Kategori Ekstensi File</vt:lpstr>
      <vt:lpstr>C. Kategori Ekstensi File</vt:lpstr>
      <vt:lpstr>C. Kategori Ekstensi File</vt:lpstr>
      <vt:lpstr>C. Kategori Ekstensi File</vt:lpstr>
      <vt:lpstr>C. Kategori Ekstensi File</vt:lpstr>
      <vt:lpstr>C. Kategori Ekstensi File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EKSTENSI FILE DAN KATEGORINYA</dc:title>
  <dc:creator>USER</dc:creator>
  <cp:lastModifiedBy>USER</cp:lastModifiedBy>
  <cp:revision>13</cp:revision>
  <dcterms:created xsi:type="dcterms:W3CDTF">2021-09-20T01:23:06Z</dcterms:created>
  <dcterms:modified xsi:type="dcterms:W3CDTF">2021-09-21T02:25:10Z</dcterms:modified>
</cp:coreProperties>
</file>