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133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65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486567" y="-2294599"/>
            <a:ext cx="12858667" cy="4510700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3399200" y="3858600"/>
            <a:ext cx="5393600" cy="16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574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04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8491033" y="2159729"/>
            <a:ext cx="4004400" cy="2087207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950747" y="-3311315"/>
            <a:ext cx="10512292" cy="457836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95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5900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824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6672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6692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6672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6692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6672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6692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348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8491033" y="2159729"/>
            <a:ext cx="1732520" cy="2087207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365786" y="-3311315"/>
            <a:ext cx="10512292" cy="457836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113268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113288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113268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113288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113268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113288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4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692147" y="-3311315"/>
            <a:ext cx="10512292" cy="457836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899500" y="4428267"/>
            <a:ext cx="1306400" cy="4633533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9599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9600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9599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9600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88963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88964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88963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88964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5694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3200800" y="2756551"/>
            <a:ext cx="5790400" cy="1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3200600" y="4443651"/>
            <a:ext cx="5790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974022" y="6091837"/>
            <a:ext cx="1376949" cy="210105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365957" y="-1334686"/>
            <a:ext cx="13506664" cy="3412633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0814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Title and One Columns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754995" y="-715720"/>
            <a:ext cx="11170635" cy="2152957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823233" y="4428267"/>
            <a:ext cx="1306400" cy="4633533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167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181600" y="3647833"/>
            <a:ext cx="4112400" cy="18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137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Title and One Columns 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819533" y="-715720"/>
            <a:ext cx="11170635" cy="2152957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10105540" y="4428267"/>
            <a:ext cx="1306400" cy="4633533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6898000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6897833" y="3429000"/>
            <a:ext cx="4334000" cy="200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739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493553" y="-3311315"/>
            <a:ext cx="10512292" cy="457836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9629577" y="6091830"/>
            <a:ext cx="1174713" cy="387569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9600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9600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46518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46518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83436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83436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5118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973969" y="6092016"/>
            <a:ext cx="2136199" cy="325957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11317867" y="3638634"/>
            <a:ext cx="2069533" cy="4633533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486567" y="-3137999"/>
            <a:ext cx="12858667" cy="4510700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960000" y="418900"/>
            <a:ext cx="10272000" cy="1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3324000" y="5049600"/>
            <a:ext cx="55440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54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4122123" y="-2690216"/>
            <a:ext cx="10544692" cy="4127363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395224" y="6097037"/>
            <a:ext cx="3558163" cy="334192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960000" y="2108367"/>
            <a:ext cx="4679600" cy="8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960000" y="3488751"/>
            <a:ext cx="4679600" cy="18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0267" y="760951"/>
            <a:ext cx="6213203" cy="5336092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140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5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8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988719" y="-3311315"/>
            <a:ext cx="10512292" cy="457836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621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6978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99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4185714" y="-1710845"/>
            <a:ext cx="10592729" cy="3477492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408900" y="4741267"/>
            <a:ext cx="2069533" cy="4633533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72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5945001" y="436734"/>
            <a:ext cx="54033" cy="1471500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6552400" y="2133600"/>
            <a:ext cx="4679600" cy="78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6552233" y="3429000"/>
            <a:ext cx="4679600" cy="19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376867" y="2314002"/>
            <a:ext cx="3277628" cy="2851433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810833" y="3714967"/>
            <a:ext cx="3503833" cy="358700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1218176" y="-1011211"/>
            <a:ext cx="14372897" cy="3803905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5186933" y="8465859"/>
            <a:ext cx="98895" cy="98861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>
            <a:off x="4921277" y="6091830"/>
            <a:ext cx="1174713" cy="387569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25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1207400" y="1760800"/>
            <a:ext cx="9777200" cy="333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49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362299" y="-2607399"/>
            <a:ext cx="10356937" cy="4510700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10297619" y="1672327"/>
            <a:ext cx="1424248" cy="1289669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3399200" y="2962000"/>
            <a:ext cx="53936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3399200" y="4306900"/>
            <a:ext cx="5393600" cy="9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4863100" y="1617100"/>
            <a:ext cx="25688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55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2013705" y="-1108420"/>
            <a:ext cx="11170635" cy="2152957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51499" y="4280834"/>
            <a:ext cx="715233" cy="4633533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75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440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9" name="Google Shape;1849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9862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ALGORITMA DAN PEMROGRAMAN</a:t>
            </a:r>
            <a:endParaRPr lang="id-ID" sz="4800" dirty="0"/>
          </a:p>
        </p:txBody>
      </p:sp>
      <p:sp>
        <p:nvSpPr>
          <p:cNvPr id="4" name="Flowchart: Process 3"/>
          <p:cNvSpPr/>
          <p:nvPr/>
        </p:nvSpPr>
        <p:spPr>
          <a:xfrm>
            <a:off x="1710267" y="3970867"/>
            <a:ext cx="1617133" cy="85513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id-ID" dirty="0"/>
          </a:p>
        </p:txBody>
      </p:sp>
      <p:sp>
        <p:nvSpPr>
          <p:cNvPr id="5" name="Flowchart: Terminator 4"/>
          <p:cNvSpPr/>
          <p:nvPr/>
        </p:nvSpPr>
        <p:spPr>
          <a:xfrm>
            <a:off x="5236633" y="1007725"/>
            <a:ext cx="1718734" cy="719666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Start/End</a:t>
            </a:r>
            <a:endParaRPr lang="id-ID" dirty="0"/>
          </a:p>
        </p:txBody>
      </p:sp>
      <p:sp>
        <p:nvSpPr>
          <p:cNvPr id="6" name="Flowchart: Decision 5"/>
          <p:cNvSpPr/>
          <p:nvPr/>
        </p:nvSpPr>
        <p:spPr>
          <a:xfrm>
            <a:off x="8348133" y="3850996"/>
            <a:ext cx="2201333" cy="143933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(Yes/No)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545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AutoNum type="arabicPeriod"/>
            </a:pPr>
            <a:r>
              <a:rPr lang="en-US" sz="1800" b="1" dirty="0" err="1" smtClean="0"/>
              <a:t>Prosedur</a:t>
            </a:r>
            <a:endParaRPr lang="en-US" sz="1800" b="1" dirty="0" smtClean="0"/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Pengertian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endParaRPr lang="en-US" sz="15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terpisah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blok</a:t>
            </a:r>
            <a:r>
              <a:rPr lang="en-US" sz="1500" dirty="0" smtClean="0"/>
              <a:t> </a:t>
            </a:r>
            <a:r>
              <a:rPr lang="en-US" sz="1500" dirty="0" err="1" smtClean="0"/>
              <a:t>sendiri</a:t>
            </a:r>
            <a:r>
              <a:rPr lang="en-US" sz="1500" dirty="0" smtClean="0"/>
              <a:t> yang </a:t>
            </a:r>
            <a:r>
              <a:rPr lang="en-US" sz="1500" dirty="0" err="1" smtClean="0"/>
              <a:t>berfungsi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subprogram (program </a:t>
            </a:r>
            <a:r>
              <a:rPr lang="en-US" sz="1500" dirty="0" err="1" smtClean="0"/>
              <a:t>bagian</a:t>
            </a:r>
            <a:r>
              <a:rPr lang="en-US" sz="1500" dirty="0" smtClean="0"/>
              <a:t>).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biasanya</a:t>
            </a:r>
            <a:r>
              <a:rPr lang="en-US" sz="1500" dirty="0" smtClean="0"/>
              <a:t> </a:t>
            </a:r>
            <a:r>
              <a:rPr lang="en-US" sz="1500" dirty="0" err="1" smtClean="0"/>
              <a:t>bersifat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aktivitas</a:t>
            </a:r>
            <a:r>
              <a:rPr lang="en-US" sz="1500" dirty="0" smtClean="0"/>
              <a:t> </a:t>
            </a:r>
            <a:r>
              <a:rPr lang="en-US" sz="1500" dirty="0" err="1" smtClean="0"/>
              <a:t>seperti</a:t>
            </a:r>
            <a:r>
              <a:rPr lang="en-US" sz="1500" dirty="0" smtClean="0"/>
              <a:t> </a:t>
            </a:r>
            <a:r>
              <a:rPr lang="en-US" sz="1500" dirty="0" err="1" smtClean="0"/>
              <a:t>mencari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prima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sekumpulan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mencari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</a:t>
            </a:r>
            <a:r>
              <a:rPr lang="en-US" sz="1500" dirty="0" err="1" smtClean="0"/>
              <a:t>genap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sekumpulan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, </a:t>
            </a:r>
            <a:r>
              <a:rPr lang="en-US" sz="1500" dirty="0" err="1" smtClean="0"/>
              <a:t>dsb</a:t>
            </a:r>
            <a:r>
              <a:rPr lang="en-US" sz="1500" dirty="0" smtClean="0"/>
              <a:t>.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biasanya</a:t>
            </a:r>
            <a:r>
              <a:rPr lang="en-US" sz="1500" dirty="0" smtClean="0"/>
              <a:t>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program yang </a:t>
            </a:r>
            <a:r>
              <a:rPr lang="en-US" sz="1500" dirty="0" err="1" smtClean="0"/>
              <a:t>terstruktur</a:t>
            </a:r>
            <a:r>
              <a:rPr lang="en-US" sz="1500" dirty="0" smtClean="0"/>
              <a:t> </a:t>
            </a:r>
            <a:r>
              <a:rPr lang="en-US" sz="1500" dirty="0" err="1" smtClean="0"/>
              <a:t>karena</a:t>
            </a:r>
            <a:r>
              <a:rPr lang="en-US" sz="1500" dirty="0" smtClean="0"/>
              <a:t>: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penerapan</a:t>
            </a:r>
            <a:r>
              <a:rPr lang="en-US" sz="1500" dirty="0" smtClean="0"/>
              <a:t> </a:t>
            </a:r>
            <a:r>
              <a:rPr lang="en-US" sz="1500" dirty="0" err="1" smtClean="0"/>
              <a:t>konsep</a:t>
            </a:r>
            <a:r>
              <a:rPr lang="en-US" sz="1500" dirty="0" smtClean="0"/>
              <a:t> program modular, </a:t>
            </a:r>
            <a:r>
              <a:rPr lang="en-US" sz="1500" dirty="0" err="1" smtClean="0"/>
              <a:t>yaitu</a:t>
            </a:r>
            <a:r>
              <a:rPr lang="en-US" sz="1500" dirty="0" smtClean="0"/>
              <a:t> </a:t>
            </a:r>
            <a:r>
              <a:rPr lang="en-US" sz="1500" dirty="0" err="1" smtClean="0"/>
              <a:t>memecah</a:t>
            </a:r>
            <a:r>
              <a:rPr lang="en-US" sz="1500" dirty="0" smtClean="0"/>
              <a:t> – </a:t>
            </a:r>
            <a:r>
              <a:rPr lang="en-US" sz="1500" dirty="0" err="1" smtClean="0"/>
              <a:t>mecah</a:t>
            </a:r>
            <a:r>
              <a:rPr lang="en-US" sz="1500" dirty="0" smtClean="0"/>
              <a:t> program yang </a:t>
            </a:r>
            <a:r>
              <a:rPr lang="en-US" sz="1500" dirty="0" err="1" smtClean="0"/>
              <a:t>rumit</a:t>
            </a:r>
            <a:r>
              <a:rPr lang="en-US" sz="1500" dirty="0" smtClean="0"/>
              <a:t> </a:t>
            </a:r>
            <a:r>
              <a:rPr lang="en-US" sz="1500" dirty="0" err="1" smtClean="0"/>
              <a:t>menjadi</a:t>
            </a:r>
            <a:r>
              <a:rPr lang="en-US" sz="1500" dirty="0" smtClean="0"/>
              <a:t> program – program </a:t>
            </a:r>
            <a:r>
              <a:rPr lang="en-US" sz="1500" dirty="0" err="1" smtClean="0"/>
              <a:t>bagian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sederhana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bentuk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–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hal</a:t>
            </a:r>
            <a:r>
              <a:rPr lang="en-US" sz="1500" dirty="0" smtClean="0"/>
              <a:t> – </a:t>
            </a:r>
            <a:r>
              <a:rPr lang="en-US" sz="1500" dirty="0" err="1" smtClean="0"/>
              <a:t>hal</a:t>
            </a:r>
            <a:r>
              <a:rPr lang="en-US" sz="1500" dirty="0" smtClean="0"/>
              <a:t> yang </a:t>
            </a:r>
            <a:r>
              <a:rPr lang="en-US" sz="1500" dirty="0" err="1" smtClean="0"/>
              <a:t>sering</a:t>
            </a:r>
            <a:r>
              <a:rPr lang="en-US" sz="1500" dirty="0" smtClean="0"/>
              <a:t> </a:t>
            </a:r>
            <a:r>
              <a:rPr lang="en-US" sz="1500" dirty="0" err="1" smtClean="0"/>
              <a:t>dilakukan</a:t>
            </a:r>
            <a:r>
              <a:rPr lang="en-US" sz="1500" dirty="0" smtClean="0"/>
              <a:t> / </a:t>
            </a:r>
            <a:r>
              <a:rPr lang="en-US" sz="1500" dirty="0" err="1" smtClean="0"/>
              <a:t>dipakai</a:t>
            </a:r>
            <a:r>
              <a:rPr lang="en-US" sz="1500" dirty="0" smtClean="0"/>
              <a:t> </a:t>
            </a:r>
            <a:r>
              <a:rPr lang="en-US" sz="1500" dirty="0" err="1" smtClean="0"/>
              <a:t>berulang</a:t>
            </a:r>
            <a:r>
              <a:rPr lang="en-US" sz="1500" dirty="0" smtClean="0"/>
              <a:t> – </a:t>
            </a:r>
            <a:r>
              <a:rPr lang="en-US" sz="1500" dirty="0" err="1" smtClean="0"/>
              <a:t>ulang</a:t>
            </a:r>
            <a:r>
              <a:rPr lang="en-US" sz="1500" dirty="0" smtClean="0"/>
              <a:t>, </a:t>
            </a:r>
            <a:r>
              <a:rPr lang="en-US" sz="1500" dirty="0" err="1" smtClean="0"/>
              <a:t>cukup</a:t>
            </a:r>
            <a:r>
              <a:rPr lang="en-US" sz="1500" dirty="0" smtClean="0"/>
              <a:t> </a:t>
            </a:r>
            <a:r>
              <a:rPr lang="en-US" sz="1500" dirty="0" err="1" smtClean="0"/>
              <a:t>ditulis</a:t>
            </a:r>
            <a:r>
              <a:rPr lang="en-US" sz="1500" dirty="0" smtClean="0"/>
              <a:t> </a:t>
            </a:r>
            <a:r>
              <a:rPr lang="en-US" sz="1500" dirty="0" err="1" smtClean="0"/>
              <a:t>sekali</a:t>
            </a:r>
            <a:r>
              <a:rPr lang="en-US" sz="1500" dirty="0" smtClean="0"/>
              <a:t> </a:t>
            </a:r>
            <a:r>
              <a:rPr lang="en-US" sz="1500" dirty="0" err="1" smtClean="0"/>
              <a:t>saja</a:t>
            </a:r>
            <a:r>
              <a:rPr lang="en-US" sz="1500" dirty="0" smtClean="0"/>
              <a:t> </a:t>
            </a:r>
            <a:r>
              <a:rPr lang="en-US" sz="1500" dirty="0" err="1" smtClean="0"/>
              <a:t>berbentuk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dipanggil</a:t>
            </a:r>
            <a:r>
              <a:rPr lang="en-US" sz="1500" dirty="0" smtClean="0"/>
              <a:t> </a:t>
            </a:r>
            <a:r>
              <a:rPr lang="en-US" sz="1500" dirty="0" err="1" smtClean="0"/>
              <a:t>berulang</a:t>
            </a:r>
            <a:r>
              <a:rPr lang="en-US" sz="1500" dirty="0" smtClean="0"/>
              <a:t> kali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perlu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Membuat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lebih</a:t>
            </a:r>
            <a:r>
              <a:rPr lang="en-US" sz="1500" dirty="0" smtClean="0"/>
              <a:t> </a:t>
            </a:r>
            <a:r>
              <a:rPr lang="en-US" sz="1500" dirty="0" err="1" smtClean="0"/>
              <a:t>mudah</a:t>
            </a:r>
            <a:r>
              <a:rPr lang="en-US" sz="1500" dirty="0" smtClean="0"/>
              <a:t> </a:t>
            </a:r>
            <a:r>
              <a:rPr lang="en-US" sz="1500" dirty="0" err="1" smtClean="0"/>
              <a:t>dibaca</a:t>
            </a:r>
            <a:r>
              <a:rPr lang="en-US" sz="1500" dirty="0" smtClean="0"/>
              <a:t> / </a:t>
            </a:r>
            <a:r>
              <a:rPr lang="en-US" sz="1500" dirty="0" err="1" smtClean="0"/>
              <a:t>dimengerti</a:t>
            </a:r>
            <a:r>
              <a:rPr lang="en-US" sz="1500" dirty="0" smtClean="0"/>
              <a:t> </a:t>
            </a:r>
            <a:r>
              <a:rPr lang="en-US" sz="1500" dirty="0" err="1" smtClean="0"/>
              <a:t>terutama</a:t>
            </a:r>
            <a:r>
              <a:rPr lang="en-US" sz="1500" dirty="0" smtClean="0"/>
              <a:t> </a:t>
            </a:r>
            <a:r>
              <a:rPr lang="en-US" sz="1500" dirty="0" err="1" smtClean="0"/>
              <a:t>oleh</a:t>
            </a:r>
            <a:r>
              <a:rPr lang="en-US" sz="1500" dirty="0" smtClean="0"/>
              <a:t> programmer lain.</a:t>
            </a:r>
          </a:p>
        </p:txBody>
      </p:sp>
    </p:spTree>
    <p:extLst>
      <p:ext uri="{BB962C8B-B14F-4D97-AF65-F5344CB8AC3E}">
        <p14:creationId xmlns:p14="http://schemas.microsoft.com/office/powerpoint/2010/main" val="220967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AutoNum type="arabicPeriod"/>
            </a:pPr>
            <a:r>
              <a:rPr lang="en-US" sz="1800" b="1" dirty="0" err="1" smtClean="0"/>
              <a:t>Prosedur</a:t>
            </a:r>
            <a:endParaRPr lang="en-US" sz="1800" b="1" dirty="0" smtClean="0"/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2"/>
            </a:pPr>
            <a:r>
              <a:rPr lang="en-US" sz="1500" dirty="0" err="1" smtClean="0"/>
              <a:t>Ciri</a:t>
            </a:r>
            <a:r>
              <a:rPr lang="en-US" sz="1500" dirty="0" smtClean="0"/>
              <a:t> – </a:t>
            </a:r>
            <a:r>
              <a:rPr lang="en-US" sz="1500" dirty="0" err="1" smtClean="0"/>
              <a:t>ciri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yang </a:t>
            </a:r>
            <a:r>
              <a:rPr lang="en-US" sz="1500" dirty="0" err="1" smtClean="0"/>
              <a:t>Baik</a:t>
            </a:r>
            <a:endParaRPr lang="en-US" sz="15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yang </a:t>
            </a:r>
            <a:r>
              <a:rPr lang="en-US" sz="1500" dirty="0" err="1" smtClean="0"/>
              <a:t>baik</a:t>
            </a:r>
            <a:r>
              <a:rPr lang="en-US" sz="1500" dirty="0" smtClean="0"/>
              <a:t> </a:t>
            </a:r>
            <a:r>
              <a:rPr lang="en-US" sz="1500" dirty="0" err="1" smtClean="0"/>
              <a:t>memiliki</a:t>
            </a:r>
            <a:r>
              <a:rPr lang="en-US" sz="1500" dirty="0" smtClean="0"/>
              <a:t> </a:t>
            </a:r>
            <a:r>
              <a:rPr lang="en-US" sz="1500" dirty="0" err="1" smtClean="0"/>
              <a:t>ciri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: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Hanya</a:t>
            </a:r>
            <a:r>
              <a:rPr lang="en-US" sz="1500" dirty="0" smtClean="0"/>
              <a:t> </a:t>
            </a:r>
            <a:r>
              <a:rPr lang="en-US" sz="1500" dirty="0" err="1" smtClean="0"/>
              <a:t>memiliki</a:t>
            </a:r>
            <a:r>
              <a:rPr lang="en-US" sz="1500" dirty="0" smtClean="0"/>
              <a:t> </a:t>
            </a:r>
            <a:r>
              <a:rPr lang="en-US" sz="1500" dirty="0" err="1" smtClean="0"/>
              <a:t>satu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tujuan</a:t>
            </a:r>
            <a:r>
              <a:rPr lang="en-US" sz="1500" dirty="0" smtClean="0"/>
              <a:t>. </a:t>
            </a:r>
            <a:r>
              <a:rPr lang="en-US" sz="1500" dirty="0" err="1" smtClean="0"/>
              <a:t>Artinya</a:t>
            </a:r>
            <a:r>
              <a:rPr lang="en-US" sz="1500" dirty="0" smtClean="0"/>
              <a:t> </a:t>
            </a:r>
            <a:r>
              <a:rPr lang="en-US" sz="1500" dirty="0" err="1" smtClean="0"/>
              <a:t>hanya</a:t>
            </a:r>
            <a:r>
              <a:rPr lang="en-US" sz="1500" dirty="0" smtClean="0"/>
              <a:t> </a:t>
            </a:r>
            <a:r>
              <a:rPr lang="en-US" sz="1500" dirty="0" err="1" smtClean="0"/>
              <a:t>memecahkan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</a:t>
            </a:r>
            <a:r>
              <a:rPr lang="en-US" sz="1500" dirty="0" err="1" smtClean="0"/>
              <a:t>masalah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bercampur</a:t>
            </a:r>
            <a:r>
              <a:rPr lang="en-US" sz="1500" dirty="0" smtClean="0"/>
              <a:t> </a:t>
            </a:r>
            <a:r>
              <a:rPr lang="en-US" sz="1500" dirty="0" err="1" smtClean="0"/>
              <a:t>tujuan</a:t>
            </a:r>
            <a:r>
              <a:rPr lang="en-US" sz="1500" dirty="0" smtClean="0"/>
              <a:t> lain.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tergantung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lain (independent). </a:t>
            </a:r>
            <a:r>
              <a:rPr lang="en-US" sz="1500" dirty="0" err="1" smtClean="0"/>
              <a:t>Artinya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diuji</a:t>
            </a:r>
            <a:r>
              <a:rPr lang="en-US" sz="1500" dirty="0" smtClean="0"/>
              <a:t> </a:t>
            </a:r>
            <a:r>
              <a:rPr lang="en-US" sz="1500" dirty="0" err="1" smtClean="0"/>
              <a:t>tanpa</a:t>
            </a:r>
            <a:r>
              <a:rPr lang="en-US" sz="1500" dirty="0" smtClean="0"/>
              <a:t> </a:t>
            </a:r>
            <a:r>
              <a:rPr lang="en-US" sz="1500" dirty="0" err="1" smtClean="0"/>
              <a:t>menunggu</a:t>
            </a:r>
            <a:r>
              <a:rPr lang="en-US" sz="1500" dirty="0" smtClean="0"/>
              <a:t> </a:t>
            </a:r>
            <a:r>
              <a:rPr lang="en-US" sz="1500" dirty="0" err="1" smtClean="0"/>
              <a:t>bagian</a:t>
            </a:r>
            <a:r>
              <a:rPr lang="en-US" sz="1500" dirty="0" smtClean="0"/>
              <a:t> </a:t>
            </a:r>
            <a:r>
              <a:rPr lang="en-US" sz="1500" dirty="0" err="1" smtClean="0"/>
              <a:t>lainnya</a:t>
            </a:r>
            <a:r>
              <a:rPr lang="en-US" sz="1500" dirty="0" smtClean="0"/>
              <a:t> (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/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lain) </a:t>
            </a:r>
            <a:r>
              <a:rPr lang="en-US" sz="1500" dirty="0" err="1" smtClean="0"/>
              <a:t>selesai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500" dirty="0" err="1" smtClean="0"/>
              <a:t>Berukuran</a:t>
            </a:r>
            <a:r>
              <a:rPr lang="en-US" sz="1500" dirty="0" smtClean="0"/>
              <a:t> </a:t>
            </a:r>
            <a:r>
              <a:rPr lang="en-US" sz="1500" dirty="0" err="1" smtClean="0"/>
              <a:t>kecil</a:t>
            </a:r>
            <a:r>
              <a:rPr lang="en-US" sz="1500" dirty="0" smtClean="0"/>
              <a:t>,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arti</a:t>
            </a:r>
            <a:r>
              <a:rPr lang="en-US" sz="1500" dirty="0" smtClean="0"/>
              <a:t> </a:t>
            </a:r>
            <a:r>
              <a:rPr lang="en-US" sz="1500" dirty="0" err="1" smtClean="0"/>
              <a:t>panjang</a:t>
            </a:r>
            <a:r>
              <a:rPr lang="en-US" sz="1500" dirty="0" smtClean="0"/>
              <a:t> </a:t>
            </a:r>
            <a:r>
              <a:rPr lang="en-US" sz="1500" dirty="0" err="1" smtClean="0"/>
              <a:t>kode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sebaiknya</a:t>
            </a:r>
            <a:r>
              <a:rPr lang="en-US" sz="1500" dirty="0" smtClean="0"/>
              <a:t> </a:t>
            </a:r>
            <a:r>
              <a:rPr lang="en-US" sz="1500" dirty="0" err="1" smtClean="0"/>
              <a:t>berukuran</a:t>
            </a:r>
            <a:r>
              <a:rPr lang="en-US" sz="1500" dirty="0" smtClean="0"/>
              <a:t> </a:t>
            </a:r>
            <a:r>
              <a:rPr lang="en-US" sz="1500" dirty="0" err="1" smtClean="0"/>
              <a:t>kecil</a:t>
            </a:r>
            <a:r>
              <a:rPr lang="en-US" sz="1500" dirty="0" smtClean="0"/>
              <a:t> agar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 </a:t>
            </a:r>
            <a:r>
              <a:rPr lang="en-US" sz="1500" dirty="0" err="1" smtClean="0"/>
              <a:t>lebih</a:t>
            </a:r>
            <a:r>
              <a:rPr lang="en-US" sz="1500" dirty="0" smtClean="0"/>
              <a:t> </a:t>
            </a:r>
            <a:r>
              <a:rPr lang="en-US" sz="1500" dirty="0" err="1" smtClean="0"/>
              <a:t>mudah</a:t>
            </a:r>
            <a:r>
              <a:rPr lang="en-US" sz="1500" dirty="0" smtClean="0"/>
              <a:t> </a:t>
            </a:r>
            <a:r>
              <a:rPr lang="en-US" sz="1500" dirty="0" err="1" smtClean="0"/>
              <a:t>dibaca</a:t>
            </a:r>
            <a:r>
              <a:rPr lang="en-US" sz="1500" dirty="0" smtClean="0"/>
              <a:t>, </a:t>
            </a:r>
            <a:r>
              <a:rPr lang="en-US" sz="1500" dirty="0" err="1" smtClean="0"/>
              <a:t>dipahami</a:t>
            </a:r>
            <a:r>
              <a:rPr lang="en-US" sz="1500" dirty="0" smtClean="0"/>
              <a:t>, </a:t>
            </a:r>
            <a:r>
              <a:rPr lang="en-US" sz="1500" dirty="0" err="1" smtClean="0"/>
              <a:t>maupun</a:t>
            </a:r>
            <a:r>
              <a:rPr lang="en-US" sz="1500" dirty="0" smtClean="0"/>
              <a:t> </a:t>
            </a:r>
            <a:r>
              <a:rPr lang="en-US" sz="1500" dirty="0" err="1" smtClean="0"/>
              <a:t>diperbaiki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90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Fungsi</a:t>
            </a:r>
            <a:endParaRPr lang="en-US" sz="1800" b="1" dirty="0" smtClean="0"/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b="1" dirty="0" err="1" smtClean="0"/>
              <a:t>Pengertian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Fungsi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terpisah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blok</a:t>
            </a:r>
            <a:r>
              <a:rPr lang="en-US" sz="1500" dirty="0" smtClean="0"/>
              <a:t> </a:t>
            </a:r>
            <a:r>
              <a:rPr lang="en-US" sz="1500" dirty="0" err="1" smtClean="0"/>
              <a:t>sendiri</a:t>
            </a:r>
            <a:r>
              <a:rPr lang="en-US" sz="1500" dirty="0" smtClean="0"/>
              <a:t> yang </a:t>
            </a:r>
            <a:r>
              <a:rPr lang="en-US" sz="1500" dirty="0" err="1" smtClean="0"/>
              <a:t>berfungsi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subprogram. </a:t>
            </a:r>
            <a:r>
              <a:rPr lang="en-US" sz="1500" dirty="0" err="1" smtClean="0"/>
              <a:t>Sama</a:t>
            </a:r>
            <a:r>
              <a:rPr lang="en-US" sz="1500" dirty="0" smtClean="0"/>
              <a:t> </a:t>
            </a:r>
            <a:r>
              <a:rPr lang="en-US" sz="1500" dirty="0" err="1" smtClean="0"/>
              <a:t>halnya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, </a:t>
            </a:r>
            <a:r>
              <a:rPr lang="en-US" sz="1500" dirty="0" err="1" smtClean="0"/>
              <a:t>namun</a:t>
            </a:r>
            <a:r>
              <a:rPr lang="en-US" sz="1500" dirty="0" smtClean="0"/>
              <a:t> </a:t>
            </a:r>
            <a:r>
              <a:rPr lang="en-US" sz="1500" dirty="0" err="1" smtClean="0"/>
              <a:t>perbedaanya</a:t>
            </a:r>
            <a:r>
              <a:rPr lang="en-US" sz="1500" dirty="0" smtClean="0"/>
              <a:t> </a:t>
            </a:r>
            <a:r>
              <a:rPr lang="en-US" sz="1500" dirty="0" err="1" smtClean="0"/>
              <a:t>yaitu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punya</a:t>
            </a:r>
            <a:r>
              <a:rPr lang="en-US" sz="1500" dirty="0" smtClean="0"/>
              <a:t> </a:t>
            </a:r>
            <a:r>
              <a:rPr lang="en-US" sz="1500" dirty="0" err="1" smtClean="0"/>
              <a:t>pengembalian</a:t>
            </a:r>
            <a:r>
              <a:rPr lang="en-US" sz="1500" dirty="0" smtClean="0"/>
              <a:t> </a:t>
            </a:r>
            <a:r>
              <a:rPr lang="en-US" sz="1500" dirty="0" err="1" smtClean="0"/>
              <a:t>nilai</a:t>
            </a:r>
            <a:r>
              <a:rPr lang="en-US" sz="1500" dirty="0"/>
              <a:t> </a:t>
            </a:r>
            <a:r>
              <a:rPr lang="en-US" sz="1500" dirty="0" smtClean="0"/>
              <a:t>/ </a:t>
            </a:r>
            <a:r>
              <a:rPr lang="en-US" sz="1500" dirty="0" err="1" smtClean="0"/>
              <a:t>mengembalikan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</a:t>
            </a:r>
            <a:r>
              <a:rPr lang="en-US" sz="1500" dirty="0" err="1" smtClean="0"/>
              <a:t>nilai</a:t>
            </a:r>
            <a:r>
              <a:rPr lang="en-US" sz="1500" dirty="0" smtClean="0"/>
              <a:t> (</a:t>
            </a:r>
            <a:r>
              <a:rPr lang="en-US" sz="1500" dirty="0" err="1" smtClean="0"/>
              <a:t>memiliki</a:t>
            </a:r>
            <a:r>
              <a:rPr lang="en-US" sz="1500" dirty="0" smtClean="0"/>
              <a:t> return value)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</a:t>
            </a:r>
            <a:r>
              <a:rPr lang="en-US" sz="1500" dirty="0" err="1" smtClean="0"/>
              <a:t>tertentu</a:t>
            </a:r>
            <a:r>
              <a:rPr lang="en-US" sz="1500" dirty="0" smtClean="0"/>
              <a:t> (</a:t>
            </a:r>
            <a:r>
              <a:rPr lang="en-US" sz="1500" dirty="0" err="1" smtClean="0"/>
              <a:t>tipe</a:t>
            </a:r>
            <a:r>
              <a:rPr lang="en-US" sz="1500" dirty="0" smtClean="0"/>
              <a:t> </a:t>
            </a:r>
            <a:r>
              <a:rPr lang="en-US" sz="1500" dirty="0" err="1" smtClean="0"/>
              <a:t>dasar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</a:t>
            </a:r>
            <a:r>
              <a:rPr lang="en-US" sz="1500" dirty="0" err="1" smtClean="0"/>
              <a:t>bentukan</a:t>
            </a:r>
            <a:r>
              <a:rPr lang="en-US" sz="1500" dirty="0" smtClean="0"/>
              <a:t>).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2"/>
            </a:pPr>
            <a:r>
              <a:rPr lang="en-US" sz="1500" b="1" dirty="0" err="1" smtClean="0"/>
              <a:t>Bentuk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Umum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Fungsi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i="1" dirty="0" smtClean="0"/>
              <a:t>integer, float/double</a:t>
            </a:r>
            <a:r>
              <a:rPr lang="en-US" sz="1500" dirty="0" smtClean="0"/>
              <a:t>, </a:t>
            </a:r>
            <a:r>
              <a:rPr lang="en-US" sz="1500" dirty="0" err="1" smtClean="0"/>
              <a:t>karakter</a:t>
            </a:r>
            <a:r>
              <a:rPr lang="en-US" sz="1500" dirty="0" smtClean="0"/>
              <a:t> (</a:t>
            </a:r>
            <a:r>
              <a:rPr lang="en-US" sz="1500" i="1" dirty="0" smtClean="0"/>
              <a:t>char</a:t>
            </a:r>
            <a:r>
              <a:rPr lang="en-US" sz="1500" dirty="0" smtClean="0"/>
              <a:t>),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lainnya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itu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i="1" dirty="0" smtClean="0"/>
              <a:t>integer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ketika</a:t>
            </a:r>
            <a:r>
              <a:rPr lang="en-US" sz="1500" dirty="0" smtClean="0"/>
              <a:t> </a:t>
            </a:r>
            <a:r>
              <a:rPr lang="en-US" sz="1500" i="1" dirty="0" smtClean="0"/>
              <a:t>return </a:t>
            </a:r>
            <a:r>
              <a:rPr lang="en-US" sz="1500" dirty="0" err="1" smtClean="0"/>
              <a:t>ke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 data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</a:t>
            </a:r>
            <a:r>
              <a:rPr lang="en-US" sz="1500" i="1" dirty="0" smtClean="0"/>
              <a:t>integer </a:t>
            </a:r>
            <a:r>
              <a:rPr lang="en-US" sz="1500" dirty="0" smtClean="0"/>
              <a:t>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dibawa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. Akan </a:t>
            </a:r>
            <a:r>
              <a:rPr lang="en-US" sz="1500" dirty="0" err="1" smtClean="0"/>
              <a:t>tetapi</a:t>
            </a:r>
            <a:r>
              <a:rPr lang="en-US" sz="1500" dirty="0" smtClean="0"/>
              <a:t>,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i="1" dirty="0" smtClean="0"/>
              <a:t>void,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hanya</a:t>
            </a:r>
            <a:r>
              <a:rPr lang="en-US" sz="1500" dirty="0" smtClean="0"/>
              <a:t> </a:t>
            </a:r>
            <a:r>
              <a:rPr lang="en-US" sz="1500" dirty="0" err="1" smtClean="0"/>
              <a:t>menjalankan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instruksi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ada</a:t>
            </a:r>
            <a:r>
              <a:rPr lang="en-US" sz="1500" dirty="0" smtClean="0"/>
              <a:t> di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saja</a:t>
            </a:r>
            <a:r>
              <a:rPr lang="en-US" sz="1500" dirty="0" smtClean="0"/>
              <a:t>.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ada</a:t>
            </a:r>
            <a:r>
              <a:rPr lang="en-US" sz="1500" dirty="0" smtClean="0"/>
              <a:t> data yang </a:t>
            </a:r>
            <a:r>
              <a:rPr lang="en-US" sz="1500" dirty="0" err="1" smtClean="0"/>
              <a:t>dibawa</a:t>
            </a:r>
            <a:r>
              <a:rPr lang="en-US" sz="1500" dirty="0" smtClean="0"/>
              <a:t> </a:t>
            </a:r>
            <a:r>
              <a:rPr lang="en-US" sz="1500" dirty="0" err="1" smtClean="0"/>
              <a:t>saat</a:t>
            </a:r>
            <a:r>
              <a:rPr lang="en-US" sz="1500" dirty="0" smtClean="0"/>
              <a:t> </a:t>
            </a:r>
            <a:r>
              <a:rPr lang="en-US" sz="1500" i="1" dirty="0" smtClean="0"/>
              <a:t>return </a:t>
            </a:r>
            <a:r>
              <a:rPr lang="en-US" sz="1500" dirty="0" err="1" smtClean="0"/>
              <a:t>ke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99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Fungsi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3"/>
            </a:pPr>
            <a:r>
              <a:rPr lang="en-US" sz="1500" b="1" dirty="0" err="1" smtClean="0"/>
              <a:t>Fungsi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Perkalian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Program </a:t>
            </a:r>
            <a:r>
              <a:rPr lang="en-US" sz="1500" dirty="0" err="1" smtClean="0"/>
              <a:t>perkalian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dibuat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perkalian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dipanggil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. </a:t>
            </a:r>
            <a:r>
              <a:rPr lang="en-US" sz="1500" dirty="0" err="1" smtClean="0"/>
              <a:t>Algortima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perkalian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dilihat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i="1" dirty="0" smtClean="0"/>
              <a:t>flowchart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92" y="2866635"/>
            <a:ext cx="3580081" cy="32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Fungsi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3"/>
            </a:pPr>
            <a:r>
              <a:rPr lang="en-US" sz="1500" b="1" dirty="0" err="1" smtClean="0"/>
              <a:t>Fungsi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Perkalian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di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sebelumnya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menjalankan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perkalian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. </a:t>
            </a:r>
            <a:r>
              <a:rPr lang="en-US" sz="1500" dirty="0" err="1" smtClean="0"/>
              <a:t>Ditandai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adanya</a:t>
            </a:r>
            <a:r>
              <a:rPr lang="en-US" sz="1500" dirty="0" smtClean="0"/>
              <a:t> </a:t>
            </a:r>
            <a:r>
              <a:rPr lang="en-US" sz="1500" dirty="0" err="1" smtClean="0"/>
              <a:t>pemanggilan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, </a:t>
            </a:r>
            <a:r>
              <a:rPr lang="en-US" sz="1500" dirty="0" err="1" smtClean="0"/>
              <a:t>berbentuk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endParaRPr lang="en-US" sz="1500" dirty="0"/>
          </a:p>
          <a:p>
            <a:pPr marL="169329" indent="0" algn="just">
              <a:lnSpc>
                <a:spcPct val="150000"/>
              </a:lnSpc>
              <a:buNone/>
            </a:pPr>
            <a:endParaRPr lang="en-US" sz="15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Bentuk</a:t>
            </a:r>
            <a:r>
              <a:rPr lang="en-US" sz="1500" dirty="0" smtClean="0"/>
              <a:t> </a:t>
            </a:r>
            <a:r>
              <a:rPr lang="en-US" sz="1500" dirty="0" err="1" smtClean="0"/>
              <a:t>tersebut</a:t>
            </a:r>
            <a:r>
              <a:rPr lang="en-US" sz="1500" dirty="0" smtClean="0"/>
              <a:t> </a:t>
            </a:r>
            <a:r>
              <a:rPr lang="en-US" sz="1500" dirty="0" err="1" smtClean="0"/>
              <a:t>berarti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 </a:t>
            </a:r>
            <a:r>
              <a:rPr lang="en-US" sz="1500" dirty="0" err="1" smtClean="0"/>
              <a:t>memanggil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kali. </a:t>
            </a:r>
            <a:r>
              <a:rPr lang="en-US" sz="1500" dirty="0" err="1" smtClean="0"/>
              <a:t>Setelah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 </a:t>
            </a:r>
            <a:r>
              <a:rPr lang="en-US" sz="1500" dirty="0" err="1" smtClean="0"/>
              <a:t>memanggil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kali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instruksi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instruksi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ada</a:t>
            </a:r>
            <a:r>
              <a:rPr lang="en-US" sz="1500" dirty="0" smtClean="0"/>
              <a:t> di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kali.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88" y="2968283"/>
            <a:ext cx="1841790" cy="4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Fungsi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4"/>
            </a:pPr>
            <a:r>
              <a:rPr lang="en-US" sz="1500" b="1" dirty="0" err="1" smtClean="0"/>
              <a:t>Fungsi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Pembagian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Algoritma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pembagian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dilihat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i="1" dirty="0" smtClean="0"/>
              <a:t>flowchart </a:t>
            </a:r>
            <a:r>
              <a:rPr lang="en-US" sz="1500" dirty="0" err="1" smtClean="0"/>
              <a:t>berikut</a:t>
            </a:r>
            <a:endParaRPr lang="en-US" sz="1500" dirty="0" smtClean="0"/>
          </a:p>
          <a:p>
            <a:pPr marL="169329" indent="0" algn="just">
              <a:lnSpc>
                <a:spcPct val="150000"/>
              </a:lnSpc>
              <a:buNone/>
            </a:pPr>
            <a:endParaRPr lang="en-US" sz="1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3" y="2641701"/>
            <a:ext cx="3224212" cy="32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3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Fungsi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4"/>
            </a:pPr>
            <a:r>
              <a:rPr lang="en-US" sz="1500" b="1" dirty="0" err="1" smtClean="0"/>
              <a:t>Fungsi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Pembagian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Dari </a:t>
            </a:r>
            <a:r>
              <a:rPr lang="en-US" sz="1500" i="1" dirty="0" smtClean="0"/>
              <a:t>flowchart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sebelumnya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dilihat</a:t>
            </a:r>
            <a:r>
              <a:rPr lang="en-US" sz="1500" dirty="0" smtClean="0"/>
              <a:t> </a:t>
            </a:r>
            <a:r>
              <a:rPr lang="en-US" sz="1500" dirty="0" err="1" smtClean="0"/>
              <a:t>bahwa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yang </a:t>
            </a:r>
            <a:r>
              <a:rPr lang="en-US" sz="1500" dirty="0" err="1" smtClean="0"/>
              <a:t>dipakai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pembagian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i="1" dirty="0" smtClean="0"/>
              <a:t>float.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i="1" dirty="0" smtClean="0"/>
              <a:t>float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pembagian</a:t>
            </a:r>
            <a:r>
              <a:rPr lang="en-US" sz="1500" dirty="0" smtClean="0"/>
              <a:t> </a:t>
            </a:r>
            <a:r>
              <a:rPr lang="en-US" sz="1500" dirty="0" err="1" smtClean="0"/>
              <a:t>karena</a:t>
            </a:r>
            <a:r>
              <a:rPr lang="en-US" sz="1500" dirty="0" smtClean="0"/>
              <a:t> </a:t>
            </a:r>
            <a:r>
              <a:rPr lang="en-US" sz="1500" dirty="0" err="1" smtClean="0"/>
              <a:t>mungkin</a:t>
            </a:r>
            <a:r>
              <a:rPr lang="en-US" sz="1500" dirty="0" smtClean="0"/>
              <a:t> </a:t>
            </a:r>
            <a:r>
              <a:rPr lang="en-US" sz="1500" dirty="0" err="1" smtClean="0"/>
              <a:t>saja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diberikan</a:t>
            </a:r>
            <a:r>
              <a:rPr lang="en-US" sz="1500" dirty="0" smtClean="0"/>
              <a:t> </a:t>
            </a:r>
            <a:r>
              <a:rPr lang="en-US" sz="1500" dirty="0" err="1" smtClean="0"/>
              <a:t>pengguna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menghasilkan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decimal. </a:t>
            </a:r>
            <a:r>
              <a:rPr lang="en-US" sz="1500" i="1" dirty="0" smtClean="0"/>
              <a:t>Float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yang </a:t>
            </a:r>
            <a:r>
              <a:rPr lang="en-US" sz="1500" dirty="0" err="1" smtClean="0"/>
              <a:t>mempresentasikan</a:t>
            </a:r>
            <a:r>
              <a:rPr lang="en-US" sz="1500" dirty="0" smtClean="0"/>
              <a:t> </a:t>
            </a:r>
            <a:r>
              <a:rPr lang="en-US" sz="1500" dirty="0" err="1" smtClean="0"/>
              <a:t>bilangan</a:t>
            </a:r>
            <a:r>
              <a:rPr lang="en-US" sz="1500" dirty="0" smtClean="0"/>
              <a:t> decimal.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Langkah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ditampilkan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i="1" dirty="0" smtClean="0"/>
              <a:t>flowchart </a:t>
            </a:r>
            <a:r>
              <a:rPr lang="en-US" sz="1500" dirty="0" err="1" smtClean="0"/>
              <a:t>tersebut</a:t>
            </a:r>
            <a:r>
              <a:rPr lang="en-US" sz="1500" dirty="0" smtClean="0"/>
              <a:t> </a:t>
            </a:r>
            <a:r>
              <a:rPr lang="en-US" sz="1500" dirty="0" err="1" smtClean="0"/>
              <a:t>sama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perkalian</a:t>
            </a:r>
            <a:r>
              <a:rPr lang="en-US" sz="1500" dirty="0" smtClean="0"/>
              <a:t>, yang </a:t>
            </a:r>
            <a:r>
              <a:rPr lang="en-US" sz="1500" dirty="0" err="1" smtClean="0"/>
              <a:t>membedakan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nama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tipe</a:t>
            </a:r>
            <a:r>
              <a:rPr lang="en-US" sz="1500" dirty="0" smtClean="0"/>
              <a:t> data </a:t>
            </a:r>
            <a:r>
              <a:rPr lang="en-US" sz="1500" dirty="0" err="1" smtClean="0"/>
              <a:t>serta</a:t>
            </a:r>
            <a:r>
              <a:rPr lang="en-US" sz="1500" dirty="0" smtClean="0"/>
              <a:t> operator yang </a:t>
            </a:r>
            <a:r>
              <a:rPr lang="en-US" sz="1500" dirty="0" err="1" smtClean="0"/>
              <a:t>digunakannya</a:t>
            </a:r>
            <a:r>
              <a:rPr lang="en-US" sz="1500" dirty="0" smtClean="0"/>
              <a:t>. Operator yang </a:t>
            </a:r>
            <a:r>
              <a:rPr lang="en-US" sz="1500" dirty="0" err="1" smtClean="0"/>
              <a:t>dipakai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operator </a:t>
            </a:r>
            <a:r>
              <a:rPr lang="en-US" sz="1500" dirty="0" err="1" smtClean="0"/>
              <a:t>bagi</a:t>
            </a:r>
            <a:r>
              <a:rPr lang="en-US" sz="1500" dirty="0" smtClean="0"/>
              <a:t> (/).</a:t>
            </a:r>
          </a:p>
        </p:txBody>
      </p:sp>
    </p:spTree>
    <p:extLst>
      <p:ext uri="{BB962C8B-B14F-4D97-AF65-F5344CB8AC3E}">
        <p14:creationId xmlns:p14="http://schemas.microsoft.com/office/powerpoint/2010/main" val="26391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 err="1" smtClean="0"/>
              <a:t>Perbedaan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Fungsi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Prosedur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Berikut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perbedaan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:</a:t>
            </a:r>
          </a:p>
          <a:p>
            <a:pPr marL="169329" indent="0" algn="just">
              <a:lnSpc>
                <a:spcPct val="150000"/>
              </a:lnSpc>
              <a:buNone/>
            </a:pPr>
            <a:endParaRPr lang="en-US" sz="1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95094"/>
              </p:ext>
            </p:extLst>
          </p:nvPr>
        </p:nvGraphicFramePr>
        <p:xfrm>
          <a:off x="1702190" y="2447778"/>
          <a:ext cx="8415606" cy="25148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7803"/>
                <a:gridCol w="4207803"/>
              </a:tblGrid>
              <a:tr h="4153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Fungsi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Prosedur</a:t>
                      </a:r>
                      <a:endParaRPr lang="id-ID" sz="1500" dirty="0"/>
                    </a:p>
                  </a:txBody>
                  <a:tcPr/>
                </a:tc>
              </a:tr>
              <a:tr h="614491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data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yang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dikirim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balik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500" i="1" baseline="0" dirty="0" smtClean="0">
                          <a:solidFill>
                            <a:schemeClr val="bg1"/>
                          </a:solidFill>
                        </a:rPr>
                        <a:t>return value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terdapat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fungsinya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memiliki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return value (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misal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return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luas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70529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fungsi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bisa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langsung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digunakan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dari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sebuah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prosedur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adalah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parameternya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yang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mengandung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bg1"/>
                          </a:solidFill>
                        </a:rPr>
                        <a:t>balik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prosedur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bisa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dipakai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langsung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seperti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fungsi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4491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Subprogram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disebut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fungsi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jika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memiliki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balik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(return value)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Subprogram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disebut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prosedur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jika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punya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bg1"/>
                          </a:solidFill>
                        </a:rPr>
                        <a:t>balik</a:t>
                      </a: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 (return</a:t>
                      </a:r>
                      <a:r>
                        <a:rPr lang="en-US" sz="1500" baseline="0" dirty="0" smtClean="0">
                          <a:solidFill>
                            <a:schemeClr val="bg1"/>
                          </a:solidFill>
                        </a:rPr>
                        <a:t> value)</a:t>
                      </a:r>
                      <a:endParaRPr lang="id-ID" sz="1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1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b="1" dirty="0" smtClean="0"/>
              <a:t>PENGANTAR PEMBELAJARAN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? </a:t>
            </a: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diistilahkan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semantic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programmer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 data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/</a:t>
            </a:r>
            <a:r>
              <a:rPr lang="en-US" dirty="0" err="1" smtClean="0"/>
              <a:t>diteruskan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muncul</a:t>
            </a:r>
            <a:r>
              <a:rPr lang="en-US" dirty="0" smtClean="0"/>
              <a:t> di </a:t>
            </a:r>
            <a:r>
              <a:rPr lang="en-US" dirty="0" err="1" smtClean="0"/>
              <a:t>benak</a:t>
            </a:r>
            <a:r>
              <a:rPr lang="en-US" dirty="0" smtClean="0"/>
              <a:t> </a:t>
            </a:r>
            <a:r>
              <a:rPr lang="en-US" dirty="0" err="1" smtClean="0"/>
              <a:t>akalmu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kata </a:t>
            </a:r>
            <a:r>
              <a:rPr lang="en-US" dirty="0" err="1" smtClean="0"/>
              <a:t>algoritma</a:t>
            </a:r>
            <a:r>
              <a:rPr lang="en-US" dirty="0" smtClean="0"/>
              <a:t>?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. Hal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di </a:t>
            </a:r>
            <a:r>
              <a:rPr lang="en-US" dirty="0" err="1" smtClean="0"/>
              <a:t>sini</a:t>
            </a:r>
            <a:r>
              <a:rPr lang="en-US" dirty="0" smtClean="0"/>
              <a:t>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7224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A. </a:t>
            </a:r>
            <a:r>
              <a:rPr lang="en-US" b="1" dirty="0" err="1" smtClean="0"/>
              <a:t>Algoritma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AutoNum type="arabicPeriod"/>
            </a:pPr>
            <a:r>
              <a:rPr lang="en-US" sz="1800" b="1" dirty="0" err="1" smtClean="0"/>
              <a:t>Pengertian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Algoritma</a:t>
            </a:r>
            <a:endParaRPr lang="en-US" sz="18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secara</a:t>
            </a:r>
            <a:r>
              <a:rPr lang="en-US" sz="1500" dirty="0" smtClean="0"/>
              <a:t> </a:t>
            </a:r>
            <a:r>
              <a:rPr lang="en-US" sz="1500" dirty="0" err="1" smtClean="0"/>
              <a:t>singkat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didefinisikan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i="1" dirty="0" err="1" smtClean="0"/>
              <a:t>langkah</a:t>
            </a:r>
            <a:r>
              <a:rPr lang="en-US" sz="1500" i="1" dirty="0" smtClean="0"/>
              <a:t> – </a:t>
            </a:r>
            <a:r>
              <a:rPr lang="en-US" sz="1500" i="1" dirty="0" err="1" smtClean="0"/>
              <a:t>langkah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Sistematis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dan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Logis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dalam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menyelesaikan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suatu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masalah</a:t>
            </a:r>
            <a:r>
              <a:rPr lang="en-US" sz="1500" i="1" dirty="0" smtClean="0"/>
              <a:t>.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konsep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permasalahan</a:t>
            </a:r>
            <a:r>
              <a:rPr lang="en-US" sz="1500" dirty="0" smtClean="0"/>
              <a:t> </a:t>
            </a:r>
            <a:r>
              <a:rPr lang="en-US" sz="1500" dirty="0" err="1" smtClean="0"/>
              <a:t>harus</a:t>
            </a:r>
            <a:r>
              <a:rPr lang="en-US" sz="1500" dirty="0" smtClean="0"/>
              <a:t> </a:t>
            </a:r>
            <a:r>
              <a:rPr lang="en-US" sz="1500" dirty="0" err="1" smtClean="0"/>
              <a:t>diselesaikan</a:t>
            </a:r>
            <a:r>
              <a:rPr lang="en-US" sz="1500" dirty="0" smtClean="0"/>
              <a:t> </a:t>
            </a:r>
            <a:r>
              <a:rPr lang="en-US" sz="1500" dirty="0" err="1" smtClean="0"/>
              <a:t>secara</a:t>
            </a:r>
            <a:r>
              <a:rPr lang="en-US" sz="1500" dirty="0" smtClean="0"/>
              <a:t> </a:t>
            </a:r>
            <a:r>
              <a:rPr lang="en-US" sz="1500" dirty="0" err="1" smtClean="0"/>
              <a:t>Sistematis</a:t>
            </a:r>
            <a:r>
              <a:rPr lang="en-US" sz="1500" dirty="0" smtClean="0"/>
              <a:t>, </a:t>
            </a:r>
            <a:r>
              <a:rPr lang="en-US" sz="1500" dirty="0" err="1" smtClean="0"/>
              <a:t>Logis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bisa</a:t>
            </a:r>
            <a:r>
              <a:rPr lang="en-US" sz="1500" dirty="0" smtClean="0"/>
              <a:t> </a:t>
            </a:r>
            <a:r>
              <a:rPr lang="en-US" sz="1500" dirty="0" err="1" smtClean="0"/>
              <a:t>diuji</a:t>
            </a:r>
            <a:r>
              <a:rPr lang="en-US" sz="1500" dirty="0" smtClean="0"/>
              <a:t> </a:t>
            </a:r>
            <a:r>
              <a:rPr lang="en-US" sz="1500" dirty="0" err="1" smtClean="0"/>
              <a:t>benar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salahnya</a:t>
            </a:r>
            <a:r>
              <a:rPr lang="en-US" sz="1500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Karena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</a:t>
            </a:r>
            <a:r>
              <a:rPr lang="en-US" sz="1500" dirty="0" err="1" smtClean="0"/>
              <a:t>konsep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tentu</a:t>
            </a:r>
            <a:r>
              <a:rPr lang="en-US" sz="1500" dirty="0" smtClean="0"/>
              <a:t> </a:t>
            </a:r>
            <a:r>
              <a:rPr lang="en-US" sz="1500" dirty="0" err="1" smtClean="0"/>
              <a:t>setiap</a:t>
            </a:r>
            <a:r>
              <a:rPr lang="en-US" sz="1500" dirty="0" smtClean="0"/>
              <a:t> orang </a:t>
            </a:r>
            <a:r>
              <a:rPr lang="en-US" sz="1500" dirty="0" err="1" smtClean="0"/>
              <a:t>bisa</a:t>
            </a:r>
            <a:r>
              <a:rPr lang="en-US" sz="1500" dirty="0" smtClean="0"/>
              <a:t> </a:t>
            </a:r>
            <a:r>
              <a:rPr lang="en-US" sz="1500" dirty="0" err="1" smtClean="0"/>
              <a:t>punya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yang </a:t>
            </a:r>
            <a:r>
              <a:rPr lang="en-US" sz="1500" dirty="0" err="1" smtClean="0"/>
              <a:t>berbeda</a:t>
            </a:r>
            <a:r>
              <a:rPr lang="en-US" sz="1500" dirty="0" smtClean="0"/>
              <a:t> – </a:t>
            </a:r>
            <a:r>
              <a:rPr lang="en-US" sz="1500" dirty="0" err="1" smtClean="0"/>
              <a:t>beda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masalah</a:t>
            </a:r>
            <a:r>
              <a:rPr lang="en-US" sz="1500" dirty="0" smtClean="0"/>
              <a:t> yang </a:t>
            </a:r>
            <a:r>
              <a:rPr lang="en-US" sz="1500" dirty="0" err="1" smtClean="0"/>
              <a:t>sama</a:t>
            </a:r>
            <a:r>
              <a:rPr lang="en-US" sz="1500" dirty="0" smtClean="0"/>
              <a:t>. </a:t>
            </a:r>
            <a:r>
              <a:rPr lang="en-US" sz="1500" dirty="0" err="1" smtClean="0"/>
              <a:t>Contoh</a:t>
            </a:r>
            <a:r>
              <a:rPr lang="en-US" sz="1500" dirty="0" smtClean="0"/>
              <a:t> </a:t>
            </a:r>
            <a:r>
              <a:rPr lang="en-US" sz="1500" dirty="0" err="1" smtClean="0"/>
              <a:t>ada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permasalahan</a:t>
            </a:r>
            <a:r>
              <a:rPr lang="en-US" sz="1500" dirty="0" smtClean="0"/>
              <a:t> X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solusinya</a:t>
            </a:r>
            <a:r>
              <a:rPr lang="en-US" sz="1500" dirty="0" smtClean="0"/>
              <a:t>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Y,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tiap</a:t>
            </a:r>
            <a:r>
              <a:rPr lang="en-US" sz="1500" dirty="0" smtClean="0"/>
              <a:t> orang </a:t>
            </a:r>
            <a:r>
              <a:rPr lang="en-US" sz="1500" dirty="0" err="1" smtClean="0"/>
              <a:t>bisa</a:t>
            </a:r>
            <a:r>
              <a:rPr lang="en-US" sz="1500" dirty="0" smtClean="0"/>
              <a:t> </a:t>
            </a:r>
            <a:r>
              <a:rPr lang="en-US" sz="1500" dirty="0" err="1" smtClean="0"/>
              <a:t>mendapat</a:t>
            </a:r>
            <a:r>
              <a:rPr lang="en-US" sz="1500" dirty="0" smtClean="0"/>
              <a:t> Y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mereka</a:t>
            </a:r>
            <a:r>
              <a:rPr lang="en-US" sz="1500" dirty="0" smtClean="0"/>
              <a:t> </a:t>
            </a:r>
            <a:r>
              <a:rPr lang="en-US" sz="1500" dirty="0" err="1" smtClean="0"/>
              <a:t>masing</a:t>
            </a:r>
            <a:r>
              <a:rPr lang="en-US" sz="1500" dirty="0" smtClean="0"/>
              <a:t> – </a:t>
            </a:r>
            <a:r>
              <a:rPr lang="en-US" sz="1500" dirty="0" err="1" smtClean="0"/>
              <a:t>masing</a:t>
            </a:r>
            <a:r>
              <a:rPr lang="en-US" sz="1500" dirty="0" smtClean="0"/>
              <a:t>,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harus</a:t>
            </a:r>
            <a:r>
              <a:rPr lang="en-US" sz="1500" dirty="0" smtClean="0"/>
              <a:t> </a:t>
            </a:r>
            <a:r>
              <a:rPr lang="en-US" sz="1500" dirty="0" err="1" smtClean="0"/>
              <a:t>sama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tetapi</a:t>
            </a:r>
            <a:r>
              <a:rPr lang="en-US" sz="1500" dirty="0" smtClean="0"/>
              <a:t> </a:t>
            </a:r>
            <a:r>
              <a:rPr lang="en-US" sz="1500" dirty="0" err="1" smtClean="0"/>
              <a:t>menghasilkan</a:t>
            </a:r>
            <a:r>
              <a:rPr lang="en-US" sz="1500" dirty="0" smtClean="0"/>
              <a:t> output yang </a:t>
            </a:r>
            <a:r>
              <a:rPr lang="en-US" sz="1500" dirty="0" err="1" smtClean="0"/>
              <a:t>sama</a:t>
            </a:r>
            <a:r>
              <a:rPr lang="en-US" sz="1500" dirty="0" smtClean="0"/>
              <a:t> </a:t>
            </a:r>
            <a:r>
              <a:rPr lang="en-US" sz="1500" dirty="0" err="1" smtClean="0"/>
              <a:t>yaitu</a:t>
            </a:r>
            <a:r>
              <a:rPr lang="en-US" sz="1500" dirty="0" smtClean="0"/>
              <a:t> Y.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kehidupan</a:t>
            </a:r>
            <a:r>
              <a:rPr lang="en-US" sz="1500" dirty="0" smtClean="0"/>
              <a:t> </a:t>
            </a:r>
            <a:r>
              <a:rPr lang="en-US" sz="1500" dirty="0" err="1" smtClean="0"/>
              <a:t>sehari</a:t>
            </a:r>
            <a:r>
              <a:rPr lang="en-US" sz="1500" dirty="0" smtClean="0"/>
              <a:t> – </a:t>
            </a:r>
            <a:r>
              <a:rPr lang="en-US" sz="1500" dirty="0" err="1" smtClean="0"/>
              <a:t>hari</a:t>
            </a:r>
            <a:r>
              <a:rPr lang="en-US" sz="1500" dirty="0" smtClean="0"/>
              <a:t> </a:t>
            </a:r>
            <a:r>
              <a:rPr lang="en-US" sz="1500" dirty="0" err="1" smtClean="0"/>
              <a:t>ada</a:t>
            </a:r>
            <a:r>
              <a:rPr lang="en-US" sz="1500" dirty="0" smtClean="0"/>
              <a:t> </a:t>
            </a:r>
            <a:r>
              <a:rPr lang="en-US" sz="1500" dirty="0" err="1" smtClean="0"/>
              <a:t>banyak</a:t>
            </a:r>
            <a:r>
              <a:rPr lang="en-US" sz="1500" dirty="0" smtClean="0"/>
              <a:t> proses yang </a:t>
            </a:r>
            <a:r>
              <a:rPr lang="en-US" sz="1500" dirty="0" err="1" smtClean="0"/>
              <a:t>dinyatakan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. Cara – </a:t>
            </a:r>
            <a:r>
              <a:rPr lang="en-US" sz="1500" dirty="0" err="1" smtClean="0"/>
              <a:t>cara</a:t>
            </a:r>
            <a:r>
              <a:rPr lang="en-US" sz="1500" dirty="0" smtClean="0"/>
              <a:t> </a:t>
            </a:r>
            <a:r>
              <a:rPr lang="en-US" sz="1500" dirty="0" err="1" smtClean="0"/>
              <a:t>membuat</a:t>
            </a:r>
            <a:r>
              <a:rPr lang="en-US" sz="1500" dirty="0" smtClean="0"/>
              <a:t> </a:t>
            </a:r>
            <a:r>
              <a:rPr lang="en-US" sz="1500" dirty="0" err="1" smtClean="0"/>
              <a:t>kue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masakan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dinyatakan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resep</a:t>
            </a:r>
            <a:r>
              <a:rPr lang="en-US" sz="1500" dirty="0" smtClean="0"/>
              <a:t> </a:t>
            </a:r>
            <a:r>
              <a:rPr lang="en-US" sz="1500" dirty="0" err="1" smtClean="0"/>
              <a:t>juga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.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setiap</a:t>
            </a:r>
            <a:r>
              <a:rPr lang="en-US" sz="1500" dirty="0" smtClean="0"/>
              <a:t> </a:t>
            </a:r>
            <a:r>
              <a:rPr lang="en-US" sz="1500" dirty="0" err="1" smtClean="0"/>
              <a:t>resep</a:t>
            </a:r>
            <a:r>
              <a:rPr lang="en-US" sz="1500" dirty="0" smtClean="0"/>
              <a:t> </a:t>
            </a:r>
            <a:r>
              <a:rPr lang="en-US" sz="1500" dirty="0" err="1" smtClean="0"/>
              <a:t>selalu</a:t>
            </a:r>
            <a:r>
              <a:rPr lang="en-US" sz="1500" dirty="0" smtClean="0"/>
              <a:t> </a:t>
            </a:r>
            <a:r>
              <a:rPr lang="en-US" sz="1500" dirty="0" err="1" smtClean="0"/>
              <a:t>ada</a:t>
            </a:r>
            <a:r>
              <a:rPr lang="en-US" sz="1500" dirty="0" smtClean="0"/>
              <a:t> </a:t>
            </a:r>
            <a:r>
              <a:rPr lang="en-US" sz="1500" dirty="0" err="1" smtClean="0"/>
              <a:t>urutan</a:t>
            </a:r>
            <a:r>
              <a:rPr lang="en-US" sz="1500" dirty="0" smtClean="0"/>
              <a:t> </a:t>
            </a:r>
            <a:r>
              <a:rPr lang="en-US" sz="1500" dirty="0" err="1" smtClean="0"/>
              <a:t>langkah</a:t>
            </a:r>
            <a:r>
              <a:rPr lang="en-US" sz="1500" dirty="0" smtClean="0"/>
              <a:t> – </a:t>
            </a:r>
            <a:r>
              <a:rPr lang="en-US" sz="1500" dirty="0" err="1" smtClean="0"/>
              <a:t>langkah</a:t>
            </a:r>
            <a:r>
              <a:rPr lang="en-US" sz="1500" dirty="0" smtClean="0"/>
              <a:t> </a:t>
            </a:r>
            <a:r>
              <a:rPr lang="en-US" sz="1500" dirty="0" err="1" smtClean="0"/>
              <a:t>membuat</a:t>
            </a:r>
            <a:r>
              <a:rPr lang="en-US" sz="1500" dirty="0" smtClean="0"/>
              <a:t> </a:t>
            </a:r>
            <a:r>
              <a:rPr lang="en-US" sz="1500" dirty="0" err="1" smtClean="0"/>
              <a:t>masakan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langkah</a:t>
            </a:r>
            <a:r>
              <a:rPr lang="en-US" sz="1500" dirty="0" smtClean="0"/>
              <a:t> – </a:t>
            </a:r>
            <a:r>
              <a:rPr lang="en-US" sz="1500" dirty="0" err="1" smtClean="0"/>
              <a:t>langkahnya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logis</a:t>
            </a:r>
            <a:r>
              <a:rPr lang="en-US" sz="1500" dirty="0" smtClean="0"/>
              <a:t>,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menghasilkan</a:t>
            </a:r>
            <a:r>
              <a:rPr lang="en-US" sz="1500" dirty="0" smtClean="0"/>
              <a:t> </a:t>
            </a:r>
            <a:r>
              <a:rPr lang="en-US" sz="1500" dirty="0" err="1" smtClean="0"/>
              <a:t>masakan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diinginkan</a:t>
            </a:r>
            <a:r>
              <a:rPr lang="en-US" sz="1500" dirty="0" smtClean="0"/>
              <a:t>.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603200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A. </a:t>
            </a:r>
            <a:r>
              <a:rPr lang="en-US" b="1" dirty="0" err="1" smtClean="0"/>
              <a:t>Algoritma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Algoritma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Kehidupan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Sehari</a:t>
            </a:r>
            <a:r>
              <a:rPr lang="en-US" sz="1800" b="1" dirty="0" smtClean="0"/>
              <a:t> – </a:t>
            </a:r>
            <a:r>
              <a:rPr lang="en-US" sz="1800" b="1" dirty="0" err="1" smtClean="0"/>
              <a:t>hari</a:t>
            </a:r>
            <a:endParaRPr lang="en-US" sz="1800" b="1" dirty="0" smtClean="0"/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b="1" dirty="0" err="1" smtClean="0"/>
              <a:t>Makan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 smtClean="0"/>
              <a:t>	</a:t>
            </a:r>
            <a:r>
              <a:rPr lang="en-US" sz="1500" dirty="0" err="1"/>
              <a:t>A</a:t>
            </a:r>
            <a:r>
              <a:rPr lang="en-US" sz="1500" dirty="0" err="1" smtClean="0"/>
              <a:t>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Natural				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Flowchart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1)   </a:t>
            </a:r>
            <a:r>
              <a:rPr lang="en-US" sz="1500" b="1" dirty="0" err="1" smtClean="0"/>
              <a:t>Mulai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2)   </a:t>
            </a:r>
            <a:r>
              <a:rPr lang="en-US" sz="1500" b="1" dirty="0" err="1" smtClean="0"/>
              <a:t>Cuci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tangan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3)   </a:t>
            </a:r>
            <a:r>
              <a:rPr lang="en-US" sz="1500" b="1" dirty="0" err="1" smtClean="0"/>
              <a:t>Ambil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alat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makan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sendok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garpu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piring</a:t>
            </a:r>
            <a:r>
              <a:rPr lang="en-US" sz="1500" b="1" dirty="0" smtClean="0"/>
              <a:t>)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4)   </a:t>
            </a:r>
            <a:r>
              <a:rPr lang="en-US" sz="1500" b="1" dirty="0" err="1" smtClean="0"/>
              <a:t>Ambil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nasi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taruh</a:t>
            </a:r>
            <a:r>
              <a:rPr lang="en-US" sz="1500" b="1" dirty="0" smtClean="0"/>
              <a:t> di </a:t>
            </a:r>
            <a:r>
              <a:rPr lang="en-US" sz="1500" b="1" dirty="0" err="1" smtClean="0"/>
              <a:t>atas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piring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5)   </a:t>
            </a:r>
            <a:r>
              <a:rPr lang="en-US" sz="1500" b="1" dirty="0" err="1" smtClean="0"/>
              <a:t>Ambil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lauk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taruh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lauk</a:t>
            </a:r>
            <a:r>
              <a:rPr lang="en-US" sz="1500" b="1" dirty="0" smtClean="0"/>
              <a:t> di </a:t>
            </a:r>
            <a:r>
              <a:rPr lang="en-US" sz="1500" b="1" dirty="0" err="1" smtClean="0"/>
              <a:t>atas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nasi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6)   </a:t>
            </a:r>
            <a:r>
              <a:rPr lang="en-US" sz="1500" b="1" dirty="0" err="1" smtClean="0"/>
              <a:t>Ambil</a:t>
            </a:r>
            <a:r>
              <a:rPr lang="en-US" sz="1500" b="1" dirty="0" smtClean="0"/>
              <a:t> air </a:t>
            </a:r>
            <a:r>
              <a:rPr lang="en-US" sz="1500" b="1" dirty="0" err="1" smtClean="0"/>
              <a:t>minum</a:t>
            </a:r>
            <a:r>
              <a:rPr lang="en-US" sz="1500" b="1" dirty="0" smtClean="0"/>
              <a:t> di </a:t>
            </a:r>
            <a:r>
              <a:rPr lang="en-US" sz="1500" b="1" dirty="0" err="1" smtClean="0"/>
              <a:t>gelas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7)   Baca </a:t>
            </a:r>
            <a:r>
              <a:rPr lang="en-US" sz="1500" b="1" dirty="0" err="1" smtClean="0"/>
              <a:t>doa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sebelum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makan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8)   </a:t>
            </a:r>
            <a:r>
              <a:rPr lang="en-US" sz="1500" b="1" dirty="0" err="1" smtClean="0"/>
              <a:t>Makan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9)   </a:t>
            </a:r>
            <a:r>
              <a:rPr lang="en-US" sz="1500" b="1" dirty="0" err="1" smtClean="0"/>
              <a:t>Sesudah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makan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baca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doa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10) </a:t>
            </a:r>
            <a:r>
              <a:rPr lang="en-US" sz="1500" b="1" dirty="0" err="1" smtClean="0"/>
              <a:t>Cuci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piring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11) </a:t>
            </a:r>
            <a:r>
              <a:rPr lang="en-US" sz="1500" b="1" dirty="0" err="1" smtClean="0"/>
              <a:t>Selesai</a:t>
            </a:r>
            <a:r>
              <a:rPr lang="en-US" sz="1500" b="1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08" y="2616200"/>
            <a:ext cx="2089136" cy="3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5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A. </a:t>
            </a:r>
            <a:r>
              <a:rPr lang="en-US" b="1" dirty="0" err="1" smtClean="0"/>
              <a:t>Algoritma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Algoritma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Kehidupan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Sehari</a:t>
            </a:r>
            <a:r>
              <a:rPr lang="en-US" sz="1800" b="1" dirty="0" smtClean="0"/>
              <a:t> – </a:t>
            </a:r>
            <a:r>
              <a:rPr lang="en-US" sz="1800" b="1" dirty="0" err="1" smtClean="0"/>
              <a:t>hari</a:t>
            </a:r>
            <a:endParaRPr lang="en-US" sz="1800" b="1" dirty="0" smtClean="0"/>
          </a:p>
          <a:p>
            <a:pPr marL="512229" indent="-342900" algn="just">
              <a:lnSpc>
                <a:spcPct val="150000"/>
              </a:lnSpc>
              <a:buFont typeface="+mj-lt"/>
              <a:buAutoNum type="alphaLcPeriod" startAt="2"/>
            </a:pPr>
            <a:r>
              <a:rPr lang="en-US" sz="1500" b="1" dirty="0" err="1" smtClean="0"/>
              <a:t>Makan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 smtClean="0"/>
              <a:t>	</a:t>
            </a:r>
            <a:r>
              <a:rPr lang="en-US" sz="1500" dirty="0" err="1"/>
              <a:t>A</a:t>
            </a:r>
            <a:r>
              <a:rPr lang="en-US" sz="1500" dirty="0" err="1" smtClean="0"/>
              <a:t>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Natural				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Flowchart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1)   </a:t>
            </a:r>
            <a:r>
              <a:rPr lang="en-US" sz="1500" b="1" dirty="0" err="1" smtClean="0"/>
              <a:t>Mulai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2)   </a:t>
            </a:r>
            <a:r>
              <a:rPr lang="en-US" sz="1500" b="1" dirty="0" err="1" smtClean="0"/>
              <a:t>Membersihkan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diri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mandi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cuci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muka</a:t>
            </a:r>
            <a:r>
              <a:rPr lang="en-US" sz="1500" b="1" dirty="0" smtClean="0"/>
              <a:t>, kaki </a:t>
            </a:r>
            <a:r>
              <a:rPr lang="en-US" sz="1500" b="1" dirty="0" err="1" smtClean="0"/>
              <a:t>dan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tangan</a:t>
            </a:r>
            <a:r>
              <a:rPr lang="en-US" sz="1500" b="1" dirty="0" smtClean="0"/>
              <a:t>)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3)   </a:t>
            </a:r>
            <a:r>
              <a:rPr lang="en-US" sz="1500" b="1" dirty="0" err="1" smtClean="0"/>
              <a:t>Ganti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baju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tidur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4)   </a:t>
            </a:r>
            <a:r>
              <a:rPr lang="en-US" sz="1500" b="1" dirty="0" err="1" smtClean="0"/>
              <a:t>Pergi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ke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kamar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5)   </a:t>
            </a:r>
            <a:r>
              <a:rPr lang="en-US" sz="1500" b="1" dirty="0" err="1" smtClean="0"/>
              <a:t>Naik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ke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tempat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tidur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6)   </a:t>
            </a:r>
            <a:r>
              <a:rPr lang="en-US" sz="1500" b="1" dirty="0" err="1" smtClean="0"/>
              <a:t>Membaca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Doa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sebelum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tidur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7)   </a:t>
            </a:r>
            <a:r>
              <a:rPr lang="en-US" sz="1500" b="1" dirty="0" err="1" smtClean="0"/>
              <a:t>Tidur</a:t>
            </a:r>
            <a:endParaRPr lang="en-US" sz="1500" b="1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8)   </a:t>
            </a:r>
            <a:r>
              <a:rPr lang="en-US" sz="1500" b="1" dirty="0" err="1" smtClean="0"/>
              <a:t>Selesai</a:t>
            </a:r>
            <a:endParaRPr lang="en-US" sz="15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71" y="2531533"/>
            <a:ext cx="2545946" cy="35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7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A. </a:t>
            </a:r>
            <a:r>
              <a:rPr lang="en-US" b="1" dirty="0" err="1" smtClean="0"/>
              <a:t>Algoritma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 err="1" smtClean="0"/>
              <a:t>Perbedaan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Algoritma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Program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Program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kumpulan</a:t>
            </a:r>
            <a:r>
              <a:rPr lang="en-US" sz="1500" dirty="0" smtClean="0"/>
              <a:t> </a:t>
            </a:r>
            <a:r>
              <a:rPr lang="en-US" sz="1500" dirty="0" err="1" smtClean="0"/>
              <a:t>pernyataan</a:t>
            </a:r>
            <a:r>
              <a:rPr lang="en-US" sz="1500" dirty="0" smtClean="0"/>
              <a:t> </a:t>
            </a:r>
            <a:r>
              <a:rPr lang="en-US" sz="1500" dirty="0" err="1" smtClean="0"/>
              <a:t>komputer</a:t>
            </a:r>
            <a:r>
              <a:rPr lang="en-US" sz="1500" dirty="0" smtClean="0"/>
              <a:t>, </a:t>
            </a:r>
            <a:r>
              <a:rPr lang="en-US" sz="1500" dirty="0" err="1" smtClean="0"/>
              <a:t>sedangkan</a:t>
            </a:r>
            <a:r>
              <a:rPr lang="en-US" sz="1500" dirty="0" smtClean="0"/>
              <a:t> </a:t>
            </a:r>
            <a:r>
              <a:rPr lang="en-US" sz="1500" dirty="0" err="1" smtClean="0"/>
              <a:t>metode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tahapan</a:t>
            </a:r>
            <a:r>
              <a:rPr lang="en-US" sz="1500" dirty="0" smtClean="0"/>
              <a:t> </a:t>
            </a:r>
            <a:r>
              <a:rPr lang="en-US" sz="1500" dirty="0" err="1" smtClean="0"/>
              <a:t>sistematis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. Program </a:t>
            </a:r>
            <a:r>
              <a:rPr lang="en-US" sz="1500" dirty="0" err="1" smtClean="0"/>
              <a:t>ditulis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. </a:t>
            </a:r>
            <a:r>
              <a:rPr lang="en-US" sz="1500" dirty="0" err="1" smtClean="0"/>
              <a:t>Jadi</a:t>
            </a:r>
            <a:r>
              <a:rPr lang="en-US" sz="1500" dirty="0" smtClean="0"/>
              <a:t> </a:t>
            </a:r>
            <a:r>
              <a:rPr lang="en-US" sz="1500" dirty="0" err="1" smtClean="0"/>
              <a:t>bisa</a:t>
            </a:r>
            <a:r>
              <a:rPr lang="en-US" sz="1500" dirty="0" smtClean="0"/>
              <a:t>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</a:t>
            </a:r>
            <a:r>
              <a:rPr lang="en-US" sz="1500" dirty="0" err="1" smtClean="0"/>
              <a:t>bahwa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 smtClean="0"/>
              <a:t> </a:t>
            </a:r>
            <a:r>
              <a:rPr lang="en-US" sz="1500" dirty="0" err="1" smtClean="0"/>
              <a:t>implementasi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. </a:t>
            </a:r>
            <a:r>
              <a:rPr lang="en-US" sz="1500" dirty="0" err="1" smtClean="0"/>
              <a:t>Beberapa</a:t>
            </a:r>
            <a:r>
              <a:rPr lang="en-US" sz="1500" dirty="0" smtClean="0"/>
              <a:t> </a:t>
            </a:r>
            <a:r>
              <a:rPr lang="en-US" sz="1500" dirty="0" err="1" smtClean="0"/>
              <a:t>pakar</a:t>
            </a:r>
            <a:r>
              <a:rPr lang="en-US" sz="1500" dirty="0" smtClean="0"/>
              <a:t> </a:t>
            </a:r>
            <a:r>
              <a:rPr lang="en-US" sz="1500" dirty="0" err="1" smtClean="0"/>
              <a:t>memberi</a:t>
            </a:r>
            <a:r>
              <a:rPr lang="en-US" sz="1500" dirty="0" smtClean="0"/>
              <a:t> formula </a:t>
            </a:r>
            <a:r>
              <a:rPr lang="en-US" sz="1500" dirty="0" err="1" smtClean="0"/>
              <a:t>bahwa</a:t>
            </a:r>
            <a:r>
              <a:rPr lang="en-US" sz="1500" dirty="0"/>
              <a:t> </a:t>
            </a:r>
            <a:r>
              <a:rPr lang="en-US" sz="1500" dirty="0" smtClean="0"/>
              <a:t>:</a:t>
            </a:r>
          </a:p>
          <a:p>
            <a:pPr marL="169329" indent="0" algn="ctr">
              <a:lnSpc>
                <a:spcPct val="150000"/>
              </a:lnSpc>
              <a:buNone/>
            </a:pPr>
            <a:r>
              <a:rPr lang="en-US" sz="1500" b="1" dirty="0" smtClean="0"/>
              <a:t>Program = </a:t>
            </a:r>
            <a:r>
              <a:rPr lang="en-US" sz="1500" b="1" dirty="0" err="1" smtClean="0"/>
              <a:t>Algoritma</a:t>
            </a:r>
            <a:r>
              <a:rPr lang="en-US" sz="1500" b="1" dirty="0" smtClean="0"/>
              <a:t> + </a:t>
            </a:r>
            <a:r>
              <a:rPr lang="en-US" sz="1500" b="1" dirty="0" err="1" smtClean="0"/>
              <a:t>Bahasa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Struktur</a:t>
            </a:r>
            <a:r>
              <a:rPr lang="en-US" sz="1500" b="1" dirty="0" smtClean="0"/>
              <a:t> Data)</a:t>
            </a:r>
            <a:endParaRPr lang="en-US" sz="1500" dirty="0" smtClean="0"/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Bagaimanapun</a:t>
            </a:r>
            <a:r>
              <a:rPr lang="en-US" sz="1500" dirty="0" smtClean="0"/>
              <a:t> </a:t>
            </a:r>
            <a:r>
              <a:rPr lang="en-US" sz="1500" dirty="0" err="1" smtClean="0"/>
              <a:t>juga</a:t>
            </a:r>
            <a:r>
              <a:rPr lang="en-US" sz="1500" dirty="0" smtClean="0"/>
              <a:t> </a:t>
            </a:r>
            <a:r>
              <a:rPr lang="en-US" sz="1500" dirty="0" err="1" smtClean="0"/>
              <a:t>struktur</a:t>
            </a:r>
            <a:r>
              <a:rPr lang="en-US" sz="1500" dirty="0" smtClean="0"/>
              <a:t> data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berhubungan</a:t>
            </a:r>
            <a:r>
              <a:rPr lang="en-US" sz="1500" dirty="0" smtClean="0"/>
              <a:t> </a:t>
            </a:r>
            <a:r>
              <a:rPr lang="en-US" sz="1500" dirty="0" err="1" smtClean="0"/>
              <a:t>sangat</a:t>
            </a:r>
            <a:r>
              <a:rPr lang="en-US" sz="1500" dirty="0" smtClean="0"/>
              <a:t> </a:t>
            </a:r>
            <a:r>
              <a:rPr lang="en-US" sz="1500" dirty="0" err="1" smtClean="0"/>
              <a:t>erat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program.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yang </a:t>
            </a:r>
            <a:r>
              <a:rPr lang="en-US" sz="1500" dirty="0" err="1" smtClean="0"/>
              <a:t>baik</a:t>
            </a:r>
            <a:r>
              <a:rPr lang="en-US" sz="1500" dirty="0" smtClean="0"/>
              <a:t> </a:t>
            </a:r>
            <a:r>
              <a:rPr lang="en-US" sz="1500" dirty="0" err="1" smtClean="0"/>
              <a:t>tanpa</a:t>
            </a:r>
            <a:r>
              <a:rPr lang="en-US" sz="1500" dirty="0" smtClean="0"/>
              <a:t> </a:t>
            </a:r>
            <a:r>
              <a:rPr lang="en-US" sz="1500" dirty="0" err="1" smtClean="0"/>
              <a:t>pemilihan</a:t>
            </a:r>
            <a:r>
              <a:rPr lang="en-US" sz="1500" dirty="0" smtClean="0"/>
              <a:t> </a:t>
            </a:r>
            <a:r>
              <a:rPr lang="en-US" sz="1500" dirty="0" err="1" smtClean="0"/>
              <a:t>struktur</a:t>
            </a:r>
            <a:r>
              <a:rPr lang="en-US" sz="1500" dirty="0" smtClean="0"/>
              <a:t> data yang </a:t>
            </a:r>
            <a:r>
              <a:rPr lang="en-US" sz="1500" dirty="0" err="1" smtClean="0"/>
              <a:t>tepat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membuat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menjadi</a:t>
            </a:r>
            <a:r>
              <a:rPr lang="en-US" sz="1500" dirty="0" smtClean="0"/>
              <a:t> </a:t>
            </a:r>
            <a:r>
              <a:rPr lang="en-US" sz="1500" dirty="0" err="1" smtClean="0"/>
              <a:t>kurang</a:t>
            </a:r>
            <a:r>
              <a:rPr lang="en-US" sz="1500" dirty="0" smtClean="0"/>
              <a:t> </a:t>
            </a:r>
            <a:r>
              <a:rPr lang="en-US" sz="1500" dirty="0" err="1" smtClean="0"/>
              <a:t>baik</a:t>
            </a:r>
            <a:r>
              <a:rPr lang="en-US" sz="1500" dirty="0" smtClean="0"/>
              <a:t>, </a:t>
            </a:r>
            <a:r>
              <a:rPr lang="en-US" sz="1500" dirty="0" err="1" smtClean="0"/>
              <a:t>demikian</a:t>
            </a:r>
            <a:r>
              <a:rPr lang="en-US" sz="1500" dirty="0" smtClean="0"/>
              <a:t> </a:t>
            </a:r>
            <a:r>
              <a:rPr lang="en-US" sz="1500" dirty="0" err="1" smtClean="0"/>
              <a:t>juga</a:t>
            </a:r>
            <a:r>
              <a:rPr lang="en-US" sz="1500" dirty="0" smtClean="0"/>
              <a:t> </a:t>
            </a:r>
            <a:r>
              <a:rPr lang="en-US" sz="1500" dirty="0" err="1" smtClean="0"/>
              <a:t>sebaliknya</a:t>
            </a:r>
            <a:r>
              <a:rPr lang="en-US" sz="1500" dirty="0" smtClean="0"/>
              <a:t>.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Pembuatan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mempunyai</a:t>
            </a:r>
            <a:r>
              <a:rPr lang="en-US" sz="1500" dirty="0" smtClean="0"/>
              <a:t> </a:t>
            </a:r>
            <a:r>
              <a:rPr lang="en-US" sz="1500" dirty="0" err="1" smtClean="0"/>
              <a:t>banyak</a:t>
            </a:r>
            <a:r>
              <a:rPr lang="en-US" sz="1500" dirty="0" smtClean="0"/>
              <a:t> </a:t>
            </a:r>
            <a:r>
              <a:rPr lang="en-US" sz="1500" dirty="0" err="1" smtClean="0"/>
              <a:t>keuntungan</a:t>
            </a:r>
            <a:r>
              <a:rPr lang="en-US" sz="1500" dirty="0" smtClean="0"/>
              <a:t> di </a:t>
            </a:r>
            <a:r>
              <a:rPr lang="en-US" sz="1500" dirty="0" err="1" smtClean="0"/>
              <a:t>antaranya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: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Pembuatan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penulisan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tergantung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</a:t>
            </a:r>
            <a:r>
              <a:rPr lang="en-US" sz="1500" dirty="0" err="1" smtClean="0"/>
              <a:t>manapun</a:t>
            </a:r>
            <a:r>
              <a:rPr lang="en-US" sz="1500" dirty="0" smtClean="0"/>
              <a:t>, </a:t>
            </a:r>
            <a:r>
              <a:rPr lang="en-US" sz="1500" dirty="0" err="1" smtClean="0"/>
              <a:t>artinya</a:t>
            </a:r>
            <a:r>
              <a:rPr lang="en-US" sz="1500" dirty="0" smtClean="0"/>
              <a:t> </a:t>
            </a:r>
            <a:r>
              <a:rPr lang="en-US" sz="1500" dirty="0" err="1" smtClean="0"/>
              <a:t>penulisan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independen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komputer</a:t>
            </a:r>
            <a:r>
              <a:rPr lang="en-US" sz="1500" dirty="0" smtClean="0"/>
              <a:t> yang </a:t>
            </a:r>
            <a:r>
              <a:rPr lang="en-US" sz="1500" dirty="0" err="1" smtClean="0"/>
              <a:t>melaksanakannya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diterjemahkan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berbagai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Apapun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pemrogramannya</a:t>
            </a:r>
            <a:r>
              <a:rPr lang="en-US" sz="1500" dirty="0" smtClean="0"/>
              <a:t>, </a:t>
            </a:r>
            <a:r>
              <a:rPr lang="en-US" sz="1500" i="1" dirty="0" smtClean="0"/>
              <a:t>output </a:t>
            </a:r>
            <a:r>
              <a:rPr lang="en-US" sz="1500" dirty="0" smtClean="0"/>
              <a:t>yang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dikeluarkan</a:t>
            </a:r>
            <a:r>
              <a:rPr lang="en-US" sz="1500" dirty="0" smtClean="0"/>
              <a:t> </a:t>
            </a:r>
            <a:r>
              <a:rPr lang="en-US" sz="1500" dirty="0" err="1" smtClean="0"/>
              <a:t>sama</a:t>
            </a:r>
            <a:r>
              <a:rPr lang="en-US" sz="1500" dirty="0" smtClean="0"/>
              <a:t> </a:t>
            </a:r>
            <a:r>
              <a:rPr lang="en-US" sz="1500" dirty="0" err="1" smtClean="0"/>
              <a:t>karena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algoritmanya</a:t>
            </a:r>
            <a:r>
              <a:rPr lang="en-US" sz="1500" dirty="0" smtClean="0"/>
              <a:t> </a:t>
            </a:r>
            <a:r>
              <a:rPr lang="en-US" sz="1500" dirty="0" err="1" smtClean="0"/>
              <a:t>sama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28744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A. </a:t>
            </a:r>
            <a:r>
              <a:rPr lang="en-US" b="1" dirty="0" err="1" smtClean="0"/>
              <a:t>Algoritma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512229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b="1" dirty="0" err="1" smtClean="0"/>
              <a:t>Perbedaan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Algoritma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Program</a:t>
            </a:r>
          </a:p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Beberapa</a:t>
            </a:r>
            <a:r>
              <a:rPr lang="en-US" sz="1500" dirty="0" smtClean="0"/>
              <a:t> </a:t>
            </a:r>
            <a:r>
              <a:rPr lang="en-US" sz="1500" dirty="0" err="1" smtClean="0"/>
              <a:t>hal</a:t>
            </a:r>
            <a:r>
              <a:rPr lang="en-US" sz="1500" dirty="0" smtClean="0"/>
              <a:t> yang </a:t>
            </a:r>
            <a:r>
              <a:rPr lang="en-US" sz="1500" dirty="0" err="1" smtClean="0"/>
              <a:t>perlu</a:t>
            </a:r>
            <a:r>
              <a:rPr lang="en-US" sz="1500" dirty="0" smtClean="0"/>
              <a:t> </a:t>
            </a:r>
            <a:r>
              <a:rPr lang="en-US" sz="1500" dirty="0" err="1" smtClean="0"/>
              <a:t>diperhatikan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membuat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, </a:t>
            </a:r>
            <a:r>
              <a:rPr lang="en-US" sz="1500" dirty="0" err="1" smtClean="0"/>
              <a:t>yaitu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</a:t>
            </a:r>
            <a:r>
              <a:rPr lang="en-US" sz="1500" dirty="0" smtClean="0"/>
              <a:t>: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Teks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berisi</a:t>
            </a:r>
            <a:r>
              <a:rPr lang="en-US" sz="1500" dirty="0" smtClean="0"/>
              <a:t> </a:t>
            </a:r>
            <a:r>
              <a:rPr lang="en-US" sz="1500" dirty="0" err="1" smtClean="0"/>
              <a:t>deskripsi</a:t>
            </a:r>
            <a:r>
              <a:rPr lang="en-US" sz="1500" dirty="0" smtClean="0"/>
              <a:t> </a:t>
            </a:r>
            <a:r>
              <a:rPr lang="en-US" sz="1500" dirty="0" err="1" smtClean="0"/>
              <a:t>langkah</a:t>
            </a:r>
            <a:r>
              <a:rPr lang="en-US" sz="1500" dirty="0" smtClean="0"/>
              <a:t> – </a:t>
            </a:r>
            <a:r>
              <a:rPr lang="en-US" sz="1500" dirty="0" err="1" smtClean="0"/>
              <a:t>langkah</a:t>
            </a:r>
            <a:r>
              <a:rPr lang="en-US" sz="1500" dirty="0" smtClean="0"/>
              <a:t> </a:t>
            </a:r>
            <a:r>
              <a:rPr lang="en-US" sz="1500" dirty="0" err="1" smtClean="0"/>
              <a:t>penyelesaian</a:t>
            </a:r>
            <a:r>
              <a:rPr lang="en-US" sz="1500" dirty="0" smtClean="0"/>
              <a:t> </a:t>
            </a:r>
            <a:r>
              <a:rPr lang="en-US" sz="1500" dirty="0" err="1" smtClean="0"/>
              <a:t>masalah</a:t>
            </a:r>
            <a:r>
              <a:rPr lang="en-US" sz="1500" dirty="0" smtClean="0"/>
              <a:t>. </a:t>
            </a:r>
            <a:r>
              <a:rPr lang="en-US" sz="1500" dirty="0" err="1" smtClean="0"/>
              <a:t>Deskripsi</a:t>
            </a:r>
            <a:r>
              <a:rPr lang="en-US" sz="1500" dirty="0" smtClean="0"/>
              <a:t> </a:t>
            </a:r>
            <a:r>
              <a:rPr lang="en-US" sz="1500" dirty="0" err="1" smtClean="0"/>
              <a:t>tersebut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ditulis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apapun</a:t>
            </a:r>
            <a:r>
              <a:rPr lang="en-US" sz="1500" dirty="0" smtClean="0"/>
              <a:t> </a:t>
            </a:r>
            <a:r>
              <a:rPr lang="en-US" sz="1500" dirty="0" err="1" smtClean="0"/>
              <a:t>asalkan</a:t>
            </a:r>
            <a:r>
              <a:rPr lang="en-US" sz="1500" dirty="0" smtClean="0"/>
              <a:t> </a:t>
            </a:r>
            <a:r>
              <a:rPr lang="en-US" sz="1500" dirty="0" err="1" smtClean="0"/>
              <a:t>mudah</a:t>
            </a:r>
            <a:r>
              <a:rPr lang="en-US" sz="1500" dirty="0" smtClean="0"/>
              <a:t> </a:t>
            </a:r>
            <a:r>
              <a:rPr lang="en-US" sz="1500" dirty="0" err="1" smtClean="0"/>
              <a:t>dimengerti</a:t>
            </a:r>
            <a:r>
              <a:rPr lang="en-US" sz="1500" dirty="0" smtClean="0"/>
              <a:t>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dipahami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Notasi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menulis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smtClean="0"/>
              <a:t>Agar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 </a:t>
            </a:r>
            <a:r>
              <a:rPr lang="en-US" sz="1500" dirty="0" err="1" smtClean="0"/>
              <a:t>mudah</a:t>
            </a:r>
            <a:r>
              <a:rPr lang="en-US" sz="1500" dirty="0" smtClean="0"/>
              <a:t> </a:t>
            </a:r>
            <a:r>
              <a:rPr lang="en-US" sz="1500" dirty="0" err="1" smtClean="0"/>
              <a:t>diterjemahkan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</a:t>
            </a:r>
            <a:r>
              <a:rPr lang="en-US" sz="1500" dirty="0" err="1" smtClean="0"/>
              <a:t>tertentu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sebaiknya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 </a:t>
            </a:r>
            <a:r>
              <a:rPr lang="en-US" sz="1500" dirty="0" err="1" smtClean="0"/>
              <a:t>itu</a:t>
            </a:r>
            <a:r>
              <a:rPr lang="en-US" sz="1500" dirty="0" smtClean="0"/>
              <a:t> </a:t>
            </a:r>
            <a:r>
              <a:rPr lang="en-US" sz="1500" dirty="0" err="1" smtClean="0"/>
              <a:t>berkorespondensi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</a:t>
            </a:r>
            <a:r>
              <a:rPr lang="en-US" sz="1500" dirty="0" err="1" smtClean="0"/>
              <a:t>secara</a:t>
            </a:r>
            <a:r>
              <a:rPr lang="en-US" sz="1500" dirty="0" smtClean="0"/>
              <a:t> </a:t>
            </a:r>
            <a:r>
              <a:rPr lang="en-US" sz="1500" dirty="0" err="1" smtClean="0"/>
              <a:t>umum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 </a:t>
            </a:r>
            <a:r>
              <a:rPr lang="en-US" sz="1500" dirty="0" err="1" smtClean="0"/>
              <a:t>bukan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, </a:t>
            </a:r>
            <a:r>
              <a:rPr lang="en-US" sz="1500" dirty="0" err="1" smtClean="0"/>
              <a:t>karena</a:t>
            </a:r>
            <a:r>
              <a:rPr lang="en-US" sz="1500" dirty="0" smtClean="0"/>
              <a:t> </a:t>
            </a:r>
            <a:r>
              <a:rPr lang="en-US" sz="1500" dirty="0" err="1" smtClean="0"/>
              <a:t>itu</a:t>
            </a:r>
            <a:r>
              <a:rPr lang="en-US" sz="1500" dirty="0" smtClean="0"/>
              <a:t> </a:t>
            </a:r>
            <a:r>
              <a:rPr lang="en-US" sz="1500" i="1" dirty="0" err="1" smtClean="0"/>
              <a:t>pseudocode</a:t>
            </a:r>
            <a:r>
              <a:rPr lang="en-US" sz="1500" i="1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dijalankan</a:t>
            </a:r>
            <a:r>
              <a:rPr lang="en-US" sz="1500" dirty="0" smtClean="0"/>
              <a:t> </a:t>
            </a:r>
            <a:r>
              <a:rPr lang="en-US" sz="1500" dirty="0" err="1" smtClean="0"/>
              <a:t>komputer</a:t>
            </a:r>
            <a:r>
              <a:rPr lang="en-US" sz="1500" dirty="0" smtClean="0"/>
              <a:t>. Agar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dijalnkan</a:t>
            </a:r>
            <a:r>
              <a:rPr lang="en-US" sz="1500" dirty="0" smtClean="0"/>
              <a:t> </a:t>
            </a:r>
            <a:r>
              <a:rPr lang="en-US" sz="1500" dirty="0" err="1" smtClean="0"/>
              <a:t>komputer</a:t>
            </a:r>
            <a:r>
              <a:rPr lang="en-US" sz="1500" dirty="0" smtClean="0"/>
              <a:t>, </a:t>
            </a:r>
            <a:r>
              <a:rPr lang="en-US" sz="1500" i="1" dirty="0" err="1" smtClean="0"/>
              <a:t>pseudocode</a:t>
            </a:r>
            <a:r>
              <a:rPr lang="en-US" sz="1500" i="1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algoritmik</a:t>
            </a:r>
            <a:r>
              <a:rPr lang="en-US" sz="1500" dirty="0" smtClean="0"/>
              <a:t> </a:t>
            </a:r>
            <a:r>
              <a:rPr lang="en-US" sz="1500" dirty="0" err="1" smtClean="0"/>
              <a:t>harus</a:t>
            </a:r>
            <a:r>
              <a:rPr lang="en-US" sz="1500" dirty="0" smtClean="0"/>
              <a:t> </a:t>
            </a:r>
            <a:r>
              <a:rPr lang="en-US" sz="1500" dirty="0" err="1" smtClean="0"/>
              <a:t>diterjemahkan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 yang </a:t>
            </a:r>
            <a:r>
              <a:rPr lang="en-US" sz="1500" dirty="0" err="1" smtClean="0"/>
              <a:t>dipilih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sebenarnya</a:t>
            </a:r>
            <a:r>
              <a:rPr lang="en-US" sz="1500" dirty="0" smtClean="0"/>
              <a:t> </a:t>
            </a:r>
            <a:r>
              <a:rPr lang="en-US" sz="1500" dirty="0" err="1" smtClean="0"/>
              <a:t>digunakan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membantu</a:t>
            </a:r>
            <a:r>
              <a:rPr lang="en-US" sz="1500" dirty="0" smtClean="0"/>
              <a:t> </a:t>
            </a:r>
            <a:r>
              <a:rPr lang="en-US" sz="1500" dirty="0" err="1" smtClean="0"/>
              <a:t>kita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mengkonversikan</a:t>
            </a:r>
            <a:r>
              <a:rPr lang="en-US" sz="1500" dirty="0" smtClean="0"/>
              <a:t> </a:t>
            </a:r>
            <a:r>
              <a:rPr lang="en-US" sz="1500" dirty="0" err="1" smtClean="0"/>
              <a:t>suatu</a:t>
            </a:r>
            <a:r>
              <a:rPr lang="en-US" sz="1500" dirty="0"/>
              <a:t> </a:t>
            </a:r>
            <a:r>
              <a:rPr lang="en-US" sz="1500" dirty="0" err="1" smtClean="0"/>
              <a:t>masalah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.</a:t>
            </a:r>
          </a:p>
          <a:p>
            <a:pPr marL="512229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merupakan</a:t>
            </a:r>
            <a:r>
              <a:rPr lang="en-US" sz="1500" dirty="0" smtClean="0"/>
              <a:t> </a:t>
            </a:r>
            <a:r>
              <a:rPr lang="en-US" sz="1500" dirty="0" err="1" smtClean="0"/>
              <a:t>hasil</a:t>
            </a:r>
            <a:r>
              <a:rPr lang="en-US" sz="1500" dirty="0" smtClean="0"/>
              <a:t> </a:t>
            </a:r>
            <a:r>
              <a:rPr lang="en-US" sz="1500" dirty="0" err="1" smtClean="0"/>
              <a:t>pemikiran</a:t>
            </a:r>
            <a:r>
              <a:rPr lang="en-US" sz="1500" dirty="0" smtClean="0"/>
              <a:t> </a:t>
            </a:r>
            <a:r>
              <a:rPr lang="en-US" sz="1500" dirty="0" err="1" smtClean="0"/>
              <a:t>konseptual</a:t>
            </a:r>
            <a:r>
              <a:rPr lang="en-US" sz="1500" dirty="0" smtClean="0"/>
              <a:t>, </a:t>
            </a:r>
            <a:r>
              <a:rPr lang="en-US" sz="1500" dirty="0" err="1" smtClean="0"/>
              <a:t>supaya</a:t>
            </a:r>
            <a:r>
              <a:rPr lang="en-US" sz="1500" dirty="0" smtClean="0"/>
              <a:t>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dilaksanakan</a:t>
            </a:r>
            <a:r>
              <a:rPr lang="en-US" sz="1500" dirty="0" smtClean="0"/>
              <a:t> </a:t>
            </a:r>
            <a:r>
              <a:rPr lang="en-US" sz="1500" dirty="0" err="1" smtClean="0"/>
              <a:t>komputer</a:t>
            </a:r>
            <a:r>
              <a:rPr lang="en-US" sz="1500" dirty="0" smtClean="0"/>
              <a:t>, </a:t>
            </a:r>
            <a:r>
              <a:rPr lang="en-US" sz="1500" dirty="0" err="1" smtClean="0"/>
              <a:t>algoritma</a:t>
            </a:r>
            <a:r>
              <a:rPr lang="en-US" sz="1500" dirty="0" smtClean="0"/>
              <a:t> </a:t>
            </a:r>
            <a:r>
              <a:rPr lang="en-US" sz="1500" dirty="0" err="1" smtClean="0"/>
              <a:t>harus</a:t>
            </a:r>
            <a:r>
              <a:rPr lang="en-US" sz="1500" dirty="0" smtClean="0"/>
              <a:t> </a:t>
            </a:r>
            <a:r>
              <a:rPr lang="en-US" sz="1500" dirty="0" err="1" smtClean="0"/>
              <a:t>ditranslasikan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notasi</a:t>
            </a:r>
            <a:r>
              <a:rPr lang="en-US" sz="1500" dirty="0" smtClean="0"/>
              <a:t> </a:t>
            </a:r>
            <a:r>
              <a:rPr lang="en-US" sz="1500" dirty="0" err="1" smtClean="0"/>
              <a:t>bahasa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66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smtClean="0"/>
              <a:t>	Di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terdapat</a:t>
            </a:r>
            <a:r>
              <a:rPr lang="en-US" sz="1500" dirty="0" smtClean="0"/>
              <a:t> </a:t>
            </a:r>
            <a:r>
              <a:rPr lang="en-US" sz="1500" i="1" dirty="0" smtClean="0"/>
              <a:t>main program </a:t>
            </a:r>
            <a:r>
              <a:rPr lang="en-US" sz="1500" dirty="0" smtClean="0"/>
              <a:t>(program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)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i="1" dirty="0" smtClean="0"/>
              <a:t>subprogram </a:t>
            </a:r>
            <a:r>
              <a:rPr lang="en-US" sz="1500" dirty="0" smtClean="0"/>
              <a:t>(</a:t>
            </a:r>
            <a:r>
              <a:rPr lang="en-US" sz="1500" dirty="0" err="1" smtClean="0"/>
              <a:t>bagian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utama</a:t>
            </a:r>
            <a:r>
              <a:rPr lang="en-US" sz="1500" dirty="0" smtClean="0"/>
              <a:t>). Subprogram </a:t>
            </a:r>
            <a:r>
              <a:rPr lang="en-US" sz="1500" dirty="0" err="1" smtClean="0"/>
              <a:t>adalah</a:t>
            </a:r>
            <a:r>
              <a:rPr lang="en-US" sz="1500" dirty="0" smtClean="0"/>
              <a:t> unit program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modul</a:t>
            </a:r>
            <a:r>
              <a:rPr lang="en-US" sz="1500" dirty="0" smtClean="0"/>
              <a:t> yang </a:t>
            </a:r>
            <a:r>
              <a:rPr lang="en-US" sz="1500" dirty="0" err="1" smtClean="0"/>
              <a:t>melakukan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 </a:t>
            </a:r>
            <a:r>
              <a:rPr lang="en-US" sz="1500" dirty="0" err="1" smtClean="0"/>
              <a:t>tertentu</a:t>
            </a:r>
            <a:r>
              <a:rPr lang="en-US" sz="1500" dirty="0" smtClean="0"/>
              <a:t>. Subprogram </a:t>
            </a:r>
            <a:r>
              <a:rPr lang="en-US" sz="1500" dirty="0" err="1" smtClean="0"/>
              <a:t>ini</a:t>
            </a:r>
            <a:r>
              <a:rPr lang="en-US" sz="1500" dirty="0" smtClean="0"/>
              <a:t> </a:t>
            </a:r>
            <a:r>
              <a:rPr lang="en-US" sz="1500" dirty="0" err="1" smtClean="0"/>
              <a:t>digabung</a:t>
            </a:r>
            <a:r>
              <a:rPr lang="en-US" sz="1500" dirty="0" smtClean="0"/>
              <a:t>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membentuk</a:t>
            </a:r>
            <a:r>
              <a:rPr lang="en-US" sz="1500" dirty="0" smtClean="0"/>
              <a:t> program yang </a:t>
            </a:r>
            <a:r>
              <a:rPr lang="en-US" sz="1500" dirty="0" err="1" smtClean="0"/>
              <a:t>lebih</a:t>
            </a:r>
            <a:r>
              <a:rPr lang="en-US" sz="1500" dirty="0" smtClean="0"/>
              <a:t> </a:t>
            </a:r>
            <a:r>
              <a:rPr lang="en-US" sz="1500" dirty="0" err="1" smtClean="0"/>
              <a:t>besar</a:t>
            </a:r>
            <a:r>
              <a:rPr lang="en-US" sz="1500" dirty="0" smtClean="0"/>
              <a:t>. Hal </a:t>
            </a:r>
            <a:r>
              <a:rPr lang="en-US" sz="1500" dirty="0" err="1" smtClean="0"/>
              <a:t>ini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dasarnya</a:t>
            </a:r>
            <a:r>
              <a:rPr lang="en-US" sz="1500" dirty="0" smtClean="0"/>
              <a:t>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</a:t>
            </a:r>
            <a:r>
              <a:rPr lang="en-US" sz="1500" dirty="0" err="1" smtClean="0"/>
              <a:t>Desain</a:t>
            </a:r>
            <a:r>
              <a:rPr lang="en-US" sz="1500" dirty="0" smtClean="0"/>
              <a:t> Modular. </a:t>
            </a:r>
            <a:r>
              <a:rPr lang="en-US" sz="1500" dirty="0" err="1" smtClean="0"/>
              <a:t>Sebuah</a:t>
            </a:r>
            <a:r>
              <a:rPr lang="en-US" sz="1500" dirty="0" smtClean="0"/>
              <a:t> subprogram </a:t>
            </a:r>
            <a:r>
              <a:rPr lang="en-US" sz="1500" dirty="0" err="1" smtClean="0"/>
              <a:t>dapat</a:t>
            </a:r>
            <a:r>
              <a:rPr lang="en-US" sz="1500" dirty="0" smtClean="0"/>
              <a:t> </a:t>
            </a:r>
            <a:r>
              <a:rPr lang="en-US" sz="1500" dirty="0" err="1" smtClean="0"/>
              <a:t>dipanggil</a:t>
            </a:r>
            <a:r>
              <a:rPr lang="en-US" sz="1500" dirty="0" smtClean="0"/>
              <a:t> </a:t>
            </a:r>
            <a:r>
              <a:rPr lang="en-US" sz="1500" dirty="0" err="1" smtClean="0"/>
              <a:t>oleh</a:t>
            </a:r>
            <a:r>
              <a:rPr lang="en-US" sz="1500" dirty="0" smtClean="0"/>
              <a:t> program, yang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program </a:t>
            </a:r>
            <a:r>
              <a:rPr lang="en-US" sz="1500" dirty="0" err="1" smtClean="0"/>
              <a:t>pemanggil</a:t>
            </a:r>
            <a:r>
              <a:rPr lang="en-US" sz="1500" dirty="0" smtClean="0"/>
              <a:t>.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dirty="0" err="1" smtClean="0"/>
              <a:t>Sbuprogram</a:t>
            </a:r>
            <a:r>
              <a:rPr lang="en-US" sz="1500" dirty="0" smtClean="0"/>
              <a:t> </a:t>
            </a:r>
            <a:r>
              <a:rPr lang="en-US" sz="1500" dirty="0" err="1" smtClean="0"/>
              <a:t>ada</a:t>
            </a:r>
            <a:r>
              <a:rPr lang="en-US" sz="1500" dirty="0" smtClean="0"/>
              <a:t> 3 </a:t>
            </a:r>
            <a:r>
              <a:rPr lang="en-US" sz="1500" dirty="0" err="1" smtClean="0"/>
              <a:t>bagian</a:t>
            </a:r>
            <a:r>
              <a:rPr lang="en-US" sz="1500" dirty="0" smtClean="0"/>
              <a:t> </a:t>
            </a:r>
            <a:r>
              <a:rPr lang="en-US" sz="1500" dirty="0" err="1" smtClean="0"/>
              <a:t>utama</a:t>
            </a:r>
            <a:r>
              <a:rPr lang="en-US" sz="1500" dirty="0" smtClean="0"/>
              <a:t>, </a:t>
            </a:r>
            <a:r>
              <a:rPr lang="en-US" sz="1500" dirty="0" err="1" smtClean="0"/>
              <a:t>yaitu</a:t>
            </a:r>
            <a:r>
              <a:rPr lang="en-US" sz="1500" dirty="0" smtClean="0"/>
              <a:t> </a:t>
            </a:r>
            <a:r>
              <a:rPr lang="en-US" sz="1500" i="1" dirty="0" smtClean="0"/>
              <a:t>procedure, function,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i="1" dirty="0" smtClean="0"/>
              <a:t>routine. </a:t>
            </a:r>
            <a:r>
              <a:rPr lang="en-US" sz="1500" dirty="0" err="1" smtClean="0"/>
              <a:t>Dalam</a:t>
            </a:r>
            <a:r>
              <a:rPr lang="en-US" sz="1500" dirty="0" smtClean="0"/>
              <a:t> </a:t>
            </a:r>
            <a:r>
              <a:rPr lang="en-US" sz="1500" dirty="0" err="1" smtClean="0"/>
              <a:t>pemrograman</a:t>
            </a:r>
            <a:r>
              <a:rPr lang="en-US" sz="1500" dirty="0" smtClean="0"/>
              <a:t>, subprogram </a:t>
            </a:r>
            <a:r>
              <a:rPr lang="en-US" sz="1500" dirty="0" err="1" smtClean="0"/>
              <a:t>disebut</a:t>
            </a:r>
            <a:r>
              <a:rPr lang="en-US" sz="1500" dirty="0" smtClean="0"/>
              <a:t> </a:t>
            </a:r>
            <a:r>
              <a:rPr lang="en-US" sz="1500" dirty="0" err="1" smtClean="0"/>
              <a:t>juga</a:t>
            </a:r>
            <a:r>
              <a:rPr lang="en-US" sz="1500" dirty="0" smtClean="0"/>
              <a:t> </a:t>
            </a:r>
            <a:r>
              <a:rPr lang="en-US" sz="1500" dirty="0" err="1" smtClean="0"/>
              <a:t>dengan</a:t>
            </a:r>
            <a:r>
              <a:rPr lang="en-US" sz="1500" dirty="0" smtClean="0"/>
              <a:t> </a:t>
            </a:r>
            <a:r>
              <a:rPr lang="en-US" sz="1500" dirty="0" err="1" smtClean="0"/>
              <a:t>istilah</a:t>
            </a:r>
            <a:r>
              <a:rPr lang="en-US" sz="1500" dirty="0" smtClean="0"/>
              <a:t> </a:t>
            </a:r>
            <a:r>
              <a:rPr lang="en-US" sz="1500" dirty="0" err="1" smtClean="0"/>
              <a:t>fungsi</a:t>
            </a:r>
            <a:r>
              <a:rPr lang="en-US" sz="1500" dirty="0" smtClean="0"/>
              <a:t> </a:t>
            </a:r>
            <a:r>
              <a:rPr lang="en-US" sz="1500" dirty="0" err="1" smtClean="0"/>
              <a:t>atau</a:t>
            </a:r>
            <a:r>
              <a:rPr lang="en-US" sz="1500" dirty="0" smtClean="0"/>
              <a:t> </a:t>
            </a:r>
            <a:r>
              <a:rPr lang="en-US" sz="1500" dirty="0" err="1" smtClean="0"/>
              <a:t>prosedur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kita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menggunakan</a:t>
            </a:r>
            <a:r>
              <a:rPr lang="en-US" sz="1500" dirty="0" smtClean="0"/>
              <a:t> subprogram/</a:t>
            </a:r>
            <a:r>
              <a:rPr lang="en-US" sz="1500" dirty="0" err="1" smtClean="0"/>
              <a:t>fungsi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kegiatan</a:t>
            </a:r>
            <a:r>
              <a:rPr lang="en-US" sz="1500" dirty="0" smtClean="0"/>
              <a:t> </a:t>
            </a:r>
            <a:r>
              <a:rPr lang="en-US" sz="1500" dirty="0" err="1" smtClean="0"/>
              <a:t>kita</a:t>
            </a:r>
            <a:r>
              <a:rPr lang="en-US" sz="1500" dirty="0" smtClean="0"/>
              <a:t> </a:t>
            </a:r>
            <a:r>
              <a:rPr lang="en-US" sz="1500" dirty="0" err="1" smtClean="0"/>
              <a:t>sehari</a:t>
            </a:r>
            <a:r>
              <a:rPr lang="en-US" sz="1500" dirty="0" smtClean="0"/>
              <a:t> – </a:t>
            </a:r>
            <a:r>
              <a:rPr lang="en-US" sz="1500" dirty="0" err="1" smtClean="0"/>
              <a:t>hari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menjadi</a:t>
            </a:r>
            <a:r>
              <a:rPr lang="en-US" sz="1500" dirty="0" smtClean="0"/>
              <a:t> </a:t>
            </a:r>
            <a:r>
              <a:rPr lang="en-US" sz="1500" dirty="0" err="1" smtClean="0"/>
              <a:t>panjang</a:t>
            </a:r>
            <a:r>
              <a:rPr lang="en-US" sz="1500" dirty="0" smtClean="0"/>
              <a:t>. </a:t>
            </a:r>
            <a:r>
              <a:rPr lang="en-US" sz="1500" dirty="0" err="1" smtClean="0"/>
              <a:t>Contoh</a:t>
            </a:r>
            <a:r>
              <a:rPr lang="en-US" sz="1500" dirty="0" smtClean="0"/>
              <a:t> </a:t>
            </a:r>
            <a:r>
              <a:rPr lang="en-US" sz="1500" dirty="0" err="1" smtClean="0"/>
              <a:t>dari</a:t>
            </a:r>
            <a:r>
              <a:rPr lang="en-US" sz="1500" dirty="0" smtClean="0"/>
              <a:t> </a:t>
            </a:r>
            <a:r>
              <a:rPr lang="en-US" sz="1500" dirty="0" err="1" smtClean="0"/>
              <a:t>subbab</a:t>
            </a:r>
            <a:r>
              <a:rPr lang="en-US" sz="1500" dirty="0" smtClean="0"/>
              <a:t> A </a:t>
            </a:r>
            <a:r>
              <a:rPr lang="en-US" sz="1500" dirty="0" err="1" smtClean="0"/>
              <a:t>digambarkan</a:t>
            </a:r>
            <a:r>
              <a:rPr lang="en-US" sz="1500" dirty="0" smtClean="0"/>
              <a:t> </a:t>
            </a:r>
            <a:r>
              <a:rPr lang="en-US" sz="1500" dirty="0" err="1" smtClean="0"/>
              <a:t>pada</a:t>
            </a:r>
            <a:r>
              <a:rPr lang="en-US" sz="1500" dirty="0" smtClean="0"/>
              <a:t> </a:t>
            </a:r>
            <a:r>
              <a:rPr lang="en-US" sz="1500" i="1" dirty="0" smtClean="0"/>
              <a:t>flowchart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berikutnya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25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91067"/>
            <a:ext cx="10989733" cy="643466"/>
          </a:xfrm>
        </p:spPr>
        <p:txBody>
          <a:bodyPr/>
          <a:lstStyle/>
          <a:p>
            <a:pPr algn="l"/>
            <a:r>
              <a:rPr lang="en-US" sz="4400" b="1" dirty="0" smtClean="0"/>
              <a:t>B. </a:t>
            </a:r>
            <a:r>
              <a:rPr lang="en-US" b="1" dirty="0" smtClean="0"/>
              <a:t>Subprogram</a:t>
            </a:r>
            <a:endParaRPr lang="id-ID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67" y="1388533"/>
            <a:ext cx="10989733" cy="4703634"/>
          </a:xfrm>
        </p:spPr>
        <p:txBody>
          <a:bodyPr/>
          <a:lstStyle/>
          <a:p>
            <a:pPr marL="169329" indent="0" algn="just">
              <a:lnSpc>
                <a:spcPct val="150000"/>
              </a:lnSpc>
              <a:buNone/>
            </a:pPr>
            <a:r>
              <a:rPr lang="en-US" sz="1500" dirty="0" err="1" smtClean="0"/>
              <a:t>Gambar</a:t>
            </a:r>
            <a:r>
              <a:rPr lang="en-US" sz="1500" dirty="0" smtClean="0"/>
              <a:t> Main Flowchart			</a:t>
            </a:r>
            <a:r>
              <a:rPr lang="en-US" sz="1500" dirty="0" err="1" smtClean="0"/>
              <a:t>Gambar</a:t>
            </a:r>
            <a:r>
              <a:rPr lang="en-US" sz="1500" dirty="0" smtClean="0"/>
              <a:t> Flowchart </a:t>
            </a:r>
            <a:r>
              <a:rPr lang="en-US" sz="1500" dirty="0" err="1" smtClean="0"/>
              <a:t>Fungsi</a:t>
            </a:r>
            <a:endParaRPr lang="en-US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2" y="1968083"/>
            <a:ext cx="2440452" cy="3551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069" y="1968083"/>
            <a:ext cx="5083188" cy="38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Proposal by Slidesgo</Template>
  <TotalTime>728</TotalTime>
  <Words>347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Bebas Neue</vt:lpstr>
      <vt:lpstr>Proxima Nova</vt:lpstr>
      <vt:lpstr>Proxima Nova Semibold</vt:lpstr>
      <vt:lpstr>Roboto</vt:lpstr>
      <vt:lpstr>Computer Science Proposal by Slidesgo</vt:lpstr>
      <vt:lpstr>Slidesgo Final Pages</vt:lpstr>
      <vt:lpstr>ALGORITMA DAN PEMROGRAMAN</vt:lpstr>
      <vt:lpstr>PENGANTAR PEMBELAJARAN</vt:lpstr>
      <vt:lpstr>A. Algoritma</vt:lpstr>
      <vt:lpstr>A. Algoritma</vt:lpstr>
      <vt:lpstr>A. Algoritma</vt:lpstr>
      <vt:lpstr>A. Algoritma</vt:lpstr>
      <vt:lpstr>A. Algoritma</vt:lpstr>
      <vt:lpstr>B. Subprogram</vt:lpstr>
      <vt:lpstr>B. Subprogram</vt:lpstr>
      <vt:lpstr>B. Subprogram</vt:lpstr>
      <vt:lpstr>B. Subprogram</vt:lpstr>
      <vt:lpstr>B. Subprogram</vt:lpstr>
      <vt:lpstr>B. Subprogram</vt:lpstr>
      <vt:lpstr>B. Subprogram</vt:lpstr>
      <vt:lpstr>B. Subprogram</vt:lpstr>
      <vt:lpstr>B. Subprogram</vt:lpstr>
      <vt:lpstr>B. Subprogram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USER</dc:creator>
  <cp:lastModifiedBy>USER</cp:lastModifiedBy>
  <cp:revision>26</cp:revision>
  <dcterms:created xsi:type="dcterms:W3CDTF">2021-09-20T02:59:28Z</dcterms:created>
  <dcterms:modified xsi:type="dcterms:W3CDTF">2021-09-21T02:29:12Z</dcterms:modified>
</cp:coreProperties>
</file>