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-27533" y="-10634"/>
            <a:ext cx="12247065" cy="687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94420" y="1544833"/>
            <a:ext cx="8403200" cy="24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94400" y="4515900"/>
            <a:ext cx="84032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193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75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400" y="-42566"/>
            <a:ext cx="12360799" cy="69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885117" y="2087117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656071" y="2458941"/>
            <a:ext cx="1151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885117" y="2665951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7447717" y="2087117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6227531" y="2458941"/>
            <a:ext cx="10888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7447717" y="2665951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2885117" y="3952051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1656071" y="4140471"/>
            <a:ext cx="1151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2885117" y="4530884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447717" y="3952051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227531" y="4140471"/>
            <a:ext cx="10888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7447717" y="4530884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687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flipH="1">
            <a:off x="-12666" y="1"/>
            <a:ext cx="122173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094767" y="3927733"/>
            <a:ext cx="6002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094833" y="2221100"/>
            <a:ext cx="6002400" cy="1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519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 rot="10800000">
            <a:off x="-46468" y="-21264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197567" y="4384800"/>
            <a:ext cx="51504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197567" y="1203600"/>
            <a:ext cx="5150400" cy="31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53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6548951" y="3742669"/>
            <a:ext cx="44088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548951" y="1869885"/>
            <a:ext cx="4408800" cy="1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2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069800" y="3739400"/>
            <a:ext cx="8052400" cy="1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069800" y="2088200"/>
            <a:ext cx="8052400" cy="16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0666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39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1524433" y="2449767"/>
            <a:ext cx="4571600" cy="2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248233" y="720000"/>
            <a:ext cx="7695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15244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6096033" y="2449767"/>
            <a:ext cx="4571600" cy="1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60960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6096033" y="4680033"/>
            <a:ext cx="45716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6096033" y="4028100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421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-46468" y="-21264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1524433" y="2449767"/>
            <a:ext cx="4571600" cy="2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2248233" y="720000"/>
            <a:ext cx="7695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2"/>
          </p:nvPr>
        </p:nvSpPr>
        <p:spPr>
          <a:xfrm>
            <a:off x="15244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3"/>
          </p:nvPr>
        </p:nvSpPr>
        <p:spPr>
          <a:xfrm>
            <a:off x="6096033" y="2449767"/>
            <a:ext cx="4571600" cy="1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4"/>
          </p:nvPr>
        </p:nvSpPr>
        <p:spPr>
          <a:xfrm>
            <a:off x="60960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562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 flipH="1">
            <a:off x="-46468" y="-21267"/>
            <a:ext cx="122849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2098803" y="2217333"/>
            <a:ext cx="29920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6928733" y="2217333"/>
            <a:ext cx="29920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2098803" y="3367867"/>
            <a:ext cx="2992000" cy="1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6928717" y="3367867"/>
            <a:ext cx="2992000" cy="1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5335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12666" y="1"/>
            <a:ext cx="122173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273833" y="3021423"/>
            <a:ext cx="5644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273833" y="1922967"/>
            <a:ext cx="5644400" cy="10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2"/>
          </p:nvPr>
        </p:nvSpPr>
        <p:spPr>
          <a:xfrm>
            <a:off x="2248233" y="720000"/>
            <a:ext cx="7695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3"/>
          </p:nvPr>
        </p:nvSpPr>
        <p:spPr>
          <a:xfrm>
            <a:off x="3273833" y="5275133"/>
            <a:ext cx="5644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4"/>
          </p:nvPr>
        </p:nvSpPr>
        <p:spPr>
          <a:xfrm>
            <a:off x="3273833" y="4176677"/>
            <a:ext cx="5644400" cy="10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42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9166" y="-21267"/>
            <a:ext cx="122703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469567"/>
            <a:ext cx="10272000" cy="4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romanL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romanL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romanLcPeriod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9100" y="720000"/>
            <a:ext cx="102720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519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1391896" y="3265433"/>
            <a:ext cx="306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1391896" y="3786236"/>
            <a:ext cx="30644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 idx="2"/>
          </p:nvPr>
        </p:nvSpPr>
        <p:spPr>
          <a:xfrm>
            <a:off x="4563767" y="3265233"/>
            <a:ext cx="306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3"/>
          </p:nvPr>
        </p:nvSpPr>
        <p:spPr>
          <a:xfrm>
            <a:off x="4563767" y="3786236"/>
            <a:ext cx="30644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idx="4"/>
          </p:nvPr>
        </p:nvSpPr>
        <p:spPr>
          <a:xfrm>
            <a:off x="7729767" y="3265400"/>
            <a:ext cx="306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5"/>
          </p:nvPr>
        </p:nvSpPr>
        <p:spPr>
          <a:xfrm>
            <a:off x="7729767" y="3786236"/>
            <a:ext cx="30644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6"/>
          </p:nvPr>
        </p:nvSpPr>
        <p:spPr>
          <a:xfrm>
            <a:off x="4026367" y="720000"/>
            <a:ext cx="4139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4069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967676" y="3248741"/>
            <a:ext cx="2386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967676" y="3996728"/>
            <a:ext cx="2386000" cy="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 idx="2"/>
          </p:nvPr>
        </p:nvSpPr>
        <p:spPr>
          <a:xfrm>
            <a:off x="8822909" y="3248741"/>
            <a:ext cx="2386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3"/>
          </p:nvPr>
        </p:nvSpPr>
        <p:spPr>
          <a:xfrm>
            <a:off x="8822909" y="3996728"/>
            <a:ext cx="2386000" cy="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4"/>
          </p:nvPr>
        </p:nvSpPr>
        <p:spPr>
          <a:xfrm>
            <a:off x="3592005" y="3248741"/>
            <a:ext cx="2386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5"/>
          </p:nvPr>
        </p:nvSpPr>
        <p:spPr>
          <a:xfrm>
            <a:off x="3592005" y="3996728"/>
            <a:ext cx="2386000" cy="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6"/>
          </p:nvPr>
        </p:nvSpPr>
        <p:spPr>
          <a:xfrm>
            <a:off x="6216523" y="3248741"/>
            <a:ext cx="2386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7"/>
          </p:nvPr>
        </p:nvSpPr>
        <p:spPr>
          <a:xfrm>
            <a:off x="6216523" y="3996728"/>
            <a:ext cx="2386000" cy="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8"/>
          </p:nvPr>
        </p:nvSpPr>
        <p:spPr>
          <a:xfrm>
            <a:off x="3433633" y="720000"/>
            <a:ext cx="5324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467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 rot="10800000"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63200" y="20958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1163200" y="28779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/>
          </p:nvPr>
        </p:nvSpPr>
        <p:spPr>
          <a:xfrm>
            <a:off x="4630400" y="20958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4630400" y="28779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/>
          </p:nvPr>
        </p:nvSpPr>
        <p:spPr>
          <a:xfrm>
            <a:off x="1163200" y="40070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1163200" y="47891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4630400" y="40070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7"/>
          </p:nvPr>
        </p:nvSpPr>
        <p:spPr>
          <a:xfrm>
            <a:off x="4630400" y="47891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8"/>
          </p:nvPr>
        </p:nvSpPr>
        <p:spPr>
          <a:xfrm>
            <a:off x="8097600" y="20958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9"/>
          </p:nvPr>
        </p:nvSpPr>
        <p:spPr>
          <a:xfrm>
            <a:off x="8097600" y="28779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 idx="13"/>
          </p:nvPr>
        </p:nvSpPr>
        <p:spPr>
          <a:xfrm>
            <a:off x="8097600" y="40070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4"/>
          </p:nvPr>
        </p:nvSpPr>
        <p:spPr>
          <a:xfrm>
            <a:off x="8097600" y="47891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 idx="15"/>
          </p:nvPr>
        </p:nvSpPr>
        <p:spPr>
          <a:xfrm>
            <a:off x="3531633" y="720000"/>
            <a:ext cx="5128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75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50568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title" hasCustomPrompt="1"/>
          </p:nvPr>
        </p:nvSpPr>
        <p:spPr>
          <a:xfrm>
            <a:off x="2206433" y="1436751"/>
            <a:ext cx="77792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2206367" y="2682933"/>
            <a:ext cx="7779200" cy="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2" hasCustomPrompt="1"/>
          </p:nvPr>
        </p:nvSpPr>
        <p:spPr>
          <a:xfrm>
            <a:off x="2206433" y="3581480"/>
            <a:ext cx="77792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3"/>
          </p:nvPr>
        </p:nvSpPr>
        <p:spPr>
          <a:xfrm>
            <a:off x="2206367" y="4827639"/>
            <a:ext cx="7779200" cy="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5159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3904067" y="808700"/>
            <a:ext cx="45028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"/>
          </p:nvPr>
        </p:nvSpPr>
        <p:spPr>
          <a:xfrm>
            <a:off x="2875433" y="2239611"/>
            <a:ext cx="65604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2"/>
          </p:nvPr>
        </p:nvSpPr>
        <p:spPr>
          <a:xfrm>
            <a:off x="4368167" y="2915467"/>
            <a:ext cx="35748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2724733" y="5069101"/>
            <a:ext cx="6742800" cy="7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15486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flipH="1"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2656067" y="720000"/>
            <a:ext cx="6879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9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237600" y="720000"/>
            <a:ext cx="7716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384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1938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5923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 rot="10800000"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3" y="-10634"/>
            <a:ext cx="12247065" cy="687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427105" y="4606700"/>
            <a:ext cx="28500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14872" y="4606700"/>
            <a:ext cx="28500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427105" y="5134100"/>
            <a:ext cx="28500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6914872" y="5134100"/>
            <a:ext cx="28500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481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50568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811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9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-46466" y="-21266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26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65400" y="-31900"/>
            <a:ext cx="12322800" cy="69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683384" y="1857367"/>
            <a:ext cx="55124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829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65400" y="-31900"/>
            <a:ext cx="12322800" cy="69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515000" y="2038400"/>
            <a:ext cx="7162000" cy="2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0666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004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463267" y="3025484"/>
            <a:ext cx="4289600" cy="1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463267" y="2026900"/>
            <a:ext cx="554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7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487649" y="1921404"/>
            <a:ext cx="4190400" cy="3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0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666" y="0"/>
            <a:ext cx="122173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328000" y="2264751"/>
            <a:ext cx="7536000" cy="16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327867" y="4069251"/>
            <a:ext cx="7536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67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67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720000" y="960000"/>
            <a:ext cx="107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2906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2597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fis-media.website/2015/09/tutorial-efek-teks-photosho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Adobe Photoshop Text Setting &amp; Styling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75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7.  </a:t>
            </a:r>
            <a:r>
              <a:rPr lang="en-US" b="1" dirty="0" err="1" smtClean="0"/>
              <a:t>Tentukan</a:t>
            </a:r>
            <a:r>
              <a:rPr lang="en-US" b="1" dirty="0" smtClean="0"/>
              <a:t> Font Alignment</a:t>
            </a:r>
          </a:p>
          <a:p>
            <a:pPr marL="203195" indent="0" fontAlgn="base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/>
              <a:t>Fitur untuk mengedit tulisan yang kelima adalah font alignment yang berfungsi untuk mengatur tata letak dari font, mungkin Anda sudah </a:t>
            </a:r>
            <a:r>
              <a:rPr lang="id-ID" sz="1400" dirty="0" smtClean="0"/>
              <a:t>mengetahuinya.</a:t>
            </a:r>
            <a:r>
              <a:rPr lang="en-US" sz="1400" dirty="0" smtClean="0"/>
              <a:t> </a:t>
            </a:r>
            <a:r>
              <a:rPr lang="id-ID" sz="1400" dirty="0" smtClean="0"/>
              <a:t>Seperti </a:t>
            </a:r>
            <a:r>
              <a:rPr lang="id-ID" sz="1400" dirty="0"/>
              <a:t>align left, berfungsi untuk mengatur tulisan agar menempel pada bagian kiri (rata kiri</a:t>
            </a:r>
            <a:r>
              <a:rPr lang="id-ID" sz="1400" dirty="0" smtClean="0"/>
              <a:t>).</a:t>
            </a:r>
            <a:r>
              <a:rPr lang="en-US" sz="1400" dirty="0" smtClean="0"/>
              <a:t> </a:t>
            </a:r>
            <a:r>
              <a:rPr lang="id-ID" sz="1400" dirty="0" smtClean="0"/>
              <a:t>Kemudian </a:t>
            </a:r>
            <a:r>
              <a:rPr lang="id-ID" sz="1400" dirty="0"/>
              <a:t>ada center, atau meletakan teks pada bagian tengah (center</a:t>
            </a:r>
            <a:r>
              <a:rPr lang="id-ID" sz="1400" dirty="0" smtClean="0"/>
              <a:t>).</a:t>
            </a:r>
            <a:r>
              <a:rPr lang="en-US" sz="1400" dirty="0" smtClean="0"/>
              <a:t> </a:t>
            </a:r>
            <a:r>
              <a:rPr lang="id-ID" sz="1400" dirty="0" smtClean="0"/>
              <a:t>Terakhir </a:t>
            </a:r>
            <a:r>
              <a:rPr lang="id-ID" sz="1400" dirty="0"/>
              <a:t>ada pilihan align right, yang berfungsi untuk membuat tulisan agar terletak pada posisi sebelah kanan (rata kanan).</a:t>
            </a:r>
          </a:p>
          <a:p>
            <a:pPr marL="203195" indent="0" fontAlgn="base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65" y="2816488"/>
            <a:ext cx="4587801" cy="12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8.  </a:t>
            </a:r>
            <a:r>
              <a:rPr lang="en-US" b="1" dirty="0" err="1" smtClean="0"/>
              <a:t>Tentukan</a:t>
            </a:r>
            <a:r>
              <a:rPr lang="en-US" b="1" dirty="0" smtClean="0"/>
              <a:t> </a:t>
            </a:r>
            <a:r>
              <a:rPr lang="en-US" b="1" dirty="0" err="1" smtClean="0"/>
              <a:t>Warna</a:t>
            </a:r>
            <a:r>
              <a:rPr lang="en-US" b="1" dirty="0" smtClean="0"/>
              <a:t> </a:t>
            </a:r>
            <a:r>
              <a:rPr lang="en-US" b="1" dirty="0" err="1" smtClean="0"/>
              <a:t>Tulisan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Color Picker</a:t>
            </a:r>
          </a:p>
          <a:p>
            <a:pPr marL="203195" indent="0" algn="just" fontAlgn="base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/>
              <a:t>Color Picker pada font ini berfungsi untuk mengatur warna dari teks, Anda juga bisa merubah warna tulisan dengan mengarahkan pipet warna ke warna yang terdapat pada kanvas untuk mengambil </a:t>
            </a:r>
            <a:r>
              <a:rPr lang="id-ID" sz="1400" dirty="0" smtClean="0"/>
              <a:t>warna </a:t>
            </a:r>
            <a:r>
              <a:rPr lang="id-ID" sz="1400" dirty="0"/>
              <a:t>tersebut dan menerapkannya pada tulisan</a:t>
            </a:r>
            <a:r>
              <a:rPr lang="id-ID" sz="1400" dirty="0" smtClean="0"/>
              <a:t>.</a:t>
            </a:r>
            <a:endParaRPr lang="en-US" sz="1400" dirty="0" smtClean="0"/>
          </a:p>
          <a:p>
            <a:pPr marL="203195" indent="0" algn="just" fontAlgn="base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74" y="1803400"/>
            <a:ext cx="7510183" cy="41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9.  </a:t>
            </a:r>
            <a:r>
              <a:rPr lang="en-US" b="1" dirty="0" err="1" smtClean="0"/>
              <a:t>Tentukan</a:t>
            </a:r>
            <a:r>
              <a:rPr lang="en-US" b="1" dirty="0" smtClean="0"/>
              <a:t> Warp Text</a:t>
            </a:r>
          </a:p>
          <a:p>
            <a:pPr marL="203195" indent="0" fontAlgn="base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W</a:t>
            </a:r>
            <a:r>
              <a:rPr lang="en-US" sz="1400" dirty="0" err="1" smtClean="0"/>
              <a:t>ar</a:t>
            </a:r>
            <a:r>
              <a:rPr lang="id-ID" sz="1400" dirty="0" smtClean="0"/>
              <a:t>p </a:t>
            </a:r>
            <a:r>
              <a:rPr lang="id-ID" sz="1400" dirty="0"/>
              <a:t>text berfungsi untuk merubah struktur dari tulisan, diantaranya membuat tulisan menjadi melengkung, membentuk lingkaran, bendera, serta struktur tulisan yang menarik </a:t>
            </a:r>
            <a:r>
              <a:rPr lang="id-ID" sz="1400" dirty="0" smtClean="0"/>
              <a:t>lainnya.</a:t>
            </a:r>
            <a:r>
              <a:rPr lang="en-US" sz="1400" dirty="0" smtClean="0"/>
              <a:t> Kita</a:t>
            </a:r>
            <a:r>
              <a:rPr lang="id-ID" sz="1400" dirty="0" smtClean="0"/>
              <a:t> </a:t>
            </a:r>
            <a:r>
              <a:rPr lang="id-ID" sz="1400" dirty="0"/>
              <a:t>bisa mencoba satu-persatu pilihan tersebut.</a:t>
            </a:r>
          </a:p>
          <a:p>
            <a:pPr marL="203195" indent="0" fontAlgn="base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78" y="1835149"/>
            <a:ext cx="7953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1236132"/>
            <a:ext cx="11057467" cy="5266267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dirty="0" err="1"/>
              <a:t>Tahap</a:t>
            </a:r>
            <a:r>
              <a:rPr lang="en-US" dirty="0"/>
              <a:t> –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3 – 9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–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2.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,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i="1" dirty="0"/>
              <a:t>alignment,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no.3 – 9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i="1" dirty="0"/>
              <a:t>style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marL="203195" indent="0" algn="just">
              <a:lnSpc>
                <a:spcPct val="150000"/>
              </a:lnSpc>
              <a:buNone/>
            </a:pPr>
            <a:endParaRPr lang="en-US" sz="1200" dirty="0" smtClean="0"/>
          </a:p>
          <a:p>
            <a:pPr marL="203195" indent="0" algn="just">
              <a:lnSpc>
                <a:spcPct val="150000"/>
              </a:lnSpc>
              <a:buNone/>
            </a:pPr>
            <a:r>
              <a:rPr lang="en-US" dirty="0" err="1" smtClean="0"/>
              <a:t>Bagi</a:t>
            </a:r>
            <a:r>
              <a:rPr lang="en-US" dirty="0" smtClean="0"/>
              <a:t> kalian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kalian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kunjungi</a:t>
            </a:r>
            <a:r>
              <a:rPr lang="en-US" dirty="0" smtClean="0"/>
              <a:t> link tutorial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48894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www.grafis-media.website/2015/09/tutorial-efek-teks-photoshop.html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440600"/>
            <a:ext cx="11057467" cy="520800"/>
          </a:xfrm>
        </p:spPr>
        <p:txBody>
          <a:bodyPr/>
          <a:lstStyle/>
          <a:p>
            <a:pPr algn="l"/>
            <a:r>
              <a:rPr lang="en-US" dirty="0" err="1" smtClean="0"/>
              <a:t>Penutup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75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1236132"/>
            <a:ext cx="11057467" cy="5266267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zaman</a:t>
            </a:r>
            <a:r>
              <a:rPr lang="en-US" sz="1400" dirty="0" smtClean="0"/>
              <a:t> </a:t>
            </a:r>
            <a:r>
              <a:rPr lang="en-US" sz="1400" dirty="0" err="1" smtClean="0"/>
              <a:t>teknologi</a:t>
            </a:r>
            <a:r>
              <a:rPr lang="en-US" sz="1400" dirty="0" smtClean="0"/>
              <a:t> yang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maju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sedang</a:t>
            </a:r>
            <a:r>
              <a:rPr lang="en-US" sz="1400" dirty="0" smtClean="0"/>
              <a:t> </a:t>
            </a:r>
            <a:r>
              <a:rPr lang="en-US" sz="1400" dirty="0" err="1" smtClean="0"/>
              <a:t>berkembang</a:t>
            </a:r>
            <a:r>
              <a:rPr lang="en-US" sz="1400" dirty="0" smtClean="0"/>
              <a:t> </a:t>
            </a:r>
            <a:r>
              <a:rPr lang="en-US" sz="1400" dirty="0" err="1" smtClean="0"/>
              <a:t>hingga</a:t>
            </a:r>
            <a:r>
              <a:rPr lang="en-US" sz="1400" dirty="0" smtClean="0"/>
              <a:t>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, </a:t>
            </a:r>
            <a:r>
              <a:rPr lang="en-US" sz="1400" dirty="0" err="1" smtClean="0"/>
              <a:t>tentunya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–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komputer</a:t>
            </a:r>
            <a:r>
              <a:rPr lang="en-US" sz="1400" dirty="0" smtClean="0"/>
              <a:t> yang </a:t>
            </a:r>
            <a:r>
              <a:rPr lang="en-US" sz="1400" dirty="0" err="1" smtClean="0"/>
              <a:t>kebanyakan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bisnis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periklanan</a:t>
            </a:r>
            <a:r>
              <a:rPr lang="en-US" sz="1400" dirty="0" smtClean="0"/>
              <a:t>, </a:t>
            </a:r>
            <a:r>
              <a:rPr lang="en-US" sz="1400" dirty="0" err="1" smtClean="0"/>
              <a:t>khususnya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Adobe Photoshop yang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sebagus</a:t>
            </a:r>
            <a:r>
              <a:rPr lang="en-US" sz="1400" dirty="0" smtClean="0"/>
              <a:t> </a:t>
            </a:r>
            <a:r>
              <a:rPr lang="en-US" sz="1400" dirty="0" err="1" smtClean="0"/>
              <a:t>mungkin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desain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kemungkinan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poster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periklanan</a:t>
            </a:r>
            <a:r>
              <a:rPr lang="en-US" sz="1400" dirty="0" smtClean="0"/>
              <a:t> </a:t>
            </a:r>
            <a:r>
              <a:rPr lang="en-US" sz="1400" dirty="0" err="1" smtClean="0"/>
              <a:t>umum</a:t>
            </a:r>
            <a:r>
              <a:rPr lang="en-US" sz="1400" dirty="0" smtClean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</a:t>
            </a:r>
            <a:r>
              <a:rPr lang="en-US" sz="1400" dirty="0" err="1" smtClean="0"/>
              <a:t>produk</a:t>
            </a:r>
            <a:r>
              <a:rPr lang="en-US" sz="1400" dirty="0" smtClean="0"/>
              <a:t>, </a:t>
            </a:r>
            <a:r>
              <a:rPr lang="en-US" sz="1400" dirty="0" err="1" smtClean="0"/>
              <a:t>bangunan</a:t>
            </a:r>
            <a:r>
              <a:rPr lang="en-US" sz="1400" dirty="0" smtClean="0"/>
              <a:t>, </a:t>
            </a:r>
            <a:r>
              <a:rPr lang="en-US" sz="1400" dirty="0" err="1" smtClean="0"/>
              <a:t>dlsb</a:t>
            </a:r>
            <a:r>
              <a:rPr lang="en-US" sz="1400" dirty="0" smtClean="0"/>
              <a:t>.</a:t>
            </a:r>
          </a:p>
          <a:p>
            <a:pPr marL="203195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Tetapi</a:t>
            </a:r>
            <a:r>
              <a:rPr lang="en-US" sz="1400" dirty="0" smtClean="0"/>
              <a:t>,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Adobe Photoshop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saja</a:t>
            </a:r>
            <a:r>
              <a:rPr lang="en-US" sz="1400" dirty="0" smtClean="0"/>
              <a:t>? </a:t>
            </a:r>
            <a:r>
              <a:rPr lang="en-US" sz="1400" dirty="0" err="1" smtClean="0"/>
              <a:t>Tentunya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,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Adobe Photoshop </a:t>
            </a:r>
            <a:r>
              <a:rPr lang="en-US" sz="1400" dirty="0" err="1" smtClean="0"/>
              <a:t>selain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juga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tulisan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poster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menarik</a:t>
            </a:r>
            <a:r>
              <a:rPr lang="en-US" sz="1400" dirty="0" smtClean="0"/>
              <a:t> </a:t>
            </a:r>
            <a:r>
              <a:rPr lang="en-US" sz="1400" dirty="0" err="1" smtClean="0"/>
              <a:t>perhatian</a:t>
            </a:r>
            <a:r>
              <a:rPr lang="en-US" sz="1400" dirty="0" smtClean="0"/>
              <a:t>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 </a:t>
            </a:r>
            <a:r>
              <a:rPr lang="en-US" sz="1400" dirty="0" err="1" smtClean="0"/>
              <a:t>umum</a:t>
            </a:r>
            <a:r>
              <a:rPr lang="en-US" sz="1400" dirty="0" smtClean="0"/>
              <a:t>. Nah, </a:t>
            </a:r>
            <a:r>
              <a:rPr lang="en-US" sz="1400" dirty="0" err="1" smtClean="0"/>
              <a:t>disinilah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mempelajari</a:t>
            </a:r>
            <a:r>
              <a:rPr lang="en-US" sz="1400" dirty="0" smtClean="0"/>
              <a:t> </a:t>
            </a:r>
            <a:r>
              <a:rPr lang="en-US" sz="1400" dirty="0" err="1" smtClean="0"/>
              <a:t>cara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tulisan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menarik</a:t>
            </a:r>
            <a:r>
              <a:rPr lang="en-US" sz="1400" dirty="0" smtClean="0"/>
              <a:t>.</a:t>
            </a:r>
            <a:endParaRPr lang="id-ID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440600"/>
            <a:ext cx="11057467" cy="520800"/>
          </a:xfrm>
        </p:spPr>
        <p:txBody>
          <a:bodyPr/>
          <a:lstStyle/>
          <a:p>
            <a:pPr algn="l"/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67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sz="1800" b="1" dirty="0" err="1" smtClean="0"/>
              <a:t>Apa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itu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Tipografi</a:t>
            </a:r>
            <a:r>
              <a:rPr lang="en-US" sz="1800" b="1" dirty="0" smtClean="0"/>
              <a:t>?</a:t>
            </a:r>
          </a:p>
          <a:p>
            <a:pPr marL="203195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Tipografi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seni</a:t>
            </a:r>
            <a:r>
              <a:rPr lang="en-US" sz="1400" dirty="0" smtClean="0"/>
              <a:t> </a:t>
            </a:r>
            <a:r>
              <a:rPr lang="en-US" sz="1400" dirty="0" err="1" smtClean="0"/>
              <a:t>mengukir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menata</a:t>
            </a:r>
            <a:r>
              <a:rPr lang="en-US" sz="1400" dirty="0" smtClean="0"/>
              <a:t> </a:t>
            </a:r>
            <a:r>
              <a:rPr lang="en-US" sz="1400" dirty="0" err="1" smtClean="0"/>
              <a:t>huruf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menciptakan</a:t>
            </a:r>
            <a:r>
              <a:rPr lang="en-US" sz="1400" dirty="0" smtClean="0"/>
              <a:t> </a:t>
            </a:r>
            <a:r>
              <a:rPr lang="en-US" sz="1400" dirty="0" err="1" smtClean="0"/>
              <a:t>kesan</a:t>
            </a:r>
            <a:r>
              <a:rPr lang="en-US" sz="1400" dirty="0" smtClean="0"/>
              <a:t> </a:t>
            </a:r>
            <a:r>
              <a:rPr lang="en-US" sz="1400" dirty="0" err="1" smtClean="0"/>
              <a:t>tertentu</a:t>
            </a:r>
            <a:r>
              <a:rPr lang="en-US" sz="1400" dirty="0" smtClean="0"/>
              <a:t> </a:t>
            </a:r>
            <a:r>
              <a:rPr lang="en-US" sz="1400" dirty="0" err="1" smtClean="0"/>
              <a:t>guna</a:t>
            </a:r>
            <a:r>
              <a:rPr lang="en-US" sz="1400" dirty="0" smtClean="0"/>
              <a:t> </a:t>
            </a:r>
            <a:r>
              <a:rPr lang="en-US" sz="1400" dirty="0" err="1" smtClean="0"/>
              <a:t>mendapatkan</a:t>
            </a:r>
            <a:r>
              <a:rPr lang="en-US" sz="1400" dirty="0" smtClean="0"/>
              <a:t> </a:t>
            </a:r>
            <a:r>
              <a:rPr lang="en-US" sz="1400" dirty="0" err="1" smtClean="0"/>
              <a:t>kenyamanan</a:t>
            </a:r>
            <a:r>
              <a:rPr lang="en-US" sz="1400" dirty="0" smtClean="0"/>
              <a:t> </a:t>
            </a:r>
            <a:r>
              <a:rPr lang="en-US" sz="1400" dirty="0" err="1" smtClean="0"/>
              <a:t>membaca</a:t>
            </a:r>
            <a:r>
              <a:rPr lang="en-US" sz="1400" dirty="0" smtClean="0"/>
              <a:t> </a:t>
            </a:r>
            <a:r>
              <a:rPr lang="en-US" sz="1400" dirty="0" err="1" smtClean="0"/>
              <a:t>semaksimal</a:t>
            </a:r>
            <a:r>
              <a:rPr lang="en-US" sz="1400" dirty="0" smtClean="0"/>
              <a:t> </a:t>
            </a:r>
            <a:r>
              <a:rPr lang="en-US" sz="1400" dirty="0" err="1" smtClean="0"/>
              <a:t>mungkin</a:t>
            </a:r>
            <a:r>
              <a:rPr lang="en-US" sz="1400" dirty="0" smtClean="0"/>
              <a:t>.</a:t>
            </a:r>
          </a:p>
          <a:p>
            <a:pPr marL="203195" indent="0" algn="just">
              <a:lnSpc>
                <a:spcPct val="150000"/>
              </a:lnSpc>
              <a:buNone/>
            </a:pPr>
            <a:r>
              <a:rPr lang="en-US" sz="1800" b="1" dirty="0" err="1" smtClean="0"/>
              <a:t>Tipografi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pada</a:t>
            </a:r>
            <a:r>
              <a:rPr lang="en-US" sz="1800" b="1" dirty="0" smtClean="0"/>
              <a:t> Photoshop</a:t>
            </a:r>
          </a:p>
          <a:p>
            <a:pPr marL="203195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Dengan </a:t>
            </a:r>
            <a:r>
              <a:rPr lang="id-ID" sz="1400" dirty="0"/>
              <a:t>adanya photoshop membuat para desainer lebih mudah lagi untuk menerapkan kreatifitas tipografinya melalui proses editing menggunakan photoshop. </a:t>
            </a:r>
            <a:r>
              <a:rPr lang="en-US" sz="1400" dirty="0" smtClean="0"/>
              <a:t>H</a:t>
            </a:r>
            <a:r>
              <a:rPr lang="id-ID" sz="1400" dirty="0" smtClean="0"/>
              <a:t>ingga </a:t>
            </a:r>
            <a:r>
              <a:rPr lang="id-ID" sz="1400" dirty="0"/>
              <a:t>kini ketenaran aplikasi ini tidak pernah pudar, karena pembuatan koran</a:t>
            </a:r>
            <a:r>
              <a:rPr lang="id-ID" sz="1400" dirty="0" smtClean="0"/>
              <a:t>,</a:t>
            </a:r>
            <a:r>
              <a:rPr lang="en-US" sz="1400" dirty="0" smtClean="0"/>
              <a:t> poster,</a:t>
            </a:r>
            <a:r>
              <a:rPr lang="id-ID" sz="1400" dirty="0" smtClean="0"/>
              <a:t> </a:t>
            </a:r>
            <a:r>
              <a:rPr lang="id-ID" sz="1400" dirty="0"/>
              <a:t>efek teks dan lainnya menjadi mudah dibuatnya.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0105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sz="1800" b="1" dirty="0" err="1" smtClean="0"/>
              <a:t>Dasar</a:t>
            </a:r>
            <a:r>
              <a:rPr lang="en-US" sz="1800" b="1" dirty="0" smtClean="0"/>
              <a:t> – </a:t>
            </a:r>
            <a:r>
              <a:rPr lang="en-US" sz="1800" b="1" dirty="0" err="1" smtClean="0"/>
              <a:t>Dasar</a:t>
            </a:r>
            <a:r>
              <a:rPr lang="en-US" sz="1800" b="1" dirty="0" smtClean="0"/>
              <a:t> Cara </a:t>
            </a:r>
            <a:r>
              <a:rPr lang="en-US" sz="1800" b="1" dirty="0" err="1" smtClean="0"/>
              <a:t>Membuat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Mendesain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Tulisan</a:t>
            </a:r>
            <a:r>
              <a:rPr lang="en-US" sz="1800" b="1" dirty="0" smtClean="0"/>
              <a:t> di Adobe Photoshop</a:t>
            </a:r>
          </a:p>
          <a:p>
            <a:pPr marL="203195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dijelaskan</a:t>
            </a:r>
            <a:r>
              <a:rPr lang="en-US" sz="1400" dirty="0" smtClean="0"/>
              <a:t> </a:t>
            </a:r>
            <a:r>
              <a:rPr lang="en-US" sz="1400" dirty="0" err="1" smtClean="0"/>
              <a:t>sebelumnya</a:t>
            </a:r>
            <a:r>
              <a:rPr lang="en-US" sz="1400" dirty="0" smtClean="0"/>
              <a:t>,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disamping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, Adobe Photoshop </a:t>
            </a:r>
            <a:r>
              <a:rPr lang="en-US" sz="1400" dirty="0" err="1" smtClean="0"/>
              <a:t>juga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tulisan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memperbagus</a:t>
            </a:r>
            <a:r>
              <a:rPr lang="en-US" sz="1400" dirty="0" smtClean="0"/>
              <a:t> template project Adobe Photoshop. </a:t>
            </a:r>
            <a:r>
              <a:rPr lang="en-US" sz="1400" dirty="0" err="1" smtClean="0"/>
              <a:t>Bagaimana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menambahkan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tulisan</a:t>
            </a:r>
            <a:r>
              <a:rPr lang="en-US" sz="1400" dirty="0" smtClean="0"/>
              <a:t> – </a:t>
            </a:r>
            <a:r>
              <a:rPr lang="en-US" sz="1400" dirty="0" err="1" smtClean="0"/>
              <a:t>tulisan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? </a:t>
            </a:r>
            <a:r>
              <a:rPr lang="en-US" sz="1400" dirty="0" err="1" smtClean="0"/>
              <a:t>Berikut</a:t>
            </a:r>
            <a:r>
              <a:rPr lang="en-US" sz="1400" dirty="0" smtClean="0"/>
              <a:t> </a:t>
            </a:r>
            <a:r>
              <a:rPr lang="en-US" sz="1400" dirty="0" err="1" smtClean="0"/>
              <a:t>langkah</a:t>
            </a:r>
            <a:r>
              <a:rPr lang="en-US" sz="1400" dirty="0" smtClean="0"/>
              <a:t> – </a:t>
            </a:r>
            <a:r>
              <a:rPr lang="en-US" sz="1400" dirty="0" err="1" smtClean="0"/>
              <a:t>langkah</a:t>
            </a:r>
            <a:r>
              <a:rPr lang="en-US" sz="1400" dirty="0" smtClean="0"/>
              <a:t> </a:t>
            </a:r>
            <a:r>
              <a:rPr lang="en-US" sz="1400" dirty="0" err="1" smtClean="0"/>
              <a:t>dasar</a:t>
            </a:r>
            <a:r>
              <a:rPr lang="en-US" sz="1400" dirty="0" smtClean="0"/>
              <a:t> </a:t>
            </a:r>
            <a:r>
              <a:rPr lang="en-US" sz="1400" dirty="0" err="1" smtClean="0"/>
              <a:t>cara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mendesain</a:t>
            </a:r>
            <a:r>
              <a:rPr lang="en-US" sz="1400" dirty="0" smtClean="0"/>
              <a:t> </a:t>
            </a:r>
            <a:r>
              <a:rPr lang="en-US" sz="1400" dirty="0" err="1" smtClean="0"/>
              <a:t>tulisan</a:t>
            </a:r>
            <a:r>
              <a:rPr lang="en-US" sz="1400" dirty="0" smtClean="0"/>
              <a:t> di Adobe Photoshop:</a:t>
            </a:r>
          </a:p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1.  </a:t>
            </a:r>
            <a:r>
              <a:rPr lang="en-US" b="1" dirty="0" err="1" smtClean="0"/>
              <a:t>Membuat</a:t>
            </a:r>
            <a:r>
              <a:rPr lang="en-US" b="1" dirty="0" smtClean="0"/>
              <a:t> Project </a:t>
            </a:r>
            <a:r>
              <a:rPr lang="en-US" b="1" dirty="0" err="1" smtClean="0"/>
              <a:t>Baru</a:t>
            </a:r>
            <a:endParaRPr lang="en-US" b="1" dirty="0" smtClean="0"/>
          </a:p>
          <a:p>
            <a:pPr marL="203195" indent="0" fontAlgn="base">
              <a:lnSpc>
                <a:spcPct val="150000"/>
              </a:lnSpc>
              <a:buNone/>
            </a:pPr>
            <a:r>
              <a:rPr lang="id-ID" sz="1400" dirty="0"/>
              <a:t>Tahap pertama yang perlu </a:t>
            </a:r>
            <a:r>
              <a:rPr lang="en-US" sz="1400" dirty="0" smtClean="0"/>
              <a:t>di</a:t>
            </a:r>
            <a:r>
              <a:rPr lang="id-ID" sz="1400" dirty="0" smtClean="0"/>
              <a:t>lakukan </a:t>
            </a:r>
            <a:r>
              <a:rPr lang="id-ID" sz="1400" dirty="0"/>
              <a:t>adalah membuat project baru atau kanvas baru yang fungsinya untuk menampung tulisan yang kita </a:t>
            </a:r>
            <a:r>
              <a:rPr lang="id-ID" sz="1400" dirty="0" smtClean="0"/>
              <a:t>buat.</a:t>
            </a:r>
            <a:r>
              <a:rPr lang="en-US" sz="1400" dirty="0" smtClean="0"/>
              <a:t> </a:t>
            </a:r>
            <a:r>
              <a:rPr lang="id-ID" sz="1400" dirty="0" smtClean="0"/>
              <a:t>Cara </a:t>
            </a:r>
            <a:r>
              <a:rPr lang="id-ID" sz="1400" dirty="0"/>
              <a:t>membuat project baru adalah pilih menu </a:t>
            </a:r>
            <a:r>
              <a:rPr lang="id-ID" sz="1400" b="1" dirty="0"/>
              <a:t>File &gt; </a:t>
            </a:r>
            <a:r>
              <a:rPr lang="id-ID" sz="1400" b="1" dirty="0" smtClean="0"/>
              <a:t>New</a:t>
            </a:r>
            <a:r>
              <a:rPr lang="id-ID" sz="1400" dirty="0" smtClean="0"/>
              <a:t>.</a:t>
            </a:r>
            <a:r>
              <a:rPr lang="en-US" sz="1400" dirty="0" smtClean="0"/>
              <a:t> Kita </a:t>
            </a:r>
            <a:r>
              <a:rPr lang="id-ID" sz="1400" dirty="0" smtClean="0"/>
              <a:t>juga </a:t>
            </a:r>
            <a:r>
              <a:rPr lang="id-ID" sz="1400" dirty="0"/>
              <a:t>bisa menekan tombol shortcut (Ctrl + N) pada keyboard untuk membuat project baru.</a:t>
            </a:r>
          </a:p>
          <a:p>
            <a:pPr marL="203195" indent="0" algn="just">
              <a:lnSpc>
                <a:spcPct val="150000"/>
              </a:lnSpc>
              <a:buNone/>
            </a:pP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21" y="3126392"/>
            <a:ext cx="5586489" cy="33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2.  </a:t>
            </a:r>
            <a:r>
              <a:rPr lang="en-US" b="1" dirty="0" err="1" smtClean="0"/>
              <a:t>Pilih</a:t>
            </a:r>
            <a:r>
              <a:rPr lang="en-US" b="1" dirty="0" smtClean="0"/>
              <a:t> Horizontal Type Tool</a:t>
            </a:r>
          </a:p>
          <a:p>
            <a:pPr marL="203195" indent="0" algn="just">
              <a:lnSpc>
                <a:spcPct val="150000"/>
              </a:lnSpc>
              <a:buNone/>
            </a:pPr>
            <a:r>
              <a:rPr lang="id-ID" sz="1400" dirty="0"/>
              <a:t>Tahap yang kedua adalah pilih horizontal type tool, shortcut untuk memanggil horizontal type tool adalah tombol “T” pada keyboard</a:t>
            </a:r>
            <a:r>
              <a:rPr lang="id-ID" sz="1400" dirty="0" smtClean="0"/>
              <a:t>.</a:t>
            </a:r>
            <a:endParaRPr lang="en-US" sz="1400" dirty="0" smtClean="0"/>
          </a:p>
          <a:p>
            <a:pPr marL="203195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203195" indent="0" algn="just">
              <a:lnSpc>
                <a:spcPct val="150000"/>
              </a:lnSpc>
              <a:buNone/>
            </a:pPr>
            <a:endParaRPr lang="en-US" sz="1400" dirty="0" smtClean="0"/>
          </a:p>
          <a:p>
            <a:pPr marL="203195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203195" indent="0" algn="just">
              <a:lnSpc>
                <a:spcPct val="150000"/>
              </a:lnSpc>
              <a:buNone/>
            </a:pPr>
            <a:endParaRPr lang="en-US" sz="1400" dirty="0" smtClean="0"/>
          </a:p>
          <a:p>
            <a:pPr marL="203195" indent="0" algn="just">
              <a:lnSpc>
                <a:spcPct val="150000"/>
              </a:lnSpc>
              <a:buNone/>
            </a:pPr>
            <a:r>
              <a:rPr lang="sv-SE" sz="1400" dirty="0"/>
              <a:t>Kemudian klik pada kanvas, lalu Anda bisa mengetikan huruf atau kata yang Anda inginkan.</a:t>
            </a:r>
            <a:endParaRPr lang="en-US" sz="1400" dirty="0" smtClean="0"/>
          </a:p>
          <a:p>
            <a:pPr marL="203195" indent="0" algn="just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78" y="1296459"/>
            <a:ext cx="2543175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40" y="2863849"/>
            <a:ext cx="71818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3.  </a:t>
            </a:r>
            <a:r>
              <a:rPr lang="en-US" b="1" dirty="0" err="1" smtClean="0"/>
              <a:t>Tentukan</a:t>
            </a:r>
            <a:r>
              <a:rPr lang="en-US" b="1" dirty="0" smtClean="0"/>
              <a:t> Font Style</a:t>
            </a:r>
          </a:p>
          <a:p>
            <a:pPr marL="203195" indent="0" fontAlgn="base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Font </a:t>
            </a:r>
            <a:r>
              <a:rPr lang="id-ID" sz="1400" dirty="0"/>
              <a:t>Style (Gaya Huruf) berfungsi untuk merubah pilihan font yang kita inginkan, sistem operasi baik itu windows maupun mac, dan OS lainnya sudah menyediakan font bawaan (default</a:t>
            </a:r>
            <a:r>
              <a:rPr lang="id-ID" sz="1400" dirty="0" smtClean="0"/>
              <a:t>).</a:t>
            </a:r>
            <a:r>
              <a:rPr lang="en-US" sz="1400" dirty="0" smtClean="0"/>
              <a:t> </a:t>
            </a:r>
            <a:r>
              <a:rPr lang="id-ID" sz="1400" dirty="0" smtClean="0"/>
              <a:t>Sehingga </a:t>
            </a:r>
            <a:r>
              <a:rPr lang="id-ID" sz="1400" dirty="0"/>
              <a:t>Anda bisa langsung memilih font mana yang cocok untuk digunakan.</a:t>
            </a:r>
          </a:p>
          <a:p>
            <a:pPr marL="203195" indent="0" algn="just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91" y="1966912"/>
            <a:ext cx="6610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4.  </a:t>
            </a:r>
            <a:r>
              <a:rPr lang="en-US" b="1" dirty="0" err="1" smtClean="0"/>
              <a:t>Tentukan</a:t>
            </a:r>
            <a:r>
              <a:rPr lang="en-US" b="1" dirty="0" smtClean="0"/>
              <a:t> Font Decoration</a:t>
            </a:r>
          </a:p>
          <a:p>
            <a:pPr marL="203195" indent="0" fontAlgn="base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/>
              <a:t>Font decoration pada font bawaan sistem operasi biasanya terdapat 3 pilihan, yaitu regular atau normal, kemudian ada bold atau huruf tebal, dan italic atau huruf </a:t>
            </a:r>
            <a:r>
              <a:rPr lang="id-ID" sz="1400" dirty="0" smtClean="0"/>
              <a:t>miring.</a:t>
            </a:r>
            <a:r>
              <a:rPr lang="en-US" sz="1400" dirty="0" smtClean="0"/>
              <a:t> </a:t>
            </a:r>
            <a:r>
              <a:rPr lang="id-ID" sz="1400" dirty="0" smtClean="0"/>
              <a:t>Jika mendownload </a:t>
            </a:r>
            <a:r>
              <a:rPr lang="id-ID" sz="1400" dirty="0"/>
              <a:t>font, </a:t>
            </a:r>
            <a:r>
              <a:rPr lang="id-ID" sz="1400" dirty="0" smtClean="0"/>
              <a:t>umu</a:t>
            </a:r>
            <a:r>
              <a:rPr lang="en-US" sz="1400" dirty="0" smtClean="0"/>
              <a:t>m</a:t>
            </a:r>
            <a:r>
              <a:rPr lang="id-ID" sz="1400" dirty="0" smtClean="0"/>
              <a:t>nya </a:t>
            </a:r>
            <a:r>
              <a:rPr lang="id-ID" sz="1400" dirty="0"/>
              <a:t>hanya terdapat pilihan regular saja.</a:t>
            </a:r>
          </a:p>
          <a:p>
            <a:pPr marL="203195" indent="0" fontAlgn="base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78" y="1720850"/>
            <a:ext cx="7953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 smtClean="0"/>
              <a:t>5.  </a:t>
            </a:r>
            <a:r>
              <a:rPr lang="en-US" b="1" dirty="0" err="1" smtClean="0"/>
              <a:t>Tentukan</a:t>
            </a:r>
            <a:r>
              <a:rPr lang="en-US" b="1" dirty="0" smtClean="0"/>
              <a:t> Font Size</a:t>
            </a:r>
          </a:p>
          <a:p>
            <a:pPr marL="203195" indent="0" fontAlgn="base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/>
              <a:t>Font Size (Ukuran Tulisan) seperti namanya, yaitu berfungsi untuk merubah ukuran dari teks Anda, baik memperbesar maupun </a:t>
            </a:r>
            <a:r>
              <a:rPr lang="id-ID" sz="1400" dirty="0" smtClean="0"/>
              <a:t>memperkecilnya.</a:t>
            </a:r>
            <a:r>
              <a:rPr lang="en-US" sz="1400" dirty="0" smtClean="0"/>
              <a:t> </a:t>
            </a:r>
            <a:r>
              <a:rPr lang="id-ID" sz="1400" dirty="0" smtClean="0"/>
              <a:t>Selain </a:t>
            </a:r>
            <a:r>
              <a:rPr lang="id-ID" sz="1400" dirty="0"/>
              <a:t>menggunakan fitur font size ini, Anda juga bisa merubah ukuran tulisan menggunakan fitur Free Transform, tekan tombol (Ctrl + T) untuk merubah ukuran dari tulisan, kemudian atur setiap sisi untuk memperbesar maupun memperkecil tulisan.</a:t>
            </a:r>
          </a:p>
          <a:p>
            <a:pPr marL="203195" indent="0" fontAlgn="base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47" y="2150533"/>
            <a:ext cx="5220838" cy="43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0333" y="406400"/>
            <a:ext cx="11057467" cy="6095999"/>
          </a:xfrm>
        </p:spPr>
        <p:txBody>
          <a:bodyPr/>
          <a:lstStyle/>
          <a:p>
            <a:pPr marL="203195" indent="0" algn="just">
              <a:lnSpc>
                <a:spcPct val="150000"/>
              </a:lnSpc>
              <a:buNone/>
            </a:pPr>
            <a:r>
              <a:rPr lang="en-US" b="1" dirty="0"/>
              <a:t>6</a:t>
            </a:r>
            <a:r>
              <a:rPr lang="en-US" b="1" dirty="0" smtClean="0"/>
              <a:t>.  </a:t>
            </a:r>
            <a:r>
              <a:rPr lang="en-US" b="1" dirty="0" err="1" smtClean="0"/>
              <a:t>Tentukan</a:t>
            </a:r>
            <a:r>
              <a:rPr lang="en-US" b="1" dirty="0" smtClean="0"/>
              <a:t> Font Edge</a:t>
            </a:r>
          </a:p>
          <a:p>
            <a:pPr marL="203195" indent="0" fontAlgn="base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/>
              <a:t>Kemudian terdapat font edge yang berfungsi untuk mengatur tepian dan teks, terdapat pilihan none, sharp (tepian tajam), smooth (tepian lembut), strong (tepian tebal), dan beberapa pilihan tepian huruf </a:t>
            </a:r>
            <a:r>
              <a:rPr lang="id-ID" sz="1400" dirty="0" smtClean="0"/>
              <a:t>lainnya.</a:t>
            </a:r>
            <a:r>
              <a:rPr lang="en-US" sz="1400" dirty="0" smtClean="0"/>
              <a:t> </a:t>
            </a:r>
            <a:r>
              <a:rPr lang="id-ID" sz="1400" dirty="0" smtClean="0"/>
              <a:t>Anda </a:t>
            </a:r>
            <a:r>
              <a:rPr lang="id-ID" sz="1400" dirty="0"/>
              <a:t>bisa memilih salah satu, atau tetap membiarkannya pada opsi none.</a:t>
            </a:r>
          </a:p>
          <a:p>
            <a:pPr marL="203195" indent="0" fontAlgn="base">
              <a:lnSpc>
                <a:spcPct val="150000"/>
              </a:lnSpc>
              <a:buNone/>
            </a:pPr>
            <a:endParaRPr lang="id-ID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76" y="1889897"/>
            <a:ext cx="5455179" cy="45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 Company Profile by Slidesgo">
  <a:themeElements>
    <a:clrScheme name="Simple Light">
      <a:dk1>
        <a:srgbClr val="343953"/>
      </a:dk1>
      <a:lt1>
        <a:srgbClr val="FFFFFF"/>
      </a:lt1>
      <a:dk2>
        <a:srgbClr val="F0EFF8"/>
      </a:dk2>
      <a:lt2>
        <a:srgbClr val="A9C0E5"/>
      </a:lt2>
      <a:accent1>
        <a:srgbClr val="D9E5F8"/>
      </a:accent1>
      <a:accent2>
        <a:srgbClr val="CBCDE7"/>
      </a:accent2>
      <a:accent3>
        <a:srgbClr val="9F9DC9"/>
      </a:accent3>
      <a:accent4>
        <a:srgbClr val="FBEDB4"/>
      </a:accent4>
      <a:accent5>
        <a:srgbClr val="FFF7D6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Adobe Photoshop</Template>
  <TotalTime>104</TotalTime>
  <Words>107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Alice</vt:lpstr>
      <vt:lpstr>Arial</vt:lpstr>
      <vt:lpstr>Bebas Neue</vt:lpstr>
      <vt:lpstr>Proxima Nova</vt:lpstr>
      <vt:lpstr>Proxima Nova Semibold</vt:lpstr>
      <vt:lpstr>Work Sans</vt:lpstr>
      <vt:lpstr>Watercolor Company Profile by Slidesgo</vt:lpstr>
      <vt:lpstr>Slidesgo Final Pages</vt:lpstr>
      <vt:lpstr>Adobe Photoshop Text Setting &amp; Styling</vt:lpstr>
      <vt:lpstr>Pengantar Materi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Penutup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 Text Setting &amp; Styling</dc:title>
  <dc:creator>USER</dc:creator>
  <cp:lastModifiedBy>USER</cp:lastModifiedBy>
  <cp:revision>12</cp:revision>
  <dcterms:created xsi:type="dcterms:W3CDTF">2021-09-27T07:51:21Z</dcterms:created>
  <dcterms:modified xsi:type="dcterms:W3CDTF">2021-09-27T09:35:35Z</dcterms:modified>
</cp:coreProperties>
</file>