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3600450" cy="1979613"/>
  <p:notesSz cx="6858000" cy="9144000"/>
  <p:defaultTextStyle>
    <a:defPPr>
      <a:defRPr lang="de-DE"/>
    </a:defPPr>
    <a:lvl1pPr marL="0" algn="l" defTabSz="43936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19685" algn="l" defTabSz="43936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39369" algn="l" defTabSz="43936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59054" algn="l" defTabSz="43936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878738" algn="l" defTabSz="43936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098423" algn="l" defTabSz="43936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18108" algn="l" defTabSz="43936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37792" algn="l" defTabSz="43936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757477" algn="l" defTabSz="43936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770" y="-1020"/>
      </p:cViewPr>
      <p:guideLst>
        <p:guide orient="horz" pos="624"/>
        <p:guide pos="11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0034" y="614965"/>
            <a:ext cx="3060382" cy="4243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40069" y="1121781"/>
            <a:ext cx="2520315" cy="5059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9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9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8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8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8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7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7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610327" y="79278"/>
            <a:ext cx="810101" cy="1689087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80023" y="79278"/>
            <a:ext cx="2370296" cy="16890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411" y="1272086"/>
            <a:ext cx="3060382" cy="393172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4411" y="839045"/>
            <a:ext cx="3060382" cy="433040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1968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3936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5905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787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9842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1810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3779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574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0024" y="461911"/>
            <a:ext cx="1590199" cy="130645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830230" y="461911"/>
            <a:ext cx="1590199" cy="130645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23" y="443123"/>
            <a:ext cx="1590824" cy="18467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19685" indent="0">
              <a:buNone/>
              <a:defRPr sz="1000" b="1"/>
            </a:lvl2pPr>
            <a:lvl3pPr marL="439369" indent="0">
              <a:buNone/>
              <a:defRPr sz="900" b="1"/>
            </a:lvl3pPr>
            <a:lvl4pPr marL="659054" indent="0">
              <a:buNone/>
              <a:defRPr sz="800" b="1"/>
            </a:lvl4pPr>
            <a:lvl5pPr marL="878738" indent="0">
              <a:buNone/>
              <a:defRPr sz="800" b="1"/>
            </a:lvl5pPr>
            <a:lvl6pPr marL="1098423" indent="0">
              <a:buNone/>
              <a:defRPr sz="800" b="1"/>
            </a:lvl6pPr>
            <a:lvl7pPr marL="1318108" indent="0">
              <a:buNone/>
              <a:defRPr sz="800" b="1"/>
            </a:lvl7pPr>
            <a:lvl8pPr marL="1537792" indent="0">
              <a:buNone/>
              <a:defRPr sz="800" b="1"/>
            </a:lvl8pPr>
            <a:lvl9pPr marL="1757477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80023" y="627796"/>
            <a:ext cx="1590824" cy="114056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828980" y="443123"/>
            <a:ext cx="1591449" cy="18467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19685" indent="0">
              <a:buNone/>
              <a:defRPr sz="1000" b="1"/>
            </a:lvl2pPr>
            <a:lvl3pPr marL="439369" indent="0">
              <a:buNone/>
              <a:defRPr sz="900" b="1"/>
            </a:lvl3pPr>
            <a:lvl4pPr marL="659054" indent="0">
              <a:buNone/>
              <a:defRPr sz="800" b="1"/>
            </a:lvl4pPr>
            <a:lvl5pPr marL="878738" indent="0">
              <a:buNone/>
              <a:defRPr sz="800" b="1"/>
            </a:lvl5pPr>
            <a:lvl6pPr marL="1098423" indent="0">
              <a:buNone/>
              <a:defRPr sz="800" b="1"/>
            </a:lvl6pPr>
            <a:lvl7pPr marL="1318108" indent="0">
              <a:buNone/>
              <a:defRPr sz="800" b="1"/>
            </a:lvl7pPr>
            <a:lvl8pPr marL="1537792" indent="0">
              <a:buNone/>
              <a:defRPr sz="800" b="1"/>
            </a:lvl8pPr>
            <a:lvl9pPr marL="1757477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828980" y="627796"/>
            <a:ext cx="1591449" cy="114056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23" y="78819"/>
            <a:ext cx="1184523" cy="33543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7677" y="78819"/>
            <a:ext cx="2012752" cy="168954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0023" y="414252"/>
            <a:ext cx="1184523" cy="1354110"/>
          </a:xfrm>
        </p:spPr>
        <p:txBody>
          <a:bodyPr/>
          <a:lstStyle>
            <a:lvl1pPr marL="0" indent="0">
              <a:buNone/>
              <a:defRPr sz="700"/>
            </a:lvl1pPr>
            <a:lvl2pPr marL="219685" indent="0">
              <a:buNone/>
              <a:defRPr sz="600"/>
            </a:lvl2pPr>
            <a:lvl3pPr marL="439369" indent="0">
              <a:buNone/>
              <a:defRPr sz="500"/>
            </a:lvl3pPr>
            <a:lvl4pPr marL="659054" indent="0">
              <a:buNone/>
              <a:defRPr sz="400"/>
            </a:lvl4pPr>
            <a:lvl5pPr marL="878738" indent="0">
              <a:buNone/>
              <a:defRPr sz="400"/>
            </a:lvl5pPr>
            <a:lvl6pPr marL="1098423" indent="0">
              <a:buNone/>
              <a:defRPr sz="400"/>
            </a:lvl6pPr>
            <a:lvl7pPr marL="1318108" indent="0">
              <a:buNone/>
              <a:defRPr sz="400"/>
            </a:lvl7pPr>
            <a:lvl8pPr marL="1537792" indent="0">
              <a:buNone/>
              <a:defRPr sz="400"/>
            </a:lvl8pPr>
            <a:lvl9pPr marL="1757477" indent="0">
              <a:buNone/>
              <a:defRPr sz="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5713" y="1385731"/>
            <a:ext cx="2160270" cy="163592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05713" y="176884"/>
            <a:ext cx="2160270" cy="1187768"/>
          </a:xfrm>
        </p:spPr>
        <p:txBody>
          <a:bodyPr/>
          <a:lstStyle>
            <a:lvl1pPr marL="0" indent="0">
              <a:buNone/>
              <a:defRPr sz="1500"/>
            </a:lvl1pPr>
            <a:lvl2pPr marL="219685" indent="0">
              <a:buNone/>
              <a:defRPr sz="1300"/>
            </a:lvl2pPr>
            <a:lvl3pPr marL="439369" indent="0">
              <a:buNone/>
              <a:defRPr sz="1200"/>
            </a:lvl3pPr>
            <a:lvl4pPr marL="659054" indent="0">
              <a:buNone/>
              <a:defRPr sz="1000"/>
            </a:lvl4pPr>
            <a:lvl5pPr marL="878738" indent="0">
              <a:buNone/>
              <a:defRPr sz="1000"/>
            </a:lvl5pPr>
            <a:lvl6pPr marL="1098423" indent="0">
              <a:buNone/>
              <a:defRPr sz="1000"/>
            </a:lvl6pPr>
            <a:lvl7pPr marL="1318108" indent="0">
              <a:buNone/>
              <a:defRPr sz="1000"/>
            </a:lvl7pPr>
            <a:lvl8pPr marL="1537792" indent="0">
              <a:buNone/>
              <a:defRPr sz="1000"/>
            </a:lvl8pPr>
            <a:lvl9pPr marL="1757477" indent="0">
              <a:buNone/>
              <a:defRPr sz="1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05713" y="1549323"/>
            <a:ext cx="2160270" cy="232330"/>
          </a:xfrm>
        </p:spPr>
        <p:txBody>
          <a:bodyPr/>
          <a:lstStyle>
            <a:lvl1pPr marL="0" indent="0">
              <a:buNone/>
              <a:defRPr sz="700"/>
            </a:lvl1pPr>
            <a:lvl2pPr marL="219685" indent="0">
              <a:buNone/>
              <a:defRPr sz="600"/>
            </a:lvl2pPr>
            <a:lvl3pPr marL="439369" indent="0">
              <a:buNone/>
              <a:defRPr sz="500"/>
            </a:lvl3pPr>
            <a:lvl4pPr marL="659054" indent="0">
              <a:buNone/>
              <a:defRPr sz="400"/>
            </a:lvl4pPr>
            <a:lvl5pPr marL="878738" indent="0">
              <a:buNone/>
              <a:defRPr sz="400"/>
            </a:lvl5pPr>
            <a:lvl6pPr marL="1098423" indent="0">
              <a:buNone/>
              <a:defRPr sz="400"/>
            </a:lvl6pPr>
            <a:lvl7pPr marL="1318108" indent="0">
              <a:buNone/>
              <a:defRPr sz="400"/>
            </a:lvl7pPr>
            <a:lvl8pPr marL="1537792" indent="0">
              <a:buNone/>
              <a:defRPr sz="400"/>
            </a:lvl8pPr>
            <a:lvl9pPr marL="1757477" indent="0">
              <a:buNone/>
              <a:defRPr sz="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0023" y="79276"/>
            <a:ext cx="3240405" cy="329936"/>
          </a:xfrm>
          <a:prstGeom prst="rect">
            <a:avLst/>
          </a:prstGeom>
        </p:spPr>
        <p:txBody>
          <a:bodyPr vert="horz" lIns="43937" tIns="21968" rIns="43937" bIns="2196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23" y="461911"/>
            <a:ext cx="3240405" cy="1306453"/>
          </a:xfrm>
          <a:prstGeom prst="rect">
            <a:avLst/>
          </a:prstGeom>
        </p:spPr>
        <p:txBody>
          <a:bodyPr vert="horz" lIns="43937" tIns="21968" rIns="43937" bIns="2196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80023" y="1834810"/>
            <a:ext cx="840105" cy="105397"/>
          </a:xfrm>
          <a:prstGeom prst="rect">
            <a:avLst/>
          </a:prstGeom>
        </p:spPr>
        <p:txBody>
          <a:bodyPr vert="horz" lIns="43937" tIns="21968" rIns="43937" bIns="2196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30155" y="1834810"/>
            <a:ext cx="1140143" cy="105397"/>
          </a:xfrm>
          <a:prstGeom prst="rect">
            <a:avLst/>
          </a:prstGeom>
        </p:spPr>
        <p:txBody>
          <a:bodyPr vert="horz" lIns="43937" tIns="21968" rIns="43937" bIns="2196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80323" y="1834810"/>
            <a:ext cx="840105" cy="105397"/>
          </a:xfrm>
          <a:prstGeom prst="rect">
            <a:avLst/>
          </a:prstGeom>
        </p:spPr>
        <p:txBody>
          <a:bodyPr vert="horz" lIns="43937" tIns="21968" rIns="43937" bIns="2196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9369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763" indent="-164763" algn="l" defTabSz="43936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6987" indent="-137303" algn="l" defTabSz="439369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49212" indent="-109842" algn="l" defTabSz="439369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68896" indent="-109842" algn="l" defTabSz="439369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88581" indent="-109842" algn="l" defTabSz="439369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08265" indent="-109842" algn="l" defTabSz="439369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27950" indent="-109842" algn="l" defTabSz="439369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47635" indent="-109842" algn="l" defTabSz="439369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67319" indent="-109842" algn="l" defTabSz="439369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3936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9685" algn="l" defTabSz="43936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39369" algn="l" defTabSz="43936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59054" algn="l" defTabSz="43936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78738" algn="l" defTabSz="43936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098423" algn="l" defTabSz="43936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18108" algn="l" defTabSz="43936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37792" algn="l" defTabSz="43936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7477" algn="l" defTabSz="43936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2033" y="72008"/>
            <a:ext cx="3456384" cy="1853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 smtClean="0"/>
              <a:t>My</a:t>
            </a:r>
            <a:r>
              <a:rPr lang="de-DE" sz="2800" b="1" dirty="0" smtClean="0"/>
              <a:t> Name </a:t>
            </a:r>
            <a:r>
              <a:rPr lang="de-DE" sz="2800" b="1" dirty="0" err="1" smtClean="0"/>
              <a:t>is</a:t>
            </a:r>
            <a:r>
              <a:rPr lang="de-DE" sz="2800" b="1" dirty="0" smtClean="0"/>
              <a:t> Red.</a:t>
            </a:r>
          </a:p>
          <a:p>
            <a:pPr algn="ctr"/>
            <a:r>
              <a:rPr lang="de-DE" sz="2800" b="1" dirty="0" err="1" smtClean="0"/>
              <a:t>Red</a:t>
            </a:r>
            <a:r>
              <a:rPr lang="de-DE" sz="2800" b="1" dirty="0" smtClean="0"/>
              <a:t> Circle.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1360254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sh</dc:creator>
  <cp:lastModifiedBy>sh</cp:lastModifiedBy>
  <cp:revision>30</cp:revision>
  <dcterms:created xsi:type="dcterms:W3CDTF">2014-05-06T08:25:26Z</dcterms:created>
  <dcterms:modified xsi:type="dcterms:W3CDTF">2017-10-23T12:04:47Z</dcterms:modified>
</cp:coreProperties>
</file>