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5" r:id="rId5"/>
    <p:sldId id="263" r:id="rId6"/>
    <p:sldId id="264" r:id="rId7"/>
    <p:sldId id="258" r:id="rId8"/>
    <p:sldId id="256" r:id="rId9"/>
  </p:sldIdLst>
  <p:sldSz cx="9144000" cy="5143500" type="screen16x9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-56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F92E2F3-A957-4897-AE39-228CC061DCDB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9552"/>
          </a:xfrm>
        </p:spPr>
        <p:txBody>
          <a:bodyPr/>
          <a:lstStyle/>
          <a:p>
            <a:r>
              <a:rPr lang="en-US" sz="4000" dirty="0" smtClean="0"/>
              <a:t>Do you like waiting in the lines?</a:t>
            </a:r>
            <a:endParaRPr lang="sk-SK" sz="4000" dirty="0"/>
          </a:p>
        </p:txBody>
      </p:sp>
      <p:pic>
        <p:nvPicPr>
          <p:cNvPr id="3074" name="Picture 2" descr="C:\work\private\ibmhackathon\presentation\462289766-people-wait-in-a-long-line-at-whole-foods-while-a-major.jpg.CROP.promo-medium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6" y="1351718"/>
            <a:ext cx="4273098" cy="228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89734" y="4299943"/>
            <a:ext cx="9054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Do your customers leave because </a:t>
            </a:r>
            <a:r>
              <a:rPr lang="en-US" sz="3200" b="1" dirty="0">
                <a:solidFill>
                  <a:schemeClr val="tx2"/>
                </a:solidFill>
              </a:rPr>
              <a:t>of </a:t>
            </a:r>
            <a:r>
              <a:rPr lang="en-US" sz="3200" b="1" dirty="0" smtClean="0">
                <a:solidFill>
                  <a:schemeClr val="tx2"/>
                </a:solidFill>
              </a:rPr>
              <a:t>a big </a:t>
            </a:r>
            <a:r>
              <a:rPr lang="en-US" sz="3200" b="1" dirty="0">
                <a:solidFill>
                  <a:schemeClr val="tx2"/>
                </a:solidFill>
              </a:rPr>
              <a:t>line ?</a:t>
            </a:r>
            <a:endParaRPr lang="sk-SK" sz="3200" b="1" dirty="0">
              <a:solidFill>
                <a:schemeClr val="tx2"/>
              </a:solidFill>
            </a:endParaRPr>
          </a:p>
        </p:txBody>
      </p:sp>
      <p:pic>
        <p:nvPicPr>
          <p:cNvPr id="3075" name="Picture 3" descr="C:\work\private\ibmhackathon\presentation\long-checkout-lin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89" y="1343400"/>
            <a:ext cx="4691720" cy="228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81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9967" y="226572"/>
            <a:ext cx="8229600" cy="516378"/>
          </a:xfrm>
        </p:spPr>
        <p:txBody>
          <a:bodyPr/>
          <a:lstStyle/>
          <a:p>
            <a:r>
              <a:rPr lang="en-US" sz="4400" dirty="0" smtClean="0"/>
              <a:t>Are your paper bills pilling up?</a:t>
            </a:r>
            <a:endParaRPr lang="sk-SK" sz="4400" dirty="0"/>
          </a:p>
        </p:txBody>
      </p:sp>
      <p:pic>
        <p:nvPicPr>
          <p:cNvPr id="4098" name="Picture 2" descr="C:\work\private\ibmhackathon\presentation\64fba8437daf48a63d6711474cc7708d.620x465x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41" y="895350"/>
            <a:ext cx="4512922" cy="253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10515" y="4109773"/>
            <a:ext cx="910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5"/>
                </a:solidFill>
              </a:rPr>
              <a:t>Can you actually find a particular one?</a:t>
            </a:r>
            <a:endParaRPr lang="sk-SK" sz="4000" dirty="0">
              <a:solidFill>
                <a:schemeClr val="accent5"/>
              </a:solidFill>
            </a:endParaRPr>
          </a:p>
        </p:txBody>
      </p:sp>
      <p:pic>
        <p:nvPicPr>
          <p:cNvPr id="4099" name="Picture 3" descr="C:\work\private\ibmhackathon\presentation\411e730b6edc6ed7ed9462cc8ba540c8--orchards-organizing-bill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676" y="742950"/>
            <a:ext cx="3781161" cy="344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95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762000"/>
          </a:xfrm>
        </p:spPr>
        <p:txBody>
          <a:bodyPr/>
          <a:lstStyle/>
          <a:p>
            <a:r>
              <a:rPr lang="en-US" sz="2400" dirty="0" smtClean="0"/>
              <a:t>Ever struggled with finding a price tag for an item?</a:t>
            </a:r>
            <a:endParaRPr lang="sk-SK" sz="2400" dirty="0"/>
          </a:p>
        </p:txBody>
      </p:sp>
      <p:pic>
        <p:nvPicPr>
          <p:cNvPr id="5122" name="Picture 2" descr="C:\work\private\ibmhackathon\presentation\22809962_10211003492906770_396138783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17401"/>
            <a:ext cx="7522921" cy="326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80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2699793" y="2463738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videjko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3716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Scan2Shop offers?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Market</a:t>
            </a:r>
          </a:p>
          <a:p>
            <a:pPr lvl="1"/>
            <a:r>
              <a:rPr lang="en-US" dirty="0" smtClean="0"/>
              <a:t>Full </a:t>
            </a:r>
            <a:r>
              <a:rPr lang="en-US" dirty="0"/>
              <a:t>digitalization of medium to large supermarket within few a </a:t>
            </a:r>
            <a:r>
              <a:rPr lang="en-US" dirty="0" smtClean="0"/>
              <a:t>day’s</a:t>
            </a:r>
          </a:p>
          <a:p>
            <a:pPr lvl="1"/>
            <a:r>
              <a:rPr lang="en-US" dirty="0" smtClean="0"/>
              <a:t>Statistics per user</a:t>
            </a:r>
          </a:p>
          <a:p>
            <a:pPr lvl="1"/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Customer</a:t>
            </a:r>
          </a:p>
          <a:p>
            <a:pPr marL="800100" lvl="1"/>
            <a:r>
              <a:rPr lang="en-US" dirty="0" smtClean="0"/>
              <a:t>Tracking of bills in digital form</a:t>
            </a:r>
          </a:p>
          <a:p>
            <a:pPr marL="800100" lvl="1"/>
            <a:r>
              <a:rPr lang="en-US" dirty="0" smtClean="0"/>
              <a:t>Statistics </a:t>
            </a:r>
          </a:p>
          <a:p>
            <a:pPr marL="800100" lvl="1"/>
            <a:r>
              <a:rPr lang="en-US" dirty="0" smtClean="0"/>
              <a:t>Possibility to check price of untagged item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Both</a:t>
            </a:r>
          </a:p>
          <a:p>
            <a:pPr marL="800100" lvl="1"/>
            <a:r>
              <a:rPr lang="en-US" b="1" dirty="0" smtClean="0">
                <a:solidFill>
                  <a:srgbClr val="FF0000"/>
                </a:solidFill>
              </a:rPr>
              <a:t>Checkout time reduced!</a:t>
            </a:r>
          </a:p>
          <a:p>
            <a:pPr marL="800100" lvl="1"/>
            <a:endParaRPr lang="en-US" dirty="0" smtClean="0"/>
          </a:p>
          <a:p>
            <a:pPr marL="57150" indent="0">
              <a:buNone/>
            </a:pPr>
            <a:endParaRPr lang="en-US" dirty="0" smtClean="0"/>
          </a:p>
        </p:txBody>
      </p:sp>
      <p:pic>
        <p:nvPicPr>
          <p:cNvPr id="1026" name="Picture 2" descr="C:\work\private\ibmhackathon\presentation\Screenshot_2017-10-24-13-17-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962150"/>
            <a:ext cx="1679078" cy="2985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7890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ideas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/>
            <a:r>
              <a:rPr lang="en-US" dirty="0" smtClean="0"/>
              <a:t>Price </a:t>
            </a:r>
            <a:r>
              <a:rPr lang="en-US" dirty="0"/>
              <a:t>checking within multiple stores</a:t>
            </a:r>
          </a:p>
          <a:p>
            <a:r>
              <a:rPr lang="en-US" dirty="0" smtClean="0"/>
              <a:t>Full order statistics (per week, month,  year, store…)</a:t>
            </a:r>
          </a:p>
          <a:p>
            <a:r>
              <a:rPr lang="en-US" dirty="0" smtClean="0"/>
              <a:t>Desktop version of order history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31901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ionic (apache </a:t>
            </a:r>
            <a:r>
              <a:rPr lang="en-US" dirty="0" err="1" smtClean="0"/>
              <a:t>cordova</a:t>
            </a:r>
            <a:r>
              <a:rPr lang="en-US" dirty="0" smtClean="0"/>
              <a:t>, angular 4)</a:t>
            </a:r>
          </a:p>
          <a:p>
            <a:r>
              <a:rPr lang="en-US" dirty="0" smtClean="0"/>
              <a:t>node.js</a:t>
            </a:r>
          </a:p>
          <a:p>
            <a:r>
              <a:rPr lang="en-US" dirty="0"/>
              <a:t>s</a:t>
            </a:r>
            <a:r>
              <a:rPr lang="en-US" dirty="0" smtClean="0"/>
              <a:t>ocket.io</a:t>
            </a:r>
          </a:p>
          <a:p>
            <a:r>
              <a:rPr lang="en-US" dirty="0" smtClean="0"/>
              <a:t>Mongo DB</a:t>
            </a:r>
          </a:p>
          <a:p>
            <a:r>
              <a:rPr lang="en-US" dirty="0" smtClean="0"/>
              <a:t>Indexed DB</a:t>
            </a:r>
            <a:r>
              <a:rPr lang="en-US" dirty="0"/>
              <a:t> </a:t>
            </a:r>
            <a:r>
              <a:rPr lang="en-US" dirty="0" smtClean="0"/>
              <a:t>(offline storage)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IBM </a:t>
            </a:r>
            <a:r>
              <a:rPr lang="en-US" b="1" dirty="0" err="1" smtClean="0">
                <a:solidFill>
                  <a:schemeClr val="tx2"/>
                </a:solidFill>
              </a:rPr>
              <a:t>Bluemix</a:t>
            </a:r>
            <a:endParaRPr lang="en-US" b="1" dirty="0">
              <a:solidFill>
                <a:schemeClr val="tx2"/>
              </a:solidFill>
            </a:endParaRP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Compose for Mongo DB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SDK for Node.js</a:t>
            </a:r>
          </a:p>
        </p:txBody>
      </p:sp>
      <p:pic>
        <p:nvPicPr>
          <p:cNvPr id="2050" name="Picture 2" descr="C:\work\private\ibmhackathon\presentation\Screenshot_2017-10-24-13-14-5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885950"/>
            <a:ext cx="1734389" cy="3083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7972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\private\ibmhackathon\userScanner\resources\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95705"/>
            <a:ext cx="4176464" cy="294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2756146" y="3597864"/>
            <a:ext cx="3055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Shop, sell, digitalize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685490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íva">
  <a:themeElements>
    <a:clrScheme name="Exekutíva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kutíva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í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228</TotalTime>
  <Words>142</Words>
  <Application>Microsoft Office PowerPoint</Application>
  <PresentationFormat>Prezentácia na obrazovke (16:9)</PresentationFormat>
  <Paragraphs>32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Exekutíva</vt:lpstr>
      <vt:lpstr>Do you like waiting in the lines?</vt:lpstr>
      <vt:lpstr>Are your paper bills pilling up?</vt:lpstr>
      <vt:lpstr>Ever struggled with finding a price tag for an item?</vt:lpstr>
      <vt:lpstr>Prezentácia programu PowerPoint</vt:lpstr>
      <vt:lpstr>What Scan2Shop offers?</vt:lpstr>
      <vt:lpstr>Future ideas</vt:lpstr>
      <vt:lpstr>Technologies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Galadik.Fedor</dc:creator>
  <cp:lastModifiedBy>Galadik.Fedor</cp:lastModifiedBy>
  <cp:revision>30</cp:revision>
  <dcterms:created xsi:type="dcterms:W3CDTF">2017-10-24T07:25:20Z</dcterms:created>
  <dcterms:modified xsi:type="dcterms:W3CDTF">2017-10-24T11:34:48Z</dcterms:modified>
</cp:coreProperties>
</file>