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5" r:id="rId5"/>
    <p:sldId id="263" r:id="rId6"/>
    <p:sldId id="264" r:id="rId7"/>
    <p:sldId id="258" r:id="rId8"/>
    <p:sldId id="256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sz="4000" dirty="0" smtClean="0"/>
              <a:t>Do you like waiting in the lines?</a:t>
            </a:r>
            <a:endParaRPr lang="sk-SK" sz="4000" dirty="0"/>
          </a:p>
        </p:txBody>
      </p:sp>
      <p:pic>
        <p:nvPicPr>
          <p:cNvPr id="3074" name="Picture 2" descr="C:\work\private\ibmhackathon\presentation\462289766-people-wait-in-a-long-line-at-whole-foods-while-a-major.jpg.CROP.promo-medium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290"/>
            <a:ext cx="433929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89733" y="5733256"/>
            <a:ext cx="905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Do your customers leave because </a:t>
            </a:r>
            <a:r>
              <a:rPr lang="en-US" sz="3200" b="1" dirty="0">
                <a:solidFill>
                  <a:schemeClr val="tx2"/>
                </a:solidFill>
              </a:rPr>
              <a:t>of </a:t>
            </a:r>
            <a:r>
              <a:rPr lang="en-US" sz="3200" b="1" dirty="0" smtClean="0">
                <a:solidFill>
                  <a:schemeClr val="tx2"/>
                </a:solidFill>
              </a:rPr>
              <a:t>a big </a:t>
            </a:r>
            <a:r>
              <a:rPr lang="en-US" sz="3200" b="1" dirty="0">
                <a:solidFill>
                  <a:schemeClr val="tx2"/>
                </a:solidFill>
              </a:rPr>
              <a:t>line ?</a:t>
            </a:r>
            <a:endParaRPr lang="sk-SK" sz="3200" b="1" dirty="0">
              <a:solidFill>
                <a:schemeClr val="tx2"/>
              </a:solidFill>
            </a:endParaRPr>
          </a:p>
        </p:txBody>
      </p:sp>
      <p:pic>
        <p:nvPicPr>
          <p:cNvPr id="3075" name="Picture 3" descr="C:\work\private\ibmhackathon\presentation\long-checkout-lin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94" y="1802290"/>
            <a:ext cx="477202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US" sz="4400" dirty="0" smtClean="0"/>
              <a:t>Are your paper bills pilling up?</a:t>
            </a:r>
            <a:endParaRPr lang="sk-SK" sz="4400" dirty="0"/>
          </a:p>
        </p:txBody>
      </p:sp>
      <p:pic>
        <p:nvPicPr>
          <p:cNvPr id="4098" name="Picture 2" descr="C:\work\private\ibmhackathon\presentation\64fba8437daf48a63d6711474cc7708d.620x465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451292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0515" y="5479698"/>
            <a:ext cx="91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</a:rPr>
              <a:t>Can you actually find a particular one?</a:t>
            </a:r>
            <a:endParaRPr lang="sk-SK" sz="4000" dirty="0">
              <a:solidFill>
                <a:schemeClr val="accent5"/>
              </a:solidFill>
            </a:endParaRPr>
          </a:p>
        </p:txBody>
      </p:sp>
      <p:pic>
        <p:nvPicPr>
          <p:cNvPr id="4099" name="Picture 3" descr="C:\work\private\ibmhackathon\presentation\411e730b6edc6ed7ed9462cc8ba540c8--orchards-organizing-b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75" y="764704"/>
            <a:ext cx="3781161" cy="48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Ever struggled with finding a price tag for an item?</a:t>
            </a:r>
            <a:endParaRPr lang="sk-SK" sz="4400" dirty="0"/>
          </a:p>
        </p:txBody>
      </p:sp>
      <p:pic>
        <p:nvPicPr>
          <p:cNvPr id="5122" name="Picture 2" descr="C:\work\private\ibmhackathon\presentation\22809962_10211003492906770_39613878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7695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0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99792" y="328498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videjko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71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Scan2Shop offers?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digitalization of medium to large supermarket within few a </a:t>
            </a:r>
            <a:r>
              <a:rPr lang="en-US" dirty="0" smtClean="0"/>
              <a:t>day’s</a:t>
            </a:r>
          </a:p>
          <a:p>
            <a:pPr lvl="1"/>
            <a:r>
              <a:rPr lang="en-US" dirty="0" smtClean="0"/>
              <a:t>Statistics per user</a:t>
            </a:r>
          </a:p>
          <a:p>
            <a:pPr lvl="1"/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Customer</a:t>
            </a:r>
          </a:p>
          <a:p>
            <a:pPr marL="800100" lvl="1"/>
            <a:r>
              <a:rPr lang="en-US" dirty="0" smtClean="0"/>
              <a:t>Tracking of bills in digital form</a:t>
            </a:r>
          </a:p>
          <a:p>
            <a:pPr marL="800100" lvl="1"/>
            <a:r>
              <a:rPr lang="en-US" dirty="0" smtClean="0"/>
              <a:t>Statistics </a:t>
            </a:r>
          </a:p>
          <a:p>
            <a:pPr marL="800100" lvl="1"/>
            <a:r>
              <a:rPr lang="en-US" dirty="0" smtClean="0"/>
              <a:t>Possibility to check price of untagged item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Both</a:t>
            </a:r>
          </a:p>
          <a:p>
            <a:pPr marL="800100" lvl="1"/>
            <a:r>
              <a:rPr lang="en-US" b="1" dirty="0" smtClean="0">
                <a:solidFill>
                  <a:srgbClr val="FF0000"/>
                </a:solidFill>
              </a:rPr>
              <a:t>Checkout time reduced!</a:t>
            </a:r>
          </a:p>
          <a:p>
            <a:pPr marL="800100" lvl="1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9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Price </a:t>
            </a:r>
            <a:r>
              <a:rPr lang="en-US" dirty="0"/>
              <a:t>checking within multiple stores</a:t>
            </a:r>
          </a:p>
          <a:p>
            <a:r>
              <a:rPr lang="en-US" dirty="0" smtClean="0"/>
              <a:t>Full order statistics (per week, month,  year, store…)</a:t>
            </a:r>
          </a:p>
          <a:p>
            <a:r>
              <a:rPr lang="en-US" dirty="0" smtClean="0"/>
              <a:t>Desktop version of order history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190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(apache </a:t>
            </a:r>
            <a:r>
              <a:rPr lang="en-US" dirty="0" err="1" smtClean="0"/>
              <a:t>cordova</a:t>
            </a:r>
            <a:r>
              <a:rPr lang="en-US" dirty="0" smtClean="0"/>
              <a:t>, angular 4)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/>
              <a:t>s</a:t>
            </a:r>
            <a:r>
              <a:rPr lang="en-US" dirty="0" smtClean="0"/>
              <a:t>ocket.io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Indexed DB</a:t>
            </a:r>
            <a:r>
              <a:rPr lang="en-US" dirty="0"/>
              <a:t> </a:t>
            </a:r>
            <a:r>
              <a:rPr lang="en-US" dirty="0" smtClean="0"/>
              <a:t>(offline storage)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IBM </a:t>
            </a:r>
            <a:r>
              <a:rPr lang="en-US" b="1" dirty="0" err="1" smtClean="0">
                <a:solidFill>
                  <a:schemeClr val="tx2"/>
                </a:solidFill>
              </a:rPr>
              <a:t>Bluemix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Compose for Mongo DB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SDK for Node.js</a:t>
            </a:r>
          </a:p>
        </p:txBody>
      </p:sp>
    </p:spTree>
    <p:extLst>
      <p:ext uri="{BB962C8B-B14F-4D97-AF65-F5344CB8AC3E}">
        <p14:creationId xmlns:p14="http://schemas.microsoft.com/office/powerpoint/2010/main" val="11797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private\ibmhackathon\userScanner\resources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27607"/>
            <a:ext cx="4176464" cy="392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56145" y="4797151"/>
            <a:ext cx="3055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Shop, sell, digitalize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68549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180</TotalTime>
  <Words>142</Words>
  <Application>Microsoft Office PowerPoint</Application>
  <PresentationFormat>Prezentácia na obrazovke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Exekutíva</vt:lpstr>
      <vt:lpstr>Do you like waiting in the lines?</vt:lpstr>
      <vt:lpstr>Are your paper bills pilling up?</vt:lpstr>
      <vt:lpstr>Ever struggled with finding a price tag for an item?</vt:lpstr>
      <vt:lpstr>Prezentácia programu PowerPoint</vt:lpstr>
      <vt:lpstr>What Scan2Shop offers?</vt:lpstr>
      <vt:lpstr>Future ideas</vt:lpstr>
      <vt:lpstr>Technologies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Galadik.Fedor</dc:creator>
  <cp:lastModifiedBy>Galadik.Fedor</cp:lastModifiedBy>
  <cp:revision>23</cp:revision>
  <dcterms:created xsi:type="dcterms:W3CDTF">2017-10-24T07:25:20Z</dcterms:created>
  <dcterms:modified xsi:type="dcterms:W3CDTF">2017-10-24T10:36:02Z</dcterms:modified>
</cp:coreProperties>
</file>