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0309-4399-5A4C-84F4-272C924944FE}" type="datetimeFigureOut">
              <a:rPr lang="en-US" smtClean="0"/>
              <a:t>6/9/13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DEC4B-3461-8746-B771-6EEECEF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atin_(language)" TargetMode="External"/><Relationship Id="rId4" Type="http://schemas.openxmlformats.org/officeDocument/2006/relationships/hyperlink" Target="http://en.wikipedia.org/wiki/War" TargetMode="External"/><Relationship Id="rId5" Type="http://schemas.openxmlformats.org/officeDocument/2006/relationships/hyperlink" Target="http://en.wikipedia.org/wiki/Just_war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wrong</a:t>
            </a:r>
            <a:r>
              <a:rPr lang="en-US" baseline="0" dirty="0" smtClean="0"/>
              <a:t> with this definition as it is?  It is circular or begs the question: what is a just cause, what is a just means?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DEC4B-3461-8746-B771-6EEECEF39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Jus ad bellum</a:t>
            </a:r>
            <a:r>
              <a:rPr lang="en-US" dirty="0" smtClean="0"/>
              <a:t> (</a:t>
            </a:r>
            <a:r>
              <a:rPr lang="en-US" dirty="0" smtClean="0">
                <a:hlinkClick r:id="rId3" tooltip="Latin (language)"/>
              </a:rPr>
              <a:t>Latin</a:t>
            </a:r>
            <a:r>
              <a:rPr lang="en-US" dirty="0" smtClean="0"/>
              <a:t> for "right to war") is a set of criteria that are to be consulted </a:t>
            </a:r>
            <a:r>
              <a:rPr lang="en-US" i="1" dirty="0" smtClean="0"/>
              <a:t>before</a:t>
            </a:r>
            <a:r>
              <a:rPr lang="en-US" dirty="0" smtClean="0"/>
              <a:t> engaging in </a:t>
            </a:r>
            <a:r>
              <a:rPr lang="en-US" dirty="0" smtClean="0">
                <a:hlinkClick r:id="rId4" tooltip="War"/>
              </a:rPr>
              <a:t>war</a:t>
            </a:r>
            <a:r>
              <a:rPr lang="en-US" dirty="0" smtClean="0"/>
              <a:t>, in order to determine whether entering into war is permissible; that is, whether it is a </a:t>
            </a:r>
            <a:r>
              <a:rPr lang="en-US" dirty="0" smtClean="0">
                <a:hlinkClick r:id="rId5" tooltip="Just war"/>
              </a:rPr>
              <a:t>just war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DEC4B-3461-8746-B771-6EEECEF39A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law in waging</a:t>
            </a:r>
            <a:r>
              <a:rPr lang="en-US" baseline="0" dirty="0" smtClean="0"/>
              <a:t> war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DEC4B-3461-8746-B771-6EEECEF39A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(The official intention was to quicken the end of a war and avoid unnecessary loss of American life)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DEC4B-3461-8746-B771-6EEECEF39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90-166 thousand died</a:t>
            </a:r>
            <a:r>
              <a:rPr lang="en-US" baseline="0" dirty="0" smtClean="0"/>
              <a:t> in Hiroshima, 60-80 thousand in Nagasaki.  More than a hundred thousand civilians died in the extended </a:t>
            </a:r>
            <a:r>
              <a:rPr lang="en-US" baseline="0" dirty="0" err="1" smtClean="0"/>
              <a:t>Iraqu</a:t>
            </a:r>
            <a:r>
              <a:rPr lang="en-US" baseline="0" dirty="0" smtClean="0"/>
              <a:t> war as well.  Should war be opposed because it inevitably leads to unjust means?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7DA9-1D7E-9344-B03E-8CF2D1E507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B0FCF3F-CE6E-CB46-AF40-49C2D82337E9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8CC4E7E-D731-9A40-8089-071FB9E41A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War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Daniel Hampikian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3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(Hiroshima on the left, Nagasaki on the right)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2664" b="2664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2793"/>
            <a:ext cx="18542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262" y="2932793"/>
            <a:ext cx="1767738" cy="2465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53573" y="1194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Jesus himself and the early Christians thought the answer to this was never.  </a:t>
            </a:r>
          </a:p>
          <a:p>
            <a:r>
              <a:rPr lang="en-US" dirty="0" smtClean="0"/>
              <a:t>Christianity is widespread and endorses pacifism, yet there are very few pacifistic Christians.  </a:t>
            </a:r>
          </a:p>
          <a:p>
            <a:r>
              <a:rPr lang="en-US" dirty="0" smtClean="0"/>
              <a:t>St. Augustine came up with the following definition of a just war:</a:t>
            </a:r>
          </a:p>
          <a:p>
            <a:pPr lvl="1"/>
            <a:r>
              <a:rPr lang="en-US" dirty="0" smtClean="0"/>
              <a:t>Declared by a legitimate competent authority</a:t>
            </a:r>
          </a:p>
          <a:p>
            <a:pPr lvl="1"/>
            <a:r>
              <a:rPr lang="en-US" dirty="0" smtClean="0"/>
              <a:t>Waged for a just cause</a:t>
            </a:r>
          </a:p>
          <a:p>
            <a:pPr lvl="1"/>
            <a:r>
              <a:rPr lang="en-US" dirty="0" smtClean="0"/>
              <a:t>Fought using just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 war just?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use of force undertaken by persons organized in a functioning chain of command</a:t>
            </a:r>
          </a:p>
          <a:p>
            <a:r>
              <a:rPr lang="en-US" dirty="0" smtClean="0"/>
              <a:t>The force is directed by those persons to an identifiable political result</a:t>
            </a:r>
          </a:p>
          <a:p>
            <a:pPr lvl="1"/>
            <a:r>
              <a:rPr lang="en-US" dirty="0" smtClean="0"/>
              <a:t>Not genocide or religious conversion </a:t>
            </a:r>
            <a:endParaRPr lang="en-US" dirty="0"/>
          </a:p>
          <a:p>
            <a:pPr lvl="1"/>
            <a:r>
              <a:rPr lang="en-US" dirty="0" smtClean="0"/>
              <a:t>An alteration in government structure or authority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Competent 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9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for political gain of private interests (winning an upcoming election, for instance)</a:t>
            </a:r>
          </a:p>
          <a:p>
            <a:r>
              <a:rPr lang="en-US" dirty="0" smtClean="0"/>
              <a:t>Fought because of moral but realistic intentions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Intention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4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defense is just, plunder (economic gain) is not</a:t>
            </a:r>
          </a:p>
          <a:p>
            <a:r>
              <a:rPr lang="en-US" dirty="0" smtClean="0"/>
              <a:t>Is military intervention justified to bestow the benefits of Western civilization on less advanced civilizations?</a:t>
            </a:r>
          </a:p>
          <a:p>
            <a:r>
              <a:rPr lang="en-US" dirty="0" smtClean="0"/>
              <a:t>The UN rejects anticipatory self defense as a just cause, do you agree?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Cause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0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evil that results from the war must be less than the evil that would result had the war not been fought</a:t>
            </a:r>
          </a:p>
          <a:p>
            <a:r>
              <a:rPr lang="en-US" dirty="0" smtClean="0"/>
              <a:t>If the just cause can be achieved by means other than war, or the war cannot achieve the just cause, a war fought for that cause is not a just war.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89" y="368363"/>
            <a:ext cx="7756263" cy="1054250"/>
          </a:xfrm>
        </p:spPr>
        <p:txBody>
          <a:bodyPr/>
          <a:lstStyle/>
          <a:p>
            <a:r>
              <a:rPr lang="en-US" dirty="0" smtClean="0"/>
              <a:t>Proportionality and last 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Competent Authority</a:t>
            </a:r>
          </a:p>
          <a:p>
            <a:r>
              <a:rPr lang="en-US" dirty="0" smtClean="0"/>
              <a:t>Moral Intentions</a:t>
            </a:r>
          </a:p>
          <a:p>
            <a:r>
              <a:rPr lang="en-US" dirty="0" smtClean="0"/>
              <a:t>Just Cause</a:t>
            </a:r>
          </a:p>
          <a:p>
            <a:r>
              <a:rPr lang="en-US" dirty="0" smtClean="0"/>
              <a:t>Reasonable Chance</a:t>
            </a:r>
          </a:p>
          <a:p>
            <a:r>
              <a:rPr lang="en-US" dirty="0" smtClean="0"/>
              <a:t>Last Resort</a:t>
            </a:r>
          </a:p>
          <a:p>
            <a:r>
              <a:rPr lang="en-US" dirty="0" smtClean="0"/>
              <a:t>Proportionality</a:t>
            </a:r>
          </a:p>
          <a:p>
            <a:r>
              <a:rPr lang="en-US" dirty="0" smtClean="0"/>
              <a:t>(Just Peace)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Jus ad bellum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689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Necessity (no more destruction of life and property than necessary for a specific just cause)</a:t>
            </a:r>
          </a:p>
          <a:p>
            <a:r>
              <a:rPr lang="en-US" dirty="0" smtClean="0"/>
              <a:t>Proportionality (the amount of destruction must be proportionate to the military objective</a:t>
            </a:r>
          </a:p>
          <a:p>
            <a:r>
              <a:rPr lang="en-US" dirty="0" smtClean="0"/>
              <a:t>Discrimination (between civilian and military personal, structures, supplies, and vehicles)</a:t>
            </a:r>
          </a:p>
          <a:p>
            <a:pPr lvl="1"/>
            <a:r>
              <a:rPr lang="en-US" dirty="0" smtClean="0"/>
              <a:t>Objective (no civilian targets killed or destroyed)</a:t>
            </a:r>
          </a:p>
          <a:p>
            <a:pPr lvl="1"/>
            <a:r>
              <a:rPr lang="en-US" dirty="0" smtClean="0"/>
              <a:t>Subjective (no intending to target civilians)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Jus in bello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494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the dropping of the bombs on Hiroshima and Nagasaki meet the requirements of jus ad bellum and just in bello?  Support your answer with a reason involving one of the criterion of just war theory.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5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78</TotalTime>
  <Words>527</Words>
  <Application>Microsoft Macintosh PowerPoint</Application>
  <PresentationFormat>On-screen Show (4:3)</PresentationFormat>
  <Paragraphs>51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Just War Theory</vt:lpstr>
      <vt:lpstr>When is a war just?</vt:lpstr>
      <vt:lpstr>Competent Authority</vt:lpstr>
      <vt:lpstr>Right Intention</vt:lpstr>
      <vt:lpstr>Just Cause</vt:lpstr>
      <vt:lpstr>Proportionality and last resort</vt:lpstr>
      <vt:lpstr>Jus ad bellum</vt:lpstr>
      <vt:lpstr>Jus in bello</vt:lpstr>
      <vt:lpstr>In Class Exercise:</vt:lpstr>
      <vt:lpstr>(Hiroshima on the left, Nagasaki on the right)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Ethics of War</dc:title>
  <dc:creator>Daniel Hampikian</dc:creator>
  <cp:lastModifiedBy>Daniel Hampikian</cp:lastModifiedBy>
  <cp:revision>19</cp:revision>
  <dcterms:created xsi:type="dcterms:W3CDTF">2013-06-09T16:43:07Z</dcterms:created>
  <dcterms:modified xsi:type="dcterms:W3CDTF">2013-06-09T18:01:30Z</dcterms:modified>
</cp:coreProperties>
</file>