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71" r:id="rId3"/>
    <p:sldId id="280" r:id="rId4"/>
    <p:sldId id="279" r:id="rId5"/>
    <p:sldId id="281" r:id="rId6"/>
    <p:sldId id="276" r:id="rId7"/>
    <p:sldId id="277" r:id="rId8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7E9632"/>
    <a:srgbClr val="DBEFF9"/>
    <a:srgbClr val="FFD757"/>
    <a:srgbClr val="FFC000"/>
    <a:srgbClr val="9FE4FF"/>
    <a:srgbClr val="00B0F6"/>
    <a:srgbClr val="B0DD7F"/>
    <a:srgbClr val="4FCEFF"/>
    <a:srgbClr val="0C9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112" d="100"/>
          <a:sy n="112" d="100"/>
        </p:scale>
        <p:origin x="55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8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5091B3-42F9-4632-BE7C-33274F4F2D34}" type="datetime1">
              <a:rPr lang="es-ES" smtClean="0"/>
              <a:t>14/01/2023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196BA1-C532-4378-8FB2-9F5B51690B0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73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133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919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DC83968-D36C-454A-A75F-3E5398C4DAD6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FBCDF-CF6B-4AF1-B6FF-086EFC021A17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B2E012C-D5A5-47C0-9FB6-B72980AEA738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C81F6-0E5A-4657-A7C7-41274A6E3DFB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posición de imagen 16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dirty="0"/>
              <a:t>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Rectángulo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B0F479-8C3C-45B7-A68F-5857AF5AA08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F6CB1-E7CC-4FC3-B9A8-FEC6E20C0802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08CB1-4D57-4BCF-863F-20CF78FFDE26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88471-925C-4C03-8335-0422A8E49CF0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2B8890-3E7D-4E50-A6E6-E75682D1E8B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252DF38-6D84-4410-A016-A7A55786E602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ectá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C3BD28-0BB9-490A-B90F-B27AEFF63725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Intervalos</a:t>
            </a:r>
          </a:p>
        </p:txBody>
      </p:sp>
      <p:pic>
        <p:nvPicPr>
          <p:cNvPr id="10" name="Marcador de posición de imagen 9" descr="Teclas de pian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Distancia entre notas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Tono y semitono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2065308"/>
            <a:ext cx="9036494" cy="1246036"/>
          </a:xfrm>
        </p:spPr>
        <p:txBody>
          <a:bodyPr rtlCol="0"/>
          <a:lstStyle/>
          <a:p>
            <a:pPr rtl="0"/>
            <a:r>
              <a:rPr lang="es-ES" dirty="0"/>
              <a:t>El tono y semitono son las distancias básicas entre notas.</a:t>
            </a:r>
          </a:p>
          <a:p>
            <a:pPr rtl="0"/>
            <a:r>
              <a:rPr lang="es-ES" sz="1800" dirty="0"/>
              <a:t>La distancia de semitono es la que existe entre notas que están una al lado de otra, y la de tono, la que hay entre dos notas con una nota de por medio</a:t>
            </a:r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46" name="Diagrama de flujo: conector 45">
            <a:extLst>
              <a:ext uri="{FF2B5EF4-FFF2-40B4-BE49-F238E27FC236}">
                <a16:creationId xmlns:a16="http://schemas.microsoft.com/office/drawing/2014/main" id="{9AD41A05-FA77-9992-DC18-EC313166B27C}"/>
              </a:ext>
            </a:extLst>
          </p:cNvPr>
          <p:cNvSpPr/>
          <p:nvPr/>
        </p:nvSpPr>
        <p:spPr>
          <a:xfrm>
            <a:off x="3092015" y="3786251"/>
            <a:ext cx="504056" cy="527584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Re</a:t>
            </a:r>
          </a:p>
        </p:txBody>
      </p:sp>
      <p:sp>
        <p:nvSpPr>
          <p:cNvPr id="47" name="Diagrama de flujo: conector 46">
            <a:extLst>
              <a:ext uri="{FF2B5EF4-FFF2-40B4-BE49-F238E27FC236}">
                <a16:creationId xmlns:a16="http://schemas.microsoft.com/office/drawing/2014/main" id="{A904B557-7EB0-BDFA-C45A-A9AE4D2F6ADE}"/>
              </a:ext>
            </a:extLst>
          </p:cNvPr>
          <p:cNvSpPr/>
          <p:nvPr/>
        </p:nvSpPr>
        <p:spPr>
          <a:xfrm>
            <a:off x="8306513" y="3789040"/>
            <a:ext cx="504056" cy="50405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La</a:t>
            </a:r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CD909160-A408-67FF-CA8A-F8F4308FD34C}"/>
              </a:ext>
            </a:extLst>
          </p:cNvPr>
          <p:cNvSpPr/>
          <p:nvPr/>
        </p:nvSpPr>
        <p:spPr>
          <a:xfrm>
            <a:off x="4710424" y="3775679"/>
            <a:ext cx="504056" cy="5381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49" name="Diagrama de flujo: conector 48">
            <a:extLst>
              <a:ext uri="{FF2B5EF4-FFF2-40B4-BE49-F238E27FC236}">
                <a16:creationId xmlns:a16="http://schemas.microsoft.com/office/drawing/2014/main" id="{0949A76A-B463-DC1B-2926-D5063374C530}"/>
              </a:ext>
            </a:extLst>
          </p:cNvPr>
          <p:cNvSpPr/>
          <p:nvPr/>
        </p:nvSpPr>
        <p:spPr>
          <a:xfrm>
            <a:off x="1522414" y="3789040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Do</a:t>
            </a:r>
            <a:endParaRPr lang="es-CO" sz="900" b="1" dirty="0">
              <a:solidFill>
                <a:schemeClr val="tx1"/>
              </a:solidFill>
            </a:endParaRPr>
          </a:p>
        </p:txBody>
      </p:sp>
      <p:sp>
        <p:nvSpPr>
          <p:cNvPr id="50" name="Diagrama de flujo: conector 49">
            <a:extLst>
              <a:ext uri="{FF2B5EF4-FFF2-40B4-BE49-F238E27FC236}">
                <a16:creationId xmlns:a16="http://schemas.microsoft.com/office/drawing/2014/main" id="{58D3ADEE-318B-62E9-6579-6B32AFC730AE}"/>
              </a:ext>
            </a:extLst>
          </p:cNvPr>
          <p:cNvSpPr/>
          <p:nvPr/>
        </p:nvSpPr>
        <p:spPr>
          <a:xfrm>
            <a:off x="5503513" y="3809779"/>
            <a:ext cx="504056" cy="4950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51" name="Diagrama de flujo: conector 50">
            <a:extLst>
              <a:ext uri="{FF2B5EF4-FFF2-40B4-BE49-F238E27FC236}">
                <a16:creationId xmlns:a16="http://schemas.microsoft.com/office/drawing/2014/main" id="{2A7D3AD4-A885-2EDB-523E-5EBCED2180FE}"/>
              </a:ext>
            </a:extLst>
          </p:cNvPr>
          <p:cNvSpPr/>
          <p:nvPr/>
        </p:nvSpPr>
        <p:spPr>
          <a:xfrm>
            <a:off x="6923014" y="3803884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Sol</a:t>
            </a:r>
          </a:p>
        </p:txBody>
      </p:sp>
      <p:sp>
        <p:nvSpPr>
          <p:cNvPr id="52" name="Diagrama de flujo: conector 51">
            <a:extLst>
              <a:ext uri="{FF2B5EF4-FFF2-40B4-BE49-F238E27FC236}">
                <a16:creationId xmlns:a16="http://schemas.microsoft.com/office/drawing/2014/main" id="{71C3B87D-F195-E903-D134-6D852C8C8EC4}"/>
              </a:ext>
            </a:extLst>
          </p:cNvPr>
          <p:cNvSpPr/>
          <p:nvPr/>
        </p:nvSpPr>
        <p:spPr>
          <a:xfrm>
            <a:off x="9909901" y="3825218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53" name="Diagrama de flujo: conector 52">
            <a:extLst>
              <a:ext uri="{FF2B5EF4-FFF2-40B4-BE49-F238E27FC236}">
                <a16:creationId xmlns:a16="http://schemas.microsoft.com/office/drawing/2014/main" id="{026781EB-F42B-C7B3-4AB3-C0D09CA78D20}"/>
              </a:ext>
            </a:extLst>
          </p:cNvPr>
          <p:cNvSpPr/>
          <p:nvPr/>
        </p:nvSpPr>
        <p:spPr>
          <a:xfrm>
            <a:off x="2282811" y="3809779"/>
            <a:ext cx="504056" cy="504056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Do#</a:t>
            </a:r>
          </a:p>
        </p:txBody>
      </p:sp>
      <p:sp>
        <p:nvSpPr>
          <p:cNvPr id="54" name="Diagrama de flujo: conector 53">
            <a:extLst>
              <a:ext uri="{FF2B5EF4-FFF2-40B4-BE49-F238E27FC236}">
                <a16:creationId xmlns:a16="http://schemas.microsoft.com/office/drawing/2014/main" id="{2CD9921F-6251-169C-DE95-978339E221A5}"/>
              </a:ext>
            </a:extLst>
          </p:cNvPr>
          <p:cNvSpPr/>
          <p:nvPr/>
        </p:nvSpPr>
        <p:spPr>
          <a:xfrm>
            <a:off x="3901220" y="3789040"/>
            <a:ext cx="504056" cy="527583"/>
          </a:xfrm>
          <a:prstGeom prst="flowChartConnector">
            <a:avLst/>
          </a:prstGeom>
          <a:solidFill>
            <a:srgbClr val="B0DD7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Re#</a:t>
            </a:r>
          </a:p>
        </p:txBody>
      </p:sp>
      <p:sp>
        <p:nvSpPr>
          <p:cNvPr id="55" name="Diagrama de flujo: conector 54">
            <a:extLst>
              <a:ext uri="{FF2B5EF4-FFF2-40B4-BE49-F238E27FC236}">
                <a16:creationId xmlns:a16="http://schemas.microsoft.com/office/drawing/2014/main" id="{EBBE32E9-5224-F944-74F0-DB5677802CB5}"/>
              </a:ext>
            </a:extLst>
          </p:cNvPr>
          <p:cNvSpPr/>
          <p:nvPr/>
        </p:nvSpPr>
        <p:spPr>
          <a:xfrm>
            <a:off x="6202934" y="3809779"/>
            <a:ext cx="504057" cy="495080"/>
          </a:xfrm>
          <a:prstGeom prst="flowChartConnector">
            <a:avLst/>
          </a:prstGeom>
          <a:solidFill>
            <a:srgbClr val="00B0F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Fa#</a:t>
            </a:r>
          </a:p>
        </p:txBody>
      </p:sp>
      <p:sp>
        <p:nvSpPr>
          <p:cNvPr id="56" name="Diagrama de flujo: conector 55">
            <a:extLst>
              <a:ext uri="{FF2B5EF4-FFF2-40B4-BE49-F238E27FC236}">
                <a16:creationId xmlns:a16="http://schemas.microsoft.com/office/drawing/2014/main" id="{7AD2F187-2707-F71C-885F-5A12FC0C2219}"/>
              </a:ext>
            </a:extLst>
          </p:cNvPr>
          <p:cNvSpPr/>
          <p:nvPr/>
        </p:nvSpPr>
        <p:spPr>
          <a:xfrm>
            <a:off x="9083254" y="3789201"/>
            <a:ext cx="533866" cy="504056"/>
          </a:xfrm>
          <a:prstGeom prst="flowChartConnector">
            <a:avLst/>
          </a:prstGeom>
          <a:solidFill>
            <a:srgbClr val="9FE4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La#</a:t>
            </a:r>
          </a:p>
        </p:txBody>
      </p:sp>
      <p:sp>
        <p:nvSpPr>
          <p:cNvPr id="57" name="Diagrama de flujo: conector 56">
            <a:extLst>
              <a:ext uri="{FF2B5EF4-FFF2-40B4-BE49-F238E27FC236}">
                <a16:creationId xmlns:a16="http://schemas.microsoft.com/office/drawing/2014/main" id="{FCFBC4A9-9957-895A-273A-C0365972DF42}"/>
              </a:ext>
            </a:extLst>
          </p:cNvPr>
          <p:cNvSpPr/>
          <p:nvPr/>
        </p:nvSpPr>
        <p:spPr>
          <a:xfrm>
            <a:off x="7606580" y="3825218"/>
            <a:ext cx="504056" cy="504056"/>
          </a:xfrm>
          <a:prstGeom prst="flowChartConnector">
            <a:avLst/>
          </a:prstGeom>
          <a:solidFill>
            <a:srgbClr val="FFD75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Sol#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383DB87-320E-C995-20D2-D42C35D18D35}"/>
              </a:ext>
            </a:extLst>
          </p:cNvPr>
          <p:cNvCxnSpPr>
            <a:cxnSpLocks/>
            <a:stCxn id="48" idx="4"/>
            <a:endCxn id="60" idx="0"/>
          </p:cNvCxnSpPr>
          <p:nvPr/>
        </p:nvCxnSpPr>
        <p:spPr>
          <a:xfrm>
            <a:off x="4962452" y="4313835"/>
            <a:ext cx="440638" cy="662109"/>
          </a:xfrm>
          <a:prstGeom prst="line">
            <a:avLst/>
          </a:prstGeom>
          <a:ln w="38100">
            <a:solidFill>
              <a:srgbClr val="0C9B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C6943F8-0924-6455-9C34-3BBB0135EE1E}"/>
              </a:ext>
            </a:extLst>
          </p:cNvPr>
          <p:cNvCxnSpPr>
            <a:cxnSpLocks/>
            <a:stCxn id="60" idx="0"/>
            <a:endCxn id="50" idx="4"/>
          </p:cNvCxnSpPr>
          <p:nvPr/>
        </p:nvCxnSpPr>
        <p:spPr>
          <a:xfrm flipV="1">
            <a:off x="5403090" y="4304859"/>
            <a:ext cx="352451" cy="67108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C0FF163-3933-5318-CE35-E9A64371F1EE}"/>
              </a:ext>
            </a:extLst>
          </p:cNvPr>
          <p:cNvSpPr txBox="1"/>
          <p:nvPr/>
        </p:nvSpPr>
        <p:spPr>
          <a:xfrm>
            <a:off x="4798610" y="4975944"/>
            <a:ext cx="120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Semitono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754DA96-ED8E-8481-8AE2-80E71FF35B27}"/>
              </a:ext>
            </a:extLst>
          </p:cNvPr>
          <p:cNvSpPr txBox="1"/>
          <p:nvPr/>
        </p:nvSpPr>
        <p:spPr>
          <a:xfrm>
            <a:off x="7546034" y="5001648"/>
            <a:ext cx="8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Tono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B4E0B78B-8225-A5E8-6C65-9B71C6576381}"/>
              </a:ext>
            </a:extLst>
          </p:cNvPr>
          <p:cNvCxnSpPr>
            <a:cxnSpLocks/>
            <a:stCxn id="51" idx="4"/>
            <a:endCxn id="61" idx="0"/>
          </p:cNvCxnSpPr>
          <p:nvPr/>
        </p:nvCxnSpPr>
        <p:spPr>
          <a:xfrm>
            <a:off x="7175042" y="4307940"/>
            <a:ext cx="816981" cy="6937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3025F90B-31CD-6B61-2ACC-B3B8D18CE27F}"/>
              </a:ext>
            </a:extLst>
          </p:cNvPr>
          <p:cNvCxnSpPr>
            <a:cxnSpLocks/>
            <a:stCxn id="61" idx="0"/>
            <a:endCxn id="47" idx="4"/>
          </p:cNvCxnSpPr>
          <p:nvPr/>
        </p:nvCxnSpPr>
        <p:spPr>
          <a:xfrm flipV="1">
            <a:off x="7992023" y="4293096"/>
            <a:ext cx="566518" cy="708552"/>
          </a:xfrm>
          <a:prstGeom prst="line">
            <a:avLst/>
          </a:prstGeom>
          <a:ln w="38100">
            <a:solidFill>
              <a:srgbClr val="4FCE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B930827C-6FDA-DA47-6E22-E0279D72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81" y="2344378"/>
            <a:ext cx="207901" cy="323185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41868DF-C41C-5D5E-0AC5-87B9B23CB4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76" b="97475" l="2319" r="96715">
                        <a14:foregroundMark x1="8986" y1="12626" x2="8986" y2="12626"/>
                        <a14:foregroundMark x1="5121" y1="13384" x2="5121" y2="13384"/>
                        <a14:foregroundMark x1="5894" y1="15657" x2="5894" y2="15657"/>
                        <a14:foregroundMark x1="8213" y1="15657" x2="14203" y2="15657"/>
                        <a14:foregroundMark x1="14203" y1="15657" x2="57971" y2="14899"/>
                        <a14:foregroundMark x1="54589" y1="14394" x2="54879" y2="48737"/>
                        <a14:foregroundMark x1="54879" y1="48737" x2="55169" y2="49495"/>
                        <a14:foregroundMark x1="56812" y1="20960" x2="59130" y2="63384"/>
                        <a14:foregroundMark x1="59130" y1="63384" x2="60000" y2="66667"/>
                        <a14:foregroundMark x1="59227" y1="3283" x2="78357" y2="5808"/>
                        <a14:foregroundMark x1="78357" y1="5808" x2="86377" y2="4040"/>
                        <a14:foregroundMark x1="86377" y1="4040" x2="92754" y2="10606"/>
                        <a14:foregroundMark x1="92754" y1="10606" x2="95652" y2="29798"/>
                        <a14:foregroundMark x1="95652" y1="29798" x2="96135" y2="52778"/>
                        <a14:foregroundMark x1="96135" y1="52778" x2="91691" y2="69444"/>
                        <a14:foregroundMark x1="91691" y1="69444" x2="60290" y2="64141"/>
                        <a14:foregroundMark x1="5121" y1="9848" x2="4348" y2="78788"/>
                        <a14:foregroundMark x1="4348" y1="78788" x2="5894" y2="95455"/>
                        <a14:foregroundMark x1="5894" y1="95455" x2="48696" y2="97727"/>
                        <a14:foregroundMark x1="48696" y1="97727" x2="50918" y2="96970"/>
                        <a14:foregroundMark x1="10048" y1="82828" x2="10048" y2="82828"/>
                        <a14:foregroundMark x1="11884" y1="82576" x2="18647" y2="83838"/>
                        <a14:foregroundMark x1="21932" y1="68687" x2="46860" y2="71970"/>
                        <a14:foregroundMark x1="27246" y1="55303" x2="50725" y2="55051"/>
                        <a14:foregroundMark x1="7440" y1="39899" x2="48019" y2="36111"/>
                        <a14:foregroundMark x1="48019" y1="36111" x2="50048" y2="36111"/>
                        <a14:foregroundMark x1="7440" y1="34596" x2="12850" y2="53283"/>
                        <a14:foregroundMark x1="12850" y1="53283" x2="31498" y2="78030"/>
                        <a14:foregroundMark x1="31498" y1="78030" x2="34010" y2="75505"/>
                        <a14:foregroundMark x1="4928" y1="11869" x2="2415" y2="26768"/>
                        <a14:foregroundMark x1="2415" y1="26768" x2="2319" y2="52525"/>
                        <a14:foregroundMark x1="2319" y1="52525" x2="3092" y2="55808"/>
                        <a14:foregroundMark x1="2899" y1="48737" x2="2609" y2="87626"/>
                        <a14:foregroundMark x1="2609" y1="87626" x2="2609" y2="87626"/>
                        <a14:foregroundMark x1="2705" y1="11111" x2="11304" y2="12626"/>
                        <a14:foregroundMark x1="12271" y1="7828" x2="23188" y2="11869"/>
                        <a14:foregroundMark x1="20676" y1="9343" x2="46763" y2="10101"/>
                        <a14:foregroundMark x1="62415" y1="9848" x2="77101" y2="10859"/>
                        <a14:foregroundMark x1="78261" y1="10859" x2="57295" y2="28283"/>
                        <a14:foregroundMark x1="56135" y1="47980" x2="55845" y2="62121"/>
                        <a14:foregroundMark x1="52560" y1="51263" x2="52367" y2="66667"/>
                        <a14:foregroundMark x1="62705" y1="26515" x2="62705" y2="56313"/>
                        <a14:foregroundMark x1="69275" y1="22475" x2="70531" y2="59343"/>
                        <a14:foregroundMark x1="70531" y1="59343" x2="70821" y2="60101"/>
                        <a14:foregroundMark x1="79034" y1="19192" x2="83188" y2="39394"/>
                        <a14:foregroundMark x1="84348" y1="31818" x2="83575" y2="61364"/>
                        <a14:foregroundMark x1="90242" y1="31061" x2="90048" y2="53283"/>
                        <a14:foregroundMark x1="94493" y1="13131" x2="94879" y2="29040"/>
                        <a14:foregroundMark x1="95556" y1="15152" x2="95459" y2="30808"/>
                        <a14:foregroundMark x1="96425" y1="56818" x2="96329" y2="76768"/>
                        <a14:foregroundMark x1="96039" y1="81313" x2="96715" y2="92929"/>
                        <a14:foregroundMark x1="96425" y1="94697" x2="88309" y2="92929"/>
                        <a14:foregroundMark x1="91208" y1="95455" x2="79903" y2="91667"/>
                        <a14:foregroundMark x1="79903" y1="91667" x2="78744" y2="90404"/>
                        <a14:foregroundMark x1="88019" y1="96212" x2="77488" y2="93434"/>
                      </a14:backgroundRemoval>
                    </a14:imgEffect>
                  </a14:imgLayer>
                </a14:imgProps>
              </a:ext>
            </a:extLst>
          </a:blip>
          <a:srcRect r="50000"/>
          <a:stretch/>
        </p:blipFill>
        <p:spPr>
          <a:xfrm>
            <a:off x="3517301" y="2281382"/>
            <a:ext cx="4392488" cy="3361208"/>
          </a:xfrm>
          <a:prstGeom prst="rect">
            <a:avLst/>
          </a:prstGeom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Tono y semitono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700808"/>
            <a:ext cx="9036494" cy="494995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1800" b="1" dirty="0"/>
              <a:t>Representación de tono y semitono en el piano:</a:t>
            </a:r>
          </a:p>
          <a:p>
            <a:pPr marL="0" indent="0" rtl="0">
              <a:buNone/>
            </a:pPr>
            <a:endParaRPr lang="es-ES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05509A6-C05C-CCF4-E3E0-E72FBEFC672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268257" y="5255911"/>
            <a:ext cx="365692" cy="6120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40A6780-F8C1-D8A8-057C-87D641B563A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633949" y="5288110"/>
            <a:ext cx="294064" cy="579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906DA61-BB0D-1057-FDFF-98E53EC8D75B}"/>
              </a:ext>
            </a:extLst>
          </p:cNvPr>
          <p:cNvSpPr txBox="1"/>
          <p:nvPr/>
        </p:nvSpPr>
        <p:spPr>
          <a:xfrm>
            <a:off x="5029469" y="5867980"/>
            <a:ext cx="120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Semitono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CB3A067-8E3E-1942-6715-8F3C12B552EA}"/>
              </a:ext>
            </a:extLst>
          </p:cNvPr>
          <p:cNvSpPr txBox="1"/>
          <p:nvPr/>
        </p:nvSpPr>
        <p:spPr>
          <a:xfrm>
            <a:off x="7085948" y="5862752"/>
            <a:ext cx="8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Tono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4A6EC03-0F86-6552-6370-5C7442959FDC}"/>
              </a:ext>
            </a:extLst>
          </p:cNvPr>
          <p:cNvCxnSpPr>
            <a:cxnSpLocks/>
          </p:cNvCxnSpPr>
          <p:nvPr/>
        </p:nvCxnSpPr>
        <p:spPr>
          <a:xfrm>
            <a:off x="7019213" y="5255911"/>
            <a:ext cx="365692" cy="6120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CCB31A4-9CF2-B2B3-8874-6D854385BD0D}"/>
              </a:ext>
            </a:extLst>
          </p:cNvPr>
          <p:cNvCxnSpPr>
            <a:cxnSpLocks/>
          </p:cNvCxnSpPr>
          <p:nvPr/>
        </p:nvCxnSpPr>
        <p:spPr>
          <a:xfrm flipV="1">
            <a:off x="7384905" y="5288110"/>
            <a:ext cx="294064" cy="579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grama de flujo: conector 38">
            <a:extLst>
              <a:ext uri="{FF2B5EF4-FFF2-40B4-BE49-F238E27FC236}">
                <a16:creationId xmlns:a16="http://schemas.microsoft.com/office/drawing/2014/main" id="{A36E2604-18E0-49DD-F28D-1A6724BD448F}"/>
              </a:ext>
            </a:extLst>
          </p:cNvPr>
          <p:cNvSpPr/>
          <p:nvPr/>
        </p:nvSpPr>
        <p:spPr>
          <a:xfrm>
            <a:off x="5086300" y="4746907"/>
            <a:ext cx="457999" cy="401531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40" name="Diagrama de flujo: conector 39">
            <a:extLst>
              <a:ext uri="{FF2B5EF4-FFF2-40B4-BE49-F238E27FC236}">
                <a16:creationId xmlns:a16="http://schemas.microsoft.com/office/drawing/2014/main" id="{43E96240-B7BC-87C6-38B8-892A56AD3567}"/>
              </a:ext>
            </a:extLst>
          </p:cNvPr>
          <p:cNvSpPr/>
          <p:nvPr/>
        </p:nvSpPr>
        <p:spPr>
          <a:xfrm>
            <a:off x="3906702" y="4714678"/>
            <a:ext cx="504056" cy="401531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Do</a:t>
            </a:r>
            <a:endParaRPr lang="es-CO" sz="900" b="1" dirty="0">
              <a:solidFill>
                <a:schemeClr val="tx1"/>
              </a:solidFill>
            </a:endParaRPr>
          </a:p>
        </p:txBody>
      </p:sp>
      <p:sp>
        <p:nvSpPr>
          <p:cNvPr id="41" name="Diagrama de flujo: conector 40">
            <a:extLst>
              <a:ext uri="{FF2B5EF4-FFF2-40B4-BE49-F238E27FC236}">
                <a16:creationId xmlns:a16="http://schemas.microsoft.com/office/drawing/2014/main" id="{6A9BD1F5-3787-F389-6C0C-232651A753C5}"/>
              </a:ext>
            </a:extLst>
          </p:cNvPr>
          <p:cNvSpPr/>
          <p:nvPr/>
        </p:nvSpPr>
        <p:spPr>
          <a:xfrm>
            <a:off x="6231809" y="4746877"/>
            <a:ext cx="476587" cy="369332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solidFill>
                  <a:schemeClr val="tx1"/>
                </a:solidFill>
              </a:rPr>
              <a:t>Sol</a:t>
            </a:r>
          </a:p>
        </p:txBody>
      </p:sp>
      <p:sp>
        <p:nvSpPr>
          <p:cNvPr id="42" name="Diagrama de flujo: conector 41">
            <a:extLst>
              <a:ext uri="{FF2B5EF4-FFF2-40B4-BE49-F238E27FC236}">
                <a16:creationId xmlns:a16="http://schemas.microsoft.com/office/drawing/2014/main" id="{5A8F69CE-5A17-A9D6-C8A4-ADB1BFCD9323}"/>
              </a:ext>
            </a:extLst>
          </p:cNvPr>
          <p:cNvSpPr/>
          <p:nvPr/>
        </p:nvSpPr>
        <p:spPr>
          <a:xfrm>
            <a:off x="4500726" y="4746877"/>
            <a:ext cx="457998" cy="391351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Re</a:t>
            </a:r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7743B63D-FF9B-6985-DAE3-77BD6E61C1C2}"/>
              </a:ext>
            </a:extLst>
          </p:cNvPr>
          <p:cNvSpPr/>
          <p:nvPr/>
        </p:nvSpPr>
        <p:spPr>
          <a:xfrm>
            <a:off x="6809462" y="4757886"/>
            <a:ext cx="476587" cy="360035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>
                <a:solidFill>
                  <a:schemeClr val="tx1"/>
                </a:solidFill>
              </a:rPr>
              <a:t>La</a:t>
            </a:r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76A0F715-69F9-C55D-5AF5-8BE6C3DA0ACC}"/>
              </a:ext>
            </a:extLst>
          </p:cNvPr>
          <p:cNvSpPr/>
          <p:nvPr/>
        </p:nvSpPr>
        <p:spPr>
          <a:xfrm>
            <a:off x="5663954" y="4757886"/>
            <a:ext cx="457998" cy="36933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F535333F-835A-701D-9349-817D4C7E73D9}"/>
              </a:ext>
            </a:extLst>
          </p:cNvPr>
          <p:cNvSpPr/>
          <p:nvPr/>
        </p:nvSpPr>
        <p:spPr>
          <a:xfrm>
            <a:off x="7405733" y="4777167"/>
            <a:ext cx="504056" cy="36003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ECDDD6A1-5BE7-FB7F-481D-47F7CB4E5958}"/>
              </a:ext>
            </a:extLst>
          </p:cNvPr>
          <p:cNvSpPr/>
          <p:nvPr/>
        </p:nvSpPr>
        <p:spPr>
          <a:xfrm>
            <a:off x="4158730" y="3848104"/>
            <a:ext cx="504056" cy="504056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Do#</a:t>
            </a: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34BB97A1-689A-F7D6-4CF4-3D2AE52C4F05}"/>
              </a:ext>
            </a:extLst>
          </p:cNvPr>
          <p:cNvSpPr/>
          <p:nvPr/>
        </p:nvSpPr>
        <p:spPr>
          <a:xfrm>
            <a:off x="4811243" y="3840664"/>
            <a:ext cx="504056" cy="527583"/>
          </a:xfrm>
          <a:prstGeom prst="flowChartConnector">
            <a:avLst/>
          </a:prstGeom>
          <a:solidFill>
            <a:srgbClr val="B0DD7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Re#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2DE1AC6E-D1AC-5589-A61E-407EFE699B14}"/>
              </a:ext>
            </a:extLst>
          </p:cNvPr>
          <p:cNvSpPr/>
          <p:nvPr/>
        </p:nvSpPr>
        <p:spPr>
          <a:xfrm>
            <a:off x="5935193" y="3902571"/>
            <a:ext cx="504057" cy="495080"/>
          </a:xfrm>
          <a:prstGeom prst="flowChartConnector">
            <a:avLst/>
          </a:prstGeom>
          <a:solidFill>
            <a:srgbClr val="00B0F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Fa#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950DFF7F-420F-7893-E0FB-7733C1226227}"/>
              </a:ext>
            </a:extLst>
          </p:cNvPr>
          <p:cNvSpPr/>
          <p:nvPr/>
        </p:nvSpPr>
        <p:spPr>
          <a:xfrm>
            <a:off x="7109257" y="3909007"/>
            <a:ext cx="533866" cy="504056"/>
          </a:xfrm>
          <a:prstGeom prst="flowChartConnector">
            <a:avLst/>
          </a:prstGeom>
          <a:solidFill>
            <a:srgbClr val="9FE4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La#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CABA9034-92BC-146F-71E3-63C47096D8B5}"/>
              </a:ext>
            </a:extLst>
          </p:cNvPr>
          <p:cNvSpPr/>
          <p:nvPr/>
        </p:nvSpPr>
        <p:spPr>
          <a:xfrm>
            <a:off x="6515157" y="3921798"/>
            <a:ext cx="504056" cy="504056"/>
          </a:xfrm>
          <a:prstGeom prst="flowChartConnector">
            <a:avLst/>
          </a:prstGeom>
          <a:solidFill>
            <a:srgbClr val="FFD75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Sol#</a:t>
            </a:r>
          </a:p>
        </p:txBody>
      </p:sp>
    </p:spTree>
    <p:extLst>
      <p:ext uri="{BB962C8B-B14F-4D97-AF65-F5344CB8AC3E}">
        <p14:creationId xmlns:p14="http://schemas.microsoft.com/office/powerpoint/2010/main" val="20780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BC0FB-9E9E-1299-5EC7-1D78D169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4283966" cy="1096962"/>
          </a:xfrm>
        </p:spPr>
        <p:txBody>
          <a:bodyPr/>
          <a:lstStyle/>
          <a:p>
            <a:r>
              <a:rPr lang="es-CO" dirty="0"/>
              <a:t>Tipos de intervalos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482B90F-3D97-7061-5E4C-D1791ADA7F28}"/>
              </a:ext>
            </a:extLst>
          </p:cNvPr>
          <p:cNvSpPr/>
          <p:nvPr/>
        </p:nvSpPr>
        <p:spPr>
          <a:xfrm>
            <a:off x="275703" y="1988840"/>
            <a:ext cx="2376264" cy="538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Justos</a:t>
            </a:r>
          </a:p>
        </p:txBody>
      </p:sp>
      <p:sp>
        <p:nvSpPr>
          <p:cNvPr id="16" name="Rectángulo: esquinas superiores cortadas 15">
            <a:extLst>
              <a:ext uri="{FF2B5EF4-FFF2-40B4-BE49-F238E27FC236}">
                <a16:creationId xmlns:a16="http://schemas.microsoft.com/office/drawing/2014/main" id="{F928F5E4-9482-729B-D5BE-CF1122C6D801}"/>
              </a:ext>
            </a:extLst>
          </p:cNvPr>
          <p:cNvSpPr/>
          <p:nvPr/>
        </p:nvSpPr>
        <p:spPr>
          <a:xfrm>
            <a:off x="2817169" y="2831853"/>
            <a:ext cx="1304613" cy="917615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Segunda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CB4BA2C8-64F3-B561-116D-1C882DCAD0AC}"/>
              </a:ext>
            </a:extLst>
          </p:cNvPr>
          <p:cNvSpPr/>
          <p:nvPr/>
        </p:nvSpPr>
        <p:spPr>
          <a:xfrm>
            <a:off x="275703" y="2672803"/>
            <a:ext cx="2376264" cy="538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Mayores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F971AA03-BF2A-944C-0843-FA38A2A87B57}"/>
              </a:ext>
            </a:extLst>
          </p:cNvPr>
          <p:cNvSpPr/>
          <p:nvPr/>
        </p:nvSpPr>
        <p:spPr>
          <a:xfrm>
            <a:off x="275703" y="3410236"/>
            <a:ext cx="2376264" cy="538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Menores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C84EA150-12EB-A294-9585-8F76B56A6B15}"/>
              </a:ext>
            </a:extLst>
          </p:cNvPr>
          <p:cNvSpPr/>
          <p:nvPr/>
        </p:nvSpPr>
        <p:spPr>
          <a:xfrm>
            <a:off x="261764" y="4147669"/>
            <a:ext cx="2376264" cy="538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Aumentados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A762D707-2789-357A-7409-003611BFB51A}"/>
              </a:ext>
            </a:extLst>
          </p:cNvPr>
          <p:cNvSpPr/>
          <p:nvPr/>
        </p:nvSpPr>
        <p:spPr>
          <a:xfrm>
            <a:off x="261764" y="4873130"/>
            <a:ext cx="2376264" cy="538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Disminuidos</a:t>
            </a:r>
          </a:p>
        </p:txBody>
      </p:sp>
      <p:sp>
        <p:nvSpPr>
          <p:cNvPr id="58" name="Rectángulo: esquinas superiores cortadas 57">
            <a:extLst>
              <a:ext uri="{FF2B5EF4-FFF2-40B4-BE49-F238E27FC236}">
                <a16:creationId xmlns:a16="http://schemas.microsoft.com/office/drawing/2014/main" id="{ED906563-F5EF-D3F7-B4C2-754471CE2FEC}"/>
              </a:ext>
            </a:extLst>
          </p:cNvPr>
          <p:cNvSpPr/>
          <p:nvPr/>
        </p:nvSpPr>
        <p:spPr>
          <a:xfrm>
            <a:off x="2917591" y="2034421"/>
            <a:ext cx="1304613" cy="446915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Cuarta</a:t>
            </a:r>
          </a:p>
        </p:txBody>
      </p:sp>
      <p:sp>
        <p:nvSpPr>
          <p:cNvPr id="59" name="Rectángulo: esquinas superiores cortadas 58">
            <a:extLst>
              <a:ext uri="{FF2B5EF4-FFF2-40B4-BE49-F238E27FC236}">
                <a16:creationId xmlns:a16="http://schemas.microsoft.com/office/drawing/2014/main" id="{3532CF29-0C16-6E44-29F4-CB52AFB5EFE9}"/>
              </a:ext>
            </a:extLst>
          </p:cNvPr>
          <p:cNvSpPr/>
          <p:nvPr/>
        </p:nvSpPr>
        <p:spPr>
          <a:xfrm>
            <a:off x="4366220" y="2056623"/>
            <a:ext cx="1077659" cy="446915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Quinta</a:t>
            </a:r>
          </a:p>
        </p:txBody>
      </p:sp>
      <p:sp>
        <p:nvSpPr>
          <p:cNvPr id="65" name="Rectángulo: esquinas superiores cortadas 64">
            <a:extLst>
              <a:ext uri="{FF2B5EF4-FFF2-40B4-BE49-F238E27FC236}">
                <a16:creationId xmlns:a16="http://schemas.microsoft.com/office/drawing/2014/main" id="{69678FAE-A274-6EB7-996B-34A9811A40FA}"/>
              </a:ext>
            </a:extLst>
          </p:cNvPr>
          <p:cNvSpPr/>
          <p:nvPr/>
        </p:nvSpPr>
        <p:spPr>
          <a:xfrm>
            <a:off x="5750597" y="2827318"/>
            <a:ext cx="1304613" cy="917615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Sexta</a:t>
            </a:r>
          </a:p>
        </p:txBody>
      </p:sp>
      <p:sp>
        <p:nvSpPr>
          <p:cNvPr id="66" name="Rectángulo: esquinas superiores cortadas 65">
            <a:extLst>
              <a:ext uri="{FF2B5EF4-FFF2-40B4-BE49-F238E27FC236}">
                <a16:creationId xmlns:a16="http://schemas.microsoft.com/office/drawing/2014/main" id="{AC70BF4B-CACA-AE95-73B1-E498DF2FE134}"/>
              </a:ext>
            </a:extLst>
          </p:cNvPr>
          <p:cNvSpPr/>
          <p:nvPr/>
        </p:nvSpPr>
        <p:spPr>
          <a:xfrm>
            <a:off x="4338774" y="2827318"/>
            <a:ext cx="1095395" cy="917615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Tercera</a:t>
            </a:r>
          </a:p>
        </p:txBody>
      </p:sp>
      <p:sp>
        <p:nvSpPr>
          <p:cNvPr id="67" name="Rectángulo: esquinas superiores cortadas 66">
            <a:extLst>
              <a:ext uri="{FF2B5EF4-FFF2-40B4-BE49-F238E27FC236}">
                <a16:creationId xmlns:a16="http://schemas.microsoft.com/office/drawing/2014/main" id="{1FA482F1-A7A9-C0B6-F2C2-97271E051366}"/>
              </a:ext>
            </a:extLst>
          </p:cNvPr>
          <p:cNvSpPr/>
          <p:nvPr/>
        </p:nvSpPr>
        <p:spPr>
          <a:xfrm>
            <a:off x="7371638" y="2849639"/>
            <a:ext cx="1531086" cy="895294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Séptima</a:t>
            </a:r>
          </a:p>
        </p:txBody>
      </p:sp>
      <p:sp>
        <p:nvSpPr>
          <p:cNvPr id="68" name="Rectángulo: esquinas superiores cortadas 67">
            <a:extLst>
              <a:ext uri="{FF2B5EF4-FFF2-40B4-BE49-F238E27FC236}">
                <a16:creationId xmlns:a16="http://schemas.microsoft.com/office/drawing/2014/main" id="{1ACA60FD-A70D-C3B6-104E-68639F8B95F5}"/>
              </a:ext>
            </a:extLst>
          </p:cNvPr>
          <p:cNvSpPr/>
          <p:nvPr/>
        </p:nvSpPr>
        <p:spPr>
          <a:xfrm>
            <a:off x="2889200" y="4217291"/>
            <a:ext cx="1128864" cy="507853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Segunda</a:t>
            </a:r>
          </a:p>
        </p:txBody>
      </p:sp>
      <p:sp>
        <p:nvSpPr>
          <p:cNvPr id="69" name="Rectángulo: esquinas superiores cortadas 68">
            <a:extLst>
              <a:ext uri="{FF2B5EF4-FFF2-40B4-BE49-F238E27FC236}">
                <a16:creationId xmlns:a16="http://schemas.microsoft.com/office/drawing/2014/main" id="{B6A4B406-8C88-9BAA-C265-51BA26BD7150}"/>
              </a:ext>
            </a:extLst>
          </p:cNvPr>
          <p:cNvSpPr/>
          <p:nvPr/>
        </p:nvSpPr>
        <p:spPr>
          <a:xfrm>
            <a:off x="4360198" y="4163008"/>
            <a:ext cx="1101417" cy="522740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Tercera</a:t>
            </a:r>
          </a:p>
        </p:txBody>
      </p:sp>
      <p:sp>
        <p:nvSpPr>
          <p:cNvPr id="71" name="Rectángulo: esquinas superiores cortadas 70">
            <a:extLst>
              <a:ext uri="{FF2B5EF4-FFF2-40B4-BE49-F238E27FC236}">
                <a16:creationId xmlns:a16="http://schemas.microsoft.com/office/drawing/2014/main" id="{912A2AA0-DD74-D450-003B-0DE2FACDEB4F}"/>
              </a:ext>
            </a:extLst>
          </p:cNvPr>
          <p:cNvSpPr/>
          <p:nvPr/>
        </p:nvSpPr>
        <p:spPr>
          <a:xfrm>
            <a:off x="9281115" y="4189837"/>
            <a:ext cx="1128865" cy="522741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Sexta</a:t>
            </a:r>
          </a:p>
        </p:txBody>
      </p:sp>
      <p:sp>
        <p:nvSpPr>
          <p:cNvPr id="72" name="Rectángulo: esquinas superiores cortadas 71">
            <a:extLst>
              <a:ext uri="{FF2B5EF4-FFF2-40B4-BE49-F238E27FC236}">
                <a16:creationId xmlns:a16="http://schemas.microsoft.com/office/drawing/2014/main" id="{7B529C4E-2952-FBAA-E179-E1B86AAF93A4}"/>
              </a:ext>
            </a:extLst>
          </p:cNvPr>
          <p:cNvSpPr/>
          <p:nvPr/>
        </p:nvSpPr>
        <p:spPr>
          <a:xfrm>
            <a:off x="5930853" y="4163006"/>
            <a:ext cx="1128865" cy="522741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Cuarta</a:t>
            </a:r>
          </a:p>
        </p:txBody>
      </p:sp>
      <p:sp>
        <p:nvSpPr>
          <p:cNvPr id="73" name="Rectángulo: esquinas superiores cortadas 72">
            <a:extLst>
              <a:ext uri="{FF2B5EF4-FFF2-40B4-BE49-F238E27FC236}">
                <a16:creationId xmlns:a16="http://schemas.microsoft.com/office/drawing/2014/main" id="{2C89C7FE-F07B-C5D8-154F-23D6C0BEBA06}"/>
              </a:ext>
            </a:extLst>
          </p:cNvPr>
          <p:cNvSpPr/>
          <p:nvPr/>
        </p:nvSpPr>
        <p:spPr>
          <a:xfrm>
            <a:off x="7606329" y="4177894"/>
            <a:ext cx="1128865" cy="522741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Quinta</a:t>
            </a:r>
          </a:p>
        </p:txBody>
      </p:sp>
      <p:sp>
        <p:nvSpPr>
          <p:cNvPr id="74" name="Rectángulo: esquinas superiores cortadas 73">
            <a:extLst>
              <a:ext uri="{FF2B5EF4-FFF2-40B4-BE49-F238E27FC236}">
                <a16:creationId xmlns:a16="http://schemas.microsoft.com/office/drawing/2014/main" id="{009B9058-2806-0064-93A9-5BE9207150E2}"/>
              </a:ext>
            </a:extLst>
          </p:cNvPr>
          <p:cNvSpPr/>
          <p:nvPr/>
        </p:nvSpPr>
        <p:spPr>
          <a:xfrm>
            <a:off x="2877315" y="4903728"/>
            <a:ext cx="1128865" cy="522740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Tercera</a:t>
            </a:r>
          </a:p>
        </p:txBody>
      </p:sp>
      <p:sp>
        <p:nvSpPr>
          <p:cNvPr id="75" name="Rectángulo: esquinas superiores cortadas 74">
            <a:extLst>
              <a:ext uri="{FF2B5EF4-FFF2-40B4-BE49-F238E27FC236}">
                <a16:creationId xmlns:a16="http://schemas.microsoft.com/office/drawing/2014/main" id="{308067E5-D984-70CB-4E47-34BB7D5B4157}"/>
              </a:ext>
            </a:extLst>
          </p:cNvPr>
          <p:cNvSpPr/>
          <p:nvPr/>
        </p:nvSpPr>
        <p:spPr>
          <a:xfrm>
            <a:off x="4332751" y="4903728"/>
            <a:ext cx="1101418" cy="522740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Cuarta</a:t>
            </a:r>
          </a:p>
        </p:txBody>
      </p:sp>
      <p:sp>
        <p:nvSpPr>
          <p:cNvPr id="76" name="Rectángulo: esquinas superiores cortadas 75">
            <a:extLst>
              <a:ext uri="{FF2B5EF4-FFF2-40B4-BE49-F238E27FC236}">
                <a16:creationId xmlns:a16="http://schemas.microsoft.com/office/drawing/2014/main" id="{2DD96F1A-1762-B780-BE6E-B2E35BEC9465}"/>
              </a:ext>
            </a:extLst>
          </p:cNvPr>
          <p:cNvSpPr/>
          <p:nvPr/>
        </p:nvSpPr>
        <p:spPr>
          <a:xfrm>
            <a:off x="7606329" y="4910424"/>
            <a:ext cx="1128865" cy="522741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Sexta</a:t>
            </a:r>
          </a:p>
        </p:txBody>
      </p:sp>
      <p:sp>
        <p:nvSpPr>
          <p:cNvPr id="77" name="Rectángulo: esquinas superiores cortadas 76">
            <a:extLst>
              <a:ext uri="{FF2B5EF4-FFF2-40B4-BE49-F238E27FC236}">
                <a16:creationId xmlns:a16="http://schemas.microsoft.com/office/drawing/2014/main" id="{0D5BB468-4541-F402-6D2A-478BC06DB082}"/>
              </a:ext>
            </a:extLst>
          </p:cNvPr>
          <p:cNvSpPr/>
          <p:nvPr/>
        </p:nvSpPr>
        <p:spPr>
          <a:xfrm>
            <a:off x="9286162" y="4943059"/>
            <a:ext cx="1128865" cy="522741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Séptima</a:t>
            </a:r>
          </a:p>
        </p:txBody>
      </p:sp>
      <p:sp>
        <p:nvSpPr>
          <p:cNvPr id="78" name="Rectángulo: esquinas superiores cortadas 77">
            <a:extLst>
              <a:ext uri="{FF2B5EF4-FFF2-40B4-BE49-F238E27FC236}">
                <a16:creationId xmlns:a16="http://schemas.microsoft.com/office/drawing/2014/main" id="{C051258E-EEC4-3407-E22B-31D01942E46C}"/>
              </a:ext>
            </a:extLst>
          </p:cNvPr>
          <p:cNvSpPr/>
          <p:nvPr/>
        </p:nvSpPr>
        <p:spPr>
          <a:xfrm>
            <a:off x="5838621" y="2048520"/>
            <a:ext cx="1304613" cy="446915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Octava</a:t>
            </a:r>
          </a:p>
        </p:txBody>
      </p:sp>
      <p:sp>
        <p:nvSpPr>
          <p:cNvPr id="79" name="Rectángulo: esquinas superiores cortadas 78">
            <a:extLst>
              <a:ext uri="{FF2B5EF4-FFF2-40B4-BE49-F238E27FC236}">
                <a16:creationId xmlns:a16="http://schemas.microsoft.com/office/drawing/2014/main" id="{19B12E36-6211-B284-3240-9355212EDA49}"/>
              </a:ext>
            </a:extLst>
          </p:cNvPr>
          <p:cNvSpPr/>
          <p:nvPr/>
        </p:nvSpPr>
        <p:spPr>
          <a:xfrm>
            <a:off x="5926496" y="4903727"/>
            <a:ext cx="1128865" cy="522741"/>
          </a:xfrm>
          <a:prstGeom prst="snip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Quinta</a:t>
            </a:r>
          </a:p>
        </p:txBody>
      </p:sp>
    </p:spTree>
    <p:extLst>
      <p:ext uri="{BB962C8B-B14F-4D97-AF65-F5344CB8AC3E}">
        <p14:creationId xmlns:p14="http://schemas.microsoft.com/office/powerpoint/2010/main" val="14806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D7070-38D6-4B11-DEC8-FBD45F27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Intervalos de segunda a octava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C898F-5A35-6F8B-7B20-915BFFB4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268" y="1783422"/>
            <a:ext cx="8280920" cy="389768"/>
          </a:xfrm>
        </p:spPr>
        <p:txBody>
          <a:bodyPr/>
          <a:lstStyle/>
          <a:p>
            <a:r>
              <a:rPr lang="es-CO" dirty="0"/>
              <a:t>Algunas equivalencias de los intervalos son: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2533ED2-09E9-5975-5B10-9C63D8DC390D}"/>
              </a:ext>
            </a:extLst>
          </p:cNvPr>
          <p:cNvSpPr/>
          <p:nvPr/>
        </p:nvSpPr>
        <p:spPr>
          <a:xfrm>
            <a:off x="181605" y="2473493"/>
            <a:ext cx="1160280" cy="4032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Segunda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5DE2FCE9-6C36-6ECD-AEA9-762F3069F98E}"/>
              </a:ext>
            </a:extLst>
          </p:cNvPr>
          <p:cNvSpPr/>
          <p:nvPr/>
        </p:nvSpPr>
        <p:spPr>
          <a:xfrm>
            <a:off x="2007439" y="2473493"/>
            <a:ext cx="944256" cy="38976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menor</a:t>
            </a: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AE006A9A-9454-50A1-D85E-3A797F5C41E1}"/>
              </a:ext>
            </a:extLst>
          </p:cNvPr>
          <p:cNvSpPr txBox="1">
            <a:spLocks/>
          </p:cNvSpPr>
          <p:nvPr/>
        </p:nvSpPr>
        <p:spPr>
          <a:xfrm>
            <a:off x="1527716" y="2568276"/>
            <a:ext cx="345627" cy="256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48" name="Subtítulo 2">
            <a:extLst>
              <a:ext uri="{FF2B5EF4-FFF2-40B4-BE49-F238E27FC236}">
                <a16:creationId xmlns:a16="http://schemas.microsoft.com/office/drawing/2014/main" id="{6ED6A1AE-100D-2285-4EAD-44CCA80FA705}"/>
              </a:ext>
            </a:extLst>
          </p:cNvPr>
          <p:cNvSpPr txBox="1">
            <a:spLocks/>
          </p:cNvSpPr>
          <p:nvPr/>
        </p:nvSpPr>
        <p:spPr>
          <a:xfrm>
            <a:off x="3091378" y="2574847"/>
            <a:ext cx="316656" cy="25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9D9E830E-2E43-B9BA-9F55-8AD14F699C3E}"/>
              </a:ext>
            </a:extLst>
          </p:cNvPr>
          <p:cNvSpPr/>
          <p:nvPr/>
        </p:nvSpPr>
        <p:spPr>
          <a:xfrm>
            <a:off x="3619863" y="2473493"/>
            <a:ext cx="1143910" cy="3897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½ tono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66B3622E-6094-8730-05AB-961CB0EF4784}"/>
              </a:ext>
            </a:extLst>
          </p:cNvPr>
          <p:cNvSpPr/>
          <p:nvPr/>
        </p:nvSpPr>
        <p:spPr>
          <a:xfrm>
            <a:off x="181604" y="3061801"/>
            <a:ext cx="1160281" cy="4032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Segunda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5DE4BBF9-592B-9124-5391-4D2C8301BAD1}"/>
              </a:ext>
            </a:extLst>
          </p:cNvPr>
          <p:cNvSpPr txBox="1">
            <a:spLocks/>
          </p:cNvSpPr>
          <p:nvPr/>
        </p:nvSpPr>
        <p:spPr>
          <a:xfrm>
            <a:off x="1549869" y="3154093"/>
            <a:ext cx="298283" cy="256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53" name="Subtítulo 2">
            <a:extLst>
              <a:ext uri="{FF2B5EF4-FFF2-40B4-BE49-F238E27FC236}">
                <a16:creationId xmlns:a16="http://schemas.microsoft.com/office/drawing/2014/main" id="{432608C3-B15F-CEEA-76C7-A7B1BC4E3274}"/>
              </a:ext>
            </a:extLst>
          </p:cNvPr>
          <p:cNvSpPr txBox="1">
            <a:spLocks/>
          </p:cNvSpPr>
          <p:nvPr/>
        </p:nvSpPr>
        <p:spPr>
          <a:xfrm>
            <a:off x="3090309" y="3232872"/>
            <a:ext cx="316656" cy="27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9D8A9672-42F9-F0BD-9761-3E261FC6C28E}"/>
              </a:ext>
            </a:extLst>
          </p:cNvPr>
          <p:cNvSpPr/>
          <p:nvPr/>
        </p:nvSpPr>
        <p:spPr>
          <a:xfrm>
            <a:off x="1991762" y="3065737"/>
            <a:ext cx="944256" cy="3897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mayor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FDB77F86-D7BD-1715-DFE8-93251F0889BE}"/>
              </a:ext>
            </a:extLst>
          </p:cNvPr>
          <p:cNvSpPr/>
          <p:nvPr/>
        </p:nvSpPr>
        <p:spPr>
          <a:xfrm>
            <a:off x="3619863" y="3093596"/>
            <a:ext cx="1143910" cy="3897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 tono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A256601-0DF8-1024-A793-1E6FCD222415}"/>
              </a:ext>
            </a:extLst>
          </p:cNvPr>
          <p:cNvSpPr/>
          <p:nvPr/>
        </p:nvSpPr>
        <p:spPr>
          <a:xfrm>
            <a:off x="181604" y="3717032"/>
            <a:ext cx="1160280" cy="4032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Tercera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C070CBB2-BBDE-2FB4-C4AF-72A44C4CB4EA}"/>
              </a:ext>
            </a:extLst>
          </p:cNvPr>
          <p:cNvSpPr/>
          <p:nvPr/>
        </p:nvSpPr>
        <p:spPr>
          <a:xfrm>
            <a:off x="2004093" y="3720627"/>
            <a:ext cx="944256" cy="38976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menor</a:t>
            </a:r>
          </a:p>
        </p:txBody>
      </p:sp>
      <p:sp>
        <p:nvSpPr>
          <p:cNvPr id="58" name="Subtítulo 2">
            <a:extLst>
              <a:ext uri="{FF2B5EF4-FFF2-40B4-BE49-F238E27FC236}">
                <a16:creationId xmlns:a16="http://schemas.microsoft.com/office/drawing/2014/main" id="{8475A01B-704A-3D01-61B1-C654301CA146}"/>
              </a:ext>
            </a:extLst>
          </p:cNvPr>
          <p:cNvSpPr txBox="1">
            <a:spLocks/>
          </p:cNvSpPr>
          <p:nvPr/>
        </p:nvSpPr>
        <p:spPr>
          <a:xfrm>
            <a:off x="1532166" y="3840669"/>
            <a:ext cx="385782" cy="256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59" name="Subtítulo 2">
            <a:extLst>
              <a:ext uri="{FF2B5EF4-FFF2-40B4-BE49-F238E27FC236}">
                <a16:creationId xmlns:a16="http://schemas.microsoft.com/office/drawing/2014/main" id="{910640DF-2D0A-56F7-2FBA-BD847D3C2A9C}"/>
              </a:ext>
            </a:extLst>
          </p:cNvPr>
          <p:cNvSpPr txBox="1">
            <a:spLocks/>
          </p:cNvSpPr>
          <p:nvPr/>
        </p:nvSpPr>
        <p:spPr>
          <a:xfrm>
            <a:off x="3070076" y="3817755"/>
            <a:ext cx="316656" cy="27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05436874-3211-EC5E-A4C5-EEF829B4F813}"/>
              </a:ext>
            </a:extLst>
          </p:cNvPr>
          <p:cNvSpPr/>
          <p:nvPr/>
        </p:nvSpPr>
        <p:spPr>
          <a:xfrm>
            <a:off x="3611272" y="3732466"/>
            <a:ext cx="1143910" cy="3897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1 tono y medio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013AEAFE-8DC1-1411-1065-4F15ED8FE85A}"/>
              </a:ext>
            </a:extLst>
          </p:cNvPr>
          <p:cNvSpPr/>
          <p:nvPr/>
        </p:nvSpPr>
        <p:spPr>
          <a:xfrm>
            <a:off x="181605" y="4375930"/>
            <a:ext cx="1160280" cy="4032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Tercera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F4DC928E-4B55-7371-122C-C2566B522CB9}"/>
              </a:ext>
            </a:extLst>
          </p:cNvPr>
          <p:cNvSpPr/>
          <p:nvPr/>
        </p:nvSpPr>
        <p:spPr>
          <a:xfrm>
            <a:off x="2004094" y="4379525"/>
            <a:ext cx="944256" cy="38976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mayor</a:t>
            </a:r>
          </a:p>
        </p:txBody>
      </p:sp>
      <p:sp>
        <p:nvSpPr>
          <p:cNvPr id="67" name="Subtítulo 2">
            <a:extLst>
              <a:ext uri="{FF2B5EF4-FFF2-40B4-BE49-F238E27FC236}">
                <a16:creationId xmlns:a16="http://schemas.microsoft.com/office/drawing/2014/main" id="{DD86B52B-4A00-B464-6B98-77EDAF98862C}"/>
              </a:ext>
            </a:extLst>
          </p:cNvPr>
          <p:cNvSpPr txBox="1">
            <a:spLocks/>
          </p:cNvSpPr>
          <p:nvPr/>
        </p:nvSpPr>
        <p:spPr>
          <a:xfrm>
            <a:off x="1485900" y="4499567"/>
            <a:ext cx="385782" cy="256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68" name="Subtítulo 2">
            <a:extLst>
              <a:ext uri="{FF2B5EF4-FFF2-40B4-BE49-F238E27FC236}">
                <a16:creationId xmlns:a16="http://schemas.microsoft.com/office/drawing/2014/main" id="{B2E2A80F-2EAB-7100-174E-77D5A8BDB6E2}"/>
              </a:ext>
            </a:extLst>
          </p:cNvPr>
          <p:cNvSpPr txBox="1">
            <a:spLocks/>
          </p:cNvSpPr>
          <p:nvPr/>
        </p:nvSpPr>
        <p:spPr>
          <a:xfrm>
            <a:off x="3070076" y="4475780"/>
            <a:ext cx="316656" cy="27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0066CC02-1399-D77B-16F9-55B1C156183B}"/>
              </a:ext>
            </a:extLst>
          </p:cNvPr>
          <p:cNvSpPr/>
          <p:nvPr/>
        </p:nvSpPr>
        <p:spPr>
          <a:xfrm>
            <a:off x="3611273" y="4391364"/>
            <a:ext cx="1143910" cy="3897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2 tonos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901DCEB2-2053-DB35-0F96-326897E8B2A4}"/>
              </a:ext>
            </a:extLst>
          </p:cNvPr>
          <p:cNvSpPr/>
          <p:nvPr/>
        </p:nvSpPr>
        <p:spPr>
          <a:xfrm>
            <a:off x="197974" y="4924266"/>
            <a:ext cx="1143910" cy="4032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Cuarta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BB70CAE1-082A-260E-E619-C67CBE6CFF5B}"/>
              </a:ext>
            </a:extLst>
          </p:cNvPr>
          <p:cNvSpPr/>
          <p:nvPr/>
        </p:nvSpPr>
        <p:spPr>
          <a:xfrm>
            <a:off x="2020463" y="4927861"/>
            <a:ext cx="944256" cy="38976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justa</a:t>
            </a:r>
          </a:p>
        </p:txBody>
      </p:sp>
      <p:sp>
        <p:nvSpPr>
          <p:cNvPr id="77" name="Subtítulo 2">
            <a:extLst>
              <a:ext uri="{FF2B5EF4-FFF2-40B4-BE49-F238E27FC236}">
                <a16:creationId xmlns:a16="http://schemas.microsoft.com/office/drawing/2014/main" id="{29552293-DFFB-41F1-AD10-3F9A76228C38}"/>
              </a:ext>
            </a:extLst>
          </p:cNvPr>
          <p:cNvSpPr txBox="1">
            <a:spLocks/>
          </p:cNvSpPr>
          <p:nvPr/>
        </p:nvSpPr>
        <p:spPr>
          <a:xfrm>
            <a:off x="1485900" y="5047903"/>
            <a:ext cx="385782" cy="256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78" name="Subtítulo 2">
            <a:extLst>
              <a:ext uri="{FF2B5EF4-FFF2-40B4-BE49-F238E27FC236}">
                <a16:creationId xmlns:a16="http://schemas.microsoft.com/office/drawing/2014/main" id="{3C444355-E338-BB56-9965-910896C18E12}"/>
              </a:ext>
            </a:extLst>
          </p:cNvPr>
          <p:cNvSpPr txBox="1">
            <a:spLocks/>
          </p:cNvSpPr>
          <p:nvPr/>
        </p:nvSpPr>
        <p:spPr>
          <a:xfrm>
            <a:off x="3070076" y="5023907"/>
            <a:ext cx="316656" cy="27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6B6226A8-AA6D-AF05-C4FD-89AA87FBE142}"/>
              </a:ext>
            </a:extLst>
          </p:cNvPr>
          <p:cNvSpPr/>
          <p:nvPr/>
        </p:nvSpPr>
        <p:spPr>
          <a:xfrm>
            <a:off x="3627642" y="4939700"/>
            <a:ext cx="1143910" cy="3897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2 tonos y medio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B2FDBF7C-F16E-4B2E-F194-655C23A75A33}"/>
              </a:ext>
            </a:extLst>
          </p:cNvPr>
          <p:cNvSpPr/>
          <p:nvPr/>
        </p:nvSpPr>
        <p:spPr>
          <a:xfrm>
            <a:off x="207853" y="5543797"/>
            <a:ext cx="1143910" cy="4032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Quinta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8BCF1BFD-FDBA-55DE-ED96-F04A9C503CDD}"/>
              </a:ext>
            </a:extLst>
          </p:cNvPr>
          <p:cNvSpPr/>
          <p:nvPr/>
        </p:nvSpPr>
        <p:spPr>
          <a:xfrm>
            <a:off x="1848151" y="5520053"/>
            <a:ext cx="1201175" cy="42695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disminuida</a:t>
            </a:r>
          </a:p>
        </p:txBody>
      </p:sp>
      <p:sp>
        <p:nvSpPr>
          <p:cNvPr id="82" name="Subtítulo 2">
            <a:extLst>
              <a:ext uri="{FF2B5EF4-FFF2-40B4-BE49-F238E27FC236}">
                <a16:creationId xmlns:a16="http://schemas.microsoft.com/office/drawing/2014/main" id="{35E2785C-0632-CAB8-EE67-BAA536B20DEF}"/>
              </a:ext>
            </a:extLst>
          </p:cNvPr>
          <p:cNvSpPr txBox="1">
            <a:spLocks/>
          </p:cNvSpPr>
          <p:nvPr/>
        </p:nvSpPr>
        <p:spPr>
          <a:xfrm>
            <a:off x="1485900" y="5667434"/>
            <a:ext cx="385782" cy="256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83" name="Subtítulo 2">
            <a:extLst>
              <a:ext uri="{FF2B5EF4-FFF2-40B4-BE49-F238E27FC236}">
                <a16:creationId xmlns:a16="http://schemas.microsoft.com/office/drawing/2014/main" id="{271BAB45-0DD1-953C-6758-4FA7D3E02518}"/>
              </a:ext>
            </a:extLst>
          </p:cNvPr>
          <p:cNvSpPr txBox="1">
            <a:spLocks/>
          </p:cNvSpPr>
          <p:nvPr/>
        </p:nvSpPr>
        <p:spPr>
          <a:xfrm>
            <a:off x="3096324" y="5643647"/>
            <a:ext cx="316656" cy="27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213B9175-010B-F6CD-DE05-CF0AD4FFFA90}"/>
              </a:ext>
            </a:extLst>
          </p:cNvPr>
          <p:cNvSpPr/>
          <p:nvPr/>
        </p:nvSpPr>
        <p:spPr>
          <a:xfrm>
            <a:off x="3637521" y="5559231"/>
            <a:ext cx="1143910" cy="3897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3 tonos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9BAFA0BC-7319-AE5C-FE2A-5FA9432CDC1D}"/>
              </a:ext>
            </a:extLst>
          </p:cNvPr>
          <p:cNvSpPr/>
          <p:nvPr/>
        </p:nvSpPr>
        <p:spPr>
          <a:xfrm>
            <a:off x="5514272" y="2460727"/>
            <a:ext cx="1160280" cy="4032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Quinta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4B506D7A-3A72-2174-1962-35ACE42C5C60}"/>
              </a:ext>
            </a:extLst>
          </p:cNvPr>
          <p:cNvSpPr/>
          <p:nvPr/>
        </p:nvSpPr>
        <p:spPr>
          <a:xfrm>
            <a:off x="7166380" y="2460727"/>
            <a:ext cx="944256" cy="38976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justa</a:t>
            </a:r>
          </a:p>
        </p:txBody>
      </p:sp>
      <p:sp>
        <p:nvSpPr>
          <p:cNvPr id="97" name="Subtítulo 2">
            <a:extLst>
              <a:ext uri="{FF2B5EF4-FFF2-40B4-BE49-F238E27FC236}">
                <a16:creationId xmlns:a16="http://schemas.microsoft.com/office/drawing/2014/main" id="{FD20A581-9491-ACFA-EFF8-AFB8A2E93928}"/>
              </a:ext>
            </a:extLst>
          </p:cNvPr>
          <p:cNvSpPr txBox="1">
            <a:spLocks/>
          </p:cNvSpPr>
          <p:nvPr/>
        </p:nvSpPr>
        <p:spPr>
          <a:xfrm>
            <a:off x="6742484" y="2555510"/>
            <a:ext cx="345627" cy="256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98" name="Subtítulo 2">
            <a:extLst>
              <a:ext uri="{FF2B5EF4-FFF2-40B4-BE49-F238E27FC236}">
                <a16:creationId xmlns:a16="http://schemas.microsoft.com/office/drawing/2014/main" id="{97263ABE-DEC6-B5EA-38C4-FCEB96F055C3}"/>
              </a:ext>
            </a:extLst>
          </p:cNvPr>
          <p:cNvSpPr txBox="1">
            <a:spLocks/>
          </p:cNvSpPr>
          <p:nvPr/>
        </p:nvSpPr>
        <p:spPr>
          <a:xfrm>
            <a:off x="8326660" y="2562081"/>
            <a:ext cx="316656" cy="25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1A18AD90-E366-7260-E82A-D01A84E7D2EC}"/>
              </a:ext>
            </a:extLst>
          </p:cNvPr>
          <p:cNvSpPr/>
          <p:nvPr/>
        </p:nvSpPr>
        <p:spPr>
          <a:xfrm>
            <a:off x="8910942" y="2460727"/>
            <a:ext cx="1750167" cy="3897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3 tonos y medio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8CB96973-494F-866A-B618-B48013F52C4B}"/>
              </a:ext>
            </a:extLst>
          </p:cNvPr>
          <p:cNvSpPr/>
          <p:nvPr/>
        </p:nvSpPr>
        <p:spPr>
          <a:xfrm>
            <a:off x="5518348" y="3097797"/>
            <a:ext cx="1160280" cy="4032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Sexta</a:t>
            </a:r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5D0CC486-E688-7178-2A71-F4E7217728B3}"/>
              </a:ext>
            </a:extLst>
          </p:cNvPr>
          <p:cNvSpPr/>
          <p:nvPr/>
        </p:nvSpPr>
        <p:spPr>
          <a:xfrm>
            <a:off x="7170456" y="3097797"/>
            <a:ext cx="944256" cy="38976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menor</a:t>
            </a:r>
          </a:p>
        </p:txBody>
      </p:sp>
      <p:sp>
        <p:nvSpPr>
          <p:cNvPr id="112" name="Subtítulo 2">
            <a:extLst>
              <a:ext uri="{FF2B5EF4-FFF2-40B4-BE49-F238E27FC236}">
                <a16:creationId xmlns:a16="http://schemas.microsoft.com/office/drawing/2014/main" id="{47A0D841-BE28-8725-0D26-06B1430C8CBD}"/>
              </a:ext>
            </a:extLst>
          </p:cNvPr>
          <p:cNvSpPr txBox="1">
            <a:spLocks/>
          </p:cNvSpPr>
          <p:nvPr/>
        </p:nvSpPr>
        <p:spPr>
          <a:xfrm>
            <a:off x="6746560" y="3192580"/>
            <a:ext cx="345627" cy="256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113" name="Subtítulo 2">
            <a:extLst>
              <a:ext uri="{FF2B5EF4-FFF2-40B4-BE49-F238E27FC236}">
                <a16:creationId xmlns:a16="http://schemas.microsoft.com/office/drawing/2014/main" id="{B1A44692-13A2-F3AD-77D0-CEE25316240D}"/>
              </a:ext>
            </a:extLst>
          </p:cNvPr>
          <p:cNvSpPr txBox="1">
            <a:spLocks/>
          </p:cNvSpPr>
          <p:nvPr/>
        </p:nvSpPr>
        <p:spPr>
          <a:xfrm>
            <a:off x="8330736" y="3199151"/>
            <a:ext cx="316656" cy="25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F077C556-6300-66BA-8046-529E91951762}"/>
              </a:ext>
            </a:extLst>
          </p:cNvPr>
          <p:cNvSpPr/>
          <p:nvPr/>
        </p:nvSpPr>
        <p:spPr>
          <a:xfrm>
            <a:off x="8915018" y="3097797"/>
            <a:ext cx="1750167" cy="3897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4 tonos</a:t>
            </a: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B5EAA312-87EC-550A-3965-D35CA5C6FB2F}"/>
              </a:ext>
            </a:extLst>
          </p:cNvPr>
          <p:cNvSpPr/>
          <p:nvPr/>
        </p:nvSpPr>
        <p:spPr>
          <a:xfrm>
            <a:off x="5514272" y="3717957"/>
            <a:ext cx="1160280" cy="4032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Sexta</a:t>
            </a:r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47253B17-6C45-EE41-1EB9-6B4A68C72D7B}"/>
              </a:ext>
            </a:extLst>
          </p:cNvPr>
          <p:cNvSpPr/>
          <p:nvPr/>
        </p:nvSpPr>
        <p:spPr>
          <a:xfrm>
            <a:off x="7166380" y="3717957"/>
            <a:ext cx="944256" cy="38976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mayor</a:t>
            </a:r>
          </a:p>
        </p:txBody>
      </p:sp>
      <p:sp>
        <p:nvSpPr>
          <p:cNvPr id="117" name="Subtítulo 2">
            <a:extLst>
              <a:ext uri="{FF2B5EF4-FFF2-40B4-BE49-F238E27FC236}">
                <a16:creationId xmlns:a16="http://schemas.microsoft.com/office/drawing/2014/main" id="{ACC9D0D9-55EA-B005-021F-0775A8FEB4FB}"/>
              </a:ext>
            </a:extLst>
          </p:cNvPr>
          <p:cNvSpPr txBox="1">
            <a:spLocks/>
          </p:cNvSpPr>
          <p:nvPr/>
        </p:nvSpPr>
        <p:spPr>
          <a:xfrm>
            <a:off x="6742484" y="3812740"/>
            <a:ext cx="345627" cy="256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118" name="Subtítulo 2">
            <a:extLst>
              <a:ext uri="{FF2B5EF4-FFF2-40B4-BE49-F238E27FC236}">
                <a16:creationId xmlns:a16="http://schemas.microsoft.com/office/drawing/2014/main" id="{827A0209-510C-3FDD-533F-ED853FCC0D71}"/>
              </a:ext>
            </a:extLst>
          </p:cNvPr>
          <p:cNvSpPr txBox="1">
            <a:spLocks/>
          </p:cNvSpPr>
          <p:nvPr/>
        </p:nvSpPr>
        <p:spPr>
          <a:xfrm>
            <a:off x="8326660" y="3819311"/>
            <a:ext cx="316656" cy="25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119" name="Rectángulo: esquinas redondeadas 118">
            <a:extLst>
              <a:ext uri="{FF2B5EF4-FFF2-40B4-BE49-F238E27FC236}">
                <a16:creationId xmlns:a16="http://schemas.microsoft.com/office/drawing/2014/main" id="{75B9C154-509B-FD97-012C-BEB5877F058D}"/>
              </a:ext>
            </a:extLst>
          </p:cNvPr>
          <p:cNvSpPr/>
          <p:nvPr/>
        </p:nvSpPr>
        <p:spPr>
          <a:xfrm>
            <a:off x="8910942" y="3717957"/>
            <a:ext cx="1750167" cy="3897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4 tonos y medio</a:t>
            </a:r>
          </a:p>
        </p:txBody>
      </p:sp>
      <p:sp>
        <p:nvSpPr>
          <p:cNvPr id="120" name="Rectángulo: esquinas redondeadas 119">
            <a:extLst>
              <a:ext uri="{FF2B5EF4-FFF2-40B4-BE49-F238E27FC236}">
                <a16:creationId xmlns:a16="http://schemas.microsoft.com/office/drawing/2014/main" id="{83A2400C-367E-5760-A5BF-A0F540574379}"/>
              </a:ext>
            </a:extLst>
          </p:cNvPr>
          <p:cNvSpPr/>
          <p:nvPr/>
        </p:nvSpPr>
        <p:spPr>
          <a:xfrm>
            <a:off x="5531623" y="4388529"/>
            <a:ext cx="1160280" cy="4032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Séptima</a:t>
            </a:r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0E8B2256-FE2C-9444-7179-E01E00C3DF47}"/>
              </a:ext>
            </a:extLst>
          </p:cNvPr>
          <p:cNvSpPr/>
          <p:nvPr/>
        </p:nvSpPr>
        <p:spPr>
          <a:xfrm>
            <a:off x="7183731" y="4388529"/>
            <a:ext cx="944256" cy="38976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menor</a:t>
            </a:r>
          </a:p>
        </p:txBody>
      </p:sp>
      <p:sp>
        <p:nvSpPr>
          <p:cNvPr id="122" name="Subtítulo 2">
            <a:extLst>
              <a:ext uri="{FF2B5EF4-FFF2-40B4-BE49-F238E27FC236}">
                <a16:creationId xmlns:a16="http://schemas.microsoft.com/office/drawing/2014/main" id="{97ED9513-F2FD-5C31-FADD-857D4EC68CE2}"/>
              </a:ext>
            </a:extLst>
          </p:cNvPr>
          <p:cNvSpPr txBox="1">
            <a:spLocks/>
          </p:cNvSpPr>
          <p:nvPr/>
        </p:nvSpPr>
        <p:spPr>
          <a:xfrm>
            <a:off x="6759835" y="4483312"/>
            <a:ext cx="345627" cy="256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123" name="Subtítulo 2">
            <a:extLst>
              <a:ext uri="{FF2B5EF4-FFF2-40B4-BE49-F238E27FC236}">
                <a16:creationId xmlns:a16="http://schemas.microsoft.com/office/drawing/2014/main" id="{125860AE-792A-B8A6-FAFB-4E3756305FFA}"/>
              </a:ext>
            </a:extLst>
          </p:cNvPr>
          <p:cNvSpPr txBox="1">
            <a:spLocks/>
          </p:cNvSpPr>
          <p:nvPr/>
        </p:nvSpPr>
        <p:spPr>
          <a:xfrm>
            <a:off x="8344011" y="4489883"/>
            <a:ext cx="316656" cy="25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4ABF05E1-B1C3-3375-A347-41B35CD80A7F}"/>
              </a:ext>
            </a:extLst>
          </p:cNvPr>
          <p:cNvSpPr/>
          <p:nvPr/>
        </p:nvSpPr>
        <p:spPr>
          <a:xfrm>
            <a:off x="8928293" y="4388529"/>
            <a:ext cx="1750167" cy="3897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5 tonos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95AE9684-AEAC-DD2D-20F4-6F0EBB5C6E96}"/>
              </a:ext>
            </a:extLst>
          </p:cNvPr>
          <p:cNvSpPr/>
          <p:nvPr/>
        </p:nvSpPr>
        <p:spPr>
          <a:xfrm>
            <a:off x="5514272" y="5004338"/>
            <a:ext cx="1160280" cy="4032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Séptima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6D366808-0789-3557-03E9-B6871949EE1E}"/>
              </a:ext>
            </a:extLst>
          </p:cNvPr>
          <p:cNvSpPr/>
          <p:nvPr/>
        </p:nvSpPr>
        <p:spPr>
          <a:xfrm>
            <a:off x="7166380" y="5004338"/>
            <a:ext cx="944256" cy="38976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mayor</a:t>
            </a:r>
          </a:p>
        </p:txBody>
      </p:sp>
      <p:sp>
        <p:nvSpPr>
          <p:cNvPr id="132" name="Subtítulo 2">
            <a:extLst>
              <a:ext uri="{FF2B5EF4-FFF2-40B4-BE49-F238E27FC236}">
                <a16:creationId xmlns:a16="http://schemas.microsoft.com/office/drawing/2014/main" id="{773AC0BC-982C-7E61-D300-42970E9A6492}"/>
              </a:ext>
            </a:extLst>
          </p:cNvPr>
          <p:cNvSpPr txBox="1">
            <a:spLocks/>
          </p:cNvSpPr>
          <p:nvPr/>
        </p:nvSpPr>
        <p:spPr>
          <a:xfrm>
            <a:off x="6742484" y="5099121"/>
            <a:ext cx="345627" cy="256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133" name="Subtítulo 2">
            <a:extLst>
              <a:ext uri="{FF2B5EF4-FFF2-40B4-BE49-F238E27FC236}">
                <a16:creationId xmlns:a16="http://schemas.microsoft.com/office/drawing/2014/main" id="{4D9B9441-922F-36BF-9E42-DF582305B3DC}"/>
              </a:ext>
            </a:extLst>
          </p:cNvPr>
          <p:cNvSpPr txBox="1">
            <a:spLocks/>
          </p:cNvSpPr>
          <p:nvPr/>
        </p:nvSpPr>
        <p:spPr>
          <a:xfrm>
            <a:off x="8326660" y="5105692"/>
            <a:ext cx="316656" cy="25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A0E12299-AC57-48E2-6550-97C7F3322501}"/>
              </a:ext>
            </a:extLst>
          </p:cNvPr>
          <p:cNvSpPr/>
          <p:nvPr/>
        </p:nvSpPr>
        <p:spPr>
          <a:xfrm>
            <a:off x="8910942" y="5004338"/>
            <a:ext cx="1750167" cy="3897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5 tonos y medio</a:t>
            </a:r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4FE35FCC-FDFF-71DF-3C95-601CB2C73EF4}"/>
              </a:ext>
            </a:extLst>
          </p:cNvPr>
          <p:cNvSpPr/>
          <p:nvPr/>
        </p:nvSpPr>
        <p:spPr>
          <a:xfrm>
            <a:off x="5514272" y="5579010"/>
            <a:ext cx="1160280" cy="4032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Octava</a:t>
            </a:r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CB77D72A-49F5-684C-B031-A1A63D0E8870}"/>
              </a:ext>
            </a:extLst>
          </p:cNvPr>
          <p:cNvSpPr/>
          <p:nvPr/>
        </p:nvSpPr>
        <p:spPr>
          <a:xfrm>
            <a:off x="7166380" y="5579010"/>
            <a:ext cx="944256" cy="38976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justa</a:t>
            </a:r>
          </a:p>
        </p:txBody>
      </p:sp>
      <p:sp>
        <p:nvSpPr>
          <p:cNvPr id="137" name="Subtítulo 2">
            <a:extLst>
              <a:ext uri="{FF2B5EF4-FFF2-40B4-BE49-F238E27FC236}">
                <a16:creationId xmlns:a16="http://schemas.microsoft.com/office/drawing/2014/main" id="{FAD3FCB2-960D-B4CF-419E-1B9D019A4CF8}"/>
              </a:ext>
            </a:extLst>
          </p:cNvPr>
          <p:cNvSpPr txBox="1">
            <a:spLocks/>
          </p:cNvSpPr>
          <p:nvPr/>
        </p:nvSpPr>
        <p:spPr>
          <a:xfrm>
            <a:off x="6742484" y="5673793"/>
            <a:ext cx="345627" cy="256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138" name="Subtítulo 2">
            <a:extLst>
              <a:ext uri="{FF2B5EF4-FFF2-40B4-BE49-F238E27FC236}">
                <a16:creationId xmlns:a16="http://schemas.microsoft.com/office/drawing/2014/main" id="{F9D8D780-A6EB-464E-FE36-0C4F69B713C2}"/>
              </a:ext>
            </a:extLst>
          </p:cNvPr>
          <p:cNvSpPr txBox="1">
            <a:spLocks/>
          </p:cNvSpPr>
          <p:nvPr/>
        </p:nvSpPr>
        <p:spPr>
          <a:xfrm>
            <a:off x="8326660" y="5680364"/>
            <a:ext cx="316656" cy="25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139" name="Rectángulo: esquinas redondeadas 138">
            <a:extLst>
              <a:ext uri="{FF2B5EF4-FFF2-40B4-BE49-F238E27FC236}">
                <a16:creationId xmlns:a16="http://schemas.microsoft.com/office/drawing/2014/main" id="{41212CB1-9EB7-9109-66D8-1D7836955BFF}"/>
              </a:ext>
            </a:extLst>
          </p:cNvPr>
          <p:cNvSpPr/>
          <p:nvPr/>
        </p:nvSpPr>
        <p:spPr>
          <a:xfrm>
            <a:off x="8910942" y="5579010"/>
            <a:ext cx="1750167" cy="3897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6 tonos</a:t>
            </a:r>
          </a:p>
        </p:txBody>
      </p:sp>
    </p:spTree>
    <p:extLst>
      <p:ext uri="{BB962C8B-B14F-4D97-AF65-F5344CB8AC3E}">
        <p14:creationId xmlns:p14="http://schemas.microsoft.com/office/powerpoint/2010/main" val="33286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D7070-38D6-4B11-DEC8-FBD45F27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Intervalos de segunda a octava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C898F-5A35-6F8B-7B20-915BFFB4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905000"/>
            <a:ext cx="9144000" cy="4267200"/>
          </a:xfrm>
        </p:spPr>
        <p:txBody>
          <a:bodyPr/>
          <a:lstStyle/>
          <a:p>
            <a:r>
              <a:rPr lang="es-CO" dirty="0"/>
              <a:t>Los otros intervalos entre notas naturales</a:t>
            </a:r>
          </a:p>
        </p:txBody>
      </p:sp>
      <p:pic>
        <p:nvPicPr>
          <p:cNvPr id="4" name="Picture 2" descr="Teclas negras del piano: bemoles y sostenidos | SwarsAudio">
            <a:extLst>
              <a:ext uri="{FF2B5EF4-FFF2-40B4-BE49-F238E27FC236}">
                <a16:creationId xmlns:a16="http://schemas.microsoft.com/office/drawing/2014/main" id="{28F43C0E-934A-7B20-840D-7EBBC16F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334424"/>
            <a:ext cx="6192688" cy="19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1455F94-29FB-1520-7F32-E259B3548E2A}"/>
              </a:ext>
            </a:extLst>
          </p:cNvPr>
          <p:cNvCxnSpPr/>
          <p:nvPr/>
        </p:nvCxnSpPr>
        <p:spPr>
          <a:xfrm>
            <a:off x="3286100" y="4437112"/>
            <a:ext cx="1584176" cy="1735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848073-5E40-F846-9653-A3B4945A5177}"/>
              </a:ext>
            </a:extLst>
          </p:cNvPr>
          <p:cNvCxnSpPr/>
          <p:nvPr/>
        </p:nvCxnSpPr>
        <p:spPr>
          <a:xfrm flipV="1">
            <a:off x="3502124" y="4294712"/>
            <a:ext cx="216024" cy="286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A3DCFB8-DD15-E5CD-BC40-EA522AD713F5}"/>
              </a:ext>
            </a:extLst>
          </p:cNvPr>
          <p:cNvCxnSpPr/>
          <p:nvPr/>
        </p:nvCxnSpPr>
        <p:spPr>
          <a:xfrm flipV="1">
            <a:off x="3646140" y="4294712"/>
            <a:ext cx="432048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FF55C70-A906-9011-8D42-56DD4D7D25EB}"/>
              </a:ext>
            </a:extLst>
          </p:cNvPr>
          <p:cNvCxnSpPr/>
          <p:nvPr/>
        </p:nvCxnSpPr>
        <p:spPr>
          <a:xfrm flipV="1">
            <a:off x="3934172" y="4294712"/>
            <a:ext cx="576064" cy="672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32E344F-6DDE-19B3-8820-4A0BD98568F5}"/>
              </a:ext>
            </a:extLst>
          </p:cNvPr>
          <p:cNvCxnSpPr/>
          <p:nvPr/>
        </p:nvCxnSpPr>
        <p:spPr>
          <a:xfrm flipV="1">
            <a:off x="4078188" y="4294712"/>
            <a:ext cx="900100" cy="100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A18DC10-75AC-3931-536B-B08A84C7C53A}"/>
              </a:ext>
            </a:extLst>
          </p:cNvPr>
          <p:cNvCxnSpPr/>
          <p:nvPr/>
        </p:nvCxnSpPr>
        <p:spPr>
          <a:xfrm flipV="1">
            <a:off x="4365967" y="4437112"/>
            <a:ext cx="1008365" cy="1080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F38D186-0028-34EC-023A-7762717182EB}"/>
              </a:ext>
            </a:extLst>
          </p:cNvPr>
          <p:cNvCxnSpPr/>
          <p:nvPr/>
        </p:nvCxnSpPr>
        <p:spPr>
          <a:xfrm flipV="1">
            <a:off x="4582118" y="4357374"/>
            <a:ext cx="1296270" cy="1443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2BB5590-71C3-4569-E5BD-9B2FC5078FA6}"/>
              </a:ext>
            </a:extLst>
          </p:cNvPr>
          <p:cNvCxnSpPr/>
          <p:nvPr/>
        </p:nvCxnSpPr>
        <p:spPr>
          <a:xfrm flipV="1">
            <a:off x="4798015" y="4437112"/>
            <a:ext cx="1476101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51454C2-85CD-7E85-88D1-457D9148FC8B}"/>
              </a:ext>
            </a:extLst>
          </p:cNvPr>
          <p:cNvSpPr txBox="1"/>
          <p:nvPr/>
        </p:nvSpPr>
        <p:spPr>
          <a:xfrm>
            <a:off x="729943" y="4358644"/>
            <a:ext cx="3744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   Segunda mayor</a:t>
            </a:r>
          </a:p>
          <a:p>
            <a:r>
              <a:rPr lang="es-CO" dirty="0"/>
              <a:t>           Tercera mayor</a:t>
            </a:r>
          </a:p>
          <a:p>
            <a:pPr algn="ctr"/>
            <a:r>
              <a:rPr lang="es-CO" dirty="0"/>
              <a:t>        cuarta justa</a:t>
            </a:r>
          </a:p>
          <a:p>
            <a:pPr algn="ctr"/>
            <a:r>
              <a:rPr lang="es-CO" dirty="0"/>
              <a:t>          quinta justa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6E755C5-3613-93B7-5216-6962325BF1E3}"/>
              </a:ext>
            </a:extLst>
          </p:cNvPr>
          <p:cNvSpPr txBox="1"/>
          <p:nvPr/>
        </p:nvSpPr>
        <p:spPr>
          <a:xfrm>
            <a:off x="2044091" y="5428202"/>
            <a:ext cx="23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      sexta mayor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CCB1659-242E-A694-CF5C-C76B01AE708D}"/>
              </a:ext>
            </a:extLst>
          </p:cNvPr>
          <p:cNvSpPr txBox="1"/>
          <p:nvPr/>
        </p:nvSpPr>
        <p:spPr>
          <a:xfrm>
            <a:off x="2439641" y="5742797"/>
            <a:ext cx="2189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     Séptima mayor</a:t>
            </a:r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3BA618C-497C-024D-0A84-B6C89F807AE1}"/>
              </a:ext>
            </a:extLst>
          </p:cNvPr>
          <p:cNvSpPr txBox="1"/>
          <p:nvPr/>
        </p:nvSpPr>
        <p:spPr>
          <a:xfrm>
            <a:off x="3245373" y="5976259"/>
            <a:ext cx="198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Octava justa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97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D7070-38D6-4B11-DEC8-FBD45F27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Intervalos de segunda a octava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C898F-5A35-6F8B-7B20-915BFFB4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733" y="1844824"/>
            <a:ext cx="9144000" cy="4267200"/>
          </a:xfrm>
        </p:spPr>
        <p:txBody>
          <a:bodyPr/>
          <a:lstStyle/>
          <a:p>
            <a:r>
              <a:rPr lang="es-CO" dirty="0"/>
              <a:t>Los otros intervalos entre notas naturales y alteradas</a:t>
            </a:r>
          </a:p>
        </p:txBody>
      </p:sp>
      <p:pic>
        <p:nvPicPr>
          <p:cNvPr id="4" name="Picture 2" descr="Teclas negras del piano: bemoles y sostenidos | SwarsAudio">
            <a:extLst>
              <a:ext uri="{FF2B5EF4-FFF2-40B4-BE49-F238E27FC236}">
                <a16:creationId xmlns:a16="http://schemas.microsoft.com/office/drawing/2014/main" id="{28F43C0E-934A-7B20-840D-7EBBC16F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2334424"/>
            <a:ext cx="7560840" cy="237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brir llave 5">
            <a:extLst>
              <a:ext uri="{FF2B5EF4-FFF2-40B4-BE49-F238E27FC236}">
                <a16:creationId xmlns:a16="http://schemas.microsoft.com/office/drawing/2014/main" id="{64C48A0A-8F41-BDDA-EF25-EC8E7E9061C1}"/>
              </a:ext>
            </a:extLst>
          </p:cNvPr>
          <p:cNvSpPr/>
          <p:nvPr/>
        </p:nvSpPr>
        <p:spPr>
          <a:xfrm rot="16200000">
            <a:off x="1764739" y="4734337"/>
            <a:ext cx="270413" cy="5400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C9E981FD-C2FC-420D-6385-3C3F6D8B67B9}"/>
              </a:ext>
            </a:extLst>
          </p:cNvPr>
          <p:cNvSpPr/>
          <p:nvPr/>
        </p:nvSpPr>
        <p:spPr>
          <a:xfrm rot="16200000">
            <a:off x="2146711" y="4815429"/>
            <a:ext cx="239182" cy="8874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780A4E73-3676-9160-283D-FD57CD9983EC}"/>
              </a:ext>
            </a:extLst>
          </p:cNvPr>
          <p:cNvSpPr/>
          <p:nvPr/>
        </p:nvSpPr>
        <p:spPr>
          <a:xfrm rot="16200000">
            <a:off x="2702088" y="4672937"/>
            <a:ext cx="382251" cy="179388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E92DDF52-D09A-2E30-140F-B5E3166D56ED}"/>
              </a:ext>
            </a:extLst>
          </p:cNvPr>
          <p:cNvSpPr/>
          <p:nvPr/>
        </p:nvSpPr>
        <p:spPr>
          <a:xfrm rot="16200000">
            <a:off x="2853962" y="4808409"/>
            <a:ext cx="604934" cy="23203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C6475788-CD48-34A6-8E4C-C018CCD3F24A}"/>
              </a:ext>
            </a:extLst>
          </p:cNvPr>
          <p:cNvSpPr/>
          <p:nvPr/>
        </p:nvSpPr>
        <p:spPr>
          <a:xfrm rot="16200000">
            <a:off x="3329462" y="4937843"/>
            <a:ext cx="207624" cy="28740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99AE6E-CA55-A8F9-6E51-B295EE041FB1}"/>
              </a:ext>
            </a:extLst>
          </p:cNvPr>
          <p:cNvSpPr txBox="1"/>
          <p:nvPr/>
        </p:nvSpPr>
        <p:spPr>
          <a:xfrm>
            <a:off x="1822569" y="4777183"/>
            <a:ext cx="249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     segunda menor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C62C236-9A7C-C06C-8D6E-5CF3E9D1DAA2}"/>
              </a:ext>
            </a:extLst>
          </p:cNvPr>
          <p:cNvSpPr txBox="1"/>
          <p:nvPr/>
        </p:nvSpPr>
        <p:spPr>
          <a:xfrm>
            <a:off x="2266302" y="5013494"/>
            <a:ext cx="42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     segunda aumentada o tercera menor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EAAA8FF-1349-0EDE-13AF-42D68F9BA81C}"/>
              </a:ext>
            </a:extLst>
          </p:cNvPr>
          <p:cNvSpPr txBox="1"/>
          <p:nvPr/>
        </p:nvSpPr>
        <p:spPr>
          <a:xfrm>
            <a:off x="3335896" y="5341780"/>
            <a:ext cx="5278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     cuarta aumentada o tritono o quinta disminuida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5A8716-3AF1-155B-5013-FD0F87DCFAA5}"/>
              </a:ext>
            </a:extLst>
          </p:cNvPr>
          <p:cNvSpPr txBox="1"/>
          <p:nvPr/>
        </p:nvSpPr>
        <p:spPr>
          <a:xfrm>
            <a:off x="3826242" y="5695540"/>
            <a:ext cx="42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     quinta aumentada o sexta menor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2FF2143-3C35-84B1-95A9-818B28FE1EB9}"/>
              </a:ext>
            </a:extLst>
          </p:cNvPr>
          <p:cNvSpPr txBox="1"/>
          <p:nvPr/>
        </p:nvSpPr>
        <p:spPr>
          <a:xfrm>
            <a:off x="4440154" y="6127230"/>
            <a:ext cx="42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     sexta aumentada o séptima menor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58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as 16x9">
  <a:themeElements>
    <a:clrScheme name="Personalizado 4">
      <a:dk1>
        <a:sysClr val="windowText" lastClr="000000"/>
      </a:dk1>
      <a:lt1>
        <a:sysClr val="window" lastClr="FFFFFF"/>
      </a:lt1>
      <a:dk2>
        <a:srgbClr val="8C6D46"/>
      </a:dk2>
      <a:lt2>
        <a:srgbClr val="E6DCCE"/>
      </a:lt2>
      <a:accent1>
        <a:srgbClr val="8C6D4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277_TF02801094.potx" id="{081F4BBB-747F-4466-8999-A032A97379F5}" vid="{359AB729-6FC1-4D87-BFD6-2419E33BE38F}"/>
    </a:ext>
  </a:extLst>
</a:theme>
</file>

<file path=ppt/theme/theme2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curvas musicales (panorámica)</Template>
  <TotalTime>365</TotalTime>
  <Words>298</Words>
  <Application>Microsoft Office PowerPoint</Application>
  <PresentationFormat>Personalizado</PresentationFormat>
  <Paragraphs>139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Euphemia</vt:lpstr>
      <vt:lpstr>Curvas 16x9</vt:lpstr>
      <vt:lpstr>Intervalos</vt:lpstr>
      <vt:lpstr>Tono y semitono</vt:lpstr>
      <vt:lpstr>Tono y semitono</vt:lpstr>
      <vt:lpstr>Tipos de intervalos</vt:lpstr>
      <vt:lpstr>Intervalos de segunda a octava</vt:lpstr>
      <vt:lpstr>Intervalos de segunda a octava</vt:lpstr>
      <vt:lpstr>Intervalos de segunda a octava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Intervalos</dc:title>
  <dc:creator>Daniel Holguín D.</dc:creator>
  <cp:lastModifiedBy>Daniel Holguín D.</cp:lastModifiedBy>
  <cp:revision>11</cp:revision>
  <dcterms:created xsi:type="dcterms:W3CDTF">2022-11-17T20:53:18Z</dcterms:created>
  <dcterms:modified xsi:type="dcterms:W3CDTF">2023-01-14T13:44:43Z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