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0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6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754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2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2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7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5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11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2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61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673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2BD-34E5-4BAC-8724-CC1422F14E29}" type="datetimeFigureOut">
              <a:rPr lang="es-MX" smtClean="0"/>
              <a:t>18/10/2017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BC8A-1A9B-487B-A00B-61F0ED377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0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036050" y="608844"/>
            <a:ext cx="1689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559961" y="1677990"/>
            <a:ext cx="9039598" cy="4198554"/>
            <a:chOff x="792481" y="1604838"/>
            <a:chExt cx="9039598" cy="4198554"/>
          </a:xfrm>
        </p:grpSpPr>
        <p:sp>
          <p:nvSpPr>
            <p:cNvPr id="5" name="Rectángulo 4"/>
            <p:cNvSpPr/>
            <p:nvPr/>
          </p:nvSpPr>
          <p:spPr>
            <a:xfrm>
              <a:off x="792481" y="1604838"/>
              <a:ext cx="9039598" cy="419855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026" name="Picture 2" descr="Resultado de imagen para logo de cecy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84" y="1797076"/>
              <a:ext cx="5272284" cy="1165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/>
            <p:cNvSpPr txBox="1"/>
            <p:nvPr/>
          </p:nvSpPr>
          <p:spPr>
            <a:xfrm>
              <a:off x="1011137" y="380148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Usuario: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403363" y="3838516"/>
              <a:ext cx="3326878" cy="285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017233" y="4307455"/>
              <a:ext cx="1312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Contraseña: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403363" y="4349611"/>
              <a:ext cx="3326878" cy="285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403363" y="4999609"/>
              <a:ext cx="990847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Aceptar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739394" y="4999609"/>
              <a:ext cx="990847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Cancelar 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804907" y="2962442"/>
              <a:ext cx="4406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Sistema de control escolar para el Cecyt plantel 21 Bochil</a:t>
              </a:r>
            </a:p>
          </p:txBody>
        </p:sp>
        <p:pic>
          <p:nvPicPr>
            <p:cNvPr id="1034" name="Picture 10" descr="Resultado de imagen para logi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241" y="2819800"/>
              <a:ext cx="40386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462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244138EB-9484-49E5-BEA6-81575C8F4780}"/>
              </a:ext>
            </a:extLst>
          </p:cNvPr>
          <p:cNvGrpSpPr/>
          <p:nvPr/>
        </p:nvGrpSpPr>
        <p:grpSpPr>
          <a:xfrm>
            <a:off x="1495003" y="214812"/>
            <a:ext cx="6656832" cy="6217920"/>
            <a:chOff x="1495003" y="214812"/>
            <a:chExt cx="6656832" cy="6217920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22B9D79-DB9B-4188-8B2C-F7462059B745}"/>
                </a:ext>
              </a:extLst>
            </p:cNvPr>
            <p:cNvSpPr/>
            <p:nvPr/>
          </p:nvSpPr>
          <p:spPr>
            <a:xfrm>
              <a:off x="1495003" y="214812"/>
              <a:ext cx="6656832" cy="6217920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716F4485-7B64-4A5A-8D4C-94C3144E99C6}"/>
                </a:ext>
              </a:extLst>
            </p:cNvPr>
            <p:cNvSpPr/>
            <p:nvPr/>
          </p:nvSpPr>
          <p:spPr>
            <a:xfrm>
              <a:off x="1495003" y="313666"/>
              <a:ext cx="6656832" cy="412193"/>
            </a:xfrm>
            <a:prstGeom prst="rect">
              <a:avLst/>
            </a:prstGeom>
            <a:ln>
              <a:prstDash val="lg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solidFill>
                    <a:srgbClr val="00B050"/>
                  </a:solidFill>
                </a:rPr>
                <a:t>Registrar practicas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DB4D926-758C-41B0-B51C-36EB4BE5E405}"/>
                </a:ext>
              </a:extLst>
            </p:cNvPr>
            <p:cNvGrpSpPr/>
            <p:nvPr/>
          </p:nvGrpSpPr>
          <p:grpSpPr>
            <a:xfrm>
              <a:off x="1909531" y="1451425"/>
              <a:ext cx="2365248" cy="463296"/>
              <a:chOff x="414528" y="1109472"/>
              <a:chExt cx="1962912" cy="463296"/>
            </a:xfrm>
          </p:grpSpPr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7D459BFA-7944-4A11-A41A-7D331FB670EB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N° de control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FDB98F98-B337-4836-BD59-FD248BFF95B5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AE6A16B4-BD65-4620-8569-D38884369C93}"/>
                </a:ext>
              </a:extLst>
            </p:cNvPr>
            <p:cNvGrpSpPr/>
            <p:nvPr/>
          </p:nvGrpSpPr>
          <p:grpSpPr>
            <a:xfrm>
              <a:off x="1909531" y="2096407"/>
              <a:ext cx="3718560" cy="463296"/>
              <a:chOff x="414528" y="1109472"/>
              <a:chExt cx="1962912" cy="463296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73419704-6E0E-4238-BC2A-C620A6F1DF20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Institución del sector publico</a:t>
                </a:r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E8ACE62-23D0-4FAB-B170-EBE44E3D0FC0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2DBA05F6-8474-485F-A984-403C86890F96}"/>
                </a:ext>
              </a:extLst>
            </p:cNvPr>
            <p:cNvGrpSpPr/>
            <p:nvPr/>
          </p:nvGrpSpPr>
          <p:grpSpPr>
            <a:xfrm>
              <a:off x="1898987" y="2794584"/>
              <a:ext cx="853440" cy="463296"/>
              <a:chOff x="414528" y="1109472"/>
              <a:chExt cx="1962912" cy="463296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CF0A5AD-1000-4E2D-A148-6E57067ACA5E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050" dirty="0"/>
                  <a:t>Fecha inicial</a:t>
                </a: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60713F13-CD6C-4BFD-8129-D4D17F5C5C15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C21DAD24-AF0A-41CC-8FCE-87EEA91E3664}"/>
                </a:ext>
              </a:extLst>
            </p:cNvPr>
            <p:cNvGrpSpPr/>
            <p:nvPr/>
          </p:nvGrpSpPr>
          <p:grpSpPr>
            <a:xfrm>
              <a:off x="3471425" y="2792730"/>
              <a:ext cx="853440" cy="463296"/>
              <a:chOff x="414528" y="1109472"/>
              <a:chExt cx="1962912" cy="463296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F3065861-1C2F-4124-B0D6-218A9B7EA535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Fecha final</a:t>
                </a: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394ECB1A-12DA-42F5-89F5-CE250824AA55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E646A703-6D5B-4653-BC0D-BB972B2A6AC1}"/>
                </a:ext>
              </a:extLst>
            </p:cNvPr>
            <p:cNvSpPr/>
            <p:nvPr/>
          </p:nvSpPr>
          <p:spPr>
            <a:xfrm>
              <a:off x="1909531" y="4461593"/>
              <a:ext cx="3718560" cy="342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Observaciones 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9A05E2A-F6BF-4019-B5B9-9F7E6FCE063D}"/>
                </a:ext>
              </a:extLst>
            </p:cNvPr>
            <p:cNvSpPr/>
            <p:nvPr/>
          </p:nvSpPr>
          <p:spPr>
            <a:xfrm>
              <a:off x="1909531" y="4803701"/>
              <a:ext cx="3718560" cy="7914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1A5D0B38-7B3E-4A0B-9059-C6B32399C24E}"/>
                </a:ext>
              </a:extLst>
            </p:cNvPr>
            <p:cNvGrpSpPr/>
            <p:nvPr/>
          </p:nvGrpSpPr>
          <p:grpSpPr>
            <a:xfrm>
              <a:off x="1898987" y="3400920"/>
              <a:ext cx="3718560" cy="463296"/>
              <a:chOff x="414528" y="1109472"/>
              <a:chExt cx="1962912" cy="463296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CFD6D8D-187F-4DC3-B099-00E4DEA2E804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Fecha de expedición de constancia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1D5DF09-9B16-482A-A7E7-A5C38A77C5BB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138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6BEB5C1-2134-4F80-B1F5-23F86293D03A}"/>
              </a:ext>
            </a:extLst>
          </p:cNvPr>
          <p:cNvGrpSpPr/>
          <p:nvPr/>
        </p:nvGrpSpPr>
        <p:grpSpPr>
          <a:xfrm>
            <a:off x="3262019" y="511374"/>
            <a:ext cx="6656832" cy="6217920"/>
            <a:chOff x="1495003" y="214812"/>
            <a:chExt cx="6656832" cy="621792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B4C1690-1773-4350-822F-98694172DD55}"/>
                </a:ext>
              </a:extLst>
            </p:cNvPr>
            <p:cNvSpPr/>
            <p:nvPr/>
          </p:nvSpPr>
          <p:spPr>
            <a:xfrm>
              <a:off x="1495003" y="214812"/>
              <a:ext cx="6656832" cy="6217920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CBA0635-4B86-4C9B-AF4F-B2528501EA57}"/>
                </a:ext>
              </a:extLst>
            </p:cNvPr>
            <p:cNvSpPr/>
            <p:nvPr/>
          </p:nvSpPr>
          <p:spPr>
            <a:xfrm>
              <a:off x="1495003" y="313666"/>
              <a:ext cx="6656832" cy="412193"/>
            </a:xfrm>
            <a:prstGeom prst="rect">
              <a:avLst/>
            </a:prstGeom>
            <a:ln>
              <a:prstDash val="lg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solidFill>
                    <a:srgbClr val="00B050"/>
                  </a:solidFill>
                </a:rPr>
                <a:t>Registrar servicio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8F877293-9655-484F-849A-096ED3EDAFCB}"/>
                </a:ext>
              </a:extLst>
            </p:cNvPr>
            <p:cNvGrpSpPr/>
            <p:nvPr/>
          </p:nvGrpSpPr>
          <p:grpSpPr>
            <a:xfrm>
              <a:off x="1909531" y="1451425"/>
              <a:ext cx="2365248" cy="463296"/>
              <a:chOff x="414528" y="1109472"/>
              <a:chExt cx="1962912" cy="463296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97DA137-DE5D-4CCA-993A-6E1E0FE58379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N° de control</a:t>
                </a:r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C5659DD7-3CBE-4BF8-9B9E-2B2A49E527F9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3604876-C41A-46C2-9AE3-26E1FF4A9608}"/>
                </a:ext>
              </a:extLst>
            </p:cNvPr>
            <p:cNvGrpSpPr/>
            <p:nvPr/>
          </p:nvGrpSpPr>
          <p:grpSpPr>
            <a:xfrm>
              <a:off x="1909531" y="2096407"/>
              <a:ext cx="3718560" cy="463296"/>
              <a:chOff x="414528" y="1109472"/>
              <a:chExt cx="1962912" cy="463296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54A4CD4-6291-47F3-A23A-6F95D79EBFD6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Institución del sector publico</a:t>
                </a:r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8C559E-4D97-4ADA-B0E3-49BAF6A5B871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6AD8779-1565-42BB-A6CA-C4D58D0CC93A}"/>
                </a:ext>
              </a:extLst>
            </p:cNvPr>
            <p:cNvGrpSpPr/>
            <p:nvPr/>
          </p:nvGrpSpPr>
          <p:grpSpPr>
            <a:xfrm>
              <a:off x="1898987" y="2794584"/>
              <a:ext cx="853440" cy="463296"/>
              <a:chOff x="414528" y="1109472"/>
              <a:chExt cx="1962912" cy="463296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83A43F1-9A14-454E-8377-7C8666804151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050" dirty="0"/>
                  <a:t>Fecha inicial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3C7F22CF-D556-461D-8FC8-77EA8F21B2D1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8E5349A-6BDC-46AB-B14A-CB18F246A4BB}"/>
                </a:ext>
              </a:extLst>
            </p:cNvPr>
            <p:cNvGrpSpPr/>
            <p:nvPr/>
          </p:nvGrpSpPr>
          <p:grpSpPr>
            <a:xfrm>
              <a:off x="3471425" y="2792730"/>
              <a:ext cx="853440" cy="463296"/>
              <a:chOff x="414528" y="1109472"/>
              <a:chExt cx="1962912" cy="463296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B6F5D4B-A53B-43D3-90DC-999C4F56AC94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Fecha final</a:t>
                </a:r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3772C2B-8DF2-4D25-9E06-465B9EC61035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20B4AF9-277C-4B1B-A93D-4EF311114F9F}"/>
                </a:ext>
              </a:extLst>
            </p:cNvPr>
            <p:cNvSpPr/>
            <p:nvPr/>
          </p:nvSpPr>
          <p:spPr>
            <a:xfrm>
              <a:off x="1909531" y="4461593"/>
              <a:ext cx="3718560" cy="342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Observaciones 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ADBF182-1F19-4BC6-8168-78A9850BF205}"/>
                </a:ext>
              </a:extLst>
            </p:cNvPr>
            <p:cNvSpPr/>
            <p:nvPr/>
          </p:nvSpPr>
          <p:spPr>
            <a:xfrm>
              <a:off x="1909531" y="4803701"/>
              <a:ext cx="3718560" cy="7914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C837DAE2-A53A-4C3F-840A-55893B33A587}"/>
                </a:ext>
              </a:extLst>
            </p:cNvPr>
            <p:cNvGrpSpPr/>
            <p:nvPr/>
          </p:nvGrpSpPr>
          <p:grpSpPr>
            <a:xfrm>
              <a:off x="1898987" y="3400920"/>
              <a:ext cx="3718560" cy="463296"/>
              <a:chOff x="414528" y="1109472"/>
              <a:chExt cx="1962912" cy="463296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36DFAEBA-87B7-4E60-9DA8-19DDD498FC35}"/>
                  </a:ext>
                </a:extLst>
              </p:cNvPr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Fecha de expedición de constancia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4FECAB0-F093-4906-9EF9-6D8281153EDF}"/>
                  </a:ext>
                </a:extLst>
              </p:cNvPr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78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F678E-E22E-4CD7-BC91-C47A8085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DB2D1-C3D0-4EA1-A13E-56EC1D03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4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75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Pantalla principal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949696" y="1377696"/>
            <a:ext cx="175564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7918704" y="1377696"/>
            <a:ext cx="175564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9887712" y="1377696"/>
            <a:ext cx="175564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5949696" y="2493264"/>
            <a:ext cx="175564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/>
          <p:cNvSpPr/>
          <p:nvPr/>
        </p:nvSpPr>
        <p:spPr>
          <a:xfrm>
            <a:off x="7918704" y="2493264"/>
            <a:ext cx="175564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9887712" y="2493264"/>
            <a:ext cx="175564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2" descr="Resultado de imagen para logo de cecy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" y="1809482"/>
            <a:ext cx="5272284" cy="11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0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0" y="0"/>
              <a:ext cx="12192000" cy="475488"/>
            </a:xfrm>
            <a:prstGeom prst="rect">
              <a:avLst/>
            </a:prstGeom>
            <a:ln>
              <a:prstDash val="lg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solidFill>
                    <a:srgbClr val="00B050"/>
                  </a:solidFill>
                </a:rPr>
                <a:t>Alta de Alumnos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EA5DBD64-3B6F-4F20-8316-C0E98104871B}"/>
              </a:ext>
            </a:extLst>
          </p:cNvPr>
          <p:cNvSpPr/>
          <p:nvPr/>
        </p:nvSpPr>
        <p:spPr>
          <a:xfrm>
            <a:off x="59104" y="803189"/>
            <a:ext cx="4011163" cy="6054811"/>
          </a:xfrm>
          <a:prstGeom prst="rect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" name="Grupo 7"/>
          <p:cNvGrpSpPr/>
          <p:nvPr/>
        </p:nvGrpSpPr>
        <p:grpSpPr>
          <a:xfrm>
            <a:off x="309633" y="967626"/>
            <a:ext cx="1995211" cy="510988"/>
            <a:chOff x="414528" y="1109472"/>
            <a:chExt cx="1962912" cy="463296"/>
          </a:xfrm>
        </p:grpSpPr>
        <p:sp>
          <p:nvSpPr>
            <p:cNvPr id="6" name="Rectángulo 5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N° de control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28377" y="1572743"/>
            <a:ext cx="1957725" cy="510988"/>
            <a:chOff x="414528" y="1109472"/>
            <a:chExt cx="1962912" cy="463296"/>
          </a:xfrm>
        </p:grpSpPr>
        <p:sp>
          <p:nvSpPr>
            <p:cNvPr id="10" name="Rectángulo 9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Apellido paterno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28375" y="2192078"/>
            <a:ext cx="1995211" cy="510988"/>
            <a:chOff x="414528" y="1109472"/>
            <a:chExt cx="1962912" cy="463296"/>
          </a:xfrm>
        </p:grpSpPr>
        <p:sp>
          <p:nvSpPr>
            <p:cNvPr id="13" name="Rectángulo 12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Apellido Materno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28375" y="2809903"/>
            <a:ext cx="2847311" cy="510988"/>
            <a:chOff x="414528" y="1109472"/>
            <a:chExt cx="1962912" cy="463296"/>
          </a:xfrm>
        </p:grpSpPr>
        <p:sp>
          <p:nvSpPr>
            <p:cNvPr id="16" name="Rectángulo 15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Nombre(s)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28375" y="3488531"/>
            <a:ext cx="884622" cy="510988"/>
            <a:chOff x="414528" y="1109472"/>
            <a:chExt cx="1962912" cy="463296"/>
          </a:xfrm>
        </p:grpSpPr>
        <p:sp>
          <p:nvSpPr>
            <p:cNvPr id="19" name="Rectángulo 18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Grado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438964" y="3482256"/>
            <a:ext cx="884622" cy="510988"/>
            <a:chOff x="414528" y="1109472"/>
            <a:chExt cx="1962912" cy="463296"/>
          </a:xfrm>
        </p:grpSpPr>
        <p:sp>
          <p:nvSpPr>
            <p:cNvPr id="22" name="Rectángulo 21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Grado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Rectángulo 27"/>
          <p:cNvSpPr/>
          <p:nvPr/>
        </p:nvSpPr>
        <p:spPr>
          <a:xfrm>
            <a:off x="2393400" y="965303"/>
            <a:ext cx="1511336" cy="14049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prstDash val="sysDash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483330" y="2454947"/>
            <a:ext cx="333461" cy="25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+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3024729" y="2458084"/>
            <a:ext cx="264298" cy="25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-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328375" y="4871516"/>
            <a:ext cx="2847311" cy="510988"/>
            <a:chOff x="414528" y="1109472"/>
            <a:chExt cx="1962912" cy="463296"/>
          </a:xfrm>
        </p:grpSpPr>
        <p:sp>
          <p:nvSpPr>
            <p:cNvPr id="33" name="Rectángulo 32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Curp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28375" y="4182854"/>
            <a:ext cx="2847311" cy="510988"/>
            <a:chOff x="414528" y="1109472"/>
            <a:chExt cx="1962912" cy="463296"/>
          </a:xfrm>
        </p:grpSpPr>
        <p:sp>
          <p:nvSpPr>
            <p:cNvPr id="36" name="Rectángulo 35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Carrera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570ADCB4-C0B8-48DC-AA34-7AA9A1625635}"/>
              </a:ext>
            </a:extLst>
          </p:cNvPr>
          <p:cNvGrpSpPr/>
          <p:nvPr/>
        </p:nvGrpSpPr>
        <p:grpSpPr>
          <a:xfrm>
            <a:off x="328374" y="5550408"/>
            <a:ext cx="2847311" cy="451431"/>
            <a:chOff x="414528" y="1163470"/>
            <a:chExt cx="1962912" cy="409298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87E6B15A-EAF6-458A-9299-DF1BDF99B8B5}"/>
                </a:ext>
              </a:extLst>
            </p:cNvPr>
            <p:cNvSpPr/>
            <p:nvPr/>
          </p:nvSpPr>
          <p:spPr>
            <a:xfrm>
              <a:off x="414528" y="1163470"/>
              <a:ext cx="1962912" cy="165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Asesor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D9A6751D-6AE7-4243-9EB5-CA29FDFB6726}"/>
                </a:ext>
              </a:extLst>
            </p:cNvPr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7644230-8222-4EA1-9936-AB7BABF888B8}"/>
              </a:ext>
            </a:extLst>
          </p:cNvPr>
          <p:cNvSpPr/>
          <p:nvPr/>
        </p:nvSpPr>
        <p:spPr>
          <a:xfrm>
            <a:off x="4217097" y="790321"/>
            <a:ext cx="7974903" cy="6104369"/>
          </a:xfrm>
          <a:prstGeom prst="rect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C01E085-D76C-414F-9103-CB1B2BB31614}"/>
              </a:ext>
            </a:extLst>
          </p:cNvPr>
          <p:cNvSpPr/>
          <p:nvPr/>
        </p:nvSpPr>
        <p:spPr>
          <a:xfrm>
            <a:off x="328374" y="6477327"/>
            <a:ext cx="637257" cy="2789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Nuevo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02E8D6BC-6019-4BF8-A107-17D565DBD74F}"/>
              </a:ext>
            </a:extLst>
          </p:cNvPr>
          <p:cNvSpPr/>
          <p:nvPr/>
        </p:nvSpPr>
        <p:spPr>
          <a:xfrm>
            <a:off x="1120335" y="6491654"/>
            <a:ext cx="637257" cy="2789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Editar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F8DA025-CB4E-4543-8ABE-B0A53E52D703}"/>
              </a:ext>
            </a:extLst>
          </p:cNvPr>
          <p:cNvSpPr/>
          <p:nvPr/>
        </p:nvSpPr>
        <p:spPr>
          <a:xfrm>
            <a:off x="1959146" y="6491654"/>
            <a:ext cx="830182" cy="2646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Eliminar </a:t>
            </a:r>
            <a:endParaRPr lang="es-MX" sz="105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CC2A4E4-CB00-46FF-8F80-13E61F404B7B}"/>
              </a:ext>
            </a:extLst>
          </p:cNvPr>
          <p:cNvSpPr/>
          <p:nvPr/>
        </p:nvSpPr>
        <p:spPr>
          <a:xfrm>
            <a:off x="-585994" y="499310"/>
            <a:ext cx="2979394" cy="291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Registro alumnos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8EC1290-B140-4186-8F3D-42F8B4ECEDC2}"/>
              </a:ext>
            </a:extLst>
          </p:cNvPr>
          <p:cNvSpPr/>
          <p:nvPr/>
        </p:nvSpPr>
        <p:spPr>
          <a:xfrm>
            <a:off x="4224923" y="503428"/>
            <a:ext cx="2979394" cy="291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Lista de alumnos 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B2E5990-8068-4957-93CD-CE52DBA457CD}"/>
              </a:ext>
            </a:extLst>
          </p:cNvPr>
          <p:cNvSpPr/>
          <p:nvPr/>
        </p:nvSpPr>
        <p:spPr>
          <a:xfrm>
            <a:off x="4361929" y="1247338"/>
            <a:ext cx="718285" cy="260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Buscar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72FECB-CB60-4C34-B2E1-78C4C0939830}"/>
              </a:ext>
            </a:extLst>
          </p:cNvPr>
          <p:cNvSpPr/>
          <p:nvPr/>
        </p:nvSpPr>
        <p:spPr>
          <a:xfrm>
            <a:off x="5097472" y="1504811"/>
            <a:ext cx="2468579" cy="26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00BBEA9-8108-4947-9125-032F9021A17C}"/>
              </a:ext>
            </a:extLst>
          </p:cNvPr>
          <p:cNvSpPr/>
          <p:nvPr/>
        </p:nvSpPr>
        <p:spPr>
          <a:xfrm>
            <a:off x="8155459" y="1209673"/>
            <a:ext cx="889687" cy="2689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0BD89F18-9EAB-41E0-855E-33F534BCE1E9}"/>
              </a:ext>
            </a:extLst>
          </p:cNvPr>
          <p:cNvSpPr/>
          <p:nvPr/>
        </p:nvSpPr>
        <p:spPr>
          <a:xfrm>
            <a:off x="9148125" y="1226147"/>
            <a:ext cx="1021486" cy="25246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FE068CE-42F6-4275-8B98-789BD390D5EB}"/>
              </a:ext>
            </a:extLst>
          </p:cNvPr>
          <p:cNvSpPr/>
          <p:nvPr/>
        </p:nvSpPr>
        <p:spPr>
          <a:xfrm>
            <a:off x="10868843" y="1226147"/>
            <a:ext cx="1021486" cy="25246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1E730FE-9539-4995-86A0-B86D8B4BE66E}"/>
              </a:ext>
            </a:extLst>
          </p:cNvPr>
          <p:cNvSpPr/>
          <p:nvPr/>
        </p:nvSpPr>
        <p:spPr>
          <a:xfrm>
            <a:off x="5095641" y="1241222"/>
            <a:ext cx="2468579" cy="24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graphicFrame>
        <p:nvGraphicFramePr>
          <p:cNvPr id="57" name="Tabla 56">
            <a:extLst>
              <a:ext uri="{FF2B5EF4-FFF2-40B4-BE49-F238E27FC236}">
                <a16:creationId xmlns:a16="http://schemas.microsoft.com/office/drawing/2014/main" id="{12521289-87E2-4713-A9F6-C459EE96B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17407"/>
              </p:ext>
            </p:extLst>
          </p:nvPr>
        </p:nvGraphicFramePr>
        <p:xfrm>
          <a:off x="4295765" y="1993545"/>
          <a:ext cx="7789140" cy="400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14">
                  <a:extLst>
                    <a:ext uri="{9D8B030D-6E8A-4147-A177-3AD203B41FA5}">
                      <a16:colId xmlns:a16="http://schemas.microsoft.com/office/drawing/2014/main" val="3856947487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3393386304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4071452610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1776260845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3145343836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708603038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904427904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2856544098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1444552314"/>
                    </a:ext>
                  </a:extLst>
                </a:gridCol>
                <a:gridCol w="778914">
                  <a:extLst>
                    <a:ext uri="{9D8B030D-6E8A-4147-A177-3AD203B41FA5}">
                      <a16:colId xmlns:a16="http://schemas.microsoft.com/office/drawing/2014/main" val="1153493563"/>
                    </a:ext>
                  </a:extLst>
                </a:gridCol>
              </a:tblGrid>
              <a:tr h="501037">
                <a:tc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44334"/>
                  </a:ext>
                </a:extLst>
              </a:tr>
              <a:tr h="501037"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81110"/>
                  </a:ext>
                </a:extLst>
              </a:tr>
              <a:tr h="501037"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75521"/>
                  </a:ext>
                </a:extLst>
              </a:tr>
              <a:tr h="501037"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56120"/>
                  </a:ext>
                </a:extLst>
              </a:tr>
              <a:tr h="501037"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48500"/>
                  </a:ext>
                </a:extLst>
              </a:tr>
              <a:tr h="501037"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73757"/>
                  </a:ext>
                </a:extLst>
              </a:tr>
              <a:tr h="501037"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29839"/>
                  </a:ext>
                </a:extLst>
              </a:tr>
              <a:tr h="501037"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62739"/>
                  </a:ext>
                </a:extLst>
              </a:tr>
            </a:tbl>
          </a:graphicData>
        </a:graphic>
      </p:graphicFrame>
      <p:sp>
        <p:nvSpPr>
          <p:cNvPr id="58" name="Rectángulo 57">
            <a:extLst>
              <a:ext uri="{FF2B5EF4-FFF2-40B4-BE49-F238E27FC236}">
                <a16:creationId xmlns:a16="http://schemas.microsoft.com/office/drawing/2014/main" id="{D5E1B891-D50A-41AB-8E0A-2660FA67310E}"/>
              </a:ext>
            </a:extLst>
          </p:cNvPr>
          <p:cNvSpPr/>
          <p:nvPr/>
        </p:nvSpPr>
        <p:spPr>
          <a:xfrm>
            <a:off x="8264949" y="6388443"/>
            <a:ext cx="1692876" cy="25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B55888B-BD77-4FF4-80A1-4DB2DB74C87A}"/>
              </a:ext>
            </a:extLst>
          </p:cNvPr>
          <p:cNvSpPr/>
          <p:nvPr/>
        </p:nvSpPr>
        <p:spPr>
          <a:xfrm>
            <a:off x="6301946" y="6388443"/>
            <a:ext cx="1963003" cy="25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Total de registros:</a:t>
            </a:r>
          </a:p>
        </p:txBody>
      </p:sp>
    </p:spTree>
    <p:extLst>
      <p:ext uri="{BB962C8B-B14F-4D97-AF65-F5344CB8AC3E}">
        <p14:creationId xmlns:p14="http://schemas.microsoft.com/office/powerpoint/2010/main" val="13147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/>
          <p:cNvGrpSpPr/>
          <p:nvPr/>
        </p:nvGrpSpPr>
        <p:grpSpPr>
          <a:xfrm>
            <a:off x="2755392" y="29409"/>
            <a:ext cx="6656832" cy="6217920"/>
            <a:chOff x="0" y="0"/>
            <a:chExt cx="6656832" cy="6217920"/>
          </a:xfrm>
        </p:grpSpPr>
        <p:grpSp>
          <p:nvGrpSpPr>
            <p:cNvPr id="31" name="Grupo 30"/>
            <p:cNvGrpSpPr/>
            <p:nvPr/>
          </p:nvGrpSpPr>
          <p:grpSpPr>
            <a:xfrm>
              <a:off x="0" y="0"/>
              <a:ext cx="6656832" cy="6217920"/>
              <a:chOff x="0" y="0"/>
              <a:chExt cx="12192000" cy="6858000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0" y="0"/>
                <a:ext cx="12192000" cy="475488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b="1" dirty="0">
                    <a:solidFill>
                      <a:srgbClr val="00B050"/>
                    </a:solidFill>
                  </a:rPr>
                  <a:t>Alta de Alumnos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414528" y="1109472"/>
              <a:ext cx="2365248" cy="463296"/>
              <a:chOff x="414528" y="1109472"/>
              <a:chExt cx="1962912" cy="463296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N° de control</a:t>
                </a:r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14528" y="1828800"/>
              <a:ext cx="2365248" cy="463296"/>
              <a:chOff x="414528" y="1109472"/>
              <a:chExt cx="1962912" cy="463296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Apellido paterno</a:t>
                </a: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414528" y="2511552"/>
              <a:ext cx="2365248" cy="463296"/>
              <a:chOff x="414528" y="1109472"/>
              <a:chExt cx="1962912" cy="463296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Apellido Materno</a:t>
                </a: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14528" y="3197352"/>
              <a:ext cx="3718560" cy="463296"/>
              <a:chOff x="414528" y="1109472"/>
              <a:chExt cx="1962912" cy="46329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Nombre(s)</a:t>
                </a: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414528" y="3846576"/>
              <a:ext cx="853440" cy="463296"/>
              <a:chOff x="414528" y="1109472"/>
              <a:chExt cx="1962912" cy="463296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Grado</a:t>
                </a: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1420368" y="3855720"/>
              <a:ext cx="853440" cy="463296"/>
              <a:chOff x="414528" y="1109472"/>
              <a:chExt cx="1962912" cy="463296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Grado</a:t>
                </a: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6" name="Triángulo isósceles 25"/>
            <p:cNvSpPr/>
            <p:nvPr/>
          </p:nvSpPr>
          <p:spPr>
            <a:xfrm flipV="1">
              <a:off x="1027176" y="4142232"/>
              <a:ext cx="219456" cy="10972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Triángulo isósceles 26"/>
            <p:cNvSpPr/>
            <p:nvPr/>
          </p:nvSpPr>
          <p:spPr>
            <a:xfrm flipV="1">
              <a:off x="2005584" y="4145280"/>
              <a:ext cx="219456" cy="10972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3035808" y="1115568"/>
              <a:ext cx="1975104" cy="1865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ysDash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5291328" y="1219200"/>
              <a:ext cx="926592" cy="353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Agregar</a:t>
              </a:r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5291328" y="1761744"/>
              <a:ext cx="926592" cy="353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Eliminar</a:t>
              </a: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414528" y="5233416"/>
              <a:ext cx="3718560" cy="463296"/>
              <a:chOff x="414528" y="1109472"/>
              <a:chExt cx="1962912" cy="463296"/>
            </a:xfrm>
          </p:grpSpPr>
          <p:sp>
            <p:nvSpPr>
              <p:cNvPr id="33" name="Rectángulo 32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Curp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414528" y="4498848"/>
              <a:ext cx="3718560" cy="463296"/>
              <a:chOff x="414528" y="1109472"/>
              <a:chExt cx="1962912" cy="463296"/>
            </a:xfrm>
          </p:grpSpPr>
          <p:sp>
            <p:nvSpPr>
              <p:cNvPr id="36" name="Rectángulo 35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err="1"/>
                  <a:t>Id_Carrera</a:t>
                </a:r>
                <a:endParaRPr lang="es-MX" sz="1400" dirty="0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4D4FC71-5102-428B-8B9B-260F4E56DCB9}"/>
              </a:ext>
            </a:extLst>
          </p:cNvPr>
          <p:cNvSpPr/>
          <p:nvPr/>
        </p:nvSpPr>
        <p:spPr>
          <a:xfrm>
            <a:off x="5891698" y="3919316"/>
            <a:ext cx="853440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Genero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7D5936D-C450-4944-B59C-C772D02282E2}"/>
              </a:ext>
            </a:extLst>
          </p:cNvPr>
          <p:cNvSpPr/>
          <p:nvPr/>
        </p:nvSpPr>
        <p:spPr>
          <a:xfrm>
            <a:off x="5891698" y="4138772"/>
            <a:ext cx="853440" cy="243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54480A10-8D53-48B9-A2E2-24EF2C96FCDC}"/>
              </a:ext>
            </a:extLst>
          </p:cNvPr>
          <p:cNvSpPr/>
          <p:nvPr/>
        </p:nvSpPr>
        <p:spPr>
          <a:xfrm flipV="1">
            <a:off x="6525682" y="4226505"/>
            <a:ext cx="219456" cy="10972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CE9B1228-20C0-457A-A12E-13AC8A9E04B8}"/>
              </a:ext>
            </a:extLst>
          </p:cNvPr>
          <p:cNvSpPr/>
          <p:nvPr/>
        </p:nvSpPr>
        <p:spPr>
          <a:xfrm flipV="1">
            <a:off x="6591583" y="4799037"/>
            <a:ext cx="219456" cy="10972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00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33088" y="1267968"/>
            <a:ext cx="3304032" cy="4047744"/>
            <a:chOff x="2706624" y="304800"/>
            <a:chExt cx="3304032" cy="4047744"/>
          </a:xfrm>
        </p:grpSpPr>
        <p:grpSp>
          <p:nvGrpSpPr>
            <p:cNvPr id="31" name="Grupo 30"/>
            <p:cNvGrpSpPr/>
            <p:nvPr/>
          </p:nvGrpSpPr>
          <p:grpSpPr>
            <a:xfrm>
              <a:off x="2706624" y="304800"/>
              <a:ext cx="3304032" cy="4047744"/>
              <a:chOff x="0" y="0"/>
              <a:chExt cx="12192000" cy="6858000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0" y="0"/>
                <a:ext cx="12192000" cy="475488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b="1" dirty="0">
                    <a:solidFill>
                      <a:srgbClr val="00B050"/>
                    </a:solidFill>
                  </a:rPr>
                  <a:t>Becas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3163824" y="1342461"/>
              <a:ext cx="2365248" cy="463296"/>
              <a:chOff x="414528" y="1109472"/>
              <a:chExt cx="1962912" cy="463296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N° de control</a:t>
                </a: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3163824" y="1985589"/>
              <a:ext cx="2365248" cy="463296"/>
              <a:chOff x="414528" y="1109472"/>
              <a:chExt cx="1962912" cy="463296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Modalidad</a:t>
                </a: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3163824" y="2612806"/>
              <a:ext cx="2365248" cy="463296"/>
              <a:chOff x="414528" y="1109472"/>
              <a:chExt cx="1962912" cy="46329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Estatus</a:t>
                </a: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3163824" y="3246120"/>
              <a:ext cx="2365248" cy="463296"/>
              <a:chOff x="414528" y="1109472"/>
              <a:chExt cx="1962912" cy="463296"/>
            </a:xfrm>
          </p:grpSpPr>
          <p:sp>
            <p:nvSpPr>
              <p:cNvPr id="36" name="Rectángulo 35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Fecha de validación </a:t>
                </a: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57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08375" y="1144401"/>
            <a:ext cx="3713452" cy="4786842"/>
            <a:chOff x="2706624" y="304800"/>
            <a:chExt cx="3304032" cy="4047744"/>
          </a:xfrm>
        </p:grpSpPr>
        <p:grpSp>
          <p:nvGrpSpPr>
            <p:cNvPr id="31" name="Grupo 30"/>
            <p:cNvGrpSpPr/>
            <p:nvPr/>
          </p:nvGrpSpPr>
          <p:grpSpPr>
            <a:xfrm>
              <a:off x="2706624" y="304800"/>
              <a:ext cx="3304032" cy="4047744"/>
              <a:chOff x="0" y="0"/>
              <a:chExt cx="12192000" cy="6858000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0" y="0"/>
                <a:ext cx="12192000" cy="475488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b="1" dirty="0">
                    <a:solidFill>
                      <a:srgbClr val="00B050"/>
                    </a:solidFill>
                  </a:rPr>
                  <a:t>permisos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3163824" y="1342461"/>
              <a:ext cx="2365248" cy="463296"/>
              <a:chOff x="414528" y="1109472"/>
              <a:chExt cx="1962912" cy="463296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N° de control</a:t>
                </a: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3163824" y="1985589"/>
              <a:ext cx="2365248" cy="463296"/>
              <a:chOff x="414528" y="1109472"/>
              <a:chExt cx="1962912" cy="463296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Fecha</a:t>
                </a: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3163824" y="2612806"/>
              <a:ext cx="2365248" cy="463296"/>
              <a:chOff x="414528" y="1109472"/>
              <a:chExt cx="1962912" cy="463296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Tiempo </a:t>
                </a: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3163824" y="3246120"/>
              <a:ext cx="2365248" cy="463296"/>
              <a:chOff x="414528" y="1109472"/>
              <a:chExt cx="1962912" cy="463296"/>
            </a:xfrm>
          </p:grpSpPr>
          <p:sp>
            <p:nvSpPr>
              <p:cNvPr id="36" name="Rectángulo 35"/>
              <p:cNvSpPr/>
              <p:nvPr/>
            </p:nvSpPr>
            <p:spPr>
              <a:xfrm>
                <a:off x="414528" y="1109472"/>
                <a:ext cx="1962912" cy="219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err="1"/>
                  <a:t>Descripcion</a:t>
                </a:r>
                <a:r>
                  <a:rPr lang="es-MX" sz="1400" dirty="0"/>
                  <a:t> </a:t>
                </a: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414528" y="1328928"/>
                <a:ext cx="1962912" cy="243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476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4133088" y="1267968"/>
            <a:ext cx="3304032" cy="4047744"/>
            <a:chOff x="0" y="0"/>
            <a:chExt cx="12192000" cy="685800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0" y="0"/>
              <a:ext cx="12192000" cy="475488"/>
            </a:xfrm>
            <a:prstGeom prst="rect">
              <a:avLst/>
            </a:prstGeom>
            <a:ln>
              <a:prstDash val="lg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solidFill>
                    <a:srgbClr val="00B050"/>
                  </a:solidFill>
                </a:rPr>
                <a:t>Reportes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590288" y="2305629"/>
            <a:ext cx="2365248" cy="463296"/>
            <a:chOff x="414528" y="1109472"/>
            <a:chExt cx="1962912" cy="463296"/>
          </a:xfrm>
        </p:grpSpPr>
        <p:sp>
          <p:nvSpPr>
            <p:cNvPr id="10" name="Rectángulo 9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N° de control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590288" y="2948757"/>
            <a:ext cx="2365248" cy="463296"/>
            <a:chOff x="414528" y="1109472"/>
            <a:chExt cx="1962912" cy="463296"/>
          </a:xfrm>
        </p:grpSpPr>
        <p:sp>
          <p:nvSpPr>
            <p:cNvPr id="13" name="Rectángulo 12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Fecha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590288" y="3575974"/>
            <a:ext cx="2365248" cy="463296"/>
            <a:chOff x="414528" y="1109472"/>
            <a:chExt cx="1962912" cy="463296"/>
          </a:xfrm>
        </p:grpSpPr>
        <p:sp>
          <p:nvSpPr>
            <p:cNvPr id="16" name="Rectángulo 15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err="1"/>
                <a:t>Descripcion</a:t>
              </a:r>
              <a:endParaRPr lang="es-MX" sz="1400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</p:spTree>
    <p:extLst>
      <p:ext uri="{BB962C8B-B14F-4D97-AF65-F5344CB8AC3E}">
        <p14:creationId xmlns:p14="http://schemas.microsoft.com/office/powerpoint/2010/main" val="6905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4133088" y="1267968"/>
            <a:ext cx="3304032" cy="4047744"/>
            <a:chOff x="0" y="0"/>
            <a:chExt cx="12192000" cy="685800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0" y="0"/>
              <a:ext cx="12192000" cy="475488"/>
            </a:xfrm>
            <a:prstGeom prst="rect">
              <a:avLst/>
            </a:prstGeom>
            <a:ln>
              <a:prstDash val="lg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solidFill>
                    <a:srgbClr val="00B050"/>
                  </a:solidFill>
                </a:rPr>
                <a:t>Afiliaciones al IMSS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590288" y="2305629"/>
            <a:ext cx="2365248" cy="463296"/>
            <a:chOff x="414528" y="1109472"/>
            <a:chExt cx="1962912" cy="463296"/>
          </a:xfrm>
        </p:grpSpPr>
        <p:sp>
          <p:nvSpPr>
            <p:cNvPr id="10" name="Rectángulo 9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Numero de seguro social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590288" y="3653958"/>
            <a:ext cx="2365248" cy="463296"/>
            <a:chOff x="414528" y="1109472"/>
            <a:chExt cx="1962912" cy="463296"/>
          </a:xfrm>
        </p:grpSpPr>
        <p:sp>
          <p:nvSpPr>
            <p:cNvPr id="36" name="Rectángulo 35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Fecha de validación 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7463C65-72E6-455B-9003-D254C0609ECC}"/>
              </a:ext>
            </a:extLst>
          </p:cNvPr>
          <p:cNvGrpSpPr/>
          <p:nvPr/>
        </p:nvGrpSpPr>
        <p:grpSpPr>
          <a:xfrm>
            <a:off x="4590288" y="2954853"/>
            <a:ext cx="2365248" cy="450922"/>
            <a:chOff x="288052" y="923544"/>
            <a:chExt cx="1962912" cy="450922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99ADABAE-F45F-4FFF-9D2A-534222C7A853}"/>
                </a:ext>
              </a:extLst>
            </p:cNvPr>
            <p:cNvSpPr/>
            <p:nvPr/>
          </p:nvSpPr>
          <p:spPr>
            <a:xfrm>
              <a:off x="288052" y="923544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err="1"/>
                <a:t>Id_alumno</a:t>
              </a:r>
              <a:endParaRPr lang="es-MX" sz="1400" dirty="0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BAB05DAF-036B-4868-8A56-F62EFC5F3A15}"/>
                </a:ext>
              </a:extLst>
            </p:cNvPr>
            <p:cNvSpPr/>
            <p:nvPr/>
          </p:nvSpPr>
          <p:spPr>
            <a:xfrm>
              <a:off x="288052" y="1130626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</p:spTree>
    <p:extLst>
      <p:ext uri="{BB962C8B-B14F-4D97-AF65-F5344CB8AC3E}">
        <p14:creationId xmlns:p14="http://schemas.microsoft.com/office/powerpoint/2010/main" val="61577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4133088" y="1267968"/>
            <a:ext cx="3304032" cy="4047744"/>
            <a:chOff x="0" y="0"/>
            <a:chExt cx="12192000" cy="685800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0" y="0"/>
              <a:ext cx="12192000" cy="475488"/>
            </a:xfrm>
            <a:prstGeom prst="rect">
              <a:avLst/>
            </a:prstGeom>
            <a:ln>
              <a:prstDash val="lg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rgbClr val="00B050"/>
                  </a:solidFill>
                </a:rPr>
                <a:t>Actividades emprendedores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590288" y="2305629"/>
            <a:ext cx="2365248" cy="463296"/>
            <a:chOff x="414528" y="1109472"/>
            <a:chExt cx="1962912" cy="463296"/>
          </a:xfrm>
        </p:grpSpPr>
        <p:sp>
          <p:nvSpPr>
            <p:cNvPr id="10" name="Rectángulo 9"/>
            <p:cNvSpPr/>
            <p:nvPr/>
          </p:nvSpPr>
          <p:spPr>
            <a:xfrm>
              <a:off x="414528" y="1109472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err="1"/>
                <a:t>ID_alumno</a:t>
              </a:r>
              <a:endParaRPr lang="es-MX" sz="1400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14528" y="1328928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7463C65-72E6-455B-9003-D254C0609ECC}"/>
              </a:ext>
            </a:extLst>
          </p:cNvPr>
          <p:cNvGrpSpPr/>
          <p:nvPr/>
        </p:nvGrpSpPr>
        <p:grpSpPr>
          <a:xfrm>
            <a:off x="4590288" y="2954853"/>
            <a:ext cx="2365248" cy="450922"/>
            <a:chOff x="288052" y="923544"/>
            <a:chExt cx="1962912" cy="450922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99ADABAE-F45F-4FFF-9D2A-534222C7A853}"/>
                </a:ext>
              </a:extLst>
            </p:cNvPr>
            <p:cNvSpPr/>
            <p:nvPr/>
          </p:nvSpPr>
          <p:spPr>
            <a:xfrm>
              <a:off x="288052" y="923544"/>
              <a:ext cx="1962912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Tipo de actividad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BAB05DAF-036B-4868-8A56-F62EFC5F3A15}"/>
                </a:ext>
              </a:extLst>
            </p:cNvPr>
            <p:cNvSpPr/>
            <p:nvPr/>
          </p:nvSpPr>
          <p:spPr>
            <a:xfrm>
              <a:off x="288052" y="1130626"/>
              <a:ext cx="1962912" cy="243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/>
            </a:p>
          </p:txBody>
        </p:sp>
      </p:grpSp>
    </p:spTree>
    <p:extLst>
      <p:ext uri="{BB962C8B-B14F-4D97-AF65-F5344CB8AC3E}">
        <p14:creationId xmlns:p14="http://schemas.microsoft.com/office/powerpoint/2010/main" val="929102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158</Words>
  <Application>Microsoft Office PowerPoint</Application>
  <PresentationFormat>Panorámica</PresentationFormat>
  <Paragraphs>77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LOPEZ</dc:creator>
  <cp:lastModifiedBy>JOSUE LOPEZ</cp:lastModifiedBy>
  <cp:revision>21</cp:revision>
  <dcterms:created xsi:type="dcterms:W3CDTF">2017-10-05T23:44:11Z</dcterms:created>
  <dcterms:modified xsi:type="dcterms:W3CDTF">2017-10-19T04:20:40Z</dcterms:modified>
</cp:coreProperties>
</file>