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58" r:id="rId10"/>
    <p:sldId id="264" r:id="rId11"/>
    <p:sldId id="265" r:id="rId12"/>
    <p:sldId id="266" r:id="rId13"/>
    <p:sldId id="275" r:id="rId14"/>
    <p:sldId id="268" r:id="rId15"/>
    <p:sldId id="269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14C8-81F5-DB46-B498-9C1F5B803021}" type="datetimeFigureOut">
              <a:rPr lang="en-US" smtClean="0"/>
              <a:t>6/17/12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1537-C9C6-C041-9FB2-6B45DEBC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Messenger </a:t>
            </a:r>
            <a:br>
              <a:rPr lang="en-US" dirty="0" smtClean="0"/>
            </a:br>
            <a:r>
              <a:rPr lang="en-US" dirty="0" smtClean="0"/>
              <a:t>Chatting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Biztek</a:t>
            </a:r>
            <a:r>
              <a:rPr lang="en-US" dirty="0" smtClean="0"/>
              <a:t> Technical 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Avator</a:t>
            </a:r>
            <a:r>
              <a:rPr lang="en-US" dirty="0" smtClean="0"/>
              <a:t> Creator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360" b="4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959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Group/</a:t>
            </a:r>
            <a:r>
              <a:rPr lang="en-US" dirty="0" err="1" smtClean="0"/>
              <a:t>Invidual</a:t>
            </a:r>
            <a:r>
              <a:rPr lang="en-US" dirty="0" smtClean="0"/>
              <a:t> Chatting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>
          <a:xfrm>
            <a:off x="3130203" y="3195651"/>
            <a:ext cx="5556597" cy="30559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1" y="157005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Emoticon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86" y="1237289"/>
            <a:ext cx="7285963" cy="53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6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020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– USER INFO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72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– CHAT 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60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- CHAT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431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– INFO FEED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808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– MULTIPLAYER GAME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5" b="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036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Instant Messenger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052" y="1600200"/>
            <a:ext cx="4111747" cy="4525963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Server side</a:t>
            </a:r>
          </a:p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Chat device</a:t>
            </a:r>
          </a:p>
          <a:p>
            <a:r>
              <a:rPr lang="en-US" dirty="0" smtClean="0"/>
              <a:t>Chat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052" y="1600200"/>
            <a:ext cx="4111747" cy="4525963"/>
          </a:xfrm>
        </p:spPr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Instant Messenger di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terbang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mengusir</a:t>
            </a:r>
            <a:r>
              <a:rPr lang="en-US" dirty="0" smtClean="0"/>
              <a:t> </a:t>
            </a:r>
            <a:r>
              <a:rPr lang="en-US" dirty="0" err="1" smtClean="0"/>
              <a:t>kebosanan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055"/>
          <a:stretch/>
        </p:blipFill>
        <p:spPr>
          <a:xfrm>
            <a:off x="579626" y="1273253"/>
            <a:ext cx="2709201" cy="2145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398"/>
          <a:stretch/>
        </p:blipFill>
        <p:spPr>
          <a:xfrm>
            <a:off x="254000" y="3509911"/>
            <a:ext cx="4174521" cy="27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4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90" y="1644292"/>
            <a:ext cx="4356379" cy="5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74955" y="1752600"/>
            <a:ext cx="39873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Linux Box</a:t>
            </a:r>
          </a:p>
          <a:p>
            <a:r>
              <a:rPr lang="en-US" dirty="0" smtClean="0"/>
              <a:t>Jabber Messaging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5" y="3923206"/>
            <a:ext cx="2286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4" y="1730440"/>
            <a:ext cx="1612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82" t="21835" r="31400" b="23321"/>
          <a:stretch/>
        </p:blipFill>
        <p:spPr>
          <a:xfrm>
            <a:off x="685134" y="1808357"/>
            <a:ext cx="1237381" cy="13512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58674" y="1717318"/>
            <a:ext cx="46711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 OS</a:t>
            </a:r>
          </a:p>
          <a:p>
            <a:r>
              <a:rPr lang="en-US" dirty="0" smtClean="0"/>
              <a:t>Jabber Client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5" y="3402240"/>
            <a:ext cx="228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7" y="1417639"/>
            <a:ext cx="3642387" cy="2488054"/>
          </a:xfrm>
          <a:prstGeom prst="rect">
            <a:avLst/>
          </a:prstGeom>
        </p:spPr>
      </p:pic>
      <p:pic>
        <p:nvPicPr>
          <p:cNvPr id="6" name="Picture 5" descr="flych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8210"/>
            <a:ext cx="4102894" cy="30566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58674" y="1717318"/>
            <a:ext cx="46711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Touch Screen</a:t>
            </a:r>
          </a:p>
          <a:p>
            <a:r>
              <a:rPr lang="en-US" dirty="0" smtClean="0"/>
              <a:t>On Screen Keyboard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Connection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1337"/>
          <a:stretch/>
        </p:blipFill>
        <p:spPr>
          <a:xfrm>
            <a:off x="506043" y="5145367"/>
            <a:ext cx="3051053" cy="11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client application</a:t>
            </a:r>
          </a:p>
          <a:p>
            <a:r>
              <a:rPr lang="en-US" dirty="0" smtClean="0"/>
              <a:t>Android based</a:t>
            </a:r>
          </a:p>
          <a:p>
            <a:r>
              <a:rPr lang="en-US" dirty="0" smtClean="0"/>
              <a:t>Local chat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2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FLYCHAT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Avatar Creator</a:t>
            </a:r>
          </a:p>
          <a:p>
            <a:r>
              <a:rPr lang="en-US" dirty="0" smtClean="0"/>
              <a:t>Group or Individual Chatting</a:t>
            </a:r>
          </a:p>
          <a:p>
            <a:r>
              <a:rPr lang="en-US" dirty="0" smtClean="0"/>
              <a:t>Animation Emoticon</a:t>
            </a:r>
          </a:p>
          <a:p>
            <a:r>
              <a:rPr lang="en-US" dirty="0" smtClean="0"/>
              <a:t>Complete Status</a:t>
            </a:r>
          </a:p>
          <a:p>
            <a:pPr lvl="1"/>
            <a:r>
              <a:rPr lang="en-US" dirty="0" smtClean="0"/>
              <a:t>Send</a:t>
            </a:r>
          </a:p>
          <a:p>
            <a:pPr lvl="1"/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Pending</a:t>
            </a:r>
          </a:p>
          <a:p>
            <a:pPr lvl="1"/>
            <a:r>
              <a:rPr lang="en-US" dirty="0" smtClean="0"/>
              <a:t>Retry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2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111</Words>
  <Application>Microsoft Macintosh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Instant Messenger  Chatting Application</vt:lpstr>
      <vt:lpstr>About Instant Messenger</vt:lpstr>
      <vt:lpstr>Objective</vt:lpstr>
      <vt:lpstr>Infrastructure</vt:lpstr>
      <vt:lpstr>Server Side</vt:lpstr>
      <vt:lpstr>Client Side</vt:lpstr>
      <vt:lpstr>Chat Device</vt:lpstr>
      <vt:lpstr>FLYCHAT</vt:lpstr>
      <vt:lpstr>FLYCHAT Feature</vt:lpstr>
      <vt:lpstr>Avator Creator</vt:lpstr>
      <vt:lpstr>Group/Invidual Chatting</vt:lpstr>
      <vt:lpstr>Animation Emoticon</vt:lpstr>
      <vt:lpstr>FLYCHAT APPLICATION</vt:lpstr>
      <vt:lpstr>FLYCHAT – USER INFO</vt:lpstr>
      <vt:lpstr>FLYCHAT – CHAT ON</vt:lpstr>
      <vt:lpstr>FLYCHAT - CHAT</vt:lpstr>
      <vt:lpstr>FLYCHAT – INFO FEED</vt:lpstr>
      <vt:lpstr>FLYCHAT – MULTIPLAYER GAME</vt:lpstr>
    </vt:vector>
  </TitlesOfParts>
  <Company>Teknoglobal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Messenger  Chatting Application</dc:title>
  <dc:creator>Daniel Hendrawan</dc:creator>
  <cp:lastModifiedBy>Daniel Hendrawan</cp:lastModifiedBy>
  <cp:revision>20</cp:revision>
  <dcterms:created xsi:type="dcterms:W3CDTF">2012-06-17T04:42:17Z</dcterms:created>
  <dcterms:modified xsi:type="dcterms:W3CDTF">2012-06-17T12:20:42Z</dcterms:modified>
</cp:coreProperties>
</file>