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2" r:id="rId4"/>
    <p:sldId id="259" r:id="rId5"/>
    <p:sldId id="265" r:id="rId6"/>
    <p:sldId id="267" r:id="rId7"/>
    <p:sldId id="269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04T00:18:06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1615 4894 135 0,'-3'-4'270'0,"0"2"18"0,0-2-36 15,1 0-71-15,-1 1-71 0,0-1-45 16,1-2-23-16,-1 0-12 0,0 2-3 0,0 0-1 15,1-2-3-15,-2 3 2 0,1-2-3 16,1 0-1-16,0 0-2 0,0 0-1 16,2 0-1-16,-2 0-1 0,1-3-1 15,0 4-3-15,-1-4-1 0,1 0-3 0,1-1-2 16,0 1-3-16,1-2 0 0,2-2-2 15,0 0 0-15,2-1 1 0,0-3 2 0,3 0 0 16,-2-1 1-16,3-3-2 0,1-4-1 16,1 0 0-16,2-1-5 0,-2 2 3 15,4-6-1-15,-1-1 1 0,0 1 0 16,0-3-1-16,2 3 1 0,-2 0-1 0,0-1 1 15,0-1 1-15,1-2-1 0,0 1 1 16,1 3 1-16,-1-1 0 0,0 0-3 16,0-1-1-16,2 0 1 0,-2-1-2 15,1 2 0-15,0 2-2 0,2-2 3 0,-3 1 0 16,4 1 2-16,-1 1 1 0,1-2 1 0,1 0 1 15,0 3 3-15,-2 0-1 0,4-2 0 0,-2 3 0 16,1 2-2-16,0-4 0 0,2 2-2 0,-2 2 0 16,3 0 0-16,0-1-1 0,-2 3 3 15,1-1-3-15,1 0 2 0,-2 2 2 0,2 0-2 16,-2 2 0-16,0 0-2 0,1-1 1 0,-2 3-1 15,0-2-1-15,1 4 1 0,-2-1 0 0,0-1 1 16,-1 2 0-16,0 1 2 0,1 1-1 0,0-4-1 16,0 4 0-16,1-2 4 0,3 1 0 0,-4-1-4 15,4 4 0-15,1-4-1 0,0 3 0 0,2-2-4 16,-1 2 0-16,0 0 2 0,1-2 1 0,-2 3 0 15,-1 0 0-15,2 0 0 0,-2 1 0 0,0 0 1 16,0 1 3-16,0 0-2 0,-2 2 0 0,0 0-1 16,0 1-1-16,1 0 1 0,-3 0-5 15,0 0 2-15,2 1 0 0,-3 1 1 0,4-1 1 16,-2 1 0-16,-1 0 0 0,0-1 1 0,1 1-1 15,-1 0-1-15,1 0 1 0,1 2 0 0,-1-2-2 16,1 2-1-16,0-1 2 0,0 0 0 0,0 2-1 16,-1 0 0-16,0 0 1 0,-4 2 0 0,3 0 1 15,0 2 0-15,-3-2 0 0,2 3 1 0,-2 2-2 16,2-4 0-16,-3 4-1 0,1 0 0 0,-1-1 0 15,-1 2 0-15,1-2 0 0,0 2 1 0,-2 2 1 16,3-3 0-16,-4 2-1 0,1-2 1 0,-1 2-1 16,2-2 1-16,-2 3 0 0,3 2-1 15,-6-2 1-15,5-1 0 0,-1 3 1 0,0-1-2 16,0 2 0-16,0-2 1 0,2 3 1 0,-2 0 0 15,4-2 1-15,-6 3 0 0,3-1 2 0,-2 2 2 16,0-1-4-16,-1-1 4 0,0 3 1 0,1 2 0 16,-1-2 1-16,2 2-2 0,-2 0 0 15,0-2 0-15,0 5-2 0,-1-3-1 0,0 1 0 16,2 1 0-16,-3-3 0 0,4 4-1 0,-4-3 0 15,0 3 1-15,2-1 1 0,-1 3-1 16,1-1 2-16,-1 1 1 0,-1 3 0 0,4-1-5 16,-4 0 0-16,4 1 1 0,0-2-1 0,-2 1-1 15,1-1 1-15,1-1 2 0,0-2 1 16,2 3 0-16,-1 0-1 0,-2 0 0 0,1 0-2 15,1 0 1-15,1-2-1 0,-1 0-2 0,3 1 2 16,-2-2 1-16,2 6 2 0,-2-3-2 0,0 0 2 16,1-1 0-16,0 2-3 0,-1-3 0 15,1 3-2-15,-2-3 1 0,1 3-2 0,-3 1 1 16,1 0 1-16,0-1-1 0,-1 1-1 0,-1 1 1 15,0-3 0-15,2 2-1 0,-2-1 3 0,2 2-4 16,-4-6 2-16,2 2-1 0,3 0-1 0,-1 0 1 16,2 1 0-16,-2 2-1 0,2-1 0 15,0-1 0-15,2 0 1 0,-4 2 1 0,2-4-3 16,-1 2 2-16,1 0 0 0,-1 2 1 0,1-2-1 15,0 2 0-15,-1-1 4 0,2 2 2 16,-1-3 1-16,0 2-2 0,3-2 2 0,-3 1 1 16,0-2-2-16,1 0 0 0,-2 1-1 0,3-1 1 15,-3 1 1-15,2 1-2 0,0 0-1 16,-1 1 1-16,1 0-1 0,-3 0 0 0,3-1 0 15,-2-3 1-15,1 2 0 0,-2 1-2 0,2 0 0 16,1 0 1-16,1-1 2 0,-2-1-2 0,1 1 0 16,-1 2 0-16,-1 1-1 0,1-5-1 15,0 2 1-15,1 1-1 0,1 0 1 0,1-3 0 16,0 1 1-16,0 1 1 0,4-1-2 0,-3-1 0 15,4-1-2-15,1 1 0 0,0-1-2 0,1 2-1 16,0-3 3-16,1-1-2 0,-1 1 0 16,0-1 0-16,2 0 2 0,-2-1 2 0,0-3 0 15,0-1 1-15,1 0 3 0,-1 0 2 0,0-3-2 16,1 1 0-16,0-1 0 0,-2 0 0 15,2-2 1-15,-2 3 0 0,1-1 0 0,-2-2-1 16,2 0 1-16,-2-2-3 0,1 4 0 0,1-5 0 16,-2 2 7-16,3 0-1 0,0-3-3 15,-2 2 0-15,3-2-1 0,-3 0-1 0,4-1-5 16,-2 0-3-16,2 0 4 0,2-1 2 0,0-2 2 15,1 0 0-15,3 0-2 0,-3-1 4 0,0 2-2 16,2-3 0-16,1 0-1 0,0 0-2 0,2 0 0 16,-1-4 1-16,-1 0 2 0,1 0 2 15,0-3-3-15,3 1 1 0,-2-3-3 0,-3-2 0 16,2 1 0-16,2 0-3 0,-1-4 1 0,0-1-1 15,-1 0 2-15,0-1-1 0,0 0 0 16,-2-2 1-16,0 0-1 0,-1-1 0 0,-2 1-3 16,0-2 0-16,-1-1 1 0,-3-1-2 0,1-1 1 15,1-1 0-15,-3-1 2 0,0-2-1 16,1 0 0-16,-1-1 0 0,1-2-1 0,2-2 0 15,-1 0 1-15,1-4 2 0,1 1 2 0,0-1 0 16,2-3 2-16,-2 0-1 0,0 1-1 0,-2 0 0 16,0-4 0-16,0 1 0 0,-2 0-1 15,2 0-1-15,-4-2 0 0,3-1-1 0,-1 2 0 16,1-3 2-16,1-3 0 0,-1 1 2 0,3-4 1 15,-1 2 5-15,0-2 0 0,0 3 0 0,1 3 1 16,-1-1 2-16,-1 1-2 0,3-3-2 0,-1 2-1 16,1 1 2-16,-1 0-2 0,1 0-2 15,-1 0-1-15,0 1 1 0,-1 1 1 0,0 1 0 16,0 0-1-16,-2 3-2 0,2-1 1 0,-1 0 1 15,-1 1-1-15,2 1 1 0,-1-4 0 16,-1 1 1-16,0-3-2 0,1 2-2 0,0 1-1 16,0 2-3-16,0-2 2 0,1 1-2 15,-2-2 2-15,0 4 1 0,-1-4 0 0,-2 4 1 16,0 1-2-16,0 1 0 0,-2 1 0 0,-2 1 1 15,1 1-3-15,-1 1 2 0,-2 1 0 0,0 0 0 16,-2 2-1-16,0-1 1 0,3 0-1 0,-3 1-1 16,0 2 0-16,1-2 1 0,-1 1 0 15,0 2 1-15,0 3-1 0,-2-1-1 0,2-1 0 16,-1 2 0-16,1 2-1 0,-2 0 1 0,2 0 1 15,-2 3-2-15,4-1 0 0,-2 1 1 0,3 0 0 16,-3-1-2-16,2 3 1 0,0-2 0 16,0 4 0-16,2-1 1 0,-2 1 0 0,4 1 2 15,-2 1 2-15,1-1 0 0,1 2 1 0,-3-1 2 16,0 0-1-16,3 1-1 0,-1-1 1 15,-2 2 2-15,3 0-2 0,-2 1 0 0,3-4-1 16,-2 3 1-16,0-1-1 0,0-1 0 0,2 3 2 16,-1-1 2-16,2-2 1 0,-1 4-1 15,1-2 1-15,2-1-1 0,-3 1 1 0,3 2-2 16,-1-1 0-16,0 3-2 0,0-1 0 0,-1 2 3 15,4 1 2-15,-2-2 2 0,0 3 0 0,1-1 0 16,0 3 1-16,0-1-3 0,-1 2-1 0,1-4-3 16,-2 2 1-16,3 1-1 0,0 0 1 15,1 1 0-15,-1 0 0 0,0 1-2 0,-2 0-2 16,-2 1-1-16,-1 2 0 0,-2-4-1 0,2 3 0 15,-5 3 1-15,1-2 2 0,0 3 0 16,-2 0-1-16,0-1 2 0,-2 0 1 0,-2 2-2 16,0 0-1-16,-2 1 1 0,2-1 1 0,2 2-3 15,1 0 0-15,-1 0 1 0,3 1 1 16,-1 1-1-16,0 0 1 0,0-1 3 0,-1-1 2 15,1 0-3-15,0 2 1 0,3 0-1 0,-3-1 0 16,3 2-2-16,3-1-2 0,-3-1 1 0,0 5 0 16,1-4 1-16,2 1 0 0,-3 0 0 15,1 1-1-15,0-1 0 0,-2 2 0 0,3-2-1 16,-2 3 1-16,-2-3 0 0,0 0-1 0,-2 0-8 15,0 1 5-15,-1 0 1 0,-2 0 2 0,2 2-1 16,-1-1 2-16,-2 1 5 0,-1 2-3 0,-1-3 0 16,-1 1-2-16,0 1 8 0,0 1-4 15,0-1 1-15,0 2-1 0,3 1-1 0,-1 3 0 16,0-1-4-16,2 3 1 0,-2 0 0 0,1-1 1 15,0 1-1-15,1-1 0 0,3 1 1 16,0-1 2-16,2 4-1 0,-3-2 1 0,2 2 0 16,2-1 1-16,-2 2 1 0,2 0-1 15,-3 0 0-15,1 0 0 0,0-1 1 0,-1 1-3 16,0-2-2-16,2 2 0 0,-1 1 1 0,-2 0-1 15,3 0 2-15,-2 0 1 0,1 1 0 0,-1 2-1 16,1-2 1-16,0-1 0 0,0 0-1 0,-4 0-2 16,7-2 0-16,-5 1 1 0,1 2-2 15,1-1 1-15,-3-2-1 0,4 2 2 0,-2 2-1 16,2 0 0-16,0 1 1 0,0 2-2 0,0-3 0 15,0 3-1-15,0 0-1 0,1 0 1 0,1 0-2 16,-1-1 2-16,2 1-2 0,-1-2 0 16,4-1 3-16,-3 3-2 0,2-1 0 0,1 1 1 15,-3-2 1-15,2 1-2 0,-1-1-3 0,1-1 2 16,-2 0 2-16,3-2 1 0,2 3 1 15,-2-3 2-15,3-1 3 0,0 2 2 0,-1-1-2 16,2-1-1-16,1-2 1 0,-1 2-1 0,-1-3-1 16,-2 2 1-16,0-4-2 0,-1 1 0 15,2 1-1-15,0-1-1 0,2-1 0 0,-3-2-2 16,2 1 2-16,-3 0 1 0,5 1-1 0,-1-3 0 15,0 1-1-15,2 1 1 0,-2 1 1 0,4 0-1 16,-4-2-1-16,5 2 0 0,-1 0 0 0,1 0-1 16,2-2-2-16,0 1-1 0,2-1 0 15,0 1 0-15,0-3 1 0,0 1 0 0,3-4 2 16,0 1 2-16,-1-4 3 0,2-1 3 0,0 1 0 15,0-2 1-15,3-3 1 0,-1-2 0 16,0-1-2-16,1-2 0 0,0-1-1 0,1 0 0 16,-1-3-1-16,3-3-2 0,-2 2 2 0,3-1-1 15,0-5-2-15,1 0 0 0,0-1 0 16,0-2 0-16,4-1-2 0,-2-1-4 0,0-4 1 15,0-1-2-15,-3-2 0 0,0 0-2 0,-4 0 0 16,1-5 0-16,-6 3 2 0,-1-3 1 0,-3 0 0 16,-4-3 1-16,-1 1 3 0,-4-3-2 15,-1 1 1-15,-2-2 2 0,-3 0-1 0,-2-4 0 16,-1-1 0-16,-2 2 3 0,-1-2-2 0,0-1 0 15,-4-1 1-15,4 0 0 0,-2-5-2 0,1 1 0 16,1-2 0-16,0 0 3 0,1-2-2 0,0-3 3 16,3 2 0-16,-3-1 2 0,2-2-1 15,2 2-1-15,-2 0 0 0,2 0 0 0,-1-2 3 16,4-2-2-16,-1 2-2 0,0 0 0 0,3 1 0 15,0 1 0-15,1 1-3 0,2-2 2 16,1 2 1-16,-2-3 0 0,4 3 1 0,-1-1 0 16,-1 0 4-16,2 0-1 0,0 0 0 0,1 2 0 15,0 2-1-15,0-2 2 0,-1 1-3 16,-1 1-2-16,-2 1 1 0,2 0 3 0,-2 1 0 15,0 4 0-15,1-2 2 0,2 1 0 0,-1-1 0 16,1 1-5-16,1 2 1 0,0 0-2 0,-3 5 0 16,2-3-1-16,0-1-1 0,-1 4 2 15,0 1-2-15,0-1-2 0,-1 5 1 0,0 3-2 16,-2-1 2-16,1 3-1 0,0-1 0 0,-2 2 1 15,2 1-1-15,0 2 1 0,-1-2-3 0,0 2 0 16,1 1 1-16,2 1 1 0,-4-1 1 16,1 4-2-16,0 1 1 0,2-2 1 0,0 3-1 15,1-1-2-15,0 1 1 0,-1 2 1 0,-1-1 0 16,-2 2-1-16,-1 0 2 0,3 3 0 15,1-2-1-15,-1 3 1 0,3 0-1 0,-3 1-1 16,3 1-2-16,-1 0 0 0,2-2 1 0,0 2 0 16,3 0-1-16,2 1 3 0,1 0 0 0,3 0-1 15,0 0-1-15,0 0 1 0,1 1 0 16,0 0 1-16,2 2 2 0,-2-1 2 0,2 2 2 15,-5 0 0-15,1-2 0 0,0 2 1 0,1 0 1 16,1 2-1-16,2 2 1 0,-2-2 2 0,0 0-2 16,1 0 1-16,-3 3-2 0,0-1 2 15,0 2-2-15,1-1-2 0,0 0 1 0,1 1 0 16,-2 0 0-16,0 0 0 0,-2 0 1 0,0 0-1 15,1 0-1-15,1 2-1 0,-2-2 0 0,-1 2 2 16,0-1-3-16,-2 1 0 0,-2 0 2 16,-1 2-1-16,-2-2 0 0,-2 1-2 0,0 3 1 15,-3-1 0-15,0 1-1 0,0 2 0 0,-2-1 0 16,-2 1 0-16,2 3 1 0,-3-1 0 15,2 1-1-15,2 1 2 0,-3 0-1 0,0 2-1 16,2-1 2-16,-3 3 1 0,0 1-2 0,3 0-1 16,-3 1 0-16,1 1 0 0,1 1 0 15,-2-3-1-15,4 4 0 0,-1-2 0 0,-2 1-1 16,1 2-7-16,-1-4 3 0,1 2 2 0,-2 2-1 15,1-3 2-15,-3 0 2 0,1 0 5 0,-1 1-2 16,0 0-2-16,-3 0 0 0,2-3 0 0,-1 4 0 16,1-1 0-16,0 1-1 0,-3 4 1 15,0-1-1-15,3 1-1 0,-4-2-1 0,3 2-4 16,-2 0 5-16,2-1 1 0,-3 0 1 0,0-1 3 15,-1 1-2-15,-1-1 7 0,1-2-5 16,1-1-2-16,2 0-1 0,1 0-2 0,-2 0 3 16,2-1-1-16,-2 2-1 0,0-1 1 0,2-1 0 15,-3 1 1-15,1-1-1 0,-1 0 0 16,1-1-1-16,-1 1 0 0,-1-2-2 0,1 2-1 15,0-3 3-15,1 2 2 0,-1-2 2 0,0 0 1 16,1 1 4-16,-1 0 0 0,1-2 1 0,1-1-3 16,-1 0 3-16,3-1-1 0,-1-2 2 15,1-1-2-15,0-2 0 0,-2 2 1 0,2-1 0 16,-1-3 0-16,0-1-2 0,0-3 2 0,0 0 0 15,1-1 0-15,-1-1 0 0,2 0-1 0,1 0 3 16,-3-2-2-16,2 2 0 0,1-3 0 0,2-1-2 16,-1 1 2-16,2 0-2 0,1-1 1 15,0-1 4-15,1 2-2 0,3-5-2 0,0 0-3 16,2 0 0-16,3-2-1 0,1 0-7 0,0-2 2 15,1 2 1-15,0-1 1 0,2-2 0 16,-1-1 1-16,3 0 0 0,0-1 0 0,1 0-2 16,-1-2 0-16,2 0 0 0,0 0-2 15,-1-3 1-15,0 2-1 0,-1-2 0 0,2 3-1 16,-3-2-1-16,-1 2 1 0,-3-3-1 0,0-2 1 15,0 1 2-15,-1-1 2 0,-1-2 3 0,1 1 2 16,-1-3 1-16,0-3 1 0,-1 0-3 0,0-3 2 16,0 1-4-16,1-3 1 0,-1-3 1 15,-1-1 2-15,1-2 3 0,-2-2-1 0,2 0 4 16,-1-1-1-16,0-2 0 0,1 0-1 0,0 1-3 15,-1-1 1-15,2 0-2 0,-1-1 2 0,-2-1-1 16,2 0 0-16,-1 2 1 0,2-4 0 16,-1 0-1-16,2 1 0 0,-1-5 0 0,0-1-2 15,3 2 0-15,-2-4-1 0,3-1-1 0,-1 1-1 16,2-3 1-16,-1-1-1 0,1 0-1 15,-2 0 1-15,4-1-2 0,-5 0 1 0,1 0 0 16,-4 2-1-16,3 0 0 0,-1 0-1 0,1 2-1 16,4-2-1-16,-2 2 0 0,1 2-1 15,-2 2-1-15,0 2 0 0,2 1 0 0,-2-1 2 16,2 2-3-16,-1 1 4 0,-1 2-7 0,2 0 1 15,-2 5 1-15,0-2 1 0,1 3-1 0,-2 2 0 16,2 1 6-16,-1 0-1 0,1 3-2 0,-1 0-1 16,-1 1-1-16,-2 6 1 0,2-2-2 15,-2 2 0-15,1-1 1 0,2 1 0 0,-2 1-1 16,0 1 0-16,-2 1 2 0,-1 0 2 0,2 0 2 15,0 3 1-15,-1 1 2 0,0 0 1 16,-1 1 0-16,0 2-1 0,4-2 0 0,-2 0 2 16,2 2-1-16,1-3 2 0,-2 4-2 0,0-1 0 15,2 2 1-15,-3 0 0 0,2 0 0 16,0 1-2-16,1-2 3 0,1 3 0 0,1-4-1 15,0 4 0-15,0-3 1 0,-2 5 2 0,-1 0-2 16,0-1-2-16,0 0-1 0,-2 2 1 0,1 0 0 16,1 0 0-16,1 0 4 0,0 0 1 15,4 0 1-15,0 0 0 0,-1 2-2 0,0 0-1 16,0-1-3-16,0 2-2 0,-1 1 0 0,-1-1 0 15,0 4 0-15,0-5-1 0,-1 3 0 0,-1 0 1 16,-2 0-1-16,1 1-1 0,-2 2 1 16,0-1-1-16,-2 3 0 0,1 0-1 0,0 2 0 15,0 1 4-15,2-3-2 0,0 3 0 0,3-2 1 16,-1 3 0-16,1 3 1 0,3 2-6 15,-1 0 3-15,1 2 0 0,-2-1-1 0,3 0-1 16,-1 1 0-16,-1 1 3 0,0 1-1 0,0 1 0 16,-1 1 3-16,-1-1 3 0,1 2-1 15,-1-1 2-15,-1 3 0 0,0 0 1 0,-2 0-1 16,1-1 0-16,-4-2 0 0,1 2-1 0,-2 1 0 15,-1 2-2-15,-2 2 1 0,0 0 1 0,-1 1-2 16,-1 2 0-16,-1-2 0 0,-3 5 0 0,0 1-1 16,1-2 0-16,-2 3 1 0,1 2-1 0,0 1 0 15,-3 1-1-15,1 2-1 0,1 2 1 16,-2-1-2-16,-1 2 1 0,1 3-1 0,0 2 0 15,1 2 0-15,0 3-1 0,-2 1 0 0,1 1-1 16,0 3 0-16,-2-1-1 0,4-1-2 16,-4-3 0-16,1 2-1 0,-2-4-1 0,-2 3 2 15,2-1 5-15,-3 1 0 0,0 0 2 0,-1 0 1 16,0 1 3-16,-2 1 1 0,-1-1-5 15,0 0 5-15,-2 1-1 0,-1-1-1 0,-4-1 1 16,-2-1-1-16,2-1 1 0,1-2-1 0,3 2 2 16,0-4-2-16,1-3-3 0,-2-1-5 15,1-2-8-15,2-3-10 0,0-4-13 0,2-2-10 16,4 0-13-16,0-3-19 0,5-5-21 0,4 0-30 15,4-7-26-15,-2-4-157 0,0-5-74 0,0-5-27 16,-6 0 4-16,0-3 25 0</inkml:trace>
  <inkml:trace contextRef="#ctx0" brushRef="#br0" timeOffset="6271.21">1428 4839 177 0,'0'-4'290'0,"0"2"20"0,0-2-45 16,0 3-68-16,2-2-71 0,-1 3-54 16,1 0-29-16,-2 0-16 0,0 0-11 15,0 0-7-15,-2 0-2 0,2 0-3 0,0 0-4 16,0 0-3-16,0 0 3 0,0 0 0 15,0 0-1-15,0 0 0 0,2 0-2 16,0 0 2-16,0 0-1 0,1 3 2 0,2-3 0 16,2 0 0-16,1 0 2 0,3 0-3 15,-1 0-1-15,2 0 1 0,4-3-1 16,0 2 1-16,3-2-1 0,-1 0 2 0,1-1 0 15,2-2 2-15,0 2-2 0,-2-6 0 16,2 2-1-16,-2-1-2 0,0 2-1 16,-1 7-1-16,0 3 0 0,-1-3 2 15,-1 1 0-15,-3 1 2 0,0-1-1 0,2 1 1 16,0-1 0-16,0 1-1 0,0-2 0 15,2 0-2-15,-2 0 1 0,5 2-2 0,0-2 0 16,0 0 1-16,1 0 2 0,0-2 2 16,1 0 2-16,2 2 2 0,-2 0 0 0,2-1 0 15,-1-1 1-15,-1 2-1 0,1 0-2 0,-1-1 0 16,0-1-1-16,1 1 0 0,0-2-4 0,-1 2 3 15,1-1 0-15,0 2 0 0,1-3 2 0,-1-1 1 16,-1 1 2-16,1-1-2 0,-1 1 1 0,-1 0-1 16,2-1 0-16,0 1-2 0,-3 0-1 15,1 0 0-15,-1 0 5 0,0 1-2 0,-3-2-2 16,4 1 1-16,2 0 2 0,0 2 0 0,-1-2-5 15,-1 0 1-15,-3 3 0 0,0-6 1 0,1 4-1 16,1 0 0-16,0-2 0 0,-2 0 0 0,2 0 0 16,0 2 0-16,-1 0 0 0,1 0 0 0,-3 0 0 15,2 0 0-15,-1 1 0 0,0-2 1 0,0 0 1 16,-1-1 0-16,2 2 0 0,-2-4 0 0,2 4 0 15,-1 0 0-15,-2-2-1 0,3 1 0 0,-2 2 1 16,2-1-1-16,-1 0-2 0,1 0 1 0,0 2-1 16,2 0-1-16,1 0 1 0,0 0 1 15,0 0 1-15,0 0-1 0,0-3 0 0,1 2 0 16,-2 1-1-16,0 0 0 0,1-2 1 0,-4 2 0 15,2 0 0-15,0 0-2 0,-1 0 0 0,1 2-1 16,1-2 1-16,-4 0-1 0,3 0 1 0,0 0 0 16,0 0 0-16,-2 0 2 0,-3 0-3 0,2 0 0 15,-3 1 0-15,3 2 1 0,-2-3-1 0,1 2 0 16,-3 0 2-16,2 0 0 0,-2-1-1 0,3 2-3 15,-3 1 1-15,1-2 1 0,0 0 0 0,2 4 1 16,-1-3 1-16,2 1-1 0,-2-1 0 0,5 0-1 16,-3-1 0-16,4 2 0 0,-1-1 2 15,3-2 1-15,0 1 3 0,1-2 2 0,0 0 1 16,-1 0 0-16,1 0 0 0,-2 0-1 0,0 0-1 15,0 0-1-15,-1 0-1 0,1 0 0 0,-2 0-1 16,1 0 1-16,0 0-1 0,-3 0-1 16,1 0 3-16,2 0-2 0,0 0 4 0,1 0-1 15,-1 2 0-15,1-1 0 0,-1-1-2 0,3 3 1 16,0-3-1-16,1 0 0 0,0 0-1 15,2 0-1-15,1-3 2 0,1 3 1 0,0 0 1 16,1 0 0-16,-2 0 0 0,2 0 0 0,-2 0-2 16,-2 0-2-16,-1 0-2 0,-3 0 1 15,2 3 0-15,0-3-1 0,-3 4 2 0,1-4 0 16,-3 3-1-16,-1-2-1 0,-1 5 1 0,-1-6-1 15,1 2-1-15,-2-1 3 0,1-1 2 0,-2 0-1 16,2 0-1-16,-1 0 2 0,2 3 0 0,1-2-3 16,0 1-1-16,2-2 1 0,-1 0 0 15,2 0-1-15,2 0 0 0,-2 0 1 0,3 0 1 16,0 0 0-16,-1 0-2 0,0 0 1 0,1 0 1 15,1 0-1-15,0 0-3 0,2 0 0 16,0 0-2-16,-1-2 3 0,3 1-1 0,-2-2-2 16,1 2 2-16,1-1 1 0,-1 2 1 0,2-4-2 15,0 2-1-15,-1 1 1 0,-1-2 0 16,0-1-2-16,0 4 2 0,0-4 0 0,-1 0 1 15,0 2 1-15,1-2 2 0,-1 2 0 0,-1 0 2 16,0 1 2-16,-1-1 0 0,-2 1 1 0,0-1 0 16,1 2 0-16,0 0-2 0,-1-1-2 15,1-2 2-15,0 2-3 0,-1-1 1 0,3 2 1 16,-2 0 2-16,1-3 1 0,1 0 0 0,0 2 1 15,0-2-2-15,2-1 1 0,1 1 1 0,2 0 0 16,1-1 2-16,5 0-1 0,-1 0 1 16,0 2-2-16,1-2-2 0,2 0-1 0,-1 1 0 15,1 2-1-15,-1-1-1 0,4 1 1 0,-3-2 3 16,1 2-3-16,3-1-1 0,-3 2-2 15,1-4 1-15,1 2-3 0,-1 1-1 0,-1-2 2 16,2 3 1-16,-2-4-2 0,-1 0 1 0,-1 0 0 16,2 2 1-16,-3-2-1 0,0-1-1 15,-1 2 2-15,0 0-2 0,1-1-1 0,-1 2-3 16,0-1 2-16,-2 2-1 0,2-2 0 0,0 3-1 15,1 3 0-15,-1-3 3 0,-3 0-4 0,1 0 2 16,-1-3 4-16,1 2 2 0,2-1 3 0,1 2 0 16,-1-4 4-16,0 4 0 0,0-3 1 15,0 3-2-15,0 0-1 0,1 0 0 0,-1 0 1 16,2-1-1-16,-2-3-1 0,0 2-1 0,1-2-1 15,-2 2-1-15,-1 4 1 0,-3-1 1 0,1 2 1 16,-1-1 1-16,-1 2-1 0,0-3-1 16,-1 2-2-16,-4-3-1 0,0 4 2 0,2-4-3 15,-2 2-1-15,1-2 2 0,1 1 0 16,1-1-1-16,-1 0 1 0,2 0 6 0,0 0-6 15,3 0 0-15,-2 0-1 0,0-1 2 0,0 1-1 16,0 0-7-16,-2 0 7 0,2 0 1 0,-1 0 1 16,-1 0-1-16,0 0-2 0,0 0 4 15,-1 0-4-15,0 0 0 0,1 0-3 0,-1 0 1 16,1 0 2-16,1-2-6 0,0 2 3 0,1-4-1 15,0 4 1-15,3-3 0 0,-2 2-1 0,2-1 2 16,2 0-2-16,1 0 1 0,-3 2-2 0,1-3-2 16,0 2 2-16,-1-1 0 0,0 0-1 15,0 2 4-15,1 0 3 0,0 0 1 0,-1-2 0 16,2-2 3-16,-1 3 4 0,1-2-2 0,0 6 0 15,-2-3 0-15,4 0 1 0,-4 0-2 16,2 0-2-16,0 0 0 0,0 0 1 0,-3 0 0 16,0 0-2-16,2 0 0 0,0 0-3 0,-2 0 2 15,-1 0-1-15,1 0 2 0,0 0-2 16,1 0 2-16,-2 1 2 0,0-1-2 0,-1 0 1 15,1 2-2-15,-1-2 1 0,2 0-1 0,0 0 0 16,2 0 0-16,-1 2 0 0,0-2-1 0,1 1 0 16,0-1 2-16,-3 0-1 0,1 1-2 15,-2 1-1-15,0-2-1 0,2 2 1 0,1-2-1 16,-3 0-1-16,0 0 1 0,-2 0 1 0,1 0 1 15,-1 0 1-15,2 0-2 0,-1-2 0 0,0 0 0 16,2 1-1-16,-2 0-1 0,0-1 0 16,1 0-2-16,-2 1 3 0,2-2-3 0,-1 2 2 15,0-1-1-15,0 1 0 0,2-1 2 0,-2 1-3 16,0-2 1-16,1 3 1 0,-1 0-1 15,-1 0 2-15,0 0-2 0,-1 0 5 0,-1 0-1 16,0 0-1-16,1 0 4 0,-3 3-1 0,0-3 2 16,-1 0-1-16,0 0 2 0,4 0 0 15,0 0-2-15,-1 0 2 0,2 0 1 0,-6 0 0 16,4 0-3-16,-2 0 2 0,-2 0-2 0,0 0 1 15,0-3 0-15,-1 3-3 0,1 0 0 0,0 0 2 16,0 0 0-16,-2 0-2 0,0 0 0 0,-1 0 3 16,-1 0 0-16,3 0-2 0,-1 3 1 15,-1-3 2-15,2 1 0 0,0-1-3 0,-1 0 1 16,1 2-1-16,0-1 0 0,0-1 0 0,0 2 0 15,2-1 2-15,-1-1-1 0,2 0-2 16,0 0-1-16,2 0 1 0,0 0-2 0,0 0 2 16,0 0-2-16,0 0 2 0,1 0 2 0,-1 3-1 15,0-2 0-15,1 1-1 0,0 0 0 16,2-2-1-16,-1 0 1 0,0 0-1 0,0 0-1 15,3 0 1-15,-1 0-1 0,-2 0 0 0,1 0-1 16,0 0 1-16,1 0 0 0,-1-2-2 0,0 0 1 16,-1 2 3-16,0 0-5 0,0 0-1 15,-1 0 3-15,0 0-1 0,0 0 0 0,2 0-1 16,-1 2 4-16,0-2-1 0,0 2-2 0,0 0 0 15,0 0-3-15,2 0 1 0,-2-1 1 0,1-1 3 16,2 0 1-16,-1 0 1 0,-1 0 1 0,4 0 0 16,-4-1 0-16,4 1-1 0,-2 0 1 15,-1 0 2-15,3 0-1 0,-1 0 3 0,0 0 0 16,-1 0-1-16,-1 0 4 0,1 1-3 0,-1 2-1 15,0-3-2-15,-1 0 2 0,-1 2-5 16,1 0-2-16,1-2 3 0,-2 0-1 0,1 0 1 16,-4 2 1-16,3-1 5 0,-2 2-2 0,-2 1-4 15,2-4 4-15,-1 2-2 0,-1-1-2 16,-1 2 0-16,1-2 1 0,-2 2 2 0,0-3-2 15,2 2-1-15,0-1 1 0,-1 2 0 0,2-2-1 16,1 1 0-16,-2-1 2 0,-1 1-2 0,1-1 0 16,-1 1 0-16,-1 0-1 0,1-2-1 15,1 0-1-15,-2 2 2 0,2 0 0 0,-5-1 1 16,2-1 0-16,0 1 0 0,-1-1 1 0,2 0-1 15,-1 0 0-15,-1 0 3 0,1 0-3 0,0 0-2 16,-2 0-1-16,1 0 1 0,1 0-2 16,-1 0-4-16,1 0 2 0,1 0 4 0,-1-1-2 15,2 0 1-15,-2-1 2 0,1 2 1 0,-2 0-1 16,1 2 0-16,0-1 1 0,0-1-1 15,-1 0 1-15,-1-1-1 0,2-1 0 0,1-2-1 16,-1 1 0-16,2 0 1 0,1 0-1 0,0 0-1 16,0 0 0-16,-2 3 1 0,4-3 0 15,-1-1-2-15,1 1-1 0,1-1 3 0,1 4 1 16,-1-3 2-16,2 2 1 0,-1-1 1 0,1 0 3 15,0 0-2-15,0-1-3 0,-2 2-1 0,0-1 1 16,-1 0 0-16,-1 1 1 0,-1 0 1 0,1-1 4 16,1 2 1-16,-1-2-1 0,1 1 1 15,1-2-3-15,1 2-2 0,-1-1-1 0,2 1 1 16,0-1 0-16,0 2 0 0,2 0 1 0,-2 0 2 15,1-1-1-15,-2-2-2 0,2 2 1 16,0-1 0-16,0-2 0 0,3 1-1 0,-1 0 1 16,0 3-2-16,1-4 0 0,0 4-2 0,0-3-1 15,1 2 0-15,-1-1 0 0,0 2 0 16,1 0 0-16,0-2 1 0,-1 2-1 0,1 0-1 15,-1 0-1-15,-3 0 3 0,1 0-1 0,1 0-3 16,-2 0 3-16,1 0 1 0,-2 0 0 0,0 0-4 16,-2 0 0-16,0 0 3 0,-1 0-2 15,-1 0-1-15,2 2 0 0,-1-2 0 0,1 0-1 16,-2 0 5-16,2 0-1 0,0 0 1 0,1 0 0 15,-1 0 0-15,2 0 0 0,1 0-6 0,-1 0 3 16,1 0-1-16,1 0 0 0,0-2 2 0,-1 1 4 16,2 1 0-16,-1 0 1 0,0 0 0 15,2 0 2-15,-2 0 0 0,1 0 0 0,1 0-1 16,1 0 1-16,1 0 1 0,0-1 0 0,0-1-9 15,-1 0 3-15,-1 0 2 0,1 2 2 16,-1-2-1-16,1 1 0 0,0-1 7 0,0 1-3 16,-1-1 0-16,1 1-1 0,-1-2 0 0,0 2 0 15,0-1-1-15,0-1 0 0,-1-1-3 16,-1 3-2-16,4-1 0 0,-3 2 0 0,-1-4-1 15,1 4 0-15,-1-3 2 0,1 2 2 0,-2-1-1 16,0 0 0-16,-3 0 0 0,-1 2-1 0,-2 0-1 16,-3 0-1-16,1 0 1 0,-1 0-1 15,1 0 1-15,-1 0-1 0,-1-3 1 0,1 2 0 16,-1-1 0-16,3 0 0 0,-3 1 0 0,-1 0 0 15,0-1 0-15,0 0-1 0,-2 1 1 0,1-2 0 16,1 2 0-16,-2-1 0 0,0 1 1 16,3-1-1-16,-3 1-5 0,2-2 10 0,-1 2-2 15,-2-1 1-15,5 2 0 0,-1 0 0 0,0 0 8 16,1 0-13-16,2-4 1 0,-3 2-1 15,4 1-2-15,2 0 1 0,1 1-5 0,2-2 2 16,0 2 1-16,2 0 1 0,2 0 2 0,-2 0 2 16,1 0 3-16,-1 0 2 0,2 0-2 15,-3-4 2-15,1 4 0 0,-1-3-1 0,1 3 0 16,-1 0 3-16,0 0 1 0,-1 0-3 0,0-1 2 15,0 1 0-15,-3 0 1 0,3 0-2 0,-2 0-2 16,-1 0 0-16,-1 0-2 0,0 0 0 0,-1 0-1 16,-2 0 1-16,0 0 0 0,1 0 1 15,-3 0-3-15,0 0-1 0,2 0 1 0,-1 0 0 16,-2 0 3-16,1 1-1 0,-1 2-2 0,1-3 1 15,0 4 0-15,-2-4 0 0,2 0-2 16,-1 0-1-16,1 2 5 0,1-1-2 0,-1-1 0 16,0 0-2-16,1 0 0 0,-2 0 1 0,2 0-1 15,0 0 0-15,-2 0 0 0,1 0 0 16,0-1 0-16,-2 1 0 0,2 0 0 0,0 0-1 15,0 0 0-15,3 0 1 0,2 0 0 0,1 0 0 16,1 0 0-16,2 1 0 0,-2-1-1 0,2 0-2 16,2 0 0-16,-1 1 2 0,2 1 1 15,-2 2-2-15,0-4 0 0,1 2 0 0,-1-1 1 16,1 2-3-16,2-2 0 0,-2 1 1 0,2-1-1 15,0 1 0-15,3-1-2 0,0 2-2 0,0-2 0 16,1 1-1-16,2 0 4 0,0-1 2 0,0 0 3 16,-1 1 4-16,1 0 3 0,-1 2 2 15,0-4-1-15,-2 2-1 0,1 0-2 0,-1 0 0 16,-1-1-2-16,0-1-2 0,0 0 0 0,-1 0 0 15,1 0 2-15,-2 3-1 0,0-3 1 16,-1 0 2-16,-1 4 0 0,1-4 0 0,-3 0-1 16,-1 0-1-16,0 2 0 0,-2-1-1 0,1-1-1 15,-1 0 0-15,-2 0 1 0,2 0 0 16,-2 0 2-16,-1 0 2 0,1 0 2 0,-2 0-2 15,0 0 0-15,1 0 0 0,-2 0 1 0,2 0 0 16,-3 0 1-16,3-1-1 0,-1-1 3 0,0 2-1 16,-1 0-1-16,1 0-4 0,-1 0 0 15,2 0 1-15,-2 0-2 0,3 0-3 0,1 0 0 16,0 0 1-16,2 0 0 0,1 0-1 0,1 0 0 15,0 2 3-15,2-1-2 0,0 2-1 0,2-2 0 16,-2 2-1-16,2-3 0 0,-2 2-2 16,1-1 1-16,-1 2-2 0,2-2 0 0,-1 1-1 15,1-1 1-15,0 1 0 0,2-1 0 0,1-1 3 16,1 2-1-16,0-2-2 0,0 2 4 15,3 0 2-15,-2 0-1 0,0-1 4 0,1-1 0 16,-2 0 2-16,0 0-2 0,0 1 1 0,-2 1 1 16,-2-2-2-16,0 2 0 0,0-1 2 15,0-1-1-15,1 0-3 0,-1 0 1 0,0 0 2 16,1 0-2-16,0 0 0 0,-1 3 1 0,-1-3 0 15,3 0-2-15,-3 0 1 0,0-3 0 0,-2 2 1 16,1-1-2-16,-1 2 3 0,2 0-1 0,-2 0-2 16,0 0 2-16,0 0-1 0,2-2 0 15,0 1 1-15,0 0-1 0,0-1 1 0,1 0-4 16,-2 0 3-16,0 0-2 0,-1 1-2 0,-1-1 0 15,1 1-1-15,-1-1 2 0,0 1-3 16,-3-2 0-16,1 2 1 0,1-1 0 0,-1 2-1 16,-1-3 1-16,-1 2 1 0,2-2 0 0,-2 2 0 15,2 1 0-15,-2 0 1 0,4-2 0 16,-2 2 0-16,2-4 2 0,0 1-1 0,1 0-1 15,0-1-1-15,1 4-1 0,-1-3-3 0,1 2 2 16,1-1-1-16,-2 0 0 0,2 1 1 0,2 0 0 16,-1-1 2-16,1 2 2 0,1-2 3 15,0 1 0-15,2 1 2 0,-1 0 2 0,1 0 2 16,3 0 1-16,2 0 1 0,-1 0 1 0,2 0-1 15,3 0-1-15,-3 0-2 0,2 0-3 0,-1 0 1 16,1 0-1-16,0 0 0 0,2 0-2 0,-2 0 4 16,3 0-2-16,-2 0 1 0,2 1-1 15,-2-1 1-15,1 0-3 0,-4 0-2 0,2 0 0 16,-4 0-1-16,0 0-1 0,0 2-2 0,-1 0 1 15,-4-1 0-15,0 0 0 0,-1-1 0 16,-2 0 0-16,1 0 2 0,-2 0-2 0,-1 0 1 16,-2 0-1-16,-1 0 0 0,0 0 0 0,-1 0 1 15,-2 0 0-15,-1 0-1 0,2 0 0 16,-3 2 0-16,1-2-2 0,0 0 0 0,-2 0 2 15,0 0 0-15,0 0 0 0,0 0-1 0,-1 0 0 16,-3 0 0-16,2 2-1 0,0-2 0 0,-2 0 0 16,-1 4 1-16,2-2-1 0,-1 2 0 15,1-3 2-15,1-2 1 0,-1-1 1 0,2 0 3 16,0 2 3-16,1 0 0 0,1 0 1 0,1-2-1 15,1 2 2-15,0-3 0 0,2 2-2 0,2-1 0 16,-1 0 0-16,4 1 2 0,-2 0-2 16,1-1 1-16,0 2 2 0,-1-2 2 0,1 1-1 15,1 2 0-15,-1-1-1 0,3 0 1 0,0 0-2 16,1-1-1-16,-2-2 0 0,0 2-1 15,1 1 0-15,-2 0-1 0,1 0-2 0,-1-2 0 16,-2 1-4-16,0 1 0 0,0 0 1 0,-1 0-1 16,-1 0 3-16,-1 0-1 0,2 0 8 15,-1 0-2-15,-1 0-2 0,0 0 0 0,-1 0-1 16,2 0-2-16,-2 0-6 0,2-2 4 0,0 1 3 15,1-2 3-15,-1 2-1 0,0-1 3 0,1 2-3 16,0 0 3-16,1 0-3 0,-2 0-1 0,1 0-1 16,-2 0 0-16,0-4-1 0,0 4-1 15,-2 0-2-15,-2 0-2 0,-3 0-1 0,-2 0 1 16,-3-2 0-16,-1 2-1 0,-1 0 0 0,-2 0 2 15,0 0 1-15,-3 0 0 0,3 0-1 16,-2 0 0-16,-5 0 0 0,4 0 0 0,0 0 1 16,-2 0-3-16,1 0 2 0,1-1 0 0,0 0 0 15,1 1-1-15,1 0 1 0,-1 0 0 16,2 0-1-16,-2 0 5 0,2 0-4 0,1 0-2 15,-1 0-3-15,0 1-5 0,2 0-5 0,1 5-15 16,0-4-13-16,1 3-20 0,0 0-27 0,4 2-37 16,-8 2-115-16,2 4-109 0,-6-2-46 15,-4-1-12-15,-6-7 12 0,-4-3 34 0</inkml:trace>
  <inkml:trace contextRef="#ctx0" brushRef="#br0" timeOffset="10764.01">29625 4224 128 0,'0'-2'277'0,"0"1"9"0,0-5-28 15,0 3-44-15,2-4-56 0,-2 4-58 0,2 3-36 16,0 0-18-16,-2 0-5 0,1-4-4 15,-1 4 1-15,0-3 1 0,0 2 5 0,0-3 1 16,0 3 1-16,0 0-2 0,0-2-2 0,0 2 1 16,-1-1-5-16,1 0-1 0,-2 1-2 15,2-1-2-15,0 1-3 0,0-1-5 0,0 2-4 16,0 0-5-16,2 0-7 0,-2 0-4 0,0 0-5 15,1 0-3-15,1 0 1 0,-1 2-2 0,2-1-1 16,-1 1 2-16,2-1-4 0,1 1 5 0,1 1 2 16,0 1 4-16,3-1 3 0,0 3 0 15,0-2 7-15,1 0-3 0,4 4-3 0,-1-1-2 16,4 1-3-16,-2 2-1 0,4 0 0 0,0 0-2 15,2 1 1-15,1 3 1 0,2-3 2 0,-1 0 0 16,2 2 2-16,-1-1 2 0,0 0 0 0,-2 2 1 16,0 2-2-16,-3-4 0 0,-2 1-3 15,-2-3 0-15,-3 1-2 0,-2-2 0 0,-1-2-1 16,-2 1-1-16,-3-2-2 0,-2-2 1 0,-1 2-1 15,1-2-2-15,-1 0 2 0,-1 2 0 0,-1-2 2 16,-1 1 0-16,0 1 1 0,-2-2 0 0,0 2 2 16,-3 1 1-16,-2 2 0 0,1-1 1 0,-5 1 0 15,2-1 1-15,-4 0-2 0,0 2 1 0,-1 0-1 16,-3 0 0-16,1 2-9 0,-4 1 5 15,0-3 1-15,-1 2 2 0,3-1 2 0,0 1 0 16,0 0 7-16,2-1-3 0,3 1-3 0,-2-2-1 16,3 0-3-16,-2 0 1 0,4-4-1 15,1 0 0-15,2-1 0 0,0 0-2 0,1 0-5 16,3-1-9-16,1-2-14 0,1 0-21 0,3 0-27 15,5-1-40-15,4 8-163 0,6-4-81 0,7-5-35 16,4-7-6-16,5-15 16 0</inkml:trace>
  <inkml:trace contextRef="#ctx0" brushRef="#br0" timeOffset="17113.23">1479 4822 110 0,'1'0'148'0,"-1"-1"-23"0,0 1-29 15,0 0-29-15,0-2-24 0,0 2-17 16,0-1-11-16,0 1-6 0,0 0-7 16,0 0-2-16,0 0 1 0,0 0 0 0,0 1 1 15,1 1 1-15,2 1 4 0,-3 1-1 16,1 1 0-16,1-1-2 0,-1 3-1 15,3-1-2-15,-1 1-1 0,0 0-1 16,2-2-5-16,0 0 1 0,-2-2 0 0,1 0 0 16,-1 1-3-16,4-2-5 0,-2-2 0 15,3 0-2-15,-2-2-1 0,-2 0 1 16,4-1 8-16,-4 0 11 0,0 0 21 15,-2-1 26-15,0 2 32 0,-1-4 18 0,0 4 10 16,-1 0-2-16,2-2-13 0,-2 0-20 16,0 0-27-16,0 2-19 0,0-1-13 0,0 2-6 15,0-1-3-15,0 0-1 0,-2 2-4 16,1 0-3-16,0 0 1 0,-1 2-1 15,0 0 0-15,0-1 0 0,-2 3 1 16,2-3 0-16,-1 1 2 0,2 0 0 0,0-1-3 16,-2 2 1-16,3-3-1 0,-1 4 0 15,1-1-2-15,0-2 1 0,0 2 2 16,1-3-1-16,-1 0 2 0,3 0 1 0,-1-3 1 15,2 2-1-15,1-2-1 0,-2-4 0 16,1 2-1-16,-1-1 2 0,2 0-1 16,-1-2 1-16,0 2 0 0,-2-1-1 0,0 1 5 15,-1 2 0-15,1 0 4 0,-2 0 1 16,0 0 0-16,0 2 3 0,-2 0-4 15,1 0-1-15,-1 0-4 0,0 2-4 16,2 0 1-16,-3 0-3 0,1 2 0 0,-1 0-2 16,0 1-1-16,1 0 0 0,2 0-2 15,-2 4-6-15,2-4-3 0,0 4-9 0,0-5-50 16,-2 3-118-16,-1-3-57 15,0-1-30-15,3-1-13 0,0 0 2 0</inkml:trace>
  <inkml:trace contextRef="#ctx0" brushRef="#br0" timeOffset="24382.84">1403 5270 59 0,'-3'-10'286'0,"-1"0"23"0,0 3 13 0,-1-1-69 16,4 4-103-16,-2-2-54 0,0 2-29 16,1 1-20-16,-1 0-16 0,-1 3-9 0,-1 6-7 15,-1 2-5-15,-1 4 0 0,-3 4-2 16,0 1 4-16,0 4 2 0,-3 5 1 15,-2 2 2-15,0 3 2 0,-2 4 3 16,-1 3-1-16,-1 3 1 0,2 0-1 0,-3 3-1 16,0-1-2-16,2-2-3 0,1 0-2 15,0-2-2-15,3-5-1 0,-1-3-3 0,3-4-1 16,3-5-2-16,2-3 2 15,1-5 0-15,1-4 0 0,3-2 2 0,0-2 0 16,1-5 1-16,2-1 0 0,1-3-3 16,5-9-6-16,-1-2-2 0,3-5-6 0,1-7-5 15,-1-1-2-15,1-4-3 0,1-3 0 16,0-3 0-16,1 1-1 0,-2-3 2 15,1 0 2-15,0 1 4 0,-3 2 1 16,2 1 4-16,1 3 3 0,-3 3 2 0,1 3 1 16,0 3 2-16,-2 3 5 0,3 2-3 15,-1 1 0-15,-4 5-4 0,3 4 1 0,0 2-1 16,-1 6-2-16,0 2 5 0,-1 6 2 15,2 6 2-15,-1 5 1 0,-1 1 2 16,1 8-1-16,-1 5-2 0,0-2 0 16,1 6 1-16,-1 2 0 0,2 1-1 0,-1 3-3 15,-1-5 0-15,1 1-6 0,1-4-6 16,-2-2-12-16,0-4-10 0,0-3-14 15,1-6-18-15,-4-3-55 0,-3-7-126 16,-3-2-61-16,-5-6-26 0,2-2-6 0,-2 0 8 16</inkml:trace>
  <inkml:trace contextRef="#ctx0" brushRef="#br0" timeOffset="24570.04">1147 5692 257 0,'0'-3'345'15,"1"0"18"-15,3-3 5 0,6 2-137 16,0-5-92-16,5-1-54 0,3-2-28 0,3-1-16 15,6-1-11-15,0-4-11 0,3 2-5 16,-1-1-10-16,4-3-15 0,0 1-28 16,-7-4-108-16,-2 1-120 0,-3-4-66 15,-5-2-30-15,3-6-7 0,-5-2 17 0</inkml:trace>
  <inkml:trace contextRef="#ctx0" brushRef="#br0" timeOffset="25755.64">3136 2151 150 0,'0'6'277'0,"-1"-4"18"0,-1 3-39 0,1 3-70 16,-1 2-66-16,1 2-50 0,0 2-29 0,-2 2-16 15,3 1-9-15,0 6-5 0,0-2-2 0,0 5 0 16,0-2-2-16,3 4-1 0,-2 0-2 0,0 0-2 15,-1 0-2-15,0 0 0 0,2-1-1 0,-1-2 1 16,1-2 0-16,-2-3 2 0,-2-2 1 0,1-4 1 16,-1-2 1-16,1-4-2 0,1-1 4 0,0-2 1 15,0-4 1-15,-1-1 0 0,-2-1 1 0,3-4-1 16,-2-2-1-16,0-3-3 0,-1 0 0 0,1-7-1 15,-2 1-1-15,3-4-1 0,-2-2 1 16,0-1 1-16,1-2-1 0,-1-3-1 0,0 1 2 16,2-3 0-16,-4-1-2 0,4-2-2 0,-1-1-1 15,2 2-1-15,2 1 0 0,-1 0 1 0,4-1-1 16,-2 3 4-16,1 3 1 0,1 3 4 0,2-2 0 15,-1 5 1-15,3 2 4 0,0 1-2 0,1 1 3 16,1 4 1-16,-1 0 2 0,3 3 2 0,0 0 1 16,0 2 2-16,2 1 0 0,0 4 1 15,0 2 0-15,0 1 0 0,-1 6 0 0,0-1-4 16,-1 4-1-16,-2 1-4 0,-2 3-4 0,-1 3-4 15,1 3-3-15,-5 2-1 0,0-2-9 0,-2 1 4 16,0 0 2-16,-2-3 2 0,-2-2 1 0,2 0 1 16,-2-3 16-16,1-1-8 0,0-2-5 0,-1-2-1 15,1-1-1-15,1-2-2 0,0-1-7 0,0-2-5 16,1 1 5-16,1-3 2 0,-1 0 1 15,2-3 1-15,1 2 0 0,2-3 9 0,2 1-3 16,0-1-2-16,-1-2-1 0,0 2-2 0,0 1 0 16,-1 0-1-16,-1-1 0 0,-1 2 1 0,1 1 0 15,-2 2 1-15,1 1 0 0,0 4 0 0,0 2-1 16,-1-1 1-16,-2 3-1 0,-1 1 1 0,-3 2 1 15,-2 3 4-15,-2 3 5 0,-2-1 0 0,-3 4 1 16,-3-1 0-16,-2 0 1 0,-1 3-5 0,-5 3-2 16,-1-1-1-16,1 1-2 0,-5-3-2 0,3 2-7 15,1 0-13-15,3-2-23 0,0-4-39 0,0-6-155 16,2-7-79-16,2-3-39 0,3-5-10 15,4-5 12-15</inkml:trace>
  <inkml:trace contextRef="#ctx0" brushRef="#br0" timeOffset="26644.84">4755 5384 201 0,'1'-5'309'0,"0"-1"23"0,-1-3-29 15,0-2-68-15,-1 2-80 0,0-3-42 0,-2 1-22 16,2-2-9-16,-1 0-4 0,-2 1-4 15,0-2-1-15,-1 2-4 0,1-2-4 0,-2 0-8 16,-1 0-8-16,0 3-10 0,-2-1-10 0,-3 3-9 16,-1 2-7-16,-3 4-6 0,-2 3-3 15,-2 3-2-15,-1 4 0 0,1 4 1 0,-2 7-1 16,-1 1 2-16,2 7 0 0,-3 1 2 0,1 3 1 15,4 3-2-15,1 4 2 0,1 1-2 16,5 0 0-16,5 2 1 0,0 1 0 0,5-3 0 16,6 1 1-16,1 0 0 0,3-6 1 0,4-1-1 15,4-1 0-15,2-7 0 0,0-3-4 0,6-1-10 16,1-6-17-16,2-2-31 0,3-3-43 15,-3-5-93-15,-1-4-142 0,0-7-69 0,-4 0-25 16,-2-4 9-16,0 1 31 0</inkml:trace>
  <inkml:trace contextRef="#ctx0" brushRef="#br0" timeOffset="27409.24">6283 6828 31 0,'3'-10'296'0,"0"0"26"0,-1 0 19 15,2-4-53-15,-3 0-97 0,3 1-58 16,-1 0-27-16,-1 0-13 0,1 0-4 0,0-1-3 15,0 2-9-15,-1 3-14 0,1 0-11 0,-2 2-15 16,1 3-12-16,-1 0-12 0,-1 2-9 16,3 0-5-16,-2 4-2 0,0 1 2 0,1 6 2 15,0 2 4-15,-1 7 3 0,-1 2 2 0,0 6 3 16,0 4-3-16,0 4 1 0,0 3-1 0,0 5-2 15,0 2-1-15,2 2-1 0,0 1-3 16,-2-1-3-16,2 2-1 0,0-6-2 0,2 0 1 16,0-5 0-16,0-6-1 0,1-3-9 0,0-4-8 15,-1-7-14-15,0-3-19 0,1-7-30 0,0-4-33 16,-1-6-134-16,-1-8-86 0,0-7-37 15,-3-5-9-15,0-6 16 0</inkml:trace>
  <inkml:trace contextRef="#ctx0" brushRef="#br0" timeOffset="27674.44">6371 6663 58 0,'6'-10'300'0,"2"2"23"0,2 1 13 16,-1 0-69-16,2 0-99 0,2 1-62 0,0 3-35 15,3 2-15-15,1 1-6 0,0 4-4 0,2 0-3 16,1 3-2-16,2 3 0 0,-2 4-1 15,0 2-3-15,2 4-1 0,-3 3 0 0,-1 0-1 16,-2 5-3-16,0-2-2 0,-3 3 0 0,-1-2-1 16,-4 2-3-16,-2 1 0 0,-5-2-1 0,-1 0-1 15,-1 1 0-15,-6 0-3 0,-4-3-2 0,-4 0-4 16,-4 3-3-16,-3 0-4 0,-4-2-5 0,-2 4-4 15,-1-3-9-15,0-1-12 0,-1-1-22 16,2-3-31-16,3-1-41 0,-1-6-155 0,2-9-91 16,2-7-39-16,5-6-5 0,4-11 16 15</inkml:trace>
  <inkml:trace contextRef="#ctx0" brushRef="#br0" timeOffset="28470.05">8752 5024 283 0,'8'-18'306'0,"0"2"15"0,-1 0-46 0,0 1-95 16,-3 0-63-16,0 2-36 0,1 1-13 0,-1 1-8 15,-2 4-11-15,1 0-6 0,1 2-9 0,-4 0-8 16,1 1-8-16,2 3-4 0,-1 2-5 0,0 3 0 15,-1 2 2-15,0 6 3 0,-1 5 4 16,0 4 4-16,0 6 4 0,0 4 0 0,0 2-2 16,0 3-1-16,0 5-1 0,2 0-2 15,0 0-5-15,1 3-1 0,0-2 0 0,0 0-1 16,1-1-3-16,0-2-1 0,1-2-2 0,-1-3 7 15,0-3-8-15,1-2-9 0,0-5-11 16,-3-1-14-16,2-5-19 0,0-4-31 0,0-3-21 16,0-5-92-16,0-6-106 0,0-3-48 0,-3-7-14 15,2-2 6-15,-1 0 17 0</inkml:trace>
  <inkml:trace contextRef="#ctx0" brushRef="#br0" timeOffset="28672.85">8805 4912 51 0,'6'-11'291'0,"-1"-1"25"0,3 2 11 0,-3 0-67 16,2 0-95-16,1 1-62 0,3 3-33 0,3-1-18 16,1 3-10-16,6-1-8 0,0-1-5 0,3 3-8 15,-1-1-4-15,3 3-4 0,0-1-4 16,2 2-2-16,-1-4-3 0,1 4-7 0,-1 0-10 15,-2 4-17-15,-3-2-23 0,-4 2-82 0,-4-3-115 16,-5 2-56-16,-5 3-23 0,-6-1-2 16,-5 2 15-16</inkml:trace>
  <inkml:trace contextRef="#ctx0" brushRef="#br0" timeOffset="28860.05">8815 5122 210 0,'3'0'303'16,"6"-3"15"-16,-1-2-30 0,2-1-92 0,5-4-86 15,1 1-48-15,2-1-25 0,3 0-15 16,1 0-8-16,2 1-5 0,0 2-7 0,-3-2-4 16,0 3-8-16,1 0-22 0,-5 3-70 0,-3 5-112 15,-4-1-58-15,-5 5-27 0,-3 3-11 16,-4 3 11-16</inkml:trace>
  <inkml:trace contextRef="#ctx0" brushRef="#br0" timeOffset="29031.65">8858 5486 111 0,'10'2'303'15,"0"-4"18"-15,4-1 9 0,0-3-91 16,4-1-104-16,-1 0-58 0,3 1-32 0,1-6-16 16,-1 2-11-16,3 3-5 0,-1-3-3 0,0 0-5 15,-1 2-4-15,-1 0-7 0,-3 4-12 0,0-1-27 16,-5 1-107-16,-1-1-94 0,-7 0-45 0,0 0-22 15,-1-2-4-15</inkml:trace>
  <inkml:trace contextRef="#ctx0" brushRef="#br0" timeOffset="29858.45">10875 1794 199 0,'-3'-9'319'0,"0"-1"22"0,0 0 0 0,1 2-101 16,0-2-83-16,-1-2-37 0,-1 2-14 0,4 0-5 15,-3 3-1-15,2 1-5 0,1-2-5 16,0 2-4-16,0 3-18 0,0 0-18 0,-1 1-15 15,-1 2-14-15,1 0-13 0,-1 4-14 0,1 4-2 16,-1 2 4-16,1 3-2 0,0 7 2 16,1 5 2-16,0 3 0 0,0 4 1 0,0 5-2 15,-1 0-7-15,0 2 3 0,1 3 1 0,1 2 2 16,0 0-1-16,1 1 0 0,1-2 4 0,0 1-2 15,0-4-5-15,1-3-11 0,-2-5-12 16,1-3-19-16,0-5-28 0,0-6-32 0,0-2-65 16,-1-11-128-16,-2-5-62 0,0-2-18 0,0-7 7 15,0-1 24-15</inkml:trace>
  <inkml:trace contextRef="#ctx0" brushRef="#br0" timeOffset="30076.85">10748 1695 241 0,'6'-10'318'0,"1"0"18"0,2 0-22 16,0 2-100-16,3 0-80 0,3 0-44 16,1 2-22-16,2 1-16 0,2 2-10 0,1 0-8 15,3 2-11-15,0-2-7 0,1 3-6 0,1 0 0 16,0 3-4-16,1-2-3 0,-3 2-4 0,0 0-8 15,-1 2-17-15,-3 1-24 0,-5 2-80 16,-6-3-125-16,-5 0-63 0,-6 1-28 0,-7-1-4 16,-5 4 14-16</inkml:trace>
  <inkml:trace contextRef="#ctx0" brushRef="#br0" timeOffset="30264.05">10698 1969 34 0,'5'5'311'15,"2"-4"30"-15,4-2 13 0,3-3-38 16,2 0-123-16,5-3-73 0,-1-2-40 0,4-1-24 15,2 0-14-15,3 3-12 0,1-2-7 0,2 0-9 16,0 2-11-16,0 3-21 0,-2 2-25 16,-6-2-98-16,-2 2-122 0,-8 2-64 0,-4 0-29 15,-3 0-2-15,-4 2 15 0</inkml:trace>
  <inkml:trace contextRef="#ctx0" brushRef="#br0" timeOffset="31153.25">12499 5222 98 0,'10'-17'309'0,"-4"0"27"16,1-1 19-16,-2 1-73 0,-1 1-99 0,-2 1-49 16,1 1-18-16,-2 4-11 0,-1 0-9 0,-2 2-10 15,-2 4-13-15,-2 1-14 0,-2 0-18 0,0 6-17 16,-5 0-12-16,0 4-10 0,-1 0-2 0,-4 5-1 15,-1 4 0-15,-2 1 1 0,0 5 1 16,1 1 2-16,-1 5 1 0,-1 1-1 0,4 4 1 16,-2 2-2-16,1 4 2 0,4 0 2 0,1 0-1 15,2-1 1-15,4 0 0 0,4 1-2 16,0-2 1-16,4 1-1 0,4-5-3 0,0 1 0 15,7-5 2-15,2 0 5 0,2-3 0 0,3-5 2 16,2-3 4-16,3-2 0 0,2-6-3 16,1-4-2-16,-3-5-2 0,2-2-1 0,-3-2-1 15,0-4 4-15,-3-2 7 0,-2-1 8 0,-4 1 14 16,-1-1 14-16,-4 1 17 0,-2 1 14 0,-4 2-19 15,-2 0 6-15,-1-1 9 0,-2 4-1 16,-1 0-15-16,-7 0-16 0,-2 3 9 0,-9 2-19 16,-2 4-27-16,-6 5-24 0,-1 5-20 0,-1 2-22 15,1 2-25-15,3 1-35 0,5 3-44 0,5 1-51 16,-2 5-170-16,2-1-76 0,3-5-26 15,-2-5 10-15,10-11 35 0</inkml:trace>
  <inkml:trace contextRef="#ctx0" brushRef="#br0" timeOffset="31886.45">14104 6531 49 0,'3'-9'306'0,"-1"-5"28"0,0 5 25 0,-1-1-50 16,-1 1-102-16,0 3-60 0,1 1-34 15,-1 3-21-15,0-2-24 0,0 1-17 0,0 3-17 16,0 0-16-16,0 3-10 0,-1 3-7 0,-2 2-3 15,1 5-1-15,-2 5 0 0,-2 2 2 16,-4 5 2-16,2 2 3 0,-1 5 1 0,-1 3 1 16,2 4 3-16,-1 3-2 0,0 0 0 0,-2 2-5 15,2-1 0-15,-1 0-3 0,1 1-2 0,3-2 1 16,-1-4 0-16,1-2 0 0,2-2 1 0,2-4 1 15,0-5-7-15,2-4-9 0,2-2-12 16,0-4-12-16,4-4-17 0,3-4-24 0,6-5-49 16,2-8-128-16,2-4-62 0,3-8-28 0,0-5-4 15,3-5 15-15</inkml:trace>
  <inkml:trace contextRef="#ctx0" brushRef="#br0" timeOffset="32120.45">14467 6577 287 0,'4'-8'339'0,"-1"2"20"16,-2 0-44-16,0 2-95 0,-1 4-86 0,0 0-56 15,-1 0-33-15,0 6-17 0,0 2-8 16,-1 5-4-16,1 5-2 0,-1 2-2 0,1 3-4 16,1 3-6-16,-3-1 1 0,3 5 0 0,0-1 0 15,0 0-1-15,0 3 0 0,3 0 1 0,-3 1-2 16,0-2 0-16,0 5 0 0,0-1-1 0,0-2-5 15,0-1-4-15,0-3-9 0,1-4-13 16,1-1-18-16,-1-7-26 0,-1-3-74 0,0-4-106 16,-1-6-54-16,-2-2-18 0,0-4 2 0,-1-2 17 15</inkml:trace>
  <inkml:trace contextRef="#ctx0" brushRef="#br0" timeOffset="32307.65">14189 6924 237 0,'-5'-6'361'16,"1"2"26"-16,0-2 12 0,3 2-112 0,1 0-98 15,0 2-62-15,1-2-41 0,3 0-22 0,4 1-17 16,2 0-13-16,6-2-11 0,4 0-10 16,2-2 0-16,4 0-3 0,1 0-4 0,3 1-4 15,1 0-11-15,5-1-18 0,1-2-34 0,-3 2-56 16,-1 1-160-16,-2-4-83 0,0-2-38 0,-2-1-5 15,2-9 19-15</inkml:trace>
  <inkml:trace contextRef="#ctx0" brushRef="#br0" timeOffset="32931.65">15966 5174 140 0,'4'3'280'0,"-4"0"19"0,3 5-3 0,-3-1-94 16,0 6-71-16,-3 3-36 0,3 4-16 0,-1 3-11 15,-2 4-9-15,0 3-6 0,2 3-4 0,0 0-7 16,-1 5-4-16,2 1-2 0,-2 2-6 0,0 0-4 15,1 2-4-15,1-1-4 0,1-2-4 16,1-2-2-16,0-1 6 0,-2-6-5 0,2-3-7 16,0-4-6-16,1-6-15 0,1-1-16 0,-1-7-34 15,0-1-19-15,0-6-43 0,-4 0-130 16,-2-6-59-16,-2-6-22 0,0-4 3 0,3-7 10 15</inkml:trace>
  <inkml:trace contextRef="#ctx0" brushRef="#br0" timeOffset="33118.85">15933 5031 180 0,'2'-19'351'0,"-1"2"38"16,-1 1 31-16,0 1-90 0,0 1-96 0,0 3-58 15,0 0-38-15,-1 2-32 0,1 2-30 0,1-1-26 16,0 2-29-16,4 2-29 0,2 0-33 0,3 0-45 15,5-2-61-15,-2-1-162 0,0-2-79 16,-3 2-33-16,-3 0 0 0,-1 4 28 0</inkml:trace>
  <inkml:trace contextRef="#ctx0" brushRef="#br0" timeOffset="34070.44">18182 1792 217 0,'-4'16'270'0,"2"0"12"0,0 3-60 0,-1 5-80 15,0 3-60-15,-1 2-32 0,2 2-19 16,-1 1-9-16,1 5-3 0,2 0-2 0,2 5-2 16,1-3-1-16,-1 6 1 0,2 3 0 0,-1 0-3 15,1 3-1-15,-1-4-1 0,2 0 0 0,0-2 0 16,-1-5 0-16,-3-5 3 0,2-4 3 0,-3-7 7 15,0-7 9-15,0-2 13 0,0-6 14 16,-1-1 15-16,-1-2 14 0,1-3 11 0,1-3 0 16,-5-1-10-16,-4-4-14 0,1-2-16 0,-5-1-16 15,-2-2-18-15,0-1-9 0,-2-5-4 16,1 2-4-16,-2-4-3 0,0 8-5 0,1-1-7 15,-2-4-7-15,2-1-17 0,-2-12-24 0,4 2-36 16,-2-3-41-16,1-1-150 0,4-1-79 16,4-4-31-16,3 1 3 0,5-2 23 0</inkml:trace>
  <inkml:trace contextRef="#ctx0" brushRef="#br0" timeOffset="34288.86">18455 1440 367 0,'13'-13'416'16,"0"-2"30"-16,-1-2 17 0,1 1-160 0,-3 0-111 15,2 0-76-15,-1 2-45 0,1 1-29 0,1 2-17 16,1 4-17-16,0-1-25 0,1 2-20 15,1 3-31-15,-2 3-36 0,1 1-74 0,-3 5-141 16,-3-4-63-16,-2 0-21 0,1 4 7 0,-3-4 26 16</inkml:trace>
  <inkml:trace contextRef="#ctx0" brushRef="#br0" timeOffset="35193.66">19702 4831 187 0,'2'-10'323'0,"2"1"25"15,-2-1-1-15,-1 2-94 0,0 0-91 0,1 1-52 16,-1 2-24-16,2 0-15 0,2 0-12 0,0 1-9 15,1 1-5-15,-1 3-9 0,2-4-13 16,-1 4-8-16,2 4-6 0,-2-2-3 0,2 6-1 16,0 1-2-16,0 5 2 0,1 4 3 0,-1 7 1 15,0 2 0-15,-3 5-1 0,-2 5 3 16,-2 4-1-16,0 3 1 0,-1 2 0 0,0 2 2 15,0 3 2-15,0 2 0 0,-1-4-3 0,1 2-1 16,0-3-2-16,1-3-8 0,2-5-10 16,0-5-16-16,1-3-22 0,1-9-26 0,2-1-29 15,3-9-28-15,-2 0-127 0,2-10-76 0,2-5-26 16,-3-6-2-16,7-9 16 0</inkml:trace>
  <inkml:trace contextRef="#ctx0" brushRef="#br0" timeOffset="35505.66">20132 5073 73 0,'-5'-13'323'0,"-1"0"27"16,-3 5 19-16,1 2-56 0,0 1-119 0,-6 1-74 16,4 1-42-16,-5 1-26 0,0 5-21 0,-3 4-13 15,-4 1-5-15,1 4-6 0,-3-2-1 16,0 4 0-16,-1 1 2 0,1 1 1 0,-1 2-1 15,-1 1-1-15,2-1 3 0,-2 0 3 0,2 0-1 16,0 1 2-16,3-2 1 0,1-3-2 16,5 0-4-16,3-3-3 0,2-1-2 0,2-2-2 15,2-4-2-15,2 2 1 0,0-4-1 0,1 2 0 16,1-3 1-16,2 2-2 0,0-3-1 0,2 4 1 15,3-4 0-15,-1 2 2 0,4 2 0 16,1-1 1-16,3 1 1 0,0 2 1 0,4-2 1 16,1 2-1-16,3 0-9 0,0 0-10 0,4 1-18 15,0 2-24-15,2 1-31 0,0 0-74 0,-2-1-118 16,-2-2-56-16,-2 3-19 0,-1 0 6 15,-2 2 18-15</inkml:trace>
  <inkml:trace contextRef="#ctx0" brushRef="#br0" timeOffset="36067.26">20665 5753 271 0,'4'-3'352'0,"-1"2"25"16,0-1-23-16,-2 0-102 0,0 2-89 0,3 0-62 16,-4 2-37-16,2 0-22 0,0 2-10 0,1 0-4 15,0 2 0-15,1 1 3 0,-2 6 3 0,1 2 1 16,0 2 2-16,-1 3-2 0,1 5 0 15,-1 4-2-15,-2 4-1 0,-2 2-3 0,1 6-2 16,-1 0-4-16,2 3-5 0,0-2-4 0,2 0-3 16,1-1-4-16,0-4 0 0,1-2 2 15,0-1 0-15,2-4 1 0,2-1-1 0,1-4 0 16,-2-1-1-16,3-3-3 0,0-1 2 0,0-3 0 15,3 1-1-15,-2-4 3 0,2-4-1 16,1-1 2-16,0 4-1 0,1-2-1 0,2 1-1 16,0-6-1-16,5-6-1 0,1 0-6 0,1 0-10 15,2-3-17-15,-1 2-28 0,2-1-43 0,0-5-53 16,-3 4-165-16,0-1-83 0,-5-5-31 0,1-1 3 15,-1-6 27-15</inkml:trace>
  <inkml:trace contextRef="#ctx0" brushRef="#br0" timeOffset="37221.66">22408 4902 253 0,'2'-4'316'0,"-3"-2"21"15,0 3-41-15,-3 0-86 0,4 1-77 0,-1 0-49 16,-1 2-29-16,1 0-20 0,1 2-14 0,-2 3-6 16,1 4-1-16,0 1 0 0,-3 7 1 15,1 5 7-15,-1 5 7 0,1 4 3 0,-4 4 0 16,3 2-1-16,0 1-1 0,1 0-5 0,0 3 3 15,1-1-9-15,1-1-4 0,-1-4-4 16,0 0-3-16,2-5-3 0,0-5-9 0,0-4 3 16,0-5-6-16,0-2-1 0,0-4-2 0,0-2-4 15,2-5 0-15,0 0-8 0,0-6-9 0,2-4-8 16,0-3-7-16,3-6-8 0,0-3-8 0,-3-7-1 15,2-2 1-15,0-5 3 0,0-6-21 16,3-3-46-16,-4-3-44 0,-1-1-24 0,0 1 16 16,0 1 67-16,1 5 82 0,-1 2 91 0,0 3 81 15,-1 5 47-15,0 3 7 0,-2 5-46 16,1 4-48-16,-2 3-37 0,2 5-19 0,-2 2-12 15,2 4-14-15,-1 2-7 0,1 2-2 0,1 4 5 16,1 3-4-16,2 4 1 0,-2 3 0 16,2 5 0-16,-1 4-3 0,1 1-1 0,0 2 1 15,1 3-1-15,0 3 2 0,1 1 2 0,1 1 0 16,0-2-1-16,1 1 0 0,-2-5-1 0,2-2-3 15,-4-3-2-15,-2-6 2 0,2-2-3 16,-2-5 0-16,3-1 2 0,-2-2 1 0,2-5 4 16,0 1-1-16,4-4 1 0,0-5 1 0,2-4-1 15,3-4-1-15,0-3-8 0,3-3-3 0,-1-3-1 16,-1-1-5-16,-1 0-1 0,2 1-5 15,-1-2 3-15,-1 0 1 0,1 3 1 0,-5 0 4 16,2 4 1-16,-6 4 1 0,1 3 1 0,-4 2-1 16,-1 3 0-16,0 2-3 0,-2 1-2 15,1 4 2-15,0 1 0 0,0 4 2 0,1 2 6 16,-1 4 5-16,0 4 5 0,-1 3 2 0,1 4 3 15,-1 3 0-15,1 1-2 0,-2 3-3 16,4 1-2-16,-1 3-2 0,2-2-2 0,0 2 0 16,2 0-6-16,0-1-8 0,0-4-18 0,1-4-29 15,1-3-38-15,-5-2-166 0,1-3-85 0,0-9-38 16,4-3-9-16,4-11 14 0</inkml:trace>
  <inkml:trace contextRef="#ctx0" brushRef="#br0" timeOffset="38298.06">24760 1820 100 0,'1'-15'321'15,"0"2"27"-15,1-1 21 0,-2 3-67 0,0 3-110 16,0 2-67-16,0 0-38 0,0 6-26 15,-2 0-22-15,1 0-17 0,0 6-14 0,0 4-8 16,-2 5-3-16,0 3 1 0,-1 6 1 0,1 5 2 16,-3 2-1-16,2 4-1 0,0 4 1 15,0-1-3-15,0 3 1 0,0 0-1 0,-2-1 2 16,4-3-1-16,0 0 0 0,-1-2 1 0,0-8 1 15,1-2 0-15,-1-5-1 0,0-3 0 16,2-4-1-16,-1-3-4 0,2-2-2 0,0-2-5 16,0-4-9-16,2 1-12 0,-1-7-11 0,1-5-8 15,0-5-6-15,2-4-1 0,0-5 7 0,2 0 9 16,0-5 10-16,2 1 8 0,-4-3 7 0,4-1 3 15,0-4 2-15,-1 1 5 0,-1-4 2 16,1 2 4-16,0 1 3 0,0 1 7 0,0 4 6 16,1 5 3-16,0 4 2 0,-3 3 2 0,1 6-4 15,-6 2-5-15,2 3-4 0,0 3 0 16,-1 1-2-16,2 6 2 0,-1 1 1 0,1 4 3 15,0 3 0-15,0 5 1 0,2 4 2 0,-3 5 0 16,1 1 0-16,0 3 1 0,-1 3 0 16,2 3-1-16,1 1-3 0,-1 0-1 0,3 3-1 15,0 2 1-15,0-3-2 0,1-2 4 0,0-2 3 16,-1-6 6-16,0-3 7 0,-1-5 12 0,-1-7 13 15,1-3 13-15,0-5 9 0,2-2 4 16,2-7 2-16,6-4-3 0,3-8-4 0,1-4-8 16,1-5-8-16,3-2-6 0,-3-4-4 0,3-2-7 15,-1-2-5-15,-1-3-4 0,-2 1-5 0,0-3-5 16,0-1-2-16,-2 0-5 0,-1 0-5 0,-3 4-3 15,-2 0-4-15,0 3-7 0,-3 6-5 16,-3 5-14-16,0 5-25 0,0 4-28 0,-4 4-25 16,1 5-24-16,-2 5-23 0,2 4-19 0,-4 6-128 15,-2 0-65-15,0 1-23 0,-1 4-1 16,3 2 16-16</inkml:trace>
  <inkml:trace contextRef="#ctx0" brushRef="#br0" timeOffset="39358.86">26227 4919 2 0,'-2'-7'314'0,"0"-1"35"0,1 2 21 15,0-2-26-15,-2 4-116 0,3 0-80 0,0 2-47 16,0 2-26-16,0 0-17 0,-1 0-15 15,-1 0-9-15,1 2-11 0,1 2-9 0,-3 0-6 16,1 4-4-16,-2 2-3 0,-2 3 1 0,-2 3 0 16,1 4 1-16,-2 3 2 0,1 3 2 15,-1 5 4-15,1 2 5 0,1 5 6 0,2-1 2 16,1 2 3-16,0 1 0 0,4 0-2 0,4 0-2 15,0 0-3-15,3-1-3 0,2-3-2 16,2-2 1-16,3-1-1 0,2-5-2 0,0-3 1 16,3-4 1-16,-1-4-1 0,5-5-1 0,2-6 0 15,3-3 0-15,1-7-4 0,3-2-1 0,0-6-3 16,0-4 3-16,-1-3 6 0,-3-4 8 0,-3-5 9 15,-4-2 7-15,-1-2 9 0,-6-4 8 16,-1 1 8-16,-4-4 3 0,-5 0 5 0,-4 1-1 16,-4-1-4-16,-5 4-9 0,-4-1-16 0,-2 3-15 15,-8 4-14-15,-2 3-8 0,-3 4-11 0,-2 5-16 16,-4 5-25-16,0 8-34 0,-3 4-51 15,1 2-68-15,2 12-139 0,1 1-109 0,1 0-44 16,3-2 3-16,1-10 33 0,3-3 58 16</inkml:trace>
  <inkml:trace contextRef="#ctx0" brushRef="#br0" timeOffset="49358.48">1864 9718 184 0,'1'-31'306'0,"-1"-1"17"15,2-1 16-15,0 0-133 0,2-2-72 16,3-1-36-16,1-3-20 0,4-1-9 16,0-2-6-16,0-1-6 0,5-1-4 15,2-1-1-15,-1 2-1 0,2-2 1 0,0 3-2 16,-2 3-2-16,0-2-4 0,-2 4-4 0,1-1-7 15,-1 3-5-15,-1 4-6 0,-2 1-3 0,0 3-4 16,-1 2-2-16,2 2-4 0,-4 3-2 0,1 1-2 16,-2 3-3-16,1 1-1 0,-3 1-1 0,0 5 0 15,-1 1-1-15,-1 2 0 0,0 3-2 0,-1 2 0 16,0 1 0-16,0 2 1 0,0 4 1 0,0 4 0 15,1 3 1-15,-1 5 0 0,0 4 1 0,-1 5-1 16,0 5 1-16,-1 3-1 0,1 4 2 0,-3 4-1 16,1 5-1-16,1 1 1 0,-1 3 0 15,3 3-1-15,-1 0-2 0,1 2 0 0,0 0-2 16,1 2 0-16,-2-1-2 0,-2 1 1 0,3-2-1 15,-2-2 0-15,1-1 2 0,2-4 0 0,-3 0 6 16,0-8-3-16,1-3 1 0,0-7 0 0,-1-5-2 16,-1-5-3-16,0-3-14 0,0-6-5 0,0-3-12 15,1-3-15-15,-1-1-20 0,-1-6-35 0,-3-4-89 16,-3-5-112-16,-2-2-52 0,-4-3-20 0,1-3 5 15,1 1 27-15</inkml:trace>
  <inkml:trace contextRef="#ctx0" brushRef="#br0" timeOffset="49639.28">1839 9496 102 0,'-6'-3'320'15,"1"-3"28"-15,3 2 23 0,0-2-70 16,2 2-110-16,2-2-65 0,5 0-25 0,4-2-25 16,3-3-17-16,7 1-9 0,3 0-2 15,2 0-5-15,5 2-10 0,1 0 2 0,1 1-2 16,0 1-3-16,0 0-5 0,-1 2-6 0,0 2-5 15,0 0-14-15,-2 2-15 0,1 0-28 16,-3 0-34-16,-1 0-70 0,-4-4-149 0,-1 0-74 16,-1-2-29-16,-1 0 2 0,-3-1 21 0</inkml:trace>
  <inkml:trace contextRef="#ctx0" brushRef="#br0" timeOffset="50294.48">2918 9396 94 0,'1'0'330'0,"3"-2"32"0,-1 1 21 15,0-2-68-15,-1 2-107 0,2-1-68 0,3 2-39 16,-1-4-23-16,3-2-10 0,4 2-5 0,3-4-6 15,3 0-3-15,3 0-3 0,3-2-2 0,4-1-2 16,2 1 1-16,2 1 1 0,3-1 0 0,3 0-1 16,-1 1-2-16,3 2-3 0,3-3-3 15,1 4-5-15,-2 0-6 0,4 0-5 0,-4 3-5 16,1 0-8-16,-3-1-3 0,-2 1-2 0,-2 3-2 15,-2-4-1-15,-5 4-3 0,-3 0 3 0,-6 0-1 16,-2-3-2-16,-5 3-1 0,0 0-3 0,-5 0-8 16,-2 0-13-16,-2 3-17 0,-1-3-23 0,-3 4-42 15,-3-1-55-15,-8 7-175 0,-3-1-83 0,-6-2-35 16,-7-3-4-16,3-12 26 0</inkml:trace>
  <inkml:trace contextRef="#ctx0" brushRef="#br0" timeOffset="53367.69">4434 8779 18 0,'-1'-18'319'0,"1"-4"32"16,-4 1 21-16,3-1-18 0,0 3-138 0,1-1-72 15,0 2-36-15,0 3-21 0,0 1-16 0,0 3-10 16,1 2-10-16,0 3-13 0,0 1-10 0,2 3-11 16,0 2-6-16,1 3-2 0,-1 3 1 15,2 2 5-15,1 6 2 0,1 2 8 0,-1 5 7 16,0 7 3-16,1 7 1 0,0 2-1 0,-3 7-4 15,0 2-5-15,1 6-7 0,-1 3-5 16,-2 3-4-16,2 5-4 0,-4-1-2 0,3 3-4 16,-8 0 0-16,2 2-3 0,2-5 1 0,-1-2-1 15,6-2-2-15,0-5 1 0,-4-2-4 16,3-8-2-16,-2-5-5 0,0-3-14 0,1-9-13 15,-1-5-22-15,2-6-22 0,-1-3-26 0,0-8-50 16,-4-2-140-16,-2-7-66 0,-1-5-21 0,-3-8 4 16,3-7 17-16</inkml:trace>
  <inkml:trace contextRef="#ctx0" brushRef="#br0" timeOffset="53632.89">4262 8834 105 0,'-4'-9'324'0,"4"2"24"16,0-2 16-16,0 2-78 0,5-1-108 16,4 0-67-16,1-1-36 0,5-1-19 0,3 0-10 15,3 0-5-15,5 1-6 0,2-1-4 0,2 0-6 16,1 1-3-16,3 0-4 0,-1 3-4 15,-1 1-3-15,-1 0-4 0,0 4-5 0,0 1-10 16,-2 1-11-16,-1 4-16 0,-3 2-20 0,-5 1-21 16,-3 2-84-16,-6-2-117 0,-4 2-57 15,-7 2-21-15,-3 1 1 0,-3 3 13 0</inkml:trace>
  <inkml:trace contextRef="#ctx0" brushRef="#br0" timeOffset="53835.69">4339 9218 61 0,'0'7'306'0,"2"0"25"0,2-5 16 16,4-2-62-16,4-2-109 0,2-2-65 0,4 1-38 16,1 0-22-16,5-5-12 0,1 0-9 15,3-1-8-15,0 1-5 0,4-1-3 0,-1 6-2 16,3-3-3-16,0 2-4 0,1 2-7 0,-2 2-10 15,-2 2-17-15,-2 2-23 0,-4 2-96 16,-3-3-116-16,-7 4-55 0,-3 3-24 0,-5 3-2 16,-7 5 15-16</inkml:trace>
  <inkml:trace contextRef="#ctx0" brushRef="#br0" timeOffset="54069.69">4538 9806 290 0,'0'2'356'0,"2"-1"21"15,-1-1-5-15,3 0-128 0,2-3-90 0,4-3-54 16,3 0-21-16,2-1-16 0,1-3-10 0,3 2-8 16,5-1-6-16,0-2-5 0,-1 0-11 15,4 1-2-15,0 0-6 0,1 0-7 0,0 1-11 16,0 0-18-16,0 2-30 0,1-3-34 0,-4 2-98 15,-2 0-127-15,0 0-62 0,-5-2-20 16,1-1 6-16,1-5 24 0</inkml:trace>
  <inkml:trace contextRef="#ctx0" brushRef="#br0" timeOffset="54350.49">5573 9129 255 0,'3'-5'349'0,"2"-1"20"16,1 2 2-16,1-2-126 0,2-3-97 0,1 0-56 15,5 2-30-15,-1-3-17 0,5 0-9 0,1 0-12 16,3-1-7-16,2 3-6 0,0-1-9 0,0 2-5 16,-1 3-12-16,0-1-17 0,-1 2-21 15,-3 2-32-15,-4 1-112 0,-3 0-97 0,-6 0-46 16,-5 1-11-16,-4 2 4 0</inkml:trace>
  <inkml:trace contextRef="#ctx0" brushRef="#br0" timeOffset="54537.69">5579 9296 202 0,'-3'8'355'0,"0"-2"21"0,3 0 12 0,0-4-107 16,2 2-116-16,2-2-66 0,2-2-33 15,6-2-18-15,0 2-11 0,6-6-8 0,2-1-8 16,5 0-15-16,0-2-20 0,6-1-25 0,-1-2-33 15,-2 2-111-15,0 0-113 0,0 0-56 0,-4 1-18 16,2-1 3-16,2-2 24 0</inkml:trace>
  <inkml:trace contextRef="#ctx0" brushRef="#br0" timeOffset="56721.69">7059 8173 104 0,'0'-6'303'0,"0"0"24"15,2-1 2-15,-1 0-74 0,0-1-89 0,1 1-60 16,0-1-29-16,1 2-16 0,1-2-6 0,0 2-8 16,1 0-3-16,-2 1-7 0,2-1-5 15,0 3-5-15,2-1-6 0,0 3-2 0,2-1-3 16,-1 2-1-16,2 3-1 0,0 3 1 0,4 1-1 15,1 2-1-15,2 4-1 0,1 4-1 0,1 0 1 16,2 4 2-16,2 5 1 0,-1 2 1 0,4 3 2 16,-1 3-1-16,3 2 0 0,2 6-2 15,0-1-2-15,2 2 0 0,1 2-2 0,-4 1-2 16,5 2-2-16,-4 0 1 0,1-2-3 0,-3-1-5 15,1-1 2-15,0 1-1 0,-1-4-1 0,0-2 0 16,-2-3-1-16,1-1 0 0,-2-4-5 16,-2 1 3-16,0-5 2 0,-2 0-3 0,-1-4-1 15,-4 0-3-15,1-4-4 0,-4 1-13 16,0-2-16-16,0-3-15 0,-2-1-19 0,0-7-23 15,-1 0-40-15,-4 0-134 0,-2-2-64 0,-4-5-21 16,-4 1 0-16,-1-4 13 0</inkml:trace>
  <inkml:trace contextRef="#ctx0" brushRef="#br0" timeOffset="57049.3">7510 8761 85 0,'-3'-8'307'15,"-4"-1"25"-15,0 0 16 0,1 2-67 0,-1-3-110 16,-1 6-47-16,-1 0-30 0,1 3-16 0,-1 1-9 15,-2 1-11-15,1 5-10 0,-3 0-7 16,-2 4-4-16,0 3 3 0,-5 5 3 0,4 2 6 16,-6 3 6-16,-1 9 6 0,-1 3-1 0,-1 2-1 15,-2 6-5-15,1-6-6 0,-2 5-8 16,3-1-10-16,-2 2-8 0,0 2-7 0,2 2-5 15,2-1-3-15,1-1-4 0,3-2-11 0,5-2-19 16,3-6-31-16,3-2-48 0,4-7-90 0,4-9-152 16,6-7-74-16,4-8-23 0,2-11 7 15,4-9 34-15</inkml:trace>
  <inkml:trace contextRef="#ctx0" brushRef="#br0" timeOffset="60450.1">8549 9244 115 0,'-4'-2'337'0,"-3"-2"32"16,3-2 23-16,0 2-61 0,2 0-120 0,-1 2-61 16,2-2-35-16,1 0-24 0,1 0-21 15,4 0-15-15,5-5-12 0,4-1-14 0,2-4-9 16,5 2-4-16,3-1 0 0,3-1-1 0,3 2 1 15,5-2 0-15,-1 0-1 0,7 0 2 0,2 1 0 16,3 0-1-16,1 0-2 0,1 1-1 0,1 1-3 16,-2 3-2-16,1 3-4 0,-4-3-5 15,-3 4-10-15,-3 0-17 0,-3 1-24 0,-7 1-35 16,-2 1-32-16,-8-3-72 0,-5 4-134 0,-6-2-60 15,-7 2-15-15,-4 0 11 0,1-6 21 16</inkml:trace>
  <inkml:trace contextRef="#ctx0" brushRef="#br0" timeOffset="60715.3">9091 8618 86 0,'-2'-8'322'0,"0"2"26"15,2 1 14-15,2 0-72 0,0 1-112 0,4 1-72 16,1 0-42-16,3 2-20 0,2-2-15 0,3 3-7 15,4 3-4-15,0 0-5 0,2 1-3 0,1 5-2 16,0 2 2-16,2 4 0 0,-3 4 0 0,-2 3-3 16,2 2 1-16,-4 4 1 0,1 5 2 15,-3 2 2-15,-3 1-1 0,-1 3 3 0,-3-1 1 16,-1 1 1-16,-3 0-4 0,-2-4 1 0,-4 1 0 15,0-5 0-15,0-1-3 0,-2-4-2 0,-3 0-9 16,0-3-18-16,-1-1-26 0,2-3-40 16,-4 1-162-16,0-2-87 0,1-8-39 0,2-6-11 15,4-10 11-15</inkml:trace>
  <inkml:trace contextRef="#ctx0" brushRef="#br0" timeOffset="61510.9">10173 8659 84 0,'-3'-18'304'0,"2"-1"14"15,-3-1 23-15,2 4-67 0,-1 3-111 0,1 1-55 16,0 4-28-16,2 0-10 0,-2 4-20 0,1 2-16 16,1 4-3-16,1 4-4 0,1 6-2 15,-2 8 2-15,2 5 5 0,0 6 6 0,-1 7 1 16,2 1-2-16,-2 4-2 0,0 2-9 0,2 2-1 15,-3 2-3-15,1 0-3 0,2 2-1 16,0-3-5-16,0-2 2 0,0-1-5 0,0-3-5 16,1-3 0-16,0-6-7 0,-3-5 1 0,2-5-5 15,-1-1-4-15,-1-9-7 0,0 0-5 16,0-6-5-16,0-3-16 0,1-4-5 0,-1-6-14 15,-1-6-8-15,0-5-2 0,-1-3-5 0,-2-5 7 16,1-3 2-16,-2-5 6 0,1-5-22 0,-4-1-50 16,1-6-84-16,2-3-54 0,1-3-24 15,2-1-7-15,1 1 26 0</inkml:trace>
  <inkml:trace contextRef="#ctx0" brushRef="#br0" timeOffset="61698.1">10188 8686 141 0,'8'-32'284'0,"2"3"28"0,3 4-16 0,1 4-63 0,2 5-80 16,0 0-58-16,2 4-30 0,2 2-15 0,1 3-8 16,-1 3-1-16,3 0 0 0,-2 2-6 15,1 4-1-15,0 4-5 0,-6 0-3 0,1 6-3 16,-2 3-2-16,-2 3 3 0,-4 4 0 0,-2 3 2 15,-3 2 3-15,-2 1 0 0,-6 2-1 16,-5 0-3-16,-3 2-1 0,-6 0-6 0,1-1-3 16,-6 0-4-16,-1 1-5 0,-4-1-5 0,2 2-3 15,-1-4-6-15,1 0-9 0,2-4-11 16,1-4-20-16,2-3-22 0,5-2-33 0,1-5-126 15,6-5-88-15,4-6-39 0,3-6-9 0,9-5 12 16</inkml:trace>
  <inkml:trace contextRef="#ctx0" brushRef="#br0" timeOffset="62072.5">10730 8534 232 0,'-8'-5'302'0,"1"0"15"0,2 3-46 16,0-2-88-16,3 2-87 0,-1 2-45 16,1 2-27-16,2 2-13 0,2-2-6 0,-1 6-4 15,1-1 0-15,-1 5 3 0,0 4 3 0,2 1 2 16,0 7 4-16,0 3 5 0,0 5 5 15,-3 3 1-15,4 2 3 0,-1 3 1 0,0 3-2 16,1-2 0-16,3 4 0 0,-2 0 0 0,2-1 0 16,-2 1-2-16,1-1 1 0,0-2 0 15,-1-5 2-15,-3-3 4 0,-2-5 7 0,-2 2 7 16,-2-3 4-16,-2-6 2 0,-2-3-2 0,-2-3-6 15,-3-1-10-15,-1-3-10 0,0-3-7 0,-4 0 1 16,-4-5-7-16,1-3-4 0,-3-1-4 0,-1-1-5 16,1-3-6-16,0-2-16 0,-1-4-9 15,5 0-24-15,0 0-26 0,5-8-44 0,-2 1-143 16,8-7-74-16,2-3-32 0,2 1 1 0,7-3 17 15</inkml:trace>
  <inkml:trace contextRef="#ctx0" brushRef="#br0" timeOffset="62618.51">11262 8609 60 0,'6'-7'311'15,"-2"-1"26"-15,-4 0 21 0,0 1-59 0,0 1-100 16,-3 0-63-16,-1 2-35 0,-1 0-18 0,-3 0-14 15,2 3-12-15,-4 1-11 0,1 1-10 0,-3 1-7 16,0 4-4-16,-4 1-3 0,1 6 0 0,-2 3 1 16,0 3 1-16,-2 4 1 0,1-1-1 15,0 2 1-15,1 1-1 0,2 1-4 0,1-1-3 16,3-1-3-16,2-1-3 0,3-1-5 0,0-1-1 15,4-1-2-15,4-4 0 0,1 0 0 0,3-3 1 16,1-3 0-16,2-4 0 0,4-2 0 16,1-4-1-16,6-6-2 0,-2-2-4 0,5-4-4 15,-3-2-6-15,-1-4-7 0,-1 1-6 0,-1-4-5 16,1 1-5-16,-3-4 0 0,-1-1 5 15,-3 5 5-15,-2-1 6 0,-3 3 5 0,-2 3 6 16,-1 2 5-16,1 4 4 0,-3-1 0 0,1 6-2 16,-2 0-1-16,0 4 1 0,0 4-3 15,-2 2 0-15,0 5 1 0,-1 5 3 0,0 2 1 16,2 6 2-16,-1 1 0 0,1 5 1 0,1 1 0 15,0 0 0-15,1 3 1 0,2 1 0 0,0 4-1 16,2-2 0-16,-1 2-1 0,0-1-1 0,0-1 0 16,-1-2 2-16,-2-1 1 0,-1-5 7 15,-1-2 3-15,-2-3 5 0,-3-3 2 0,-2-3 2 16,-3-2-3-16,-2 0-4 0,-2-2-5 0,-3-1-3 15,0-1-3-15,-3-2-2 0,-3-3-1 16,-1-1-2-16,-1-2-3 0,0 0-4 0,1-2-9 16,1-2-12-16,3-2-16 0,3-2-21 0,4 0-24 15,3-5-61-15,2 1-138 0,5-4-64 16,5-2-26-16,6-4 2 0,9-5 17 0</inkml:trace>
  <inkml:trace contextRef="#ctx0" brushRef="#br0" timeOffset="63117.71">12260 8718 118 0,'-13'-2'314'0,"-2"-4"21"16,0 2 16-16,-5-2-88 0,0 2-101 0,1-3-59 15,0 1-25-15,0 0-14 0,-1 2-8 0,0 4-8 16,3 4-5-16,-2-4-6 0,2 3-10 16,-2 3-7-16,1 1-2 0,2-1-4 0,-1 3 0 15,2 1-1-15,-1 1 0 0,3 1 7 0,0 1-4 16,2 0-4-16,1 0-3 0,1 1 0 15,3 0-2-15,-1 0-7 0,5-4 1 0,0 2 2 16,2-1 1-16,1-1-2 0,2 2-1 0,2-5 0 16,3-1 1-16,3 0-1 0,5-3 0 15,2-3-1-15,2-3-2 0,3-4-3 0,3-3-6 16,1 0-3-16,-2-2-6 0,3-1-2 0,-3 1-1 15,-3-2-1-15,-2 2 3 0,-4 4 2 0,-2 0 4 16,-2 5-1-16,-1 2 3 0,-2 1 1 0,-5 3 2 16,4 4 2-16,-3 3 0 0,2 6 5 15,-3 1 1-15,0 5 2 0,-2 1 3 0,1 3 4 16,-1 3 1-16,0 1-1 0,-2 0 4 0,0-1 1 15,0-2 4-15,-4 1 5 0,0-5 5 0,-1-1 7 16,1-5 1-16,-3 1 2 0,-2-2-5 16,-2-1-3-16,-2 1-7 0,0-1-7 0,-4-1-5 15,-2-2-8-15,-2-2-2 0,-1 0-9 16,-3-2-7-16,1-3-8 0,3-2-13 0,2-3-22 15,5 0-32-15,-6-3-107 0,4-4-109 0,0-5-52 16,4-5-18-16,12-9 5 0,3-9 26 0</inkml:trace>
  <inkml:trace contextRef="#ctx0" brushRef="#br0" timeOffset="63429.71">12597 8167 191 0,'0'12'300'15,"-1"2"19"-15,-2 1-21 0,-1 2-91 0,0 5-83 16,1 4-47-16,1 5-19 0,-1 0-10 0,2 7-5 15,1 3 0-15,0 4-2 0,0 4-2 16,1 2-2-16,2 2-6 0,2 4-3 0,-1-1-5 16,1-1-2-16,-2-1-1 0,4-4-5 0,-3-5-3 15,1-5-5-15,-1-7-1 0,-1-3-5 16,-2-8-9-16,3-3-9 0,-2-6-17 0,1-3-18 15,1-6-25-15,0-2-40 0,-4-2-129 0,3-6-64 16,1-7-22-16,4-7-3 0,4-5 12 0</inkml:trace>
  <inkml:trace contextRef="#ctx0" brushRef="#br0" timeOffset="63928.91">12925 8149 152 0,'-2'5'309'0,"-1"0"22"16,-1 3-7-16,1 4-83 0,-1 3-93 16,0 3-53-16,2 5-30 0,-1 5-16 0,0 2-6 15,1 2-2-15,0 6-2 0,1 1 3 0,-1 6 7 16,2 4 2-16,0 0-3 0,0 4-4 15,2-2-2-15,-1-1-8 0,1-2-7 0,0-1-9 16,1-3-2-16,0-5-3 0,-1-8-2 0,2-5-3 16,-2-5 0-16,-1-3-1 0,0-5-1 15,1-3-1-15,-1-4 2 0,0 0 0 0,2-5 0 16,1-2-1-16,0-5-5 0,1-2-6 0,2-6-7 15,4-3-10-15,1-5-12 0,1-1-17 0,2-2-4 16,2-1 1-16,0 3 0 0,0 1 3 0,1 0 4 16,-1 5 18-16,0 0 8 0,-1 2 5 15,-1 3 3-15,0 2 3 0,-1 3 5 0,0 3 4 16,-2 0-2-16,-1 4 1 0,0 2 2 0,-2 0 2 15,-1 4 2-15,1 2 2 0,-1-1 2 16,-1 3 4-16,0 2 3 0,-2 0 5 0,0 4 6 16,1 1 3-16,1 1 2 0,-4 0 1 0,0 3 0 15,0-4 2-15,-2 1 1 0,-1-4 1 16,-1-1 6-16,-2 1-1 0,-5 0-3 0,-3-2-3 15,-5 2-6-15,-3 0-7 0,-4-2-5 0,-4-1-5 16,0-2-6-16,-3 0-8 0,1-2-12 0,1 0-21 16,1-4-41-16,-1-3-54 0,2-3-159 15,-1-6-83-15,2-5-33 0,6-3-4 0,3-7 22 16</inkml:trace>
  <inkml:trace contextRef="#ctx0" brushRef="#br0" timeOffset="97141.37">19994 8249 149 0,'-4'-14'303'0,"-1"-3"22"16,0 1 11-16,-1 1-111 0,0 1-88 0,0 2-42 15,1 0-23-15,4 2-10 0,-2 0-4 16,1 3-4-16,2-1-4 0,0 2-14 0,0 2-5 15,0 0-8-15,0 2-6 0,0 0-5 0,0 0-3 16,-1 2 1-16,1 2 2 0,1 0 9 16,1 0 11-16,1 6 9 0,-2 2 7 0,-1 4 8 15,0 5 2-15,-1 3-6 0,-1 5-10 0,1 5-7 16,-2 3-6-16,0 6-6 0,-4 0-5 15,2 3-4-15,0 1-4 0,1 0-2 0,-1 0-4 16,2 0 0-16,-1-2-1 0,2-2 0 0,-2-2-2 16,3-3-1-16,1-2-6 0,0-2-13 0,4-5-19 15,2-1-33-15,1-4-41 0,1-8-78 0,2-2-138 16,2-6-65-16,2-9-20 0,4-3 11 15,1-7 28-15</inkml:trace>
  <inkml:trace contextRef="#ctx0" brushRef="#br0" timeOffset="97812.17">20887 8322 204 0,'-2'-22'305'0,"-2"1"19"0,1 1-5 16,-2 3-112-16,1 3-73 0,1 1-28 0,-2 4-25 16,1 1-13-16,-1 3-14 0,3 2-11 0,1 7-8 15,-2 4-6-15,-1 8-2 0,0 5 4 0,-2 7 3 16,-1 5 3-16,0 6 2 0,0 5-1 15,1 5-5-15,1 3-6 0,1 5-3 0,0 2-5 16,1 4-5-16,0-1-4 0,2 3-2 0,0-1-2 16,-2-2-1-16,3-5-2 0,0 2-3 15,0-8 0-15,0-5-1 0,0-4 1 0,-1-7-2 16,1-6 1-16,0-5 2 0,0-4-1 0,0-5 1 15,0-3-1-15,0-6 0 0,-2 0-3 16,1-6-7-16,-1-4-3 0,2-6-3 0,0-5-5 16,-1-5-2-16,-1-4 2 0,1-3-1 0,0-5 2 15,1-6-2-15,0-6 7 0,0-5-5 0,0-4 1 16,1-5-1-16,0-2 2 0,2-2 4 15,0 1-4-15,3 0 8 0,0 3 2 0,2 3 4 16,4 3 0-16,2 6 1 0,1 2 3 0,3 5-1 16,3 3 3-16,-4 5 2 0,5 2 3 0,0 5 2 15,2 1 2-15,-1 5 2 0,1 5-1 0,1-1-1 16,-1 8 1-16,0 2 0 0,-3 2-1 15,0 4 3-15,-1 2 1 0,-4 6 2 0,0 2 0 16,-4 3-1-16,-3 3-1 0,-2 1 2 0,-2 1 1 16,-5 2 1-16,-3 3 1 0,-2-1 3 15,-3 3-2-15,-2 1 0 0,-8 1-3 0,0-1-4 16,-5 1-3-16,-1 0-1 0,0 1-2 0,0-5-6 15,0 1-11-15,2-1-13 0,2-5-23 16,4 1-34-16,4-5-36 0,-3-1-164 0,6-6-79 16,2-8-33-16,1-4-3 0,10-11 18 0</inkml:trace>
  <inkml:trace contextRef="#ctx0" brushRef="#br0" timeOffset="98233.37">21222 8504 151 0,'-4'6'327'0,"0"0"18"15,0-4 9-15,-1 2-102 0,2-1-109 0,2 1-63 16,0-1-30-16,1 3-13 0,1-2-6 0,3 3-4 16,1-1-2-16,3 2-5 0,2-2-4 15,4 2-3-15,0-5-3 0,3 1-1 0,0-4-4 16,3-1 0-16,0-5-3 0,1-2 0 0,1-2-2 15,-1-2 0-15,-4 0 0 0,0-1 0 16,-2-1 4-16,-1 0-1 0,-2-3 4 0,-1-1 6 16,-2-2 6-16,-3-1 3 0,-4 1 3 0,0-1 8 15,-4-2 5-15,-2 1 0 0,-1 0 1 0,-3 2 0 16,0 3-4-16,-1 1-6 0,-2 3-6 15,-1 4-4-15,-1 6-7 0,-2 0-4 0,2 6 3 16,-3 3-2-16,1 5-1 0,-2 3-2 0,0 6 4 16,-2 1 0-16,3 3 1 0,-1 2 2 0,2 4 0 15,0 2 2-15,5 1-1 0,0 2 0 0,3-1-6 16,3 2 0-16,4-1-3 0,3-2-1 15,1-1-1-15,2-2-2 0,5-2-1 0,0-2-7 16,2-5-2-16,0-3-11 0,4-2-12 0,3-7-18 16,0-3-21-16,4-5-23 0,0-6-26 15,2-5-61-15,0-4-124 0,-1-5-54 0,-1-4-16 16,-1-5 8-16,2-3 19 0</inkml:trace>
  <inkml:trace contextRef="#ctx0" brushRef="#br0" timeOffset="98576.57">21750 8286 225 0,'3'-9'349'0,"-3"-1"26"0,0 2-4 16,0 3-101-16,0 2-100 0,-2 1-66 15,1 4-41-15,-2 2-19 0,-1 8-15 0,0 0-5 16,-1 5-6-16,1 3 1 0,-1 3-4 0,1 1-4 16,0 3-1-16,-1 1-3 0,2 3-1 0,-1 0-2 15,1 1-1-15,-1 0-2 0,1-3 0 0,1-2 2 16,0-2 2-16,1-5-2 0,1-2 0 15,0-2 1-15,0-5 0 0,0-2 2 0,0-4 5 16,0-3 1-16,1-2 2 0,1-4 2 0,0-4-2 16,1-3-4-16,1-5-3 0,-3-4-4 15,2-3-2-15,2-3-1 0,1-3 0 0,0-2 1 16,1-3-1-16,2 0 0 0,-1 2-1 15,0-2 0-15,1 0-4 0,0 3-1 0,-2 2 2 16,3 3-2-16,-1 3 1 0,-1 3 2 0,3 1 0 16,-1 5-1-16,-1 2-2 0,2 3 1 0,1 5-1 15,-1 1 0-15,1 6 2 0,-2 1-1 0,1 3-2 16,-4 3-7-16,3 1-11 0,-2 6-16 15,3-2-20-15,-2 1-21 0,0 1-31 0,0-1-135 16,-1-6-73-16,1-4-27 0,-1 0-3 0,2-6 9 16</inkml:trace>
  <inkml:trace contextRef="#ctx0" brushRef="#br0" timeOffset="98794.97">22150 8161 267 0,'0'-7'331'0,"0"0"23"15,-1 2-27-15,1 2-94 0,-2-1-86 0,1 3-49 16,0 2-26-16,-1 5-13 0,0 4-12 0,-1 2-6 15,-1 8-3-15,0 1-1 0,-3 4-7 16,3 1-7-16,0 5-2 0,0 1-6 0,2 1-3 16,-1 2-4-16,0 1-1 0,2 3-2 0,-1-1-5 15,2-2-4-15,0-2-10 0,2-3-12 0,-1-3-18 16,1-7-19-16,-1-4-24 0,3-6-87 15,0-11-114-15,1-8-51 0,2-6-19 0,3-3 1 16,1-5 15-16</inkml:trace>
  <inkml:trace contextRef="#ctx0" brushRef="#br0" timeOffset="98966.57">22304 7902 81 0,'-7'2'324'15,"1"-4"23"-15,-1 0 11 0,1 1-58 0,2 1-138 16,1 1-78-16,2 3-45 0,1 0-27 0,0 3-22 15,2 2-18-15,1-1-61 0,0-1-130 16,2 1-67-16,-1-1-31 0,0 2-9 0,5 1 3 16</inkml:trace>
  <inkml:trace contextRef="#ctx0" brushRef="#br0" timeOffset="99450.17">22624 8159 8 0,'-8'-4'301'0,"2"0"28"0,-1-3 18 16,-2-2-37-16,-2 2-113 0,2-3-70 0,2 0-42 16,-5 2-21-16,4 1-15 0,0 0-8 0,-1 1-9 15,1 3-10-15,0 3-7 0,-1 0-6 16,-3 3-2-16,-2 4-3 0,0 4-1 0,-1-1 2 15,-2 6 3-15,2 2 2 0,-3 7 6 0,2-2 5 16,-1 5 3-16,1-1 1 0,2 5 3 16,2-3 1-16,2 0 0 0,-1 3-6 0,3 0-1 15,3 1-2-15,2-2-3 0,2-1-3 0,2-1-4 16,2 0-1-16,3-3-2 0,2-3 1 15,4-1-1-15,2-3 2 0,0-5 0 0,5-3 4 16,1-7-2-16,0-1-2 0,4-9-2 0,4-2-2 16,-2-6-2-16,2-2-3 0,-2-4 0 0,0-2 1 15,-3-2 1-15,-2-4 0 0,-3 1-1 0,-3-4 0 16,-2-1-1-16,-4 1 0 0,0 0 0 15,-5-1 1-15,-2 3-1 0,-2 1-1 0,-1 4 0 16,-3 5 1-16,-2 2-2 0,0 5-5 0,-3 0 2 16,-1 6 1-16,1 2 0 0,-2 6 0 0,2 2 1 15,1 2 3-15,-1 0 0 0,1 1-5 16,4 2-6-16,1-1-8 0,3 1-9 0,3 1-12 15,4-1-12-15,4 0-10 0,5-4-6 0,5-2-8 16,5-1-7-16,2-4-20 0,1-1-84 16,0-2-92-16,2-1-43 0,-2-4-15 0,1 2 0 15,1-2 24-15</inkml:trace>
  <inkml:trace contextRef="#ctx0" brushRef="#br0" timeOffset="100074.17">23042 8199 216 0,'5'-1'331'16,"-2"-3"22"-16,-3 0-22 0,-3 3-82 0,-2-1-94 16,-6 2-59-16,0 2-32 0,-5 2-16 0,-3 1-10 15,-2 3-5-15,0 1-4 0,-3 5 0 0,-3-1-1 16,0 4 0-16,1 1-5 0,1-1 2 15,3 1 0-15,3 2-2 0,4 1-3 0,-2-1-6 16,5-3 3-16,3 1-6 0,1-2-4 0,6 1-1 16,2-3-1-16,5 0 1 0,4 0-2 15,2-3 0-15,3-3-2 0,1-4-1 0,1-4 0 16,2-4 0-16,5-2-1 0,0-3-2 0,-1-1-2 15,4-4-2-15,-1-4-1 0,1-2-3 16,-1-1 0-16,-1 0 0 0,-1-5 1 0,-2 1 2 16,0-5-1-16,-4-2 3 0,0-3-1 0,-3 0 1 15,1-2-2-15,-3 2 1 0,-3-3 0 0,0 3 1 16,-3 2 1-16,-2 1 2 0,-2 5 5 15,0 5 4-15,-1 3 2 0,1 5 3 0,-2 2 0 16,0 3 0-16,0 5-5 0,-2 1-1 0,-2 7-4 16,-1 5-1-16,-2 2 0 0,-1 7 0 0,2 1 3 15,-1 3 1-15,-2 8 0 0,0 1 3 0,0 0-1 16,3 4 5-16,0 4-2 0,1-1-1 15,1 3 1-15,0-2-3 0,3 1-5 0,2 2 1 16,3-2 0-16,3 1 0 0,1 0-1 0,1-2 2 16,2-1 4-16,2-5-4 0,0-4-1 15,4-3-1-15,-2-7-1 0,4-3 0 0,1-8-1 16,0-6 0-16,4-6-2 0,1-4-2 0,0-6-1 15,3-3-3-15,-4-2-2 0,0-3-1 16,-2-4-1-16,-2-1 3 0,-2 1 1 0,-3-2 2 16,-2 0 3-16,-3 2 3 0,-3-1 2 0,-3 1 4 15,-4 4 5-15,0 3 5 0,0-1 5 0,-3 5 4 16,-1 1 1-16,-2 4-3 0,-1 2-1 15,-1 4-2-15,-2 4-5 0,-3 3 0 0,0 4 2 16,-2 5 4-16,2 1 3 0,-1 3 1 0,2 4-1 16,-2-1-1-16,5 3-5 0,2 1-2 0,1 1-3 15,3 1-4-15,3 1-2 0,3-1 0 16,3-1-3-16,4 0-8 0,4-4-7 0,4-1-13 15,4-5-23-15,5-1-31 0,5-3-39 0,3-4-33 16,9-6-55-16,0-4-129 0,7-4-51 16,1-3-8-16,3-5 18 0,5-6 27 0</inkml:trace>
  <inkml:trace contextRef="#ctx0" brushRef="#br0" timeOffset="100370.57">24266 8308 125 0,'5'-2'323'0,"0"-4"20"16,1 0 14-16,1-2-87 0,2-1-105 0,0 1-59 16,-1 0-33-16,5 1-20 0,-4 0-8 0,6 2-6 15,1 1-7-15,2 0-9 0,1 2-6 16,1 2 0-16,-1 2-4 0,-2 2-9 0,2 0-14 15,-3 3-20-15,-1 1-25 0,-4 2-87 0,-4-4-129 16,-3 0-65-16,-8 1-23 0,-2 1-2 16,-2 4 15-16</inkml:trace>
  <inkml:trace contextRef="#ctx0" brushRef="#br0" timeOffset="100526.57">24343 8598 7 0,'3'12'313'0,"-1"-4"27"16,2-1 18-16,3 0-22 0,2-5-131 0,7-2-80 15,1-2-43-15,4-2-27 0,3-6-12 0,4 1-12 16,3-1-17-16,2-2-31 0,2-2-25 15,-5 2-110-15,-2-4-118 0,-4 3-62 0,-5-5-27 16,-4 2 6-16,-5 1 12 0</inkml:trace>
  <inkml:trace contextRef="#ctx0" brushRef="#br0" timeOffset="105752.58">26201 7804 79 0,'-4'-5'317'16,"-3"-4"25"-16,-1 2 17 0,1-2-56 0,2 2-117 15,0-3-60-15,3 4-27 0,-1-1-16 16,1 1-7-16,2 0-6 0,0 2-8 0,2-2-8 15,-1 2-12-15,3 0-8 0,0-2-8 0,0 2-5 16,1-2-7-16,1-2 0 0,0 4 1 16,-1-2 2-16,-1 3 0 0,-2 0 2 0,2 2 0 15,-3-2-3-15,2 3-1 0,-2 3 3 0,-1 1 4 16,-1 3 5-16,-5 5 5 0,0 4 4 15,-6 6 4-15,-2 7 1 0,-3 2-2 0,-4 6-4 16,-3 1-4-16,-1 5-2 0,-2 2-8 0,1 0-4 16,-2 2-3-16,1-3 0 0,4-5-2 0,2-2-1 15,1-6-1-15,4-2-2 0,2-4 0 0,2-2-3 16,4-7-3-16,1-3 1 0,0-3-2 15,5-2-1-15,1-3-4 0,1-2-2 0,1-1-3 16,3-4-4-16,5-8-5 0,3-4 1 0,5-4-3 16,3-3-3-16,3-6-5 0,1-5-4 0,1-1-1 15,2-6-5-15,-1-3-1 0,2-1 1 16,-2-2 7-16,1 0 5 0,-3 0 6 0,-2 4 7 15,-1-2 6-15,-1 3 2 0,-3 3 4 16,0 4 1-16,-2 5-2 0,-2 5 6 0,-4 4 3 16,-1 4-1-16,0 4 0 0,-2 1 1 0,-2 6 7 15,0 4 0-15,1 4 0 0,-1 7 3 0,2 5 4 16,-1 6 1-16,-2 5-1 0,2 4 0 15,-3 7-2-15,1 3 0 0,1 4 0 0,-1 4-4 16,1 4-1-16,2 2-1 0,-2 2-1 0,1 2-1 16,1-1-4-16,-1 0-1 0,3-3-3 0,-2-4-4 15,1-2-7-15,-3-7-7 0,2-4-9 0,-2-7-11 16,1-3-10-16,-3-7-11 0,1-7-11 15,-1-4-22-15,-1-4-30 0,-1-9-29 0,-3-4-150 16,-1-9-80-16,-4-6-34 0,-1-5 3 0,-1-4 23 16</inkml:trace>
  <inkml:trace contextRef="#ctx0" brushRef="#br0" timeOffset="105955.38">26093 8022 23 0,'-15'-7'326'0,"2"0"37"0,1-2 25 15,1 0-13-15,2 2-132 0,3 1-75 0,2-1-44 16,1 4-31-16,2-1-18 0,1 0-18 15,1 0-12-15,2 3-10 0,3 0-7 0,1-1-3 16,7 0-5-16,4-2-3 0,4 3-3 0,5-1-1 16,6 1-1-16,3-1-3 0,3 1-7 0,4 1-14 15,4 0-25-15,0 1-39 0,4 1-58 0,-3 1-167 16,1 0-84-16,-3-1-35 0,-3-2-1 15,-3-4 23-15</inkml:trace>
  <inkml:trace contextRef="#ctx0" brushRef="#br0" timeOffset="106189.38">26993 8022 150 0,'-12'-4'350'0,"0"-4"31"0,0 0 23 0,3 0-74 16,2 1-123-16,3 0-71 0,4 0-44 15,4 1-29-15,5-2-24 0,6 0-16 0,5 1-9 16,5 1-9-16,4 0-4 0,6-1-7 0,2 4 3 16,4-4-2-16,2 4-2 0,-1-1-6 0,2 4-18 15,1 0-23-15,-1-2-46 0,-8 4-160 0,-1-2-81 16,-2-2-40-16,-1 2-4 0,4-4 16 15</inkml:trace>
  <inkml:trace contextRef="#ctx0" brushRef="#br0" timeOffset="106657.38">28140 7579 160 0,'1'-6'311'0,"-1"-4"24"0,0 2-6 16,0 0-77-16,0 0-92 0,0 0-47 0,0 1-23 16,0 1-12-16,-1 0-6 0,-1 2-4 0,1 2-6 15,-1 0-17-15,2 2-8 0,0 4-5 0,0-2 2 16,-1 6 4-16,-1 8 6 0,0 4 18 15,-3 6 8-15,0 8 5 0,-2 5 0 0,-1 4 0 16,3 3-4-16,-3 2-6 0,1 3-4 0,2-2-7 16,2 2-8-16,0-3-7 0,6-2-7 0,-2-1-3 15,5-1-7-15,1-1-2 0,2-8-2 16,0-3-3-16,2-3-3 0,-1-6-1 0,4-3-1 15,-1-4 1-15,4-3-2 0,1-4-1 0,4-4-4 16,5-5-14-16,1-5-19 0,3-4-26 16,2-2-33-16,-2-5-39 0,1 1-43 0,-1-9-37 15,-7-1-140-15,-4-5-82 0,-5-4-26 0,-5 1 10 16,-2-2 29-16,-7 0 42 0</inkml:trace>
  <inkml:trace contextRef="#ctx0" brushRef="#br0" timeOffset="106860.18">27870 7653 192 0,'-17'-8'320'0,"3"2"22"16,5-1 1-16,1 0-116 0,3 4-89 0,3-4-52 16,5 2-35-16,5 1-19 0,4-2-10 0,5 2-5 15,3 0-5-15,7 1 0 0,2 1 0 0,3 1 0 16,2 1 0-16,4 0-2 0,1 1-1 15,0 1-3-15,-2 1-6 0,-1 3-16 0,-1 0-21 16,-5 0-60-16,-9 6-137 0,-5-5-72 16,-6-1-34-16,-5 1-7 0,-4-2 9 0</inkml:trace>
  <inkml:trace contextRef="#ctx0" brushRef="#br0" timeOffset="107016.18">27949 7849 248 0,'-7'5'330'0,"4"-2"18"0,3-3-10 15,4-2-125-15,8 0-89 0,4-4-52 0,6 0-36 16,8-3-13-16,4-1-5 0,9 0-4 15,2-2-7-15,7 1-7 0,4-1-4 0,6-2-24 16,-1-2-82-16,3-3-126 0,-3-3-67 0,-1 0-29 16,-1 1-7-16,-2 0 6 0</inkml:trace>
  <inkml:trace contextRef="#ctx0" brushRef="#br0" timeOffset="108045.78">31804 2798 86 0,'-36'-29'295'0,"-3"-6"21"16,-2 3 17-16,-4-1-78 0,1 3-98 0,0 3-47 15,-2 3-24-15,0 3-11 0,-1 4-7 0,-1 4-4 16,-4 5-3-16,2 3-2 0,-1 5-5 0,-1 3-2 15,-1 7-5-15,0 4-4 0,0 8-2 0,-2 0-2 16,1 7-1-16,-1 4-2 0,3 5 2 0,1 4-4 16,1 3-2-16,2 7-2 0,1 4-2 0,0 11-2 15,-1 1-1-15,2 9-1 0,2 1 0 0,1 9-2 16,2 5-1-16,0 6-2 0,4 4-4 15,2 3-2-15,5 0-1 0,2 2-5 0,8-1 0 16,6 1-2-16,4-2-2 0,7-1-2 0,7-4-1 16,7-3 3-16,7 2-2 0,5-3 2 0,6 0 3 15,6-5 3-15,5-1 3 0,4-7 1 0,5-4 2 16,3-8-1-16,3-4-1 0,5-10-3 0,4-5 0 15,4-6 0-15,5-9-3 0,3-4-2 0,6-6-2 16,3-5-3-16,5-6-3 0,5-6-6 0,3-7-4 16,5-3-2-16,3-7 0 0,-1-3 1 0,-1-9 2 15,-2-3 4-15,-4-7 5 0,-2-7 3 0,-4-6 1 16,-2-6-3-16,-4-9 2 0,-3-9 1 15,0-8 3-15,-4-6 4 0,-3-8 4 0,-6-6 4 0,0-6 1 16,-8-4-1-16,-4-6-1 0,-9-7-1 0,-4-5-3 16,-9-4 0-16,-7-4 0 0,-7-2-4 0,-12-1 0 15,-7-1-4-15,-9 3-3 0,-12-1-2 0,-12 1-5 16,-13 5 1-16,-13 3 2 0,-12 5 0 0,-17 8-1 15,-12 9-2-15,-15 8-6 0,-11 9-1 0,-8 13-6 16,-6 10-9-16,-3 12-16 0,1 14-27 0,3 15-42 16,2 13-54-16,-1 14-170 0,7 12-84 0,3 7-32 15,7 9 6-15,-1 7 35 0</inkml:trace>
  <inkml:trace contextRef="#ctx0" brushRef="#br0" timeOffset="117015.8">31180 3709 276 0,'-5'3'308'15,"1"0"12"-15,-1 3-52 0,-1 0-97 0,0 1-74 16,-2 2-39-16,1 5-21 0,-1-2-9 0,0 3-8 15,-2 3 1-15,3-1 0 0,-2 3 2 0,-2 1-1 16,2 3 2-16,-1 1 4 0,-1 0-1 0,1 0-2 16,2 1-3-16,0 1-2 0,-1-2-3 0,2 1-1 15,1-1-2-15,0-1-2 0,2-3-1 0,-1-1-4 16,2 1 1-16,2-3-3 0,1-2 0 0,0-2-2 15,0-2 1-15,0-3-1 0,1-1 2 0,1-2 1 16,1 0 2-16,1-2 4 0,2-4 1 16,2-3 2-16,4-2-1 0,-1-3 0 0,3 0-1 15,3-4-3-15,-3-4-2 0,2-1-1 0,0-2-2 16,1-3-1-16,0-1-1 0,2-3-1 0,-1 0 0 15,0-3-1-15,0 4-1 0,0-5 0 0,-1 5-1 16,-1-3 0-16,1 4-1 0,-2 1 1 0,-2 1 0 16,-1 3 0-16,-2 5 1 0,-2 0-2 0,-2 4 0 15,1 3 1-15,-1-1-1 0,-2 2-1 0,-1 3 0 16,-1 3 2-16,0 3 1 0,-2 4 1 0,0 2 2 15,0 5 7-15,0 1 0 0,-3 6-1 0,0 3-1 16,-2 0-1-16,1 3 0 0,0 3-7 16,-1 3 2-16,2-2-1 0,0-1 1 0,1-1-2 15,0 0 0-15,2-5 0 0,0 0-2 0,0-3 2 16,0-3 0-16,3-2 0 0,0-3 2 0,1-3-1 15,4 0 2-15,2-4-1 0,4-2 1 0,2-4-1 16,4-3-1-16,-1-2 0 0,4-3-1 0,0 0 0 16,1-2 0-16,1-2-2 0,0-3-1 0,-1 3-1 15,-3 0 1-15,1 0 0 0,-5 2 1 0,-1 0 0 16,-3 3 1-16,-1 3 1 0,-4 0 0 0,-2 3 4 15,-1 2 4-15,-3 4 7 0,1 4 5 0,-6 5 4 16,-1 2 3-16,-1 7 0 0,-2 3-6 16,0 3-4-16,-4 4-5 0,1 5-3 0,2 1-5 15,2-2-2-15,1-1-1 0,3 0-5 0,4-4-15 16,3-3-30-16,6-3-39 0,3-1-174 0,6-8-91 15,4-7-47-15,0-7-10 0,4-19 15 0</inkml:trace>
  <inkml:trace contextRef="#ctx0" brushRef="#br0" timeOffset="134753.03">21431 10026 179 0,'-3'-5'284'16,"-1"-2"16"-16,0-1-36 0,-1-1-74 0,1 1-72 15,0-1-37-15,0 2-17 0,-1-2-3 0,1 0 0 16,0-1 1-16,-3 3 2 0,4-3 4 0,-2 4 4 15,1-4 0-15,-1 4 0 0,3-1-1 16,0 2-4-16,-1-2-3 0,-1 3-1 0,2 0-3 16,-1 2-3-16,0-2 0 0,2 0 0 0,0 0 0 15,-2 2-3-15,3 0-3 0,0 1-3 16,0-2-5-16,0 3-6 0,0 0-9 0,0-2-6 15,0 2-8-15,0-1-5 0,4 1-5 0,-1 0-2 16,3-1 0-16,2-3 1 0,5 3 1 16,6-3 1-16,4 1 0 0,6 0 2 0,8-3-1 15,4 0-4-15,6-4-2 0,7 0-1 0,6-2 1 16,5-2 0-16,3-1 2 0,4 1 2 0,-2-2 4 15,1 3 2-15,-1-1-1 0,-2 0 1 0,-3 0-3 16,-5 3 1-16,-5 2-2 0,-5 0-3 16,-5 0-1-16,-8 2 0 0,0 4 1 0,-9-3-2 15,-2 2-1-15,-7 0 1 0,-4 4-2 0,-2-2-8 16,-2 0-8-16,-3 0-10 0,-4 2-10 15,0 2-13-15,-5 2-15 0,-3 0-18 0,-4 2-26 16,-3 5-28-16,-5-1-29 0,-2 2-103 0,-1-2-102 16,-6-2-41-16,-3 0-1 0,0 1 20 15,-1 1 31-15</inkml:trace>
  <inkml:trace contextRef="#ctx0" brushRef="#br0" timeOffset="135096.23">21873 9826 135 0,'-12'-4'303'15,"1"0"24"-15,1-2 3 0,3 2-83 0,-1-2-85 16,2 3-45-16,2-2-28 0,1 0-17 16,2 0-12-16,1 0-9 0,1-1-8 0,0 2-6 15,2 0-1-15,-1 2-5 0,-4-1-4 0,1 0-4 16,-1 1-1-16,2 4-1 0,5 2 3 0,0 2 4 15,-3 4 7-15,1 3 6 0,-1 5 2 16,-1 2 2-16,-1 9 2 0,-3 7 2 0,0 3 1 16,-3 6 1-16,0-1 0 0,0 4-4 0,2 1-1 15,-2 4-3-15,-1-2-4 0,2 0-6 16,-1-2-7-16,2 0 1 0,0-2-6 0,-1-4-6 15,3-4-2-15,0-1-5 0,-1-7 1 0,-1-3-3 16,2-5-1-16,-1-1-1 0,2-5-2 16,-1 1-2-16,1-1-7 0,0-3-16 0,-1-4-21 15,2-4-32-15,-2-2-40 0,4-6-53 0,-2 2-178 16,4-8-87-16,2-7-30 0,-2-7 2 0,5-10 25 15</inkml:trace>
  <inkml:trace contextRef="#ctx0" brushRef="#br0" timeOffset="140899.44">20164 11928 255 0,'2'-10'294'0,"-2"-4"14"16,0-1-55-16,-2-1-84 0,1 2-65 16,-2-3-34-16,1 1-18 0,-3-1-5 0,1 1-5 15,-1-2 4-15,1 2 3 0,-1-1 2 0,0 1 6 16,-3-1-1-16,1 2 4 0,0-2 0 15,-1 4-3-15,-1 0 0 0,0 0-3 0,2 1-5 16,-1-2-3-16,-1 2-1 0,2 3-2 0,-1 1-8 16,0 0-12-16,-2 4-3 0,-1 0-4 0,-2 4-7 15,-1 3-6-15,0 0-1 0,-3 7 7 16,-2 1-3-16,2 4-1 0,-3 4 2 0,-1 2-1 15,2 3 2-15,-1 6-3 0,0 3 0 0,3 4 4 16,-1 2-3-16,1 4-3 0,1 5-1 0,3 3-2 16,1 4-2-16,0 6-6 0,3 1 5 15,1 6 3-15,-2 5 0 0,4 2 8 0,-1-1 1 16,2 1 4-16,-2 1-1 0,2-3-2 0,4-1-1 15,-2-3 0-15,3-1-1 0,-3-1 0 16,2-2-3-16,0-4 1 0,0-2 1 0,-1-1-1 16,-1-3 0-16,-1-1-2 0,0-3 0 0,-1-5 1 15,-1-1-1-15,0-2 2 0,-3-3-1 16,-3 3 0-16,1-4-2 0,-1-4 2 0,-1-3-1 15,0-9-2-15,-2-1 1 0,3 1 0 0,-2-3-3 16,0-4-7-16,-3-1-10 0,4-2-15 0,0-3-21 16,2-7-34-16,3-3-38 0,-3-6-128 0,2-10-111 15,2-11-52-15,-1-8-14 0,8-9 16 16,0-3 31-16</inkml:trace>
  <inkml:trace contextRef="#ctx0" brushRef="#br0" timeOffset="141164.64">19508 12652 14 0,'-5'-10'316'0,"-1"-6"28"0,2-1 21 15,0 2-18-15,3 1-139 0,2-2-78 0,3 1-42 16,-1 0-22-16,4 0-12 0,4-1-8 15,4 0-3-15,5 2-2 0,4-1-2 0,1 1-3 16,5 2-6-16,0-1-7 0,6 1-6 0,2 2-4 16,-2 2-2-16,2 2-4 0,-1 3-2 0,-1-2-5 15,3 4-10-15,-3 0-20 0,0 2-27 16,0 0-31-16,-4 4-74 0,-3-5-132 0,-2-3-63 15,-3 0-21-15,-2-1 5 0,-2-2 19 0</inkml:trace>
  <inkml:trace contextRef="#ctx0" brushRef="#br0" timeOffset="141445.44">20596 12438 47 0,'-7'-2'321'0,"1"-6"28"0,2 0 15 16,0-2-40-16,4 0-134 0,4 3-75 0,3-3-37 15,3-2-19-15,4 0-7 0,3-1-2 16,3-1-2-16,4 0-1 0,2-1-6 0,4 1-8 15,0 2-6-15,2 2-8 0,1 2-6 0,-1 3-5 16,-4 2-9-16,1 1-8 0,-5 4-14 0,-4 2-17 16,-2 5-17-16,-8 0-22 0,1 5-41 0,-10 5-135 15,-7 1-71-15,-8 3-29 0,-6 3-4 16,-5 3 8-16</inkml:trace>
  <inkml:trace contextRef="#ctx0" brushRef="#br0" timeOffset="141648.24">20518 12738 81 0,'0'0'324'0,"3"-3"29"0,1-4 22 15,3-2-50-15,0-3-118 0,4-1-63 0,3-1-30 16,2-3-11-16,4-2-8 0,4 0-8 16,2-3-3-16,5 0-9 0,0 0-13 0,2 1-13 15,0 3-13-15,0 2-11 0,-1 1-13 0,-2 3-15 16,-4 5-23-16,-3 1-28 0,-1 6-44 15,-3 0-71-15,-3 0-156 0,-8 1-74 0,-1 1-28 16,-6 1 4-16,-4 0 29 0</inkml:trace>
  <inkml:trace contextRef="#ctx0" brushRef="#br0" timeOffset="152864.66">22267 11687 214 0,'0'-10'294'0,"3"-2"15"16,-2 1-35-16,0-1-88 0,1-2-74 0,-1 1-42 15,0-2-14-15,3 2-11 0,-1-3-9 16,-1-1-2-16,1 1-1 0,0-2 2 0,-1 2-1 15,1-1 3-15,0 1 2 0,-1-1 0 0,1 1 4 16,0-2-1-16,0 2 0 0,-1 1 6 16,1-1-4-16,1 4-2 0,-3 0-1 0,0 1-1 15,1 1 4-15,-1 1-12 0,0 2 1 0,2 3 0 16,-3-1-4-16,0 1-3 0,0 2-12 15,0 1 1-15,0-1-5 0,0 2-4 0,0 0-3 16,0 2-2-16,0 1-2 0,0 4 3 0,0 3 0 16,0 2 3-16,1 2 0 0,1 7 2 0,-1 3 0 15,-1-1-1-15,0 6-2 0,0-1 0 16,0 2 0-16,0 1-2 0,2 0 0 0,-2 1 1 15,0-1 0-15,0 1-3 0,0 1 0 0,0-4 0 16,0 0 0-16,0 1 0 0,0-1 0 0,1-1-1 16,0-5-2-16,-1 3-2 0,0-4-10 0,0 0-12 15,0-3-19-15,0 0-23 0,0-1-26 16,1-2-30-16,-1-1-72 0,0-5-120 0,-1-4-50 15,-1 0-14-15,-3-2 9 0,0 0 21 16</inkml:trace>
  <inkml:trace contextRef="#ctx0" brushRef="#br0" timeOffset="153285.85">21660 12328 217 0,'-14'8'314'15,"1"-6"21"-15,2 2-9 0,2-2-106 0,1-2-72 16,1 0-41-16,3-2-20 0,2 2-16 0,-1-4-10 16,2 4-12-16,1 0-10 0,1 0-9 0,2 0-4 15,1-2 1-15,2-2 1 0,5 0 1 16,1 1 5-16,5-4 3 0,1-1 0 0,4 1 0 15,6-2 0-15,5 2-1 0,6-5-1 0,6 2 0 16,4 0 1-16,7 1 0 0,4-1-3 16,5 0 2-16,4 0-4 0,5 0-5 0,6 1-3 15,1-1-4-15,4-2-3 0,3 4-3 0,-2 0-4 16,1 1-1-16,-2 1-3 0,-7-2-2 15,-2 4 0-15,-9-2-2 0,-4 3 0 0,-7-3 0 16,-6 3-1-16,-7-1 0 0,-7 1-1 0,-5 1 0 16,-6 1 1-16,-4-1 0 0,-6 1 1 0,-1-2 1 15,-4 2-1-15,-4 1 1 0,2 0-1 16,-5 0-1-16,0-2-2 0,-2 2-7 0,0 0-12 15,-1 0-17-15,-2 2-25 0,-3 3-27 0,-2 1-31 16,-1 3-28-16,-2 0-86 0,-4-5-111 0,-2 2-44 16,-7 2-8-16,-1 0 14 0,-4 3 25 0</inkml:trace>
  <inkml:trace contextRef="#ctx0" brushRef="#br0" timeOffset="153753.87">21891 13044 41 0,'-11'-2'296'0,"2"-5"26"0,-1 0 15 0,2-2-50 15,-2 3-111-15,4-1-69 0,3-2-28 0,0 1-13 16,2-1-6-16,1-2-3 0,1 1-4 0,3 0 8 16,1-1-4-16,3 1-6 0,3 1-5 0,2-1-5 15,4 2-3-15,2-2-4 0,4 2-5 16,0 2-1-16,3 2-1 0,-2 2-4 0,8 2-2 15,-1 0-3-15,2 0-1 0,3 0-1 0,1 0-1 16,1 0-2-16,3 0 0 0,0 0-4 16,3-1-1-16,1-2 0 0,-1 0-2 0,3 0 0 15,-3-3-4-15,2 2 1 0,-2-1-3 0,2 1-5 16,-3-2-6-16,-3 0-12 0,-4 4-12 15,-2-1-19-15,-5 0-17 0,-4 1-18 0,-3 2-17 16,-2 0-15-16,-7 0-70 0,-6 0-106 0,-4 0-46 16,-7 0-15-16,-4 2 6 0,-2 2 15 0</inkml:trace>
  <inkml:trace contextRef="#ctx0" brushRef="#br0" timeOffset="154050.26">22506 12930 82 0,'-1'0'325'0,"-1"-2"35"0,1 2 23 16,-1-2-61-16,0 2-114 0,0 0-74 0,1 2-44 16,-2 0-28-16,0 6-15 0,0 2-9 15,-1 3-3-15,1 6 2 0,-1 2 3 0,1 6 2 16,-3 3 0-16,2 3 3 0,1 4 1 0,-4 0 0 15,4 5-3-15,-1 3-4 0,1 0-5 16,-1 6-7-16,1 2-6 0,1 0-7 0,1-1-4 16,1-6-2-16,0-5-2 0,1 2-1 0,1-4-1 15,0-1-2-15,0-5-2 0,1-2-6 16,-3-2-9-16,0-3-16 0,0 0-19 0,1-4-23 15,1-3-29-15,1-2-39 0,-5 2-162 0,2-6-74 16,2-5-31-16,-1-5-1 0,6-10 17 0</inkml:trace>
  <inkml:trace contextRef="#ctx0" brushRef="#br0" timeOffset="169416.29">25945 11432 50 0,'1'-20'297'16,"1"1"25"-16,-2-1 16 0,1-1-52 0,2 3-111 16,-3 2-53-16,1 1-22 0,1 1-11 0,-1 2-4 15,-1 2-2-15,4 2-5 0,-3 1-11 16,0 0-10-16,1 4-13 0,-1 3-11 0,1-3-9 15,0 6-4-15,0-1 1 0,2 5 1 0,1 3 6 16,0 2 1-16,1 5 3 0,-1 5 1 0,0 4-2 16,1 3-3-16,-1 4-6 0,-1 6-3 0,-1 3-3 15,-1 2-2-15,0 1-6 0,-1 1-2 16,0 2-2-16,1 2-2 0,0 0-1 0,1 0-1 15,1 0-2-15,0-2 1 0,3-1 1 0,-1-3 1 16,-2-3-1-16,2-4 1 0,3-4 0 16,-1-5 1-16,1-3-1 0,0-3-2 0,3-5 4 15,0-4 0-15,3-4 2 0,-2-5 1 0,4-4 0 16,0-7 4-16,0-6-3 0,3-2 1 15,0-7-2-15,-1-1 3 0,1-4-2 0,2-5 0 16,-1-6 0-16,-1-1 0 0,-1-4-2 0,2-2-3 16,-4 0 1-16,0-2-1 0,-2-2-1 0,1 0-1 15,-3 2 0-15,0-2 0 0,-2 1 0 16,-3-1 1-16,4 3 1 0,-4 1 1 0,-1 0-1 15,-3 1-1-15,-2 1 0 0,0 2-1 0,0 2-1 16,-2 3 0-16,0 3 1 0,0 5-1 0,-2 5 0 16,2 4 0-16,-2 3 0 0,0 0-1 15,-2 4-1-15,-3 4-1 0,-1 2 0 0,-4 5-1 16,3 2-1-16,-3 6 2 0,-3 2-1 0,5 3 3 15,-4 2-1-15,2 3 2 0,1 1-1 16,1 2 1-16,3 2-1 0,0 1 0 0,4-2 1 16,0-1-1-16,6 3-5 0,0-1 5 0,4-1 7 15,3 0 0-15,6-2-1 0,1-1-1 16,4-3 6-16,7-1-4 0,4-5-18 0,5-2-12 15,6-4-27-15,2-3-43 0,5-4-71 0,-2-5-165 16,1-1-81-16,-5-3-33 0,-3-2 4 0,-5-2 28 16</inkml:trace>
  <inkml:trace contextRef="#ctx0" brushRef="#br0" timeOffset="169743.89">27045 11499 253 0,'3'-8'373'0,"0"0"28"0,-1 0 20 15,1 0-117-15,0 0-109 0,1 0-61 16,1-1-34-16,4-1-18 0,1 0-15 0,1 3-12 16,2-2-11-16,2 0-10 0,2 2-8 0,3 0-10 15,0 3-5-15,-2 2-4 0,1 2-3 16,-2 2-7-16,1 2-7 0,-5 0-11 0,-1 3-14 15,-3 3-21-15,-2 2-18 0,-3 0-19 0,0 5-23 16,-7 1-57-16,-4 2-129 0,-6-3-56 0,-5 3-22 16,-4 2 3-16,0-1 16 0</inkml:trace>
  <inkml:trace contextRef="#ctx0" brushRef="#br0" timeOffset="169899.89">26909 11826 155 0,'-9'12'344'0,"2"-5"25"0,3-1 13 0,2-3-89 16,5 1-111-16,3-4-60 0,5-3-34 15,2 0-17-15,4-1-6 0,2-2-6 0,3-4-3 16,3 0-11-16,2-2-9 0,1 1-8 0,1-1-7 15,-1-2-7-15,-3 2-6 0,1 0-11 16,-4 1-16-16,-2 5-21 0,-1-1-31 0,-2 1-50 16,-8 3-163-16,-1-1-81 0,-2 1-33 0,-5 0-2 15,3-4 16-15</inkml:trace>
  <inkml:trace contextRef="#ctx0" brushRef="#br0" timeOffset="176139.9">28121 10728 103 0,'-3'-19'302'15,"-1"-3"17"-15,1-4 11 0,1 4-87 0,-2 1-103 16,3 0-52-16,-3 3-26 0,1 2-13 0,2 1-2 15,1-1-3-15,0 2-4 0,1 4-2 16,2-1 0-16,-2 3-5 0,3 0-2 0,0 0-4 16,0 0-4-16,1 4-5 0,-2-2-4 0,4 3-2 15,0 0-1-15,3 3 1 0,-1 2 1 0,2 1 9 16,-2 4 1-16,1 3-1 0,-1 2 1 15,3 5-1-15,1 5 1 0,3 4-9 0,0 3 4 16,4 4-1-16,0 5 2 0,3 1-1 0,0 6-2 16,1 0-1-16,0 0-6 0,-1 3 0 15,1 0-2-15,0-1 0 0,-1 0-2 0,0 0 1 16,1-2 2-16,-1 0 0 0,-1-4-2 0,-2-3-3 15,0-2-1-15,-1-4-4 0,-3-4-4 16,-1-4-5-16,-1-5-8 0,-1 1-3 0,3-7-12 16,-4-1-14-16,4-4-14 0,-1 0-12 0,2-4-14 15,-4-4-67-15,-1 0-124 0,-3-6-59 0,-3-1-21 16,3-2-4-16,-2-1 11 0</inkml:trace>
  <inkml:trace contextRef="#ctx0" brushRef="#br0" timeOffset="176420.7">28569 11052 296 0,'-13'-16'348'0,"1"-2"21"0,-2 4-1 16,2-1-136-16,2 3-82 0,-1 2-43 15,1 2-27-15,1 3-16 0,1 3-13 0,-3 5-15 16,-1 5-7-16,-3 2-6 0,0 6-1 0,-5 4-1 15,1 5 3-15,-1 5 5 0,-3 5 2 16,-1 5 1-16,-2 4 1 0,-4 1 0 0,0 6-2 16,-3 2-3-16,-3 4-5 0,0 3-5 0,-3 1-5 15,0 2-4-15,0 2-5 0,3-4-3 0,3-2 0 16,3-7-2-16,5-3 1 0,5-4-5 0,3-5-5 15,5-3-6-15,4-6-19 0,7-5-20 16,6-3-33-16,7-9-38 0,-2-2-165 0,8-12-86 16,4-6-30-16,2-10-4 0,11-7 19 0</inkml:trace>
  <inkml:trace contextRef="#ctx0" brushRef="#br0" timeOffset="176717.11">29245 11542 229 0,'6'-4'401'0,"-1"-6"39"16,-1 0 27-16,0-1-77 0,-4 1-143 0,1 2-81 16,1 0-44-16,-1 0-33 0,1 5-23 0,-1-3-20 15,0 3-12-15,1 0-19 0,-1 0-17 0,1 3-19 16,1 4-25-16,0 0-36 0,-1 0-44 0,-2 2-116 15,0 0-127-15,-1-2-59 0,-3 0-15 16,4-4 15-16,-5 0 33 0</inkml:trace>
  <inkml:trace contextRef="#ctx0" brushRef="#br0" timeOffset="178011.91">30317 10524 213 0,'-19'-16'320'0,"-2"-2"16"16,0 5 10-16,0-1-142 0,2 2-86 0,-1 2-43 15,0 3-22-15,2 1-12 0,2 4-6 16,-2 0-4-16,2 4-3 0,-1 0-6 0,1 4 0 16,0 2-1-16,1 4 2 0,-2 5 2 0,0 5 1 15,1 3 2-15,-2 8 1 0,2 3 2 0,-2 5 4 16,0 4 3-16,0 8 4 0,2 4 5 0,-1 8 3 15,0 3 5-15,0 5 0 0,3 3-4 16,-2 7-4-16,0 1-5 0,3 0-7 0,-1 3-8 16,0-1-7-16,4 0-7 0,-4 2-5 0,6-6-4 15,0 1-4-15,-1-4-1 0,2-3-4 0,2 0 0 16,-2-3 5-16,2-2 0 0,-2-7 3 0,3-3 2 15,0-6 1-15,1-6 1 0,1-6-3 16,-1-4-1-16,2-5-2 0,-1-7-5 0,0-2-9 16,2-5-8-16,-2-2-12 0,1-5-14 0,0-1-15 15,-2-4-23-15,-1-5-33 0,0-3-105 16,0-9-116-16,-3-4-53 0,-1-3-18 0,-1-6 8 15,0-1 30-15</inkml:trace>
  <inkml:trace contextRef="#ctx0" brushRef="#br0" timeOffset="178245.91">29382 11875 52 0,'-1'-16'331'0,"1"-5"32"0,0 2 20 15,1-1-32-15,3 2-137 0,5 0-75 0,2-1-38 16,4 1-22-16,3 1-8 0,5 1-7 0,2 0-3 15,6 3-5-15,5 1-7 0,1 2-9 16,8 2-9-16,4 2-5 0,3 0-7 0,-1 2-4 16,3 2-5-16,1 1-9 0,-5 2-19 0,0 2-31 15,0 0-42-15,-9 3-149 0,-5 0-118 0,-3-2-54 16,-5-3-18-16,-1-4 12 0,-4-5 30 0</inkml:trace>
  <inkml:trace contextRef="#ctx0" brushRef="#br0" timeOffset="186279.92">1702 12816 30 0,'-8'10'297'0,"0"-1"26"0,-1-2 17 15,2-1-48-15,0-2-108 0,2 2-60 16,1-3-34-16,0 0-13 0,0 0-7 0,3 0-7 15,-2-2-4-15,2 1-4 16,0-2-4-16,1 0 1 0,0-2-2 0,0 1 1 16,0-2 4-16,0 1 2 0,0 1 2 15,0-1 0-15,0 1 1 0,0-2 0 0,1-1 1 16,0-1-4-16,3-2-7 0,3-7-10 15,-1-7-8-15,4-3-10 0,1-10-12 16,3-6-8-16,2-8-2 0,4-7-3 16,3-7 2-16,2-5 1 0,2-3 1 0,1-3-1 15,1-2 3-15,1-1 0 0,1 0 0 16,-1 3 1-16,2 4 1 0,-4 7 2 0,0 1 0 15,-3 6-2-15,-1 2 6 0,-2 6-4 0,-1 2-1 16,-3 6-1-16,1 6 0 0,-5 2-2 0,-2 7-5 16,0 2 0-16,-3 4 0 0,1 6-1 0,-2 1-3 15,1 4 2-15,-1 4 0 0,0 3 3 0,1 3 0 16,1 4 0-16,-1 5 2 0,2 7 1 0,-2 4-1 15,0 5-1-15,2 5-1 0,-3 4 0 16,0 4 1-16,0 5-3 0,2 1-3 0,-3 6 1 16,1 1-1-16,0 5 0 0,0 1-2 0,-1 2 1 15,-2 1 2-15,0 0 2 0,1 1 3 0,-2-3 0 16,1 0 3-16,-1-2 1 0,0-4 3 0,-1-4-1 15,0-5-1-15,-1-4 0 0,0-5-5 0,1-2-5 16,1-5-9-16,-1-5-9 0,-1-5-13 0,1-4-12 16,2-3-13-16,-2 0-17 0,3-4-15 0,0-1-24 15,3-6-21-15,-3-4-74 0,-2-8-124 0,-4-3-52 16,0-3-15-16,-3-4 10 0,-1 4 23 0</inkml:trace>
  <inkml:trace contextRef="#ctx0" brushRef="#br0" timeOffset="186623.12">1912 12365 65 0,'-12'0'295'0,"0"-1"28"0,4 0 14 0,-1-3-67 15,3 0-85-15,-1 1-52 16,4 0-25-16,-1 0-11 0,1-1-6 0,3 0-6 16,-3 2-7-16,3-2-7 0,0 0-11 15,3 4-10-15,-2-2-8 0,5 1-4 0,4-4-2 16,4 3 0-16,4-2 2 0,3-1 4 15,6 2 2-15,4 0 0 0,3-3 0 0,2 2-2 16,5-2-2-16,-1-4-3 0,5 3-4 0,2-4-5 16,2 0-4-16,1-3-5 0,2-1-3 0,1 0-2 15,0-2-4-15,-3 1-4 0,-1-1-9 0,-4 1-11 16,-2 4-19-16,-2 0-25 0,-4 2-31 0,-2 3-33 15,-5-1-31-15,-3 2-65 0,-14 6-134 16,-2-2-59-16,-7 2-12 0,-4 0 11 0,0 0 27 16</inkml:trace>
  <inkml:trace contextRef="#ctx0" brushRef="#br0" timeOffset="186966.32">3067 12314 305 0,'-9'0'359'16,"1"-2"25"-16,-2 0 1 0,0 2-135 0,2-1-82 15,1-1-47-15,0 1-23 0,1-1-19 0,2 1-14 16,1-2-15-16,2 2-13 0,2-1-13 0,2 2-8 16,4-3-5-16,3 2-1 0,2-1-2 0,2 0 1 15,3 0-2-15,1-2 1 0,3 2 0 0,0 1 0 16,3 1-1-16,2 0 7 0,-1 0-4 0,2 0-5 15,1 1-1-15,0 1-3 0,-2 2-1 16,-2-2-10-16,-2 3-4 0,-3 1-8 0,0 3-14 16,-3 0-21-16,-2 1-22 0,-4 4-24 0,-5-1-28 15,-5 6-108-15,-5-2-91 0,-6 1-35 0,-7 1-6 16,-4 4 11-16</inkml:trace>
  <inkml:trace contextRef="#ctx0" brushRef="#br0" timeOffset="187169.12">3037 12730 103 0,'-2'5'344'16,"2"-5"31"-16,0-3 20 0,0 1-57 0,2 0-117 15,0 0-73-15,-1-2-41 0,2 0-23 16,2-1-10-16,2-2-11 0,3 0-7 0,1 1-8 16,3-4-6-16,1 2-8 0,0 0-6 0,4 0-7 15,-2-2-5-15,3 3-5 0,0-3-6 0,1 4-8 16,1 0-12-16,-3 4-24 0,0 2-33 0,-1 0-43 15,-5 1-137-15,-4 0-110 0,-5 1-49 0,-4-2-12 16,0 0 17-16,0 0 33 0</inkml:trace>
  <inkml:trace contextRef="#ctx0" brushRef="#br0" timeOffset="196263.94">3220 3235 159 0,'0'0'238'0,"4"-1"1"0,-2 0-22 0,1-2-35 15,1 2-33-15,-4-1-39 0,1-1-36 0,1 0-29 16,-1 0-18-16,1 0-12 0,-1 2-2 0,0-1-2 15,0 2 1-15,0-3-1 0,-1 2 2 16,2-2 2-16,-2 2 0 0,1-1 2 0,-1-2 0 16,0 2 1-16,0 1 3 0,0 0 1 0,0-1 2 15,0 0 2-15,0 0 2 0,0 2 0 0,0-3-2 16,0 2 1-16,0-1-2 0,0 0-3 0,0 1 0 15,0 0 0-15,0-2-2 0,0 3-1 0,0-1-1 16,-1 1-2-16,1 0-1 0,-2 0-1 0,2 0 0 16,0-1-1-16,0-2-2 0,0 3 1 0,-1 0 1 15,1 0-4-15,0 0 1 0,0 0 0 0,-1 0 0 16,1 0-1-16,0 0 2 0,0 0-3 0,0 0 0 15,0 0-2-15,-1 3-3 0,1-2-3 16,-1 3-4-16,1 2 5 0,-2 2 2 0,2 4 3 16,-1 2 4-16,-1 2 2 0,1 1 8 0,1 6-2 15,-3 1-1-15,2 3 1 0,0 5 2 0,-1-1 1 16,1 6 0-16,0 2 0 0,-1 1-1 0,0 3 1 15,2-1-3-15,-4 4-4 0,1 3-1 0,3 0 0 16,-3-2 0-16,2 1-3 0,1-3 2 0,-3 0 0 16,2-3 1-16,0 2 2 0,-2-5-2 0,2 0 2 15,-3-2 0-15,2-5 0 0,0 1-1 0,0-3 0 16,1-4 0-16,-3 1 0 0,4-5 0 0,-5 1 0 15,2-1-2-15,0 1 0 0,1-3-1 16,-1 1 0-16,0 2 0 0,2-1 0 0,0-1-1 16,-1 1 0-16,2-3-3 0,-2 0 1 0,2 0-3 15,0 1 0-15,0-3-2 0,0 1 1 0,0-2-1 16,0-1 1-16,0-4-2 0,0-1-1 0,0-1 1 15,0-1-2-15,0-5 0 0,0 3 0 0,0-3 1 16,0-2 1-16,0 1-1 0,0 0 2 0,0-2 1 16,0 0 0-16,0 0-5 0,0 0-10 0,0-2-18 15,0-1-23-15,0-2-35 0,0-2-40 0,-2-3-47 16,-4 3-162-16,-1 0-74 0,-2-3-25 0,2-2 7 15,3-5 28-15</inkml:trace>
  <inkml:trace contextRef="#ctx0" brushRef="#br0" timeOffset="206903.16">4684 11770 273 0,'0'-28'342'0,"-2"0"18"15,-5 1 12-15,-1 3-158 0,-4-1-79 0,0 2-38 16,0 1-17-16,0 2-3 0,3-1 0 0,-3 3 0 15,2 2-7-15,0 1-9 0,-1 3-9 16,3 2-11-16,2 2-12 0,0 0-7 0,0 4-7 16,2 1-5-16,1 0-4 0,-4 6-3 0,1 3-3 15,-1 5-2-15,-3 8-1 0,-1 6-1 16,0 5 1-16,-1 4-1 0,2 5 0 0,1 3-1 15,-1 1 1-15,2 4 0 0,3 2-1 0,2 2 0 16,2 2 0-16,2 3-1 0,3 0-1 0,3 0-3 16,0 1 2-16,4-2 0 0,0-4 0 15,1 0 0-15,1-4 3 0,-1-3 2 0,1-6 1 16,-2-4 2-16,-2-3 0 0,-2-5-1 0,1-3 1 15,-4-3 0-15,0-2 0 0,-4-5-2 0,0 1 2 16,-5-2 2-16,-3-2 0 0,0-1-1 16,-3-1 1-16,-1-2 1 0,-1 0 0 0,-1-3-3 15,0-2 0-15,-1-2-1 0,-1-2 0 0,3-3 0 16,-1-2 0-16,3-1 1 0,1-6 0 15,3-1-2-15,3-4 0 0,4-3-1 0,2-3-3 16,6-2-3-16,3-4 0 0,5-1 1 0,4-2-3 16,4-1-3-16,2 0-2 0,2-2-2 15,1 3 0-15,-1 2 0 0,2 1 4 0,-2 3 2 16,-3 3 6-16,3 1 3 0,-5 5 3 0,0 6-1 15,-4 2 1-15,-1 3-2 0,-2 2 0 0,-1 4 0 16,-3 3 1-16,0 3 2 0,-3 6 1 0,-2 2 5 16,-2 5 1-16,-2 2 3 0,-1 3-2 15,-2 3-1-15,-2 2-3 0,0 1 0 0,1 2-2 16,-3-1-1-16,0 1-2 0,4-3 0 0,-1 1 3 15,2-4-1-15,3-1 1 0,0-4 1 0,1-3-1 16,-1-3-3-16,0-2 0 0,2-4 2 16,2-2-2-16,2-6-1 0,4-4 0 0,0-6 0 15,5-4-4-15,1-1-4 0,-1-5 0 16,3-3-2-16,0-2-1 0,-3 1 0 0,1-2 3 15,-2 1 2-15,-1 3 0 0,-3 1 2 0,1 2 4 16,-4 2 1-16,-1 4 1 0,-2 1 1 0,-1 4 3 16,-2 4 0-16,-1 0-3 0,0 3 3 15,-2 0 1-15,0 3 0 0,-1 3 2 0,1-1 2 16,0 3 2-16,-2 3 0 0,3 2-2 0,-2 0-4 15,2 2-1-15,-2-1-4 0,1 4-2 0,0-2-2 16,1 1 1-16,1-2 1 0,-2-2 1 0,1-1-1 16,0 1 1-16,0-4-2 0,1 1-3 15,0-3-1-15,1 2-1 0,1-3-3 0,1-3-3 16,1-3-2-16,5-4-1 0,-2-3-1 0,4-2-3 15,-1-4 1-15,1-1 2 0,1 1 3 16,-1-2 3-16,-1 2 3 0,0-1 2 0,-3 3 5 16,2 2 0-16,-6 3 1 0,1-1 3 0,-1 4 4 15,-2 0 1-15,-1 4 0 0,-1 0 3 16,-3 1 0-16,3 1 3 0,-2 3 0 0,-1 1 3 15,0 6-1-15,0 0 1 0,-1 5-2 0,-2 1-5 16,3 2-2-16,-2 0-3 0,1 1-2 0,0-2-2 16,1 2-1-16,0-2-1 0,1-4-1 15,2-1-1-15,0-2-1 0,0-1-2 0,4-2-5 16,0-3-4-16,2-2-8 0,3-6-8 0,3-2-6 15,2-2-6-15,1-2-6 0,2-3-6 0,0-1-3 16,2 1-1-16,0-5 1 0,-3 2 2 16,2-2 5-16,-1 4 9 0,-3-1 8 0,-1-1 7 15,-2 4 8-15,-3 0 7 0,-1 2 8 0,-1 3 8 16,-5-3 9-16,0 4 8 0,-1 2 5 15,-1 1 4-15,0 2-1 0,-2 2-2 0,-2 2-4 16,0 3-5-16,-3 4-5 0,1 4-6 0,-1 1 1 16,2 5-6-16,-2-1 2 0,3 3-2 15,-1 4 1-15,3 1 1 0,1 1-2 0,1 1 1 16,3 0-3-16,0 1 0 0,1-5 0 0,2 1 1 15,-1-3-1-15,-1-3 2 0,1-2 2 0,-1-2-1 16,2-3-2-16,-1 1-2 0,-2-4-3 0,1 3-1 16,-2 1-3-16,-2 0 3 0,2 1 2 15,-3-1-2-15,-1 2 4 0,0 0 2 0,0 1-3 16,-1 1-2-16,0 1 3 0,-2-2 1 0,2 0-6 15,0-1-3-15,-2-1 3 0,3-1-5 16,-3-4-3-16,0 0-2 0,0-1 1 0,-1-5-1 16,1 1-7-16,-4-5-25 0,3-5-49 0,0-3-79 15,-1-4-78-15,-2-5-34 0,-1-5-16 16,-1-7 14-16</inkml:trace>
  <inkml:trace contextRef="#ctx0" brushRef="#br0" timeOffset="207183.96">5634 11970 112 0,'6'-28'309'0,"2"4"16"16,1 0 12-16,-1 1-86 0,3 1-113 0,3 1-61 15,1 2-30-15,3 1-12 0,4 0-11 0,-1 3-11 16,4-1 8-16,3 2-2 0,3 0-1 0,1 0 3 16,1 5 1-16,1 1 7 0,-3 4-10 15,0 4 3-15,-2 4-1 0,-3 4 2 0,-2 4-1 16,-4 3 2-16,-2 5 0 0,-6 1 2 0,-3 3 1 15,-4 2-1-15,-4 1 4 0,-2 0 2 0,-4-1 0 16,-4 1 0-16,-2-1 0 0,-3-1-2 16,-3 1-1-16,-4-5-5 0,-2-1-2 0,-3-2-4 15,-3 0-3-15,-2-5-1 0,2-2-3 16,0-1-1-16,1-4-11 0,1-2-15 0,2-2-20 15,2-4-20-15,1-2-28 0,3-2-32 0,3-4-82 16,0-1-113-16,3-2-49 0,6-3-17 0,3 0 9 16,4-2 20-16</inkml:trace>
  <inkml:trace contextRef="#ctx0" brushRef="#br0" timeOffset="207636.36">6585 11865 161 0,'-13'8'334'0,"-4"-6"21"15,-4 2 12-15,-5 0-96 0,-1 2-109 0,0-1-60 16,-2 1-30-16,1 1-10 0,-4 2-8 16,2 0-4-16,0 0-4 0,3 2-5 0,0 2-5 15,3 0-6-15,4-1-5 0,1 4-6 0,1 1-5 16,3-1-6-16,1 3-3 0,3 0-3 15,2-2-2-15,0 2 1 0,3 0-1 0,4-2 0 16,0-1 0-16,2-1-1 0,3-1 1 0,0-4-1 16,4 0 1-16,-1-1 2 0,3-3 0 15,2-2 0-15,2-4 0 0,0-4-1 0,3-4-1 16,-1-2-4-16,5-3-2 0,0-5-3 0,-2 0-1 15,2 1 1-15,-1-2-1 0,-3 0 3 0,-1 2 2 16,-1-1 2-16,-2 7 2 0,-1 1 1 0,-3 4 0 16,-2 0-2-16,0 2 2 0,-1 1 0 15,0 0 2-15,-1 6 1 0,0 0 5 0,0 5 3 16,-2 4 2-16,2 4 1 0,-2 3-2 0,0 5-2 15,-1 1-4-15,0 2-3 0,2 1-3 0,1-3 0 16,0 1 0-16,1 0 0 0,1-3 0 16,0-3-2-16,2-2-1 0,0-5-4 0,3-5-6 15,2-5-9-15,0-4-10 0,4-5-14 16,2-8-15-16,2-2-17 0,2-5-26 0,-3-5-86 15,0-1-100-15,-3-2-46 0,-1-3-15 0,0 1 5 16,1-3 21-16</inkml:trace>
  <inkml:trace contextRef="#ctx0" brushRef="#br0" timeOffset="208509.96">6769 11983 271 0,'6'0'347'16,"-4"4"18"-16,0 2-6 0,-4 5-127 0,1 4-97 15,0 4-55-15,-1 2-27 0,2 3-13 0,-2 2-8 16,0 3-6-16,1 3-4 0,1 1-6 0,1 2-5 16,3 0 1-16,-1 1-4 0,1-3-4 15,1-1 1-15,3-3-1 0,-1-4-4 0,-2-4-9 16,2-5 1-16,2-1-2 0,4-8-2 0,6-3-4 15,2-6-8-15,3-4-8 0,2-3-6 16,2-2-5-16,2-4-7 0,1-1 1 0,-1-6 9 16,1 3 9-16,-1-1 6 0,-1 0 7 0,-1 1 6 15,-6 1 7-15,2 1 1 0,-3 3 2 16,-5 4 1-16,-2 0 4 0,-3 1 5 0,-4 4 5 15,-2 2 5-15,-1 1 3 0,-4 2 4 0,-4 4 1 16,0 0-3-16,-3 5-3 0,-2 1-5 0,-1 2-3 16,-1 2-2-16,0-2-2 0,2 1-3 15,1 1-2-15,1-2-1 0,2-1-1 0,2 3-1 16,-1 0 0-16,3-2 0 0,2 1-1 0,3 1 1 15,2 2-2-15,2-3 2 0,5 5-1 0,0 0 0 16,4 0 0-16,1 1 0 0,3 2 1 0,-1 1 0 16,3 1 1-16,0 2 4 0,1 2 2 15,-1 2 0-15,1 2 1 0,-3 1 1 0,-2 3 0 16,-3-1 3-16,-4 3 0 0,0 0 0 0,-5 0 2 15,-1-3 3-15,-6 1 3 0,-1-3-3 16,-6 1 1-16,-4-4 3 0,-4 0 0 0,-4-1-2 16,-5 1 1-16,-3-3-1 0,-3 0-3 15,-4-3-1-15,1-1 0 0,-4-3-2 0,3-5-1 16,0-5 2-16,2-5-1 0,3-4 0 0,2-4-4 15,6-5-5-15,3-8-5 0,6-8-9 0,4-4-6 16,5-6-6-16,8-4-3 0,6-6 1 0,4-1-1 16,7-2-3-16,5-4-2 0,7-2-4 15,2-1-6-15,5 0-1 0,2 0 2 0,2 0 4 16,1-4 8-16,5 4 10 0,1-2 10 0,4 0 5 15,2 1 4-15,3 2 3 0,1 2 3 0,-4 6-1 16,-4 2 1-16,-8 7 0 0,-5 3 1 16,-8 7 3-16,-7 5 7 0,-5 2 5 0,-7 5 4 15,-6 5 3-15,-5 0 2 0,-6 3 0 0,-6 2-10 16,-8 5-7-16,-3 5-3 0,-4 2-2 15,-4-1 4-15,0 7 0 0,-4-1 10 0,3 0 5 16,1 2 2-16,1 0 0 0,2 1-4 0,5-1-2 16,2-2-10-16,2-1-7 0,4-1-2 15,2 0-5-15,5 2-2 0,1-2-1 0,4-1 0 16,4 1 0-16,1-1 0 0,3-2-1 0,2-3 0 15,7-2 1-15,0 2-5 0,3-4-1 0,3-4-1 16,1-2 0-16,0 2-4 0,2-4-1 0,2 2 4 16,-1-1-1-16,2 0-1 0,-4 1 1 15,2-1 4-15,-2 0 0 0,2 0 3 0,-2-1 1 16,-1 2 2-16,-2-1 0 0,-2 3 2 0,2-2-1 15,0 2 0-15,-3 2 1 0,3-2 6 16,-2 4-4-16,2-4 0 0,0 4 1 0,2-2 0 16,0 2 1-16,-1 0-5 0,1 0 4 0,-1 2 6 15,3-2 3-15,-4 4 1 0,2-4 0 16,-1 2-1-16,-1 2-3 0,-6 0-8 0,2-2-10 15,-4 3-19-15,-1 0-26 0,-1 2-35 0,-5-1-97 16,-3 0-128-16,-1-4-62 0,-6 0-20 0,3-2 5 16,7-2 23-16</inkml:trace>
  <inkml:trace contextRef="#ctx0" brushRef="#br0" timeOffset="209804.76">8697 11997 191 0,'-4'-26'341'15,"0"0"22"-15,1 1 12 0,3 2-108 16,3-1-116-16,1 2-60 0,5 3-27 0,-1-1-11 15,-2 5-2-15,1-1 1 0,0 5 2 0,1 0-3 16,-2 4 0-16,1 4-4 0,0 3-3 0,2 5-4 16,-1 5-2-16,1 5-4 0,-1 5-6 15,3 7-4-15,-2 5-6 0,1 4-6 0,-1 4-3 16,-1 5-3-16,0 4-3 0,0 0-3 0,1 2-3 15,-1 2 0-15,4-2 0 0,0-8 0 0,-2 0 2 16,2-9 1-16,-1-3 1 0,0-8-1 0,1-4-1 16,-2-8-3-16,3-5-3 0,2-10-5 15,1-6-6-15,3-6-6 0,-1-5-10 0,0-6-8 16,-1-5-9-16,-2-1-5 0,3-2 1 0,-3-1 3 15,0 2 6-15,-1 3 11 0,-1 0 9 16,-2 5 10-16,-2 3 9 0,0 5 5 0,-1 4 6 16,-1 1 2-16,-1 7 5 0,-1 0 5 0,1 5 3 15,0 1 3-15,-2 1 2 0,1 5 1 16,-1 0-2-16,2 7-2 0,0-1-4 0,-2 0-1 15,0 4-3-15,0-1-1 0,1 1-4 0,1 4-1 16,0-4-2-16,1-1-1 0,2 1-1 0,1-2-1 16,0-3 1-16,-1 1-2 0,-1-2-1 15,2-4 1-15,-1 0 1 0,2-5-3 0,2-2-1 16,2-5 0-16,0 0-3 0,0-2-2 0,2-2-1 15,-3-2 0-15,2 0 2 0,-2 1 0 0,2-1 2 16,-6 2 1-16,0 1 1 0,0 3 3 16,-4 2 2-16,-2-2 3 0,1 2 2 0,-2 4 2 15,0 0 3-15,-1 0 0 0,-2 6-1 0,2 0 0 16,-2 2-10-16,0 4 2 0,0-1 1 15,2 5-2-15,-1-1-2 0,2 1-1 0,0 0 6 16,5-3-5-16,0 0-4 0,2-2-3 0,2 1-4 16,6-2-5-16,0-4-10 0,5-3-6 15,3 0-6-15,4-3-10 0,2-3-9 0,2-3-3 16,2-1 5-16,1-5 4 0,2-2 15 0,-2-1 7 15,-1 1 12-15,-3 1 8 0,-3-2 6 0,-5 4 7 16,-7 1 0-16,0 1 12 0,-6 0 11 0,-3 2 12 16,-4 1 9-16,-4-1 4 0,-2 2 3 15,-4 1-5-15,-3 0-8 0,-3 2-9 0,-5 2-7 16,-1 2-5-16,-4 4-4 0,-1 1 0 0,-1 1 4 15,-3 3 0-15,1 0 3 0,0 1 1 16,2-1 0-16,1 1-2 0,-2 0-4 0,5 2 0 16,2-1-3-16,-1 2-3 0,5-2-4 0,2 1-1 15,2-2-4-15,4-1-1 0,3 1-3 16,2-2-1-16,2-1-1 0,2-1 0 0,3-2 0 15,3-1-1-15,4-4 1 0,1-2-1 0,3-4-2 16,3-1-3-16,0-4-4 0,-1-1-3 0,1-2-4 16,1-3-1-16,-2 1-2 0,0 1 2 15,-3-2 2-15,-3 3 2 0,-1 0 5 0,-3 7 0 16,-2-1 4-16,-3 1 0 0,-2 3 2 0,1 5 2 15,-3 0 0-15,-1 4-1 0,-1 2 1 0,0 0-2 16,-2-1 2-16,0 3-2 0,0 2 0 0,1 0 2 16,0 4-1-16,0-1 2 0,1-1-1 15,1 0 0-15,1-2 1 0,3-1-1 0,1-1 2 16,2-2 0-16,4 0-1 0,1-2-4 0,5-6-5 15,0 0-6-15,4-6-11 0,3-4-10 16,1-1-9-16,2-7-4 0,3 0 0 0,1-4 5 16,5-3 8-16,0-1 3 0,0-1 6 15,1-1 6-15,2-1 6 0,0 1 2 0,0-1 2 16,-2 3 8-16,-2 2 6 0,-3-1 4 0,-3 6 2 15,-4 0 6-15,-2 5 5 0,-6 2 6 0,-3 2 11 16,-3 2 12-16,-2 0 10 0,-3 4 7 0,-1-2 4 16,-5 3-5-16,0 3-8 0,-7 2-10 15,-2 3-12-15,-3 4-9 0,-2 0-4 0,-5 5 1 16,2 2 1-16,-4 5 2 0,-2 3 0 0,-1-1-3 15,-1 6-4-15,1 2-4 0,1 2-7 0,-1 2-4 16,3 0-5-16,0 2-1 0,1-2 0 16,3-1-3-16,2-4-8 0,3-3-12 0,3-4-17 15,-1-3-25-15,2-5-34 0,1-5-33 0,-1-6-81 16,0-6-116-16,-1-8-52 0,0-7-12 15,1-3 17-15,3-7 24 0</inkml:trace>
  <inkml:trace contextRef="#ctx0" brushRef="#br0" timeOffset="209976.36">10257 12019 338 0,'0'-10'387'0,"0"1"21"0,0 3-5 15,0 3-142-15,4 3-103 0,-2 3-62 0,2 3-35 16,3 4-15-16,0 2-7 0,3 4-2 0,2 0-6 16,1 3-3-16,2 5-5 0,5-2-6 15,3 1-6-15,3-1-1 0,3 5-6 0,5 0-8 16,3 4-25-16,4 1-42 0,-4 1-142 0,6-3-122 15,-2-4-63-15,1-9-27 0,4-7 3 0,-4-8 33 16</inkml:trace>
  <inkml:trace contextRef="#ctx0" brushRef="#br0" timeOffset="-139648.23">11821 15219 45 0,'0'-3'269'0,"-1"0"23"0,1 1-16 0,0 0-55 16,0 0-64-16,0 2-62 0,0-3-38 15,0 2-18-15,-2-1-11 0,1 1-5 0,-1-2-1 16,2-1-1-16,0 4-1 0,-1-2-1 0,1 1-3 16,-1-2-2-16,-2 1-2 0,3 0-2 15,-2-1 2-15,0-3-4 0,1 1 3 0,-1 0 2 16,1-1-1-16,0 0 1 0,0-4 2 0,-2 3 0 15,3-4-2-15,-3 1 0 0,2 0 2 0,-3-1-1 16,3-1-3-16,0-3-1 0,-1-3-2 0,2 0 0 16,0 1-5-16,0-3-2 0,0 1-2 15,0-3 1-15,2-1 0 0,-1-2 1 0,0-2 2 16,0 2 2-16,2-3 1 0,-3 1 2 0,1-1-1 15,1 1-3-15,-1 1 4 0,-1 0 1 0,3-2 2 16,-1 2 1-16,1-1-1 0,0 1 1 16,-1 1-3-16,1 2 0 0,-2 1-2 0,0 0 0 15,2-1-1-15,0 0 2 0,-3-2-1 0,4 2-1 16,-2 0 2-16,3 1-3 0,-1 0 1 15,-2 1-4-15,2 2 1 0,-1-2-1 0,-1 4 0 16,1-3 0-16,0 4-1 0,1-1 2 0,0 1-1 16,0 4 0-16,-1-1-1 0,-1 0 0 15,1 0 0-15,-1 1-2 0,1 3 1 0,-2-1 0 16,1 2 0-16,-2-2 0 0,2 2 0 0,1 2 3 15,0-1-3-15,-1 1 0 0,1-1-2 0,1 0 1 16,0 1 1-16,1 0-2 0,-1 2 1 0,0-2-1 16,0 0 0-16,2 1 0 0,-3 0 0 15,2 0 1-15,0-1 0 0,0 4 0 0,0-2 0 16,-1 0 1-16,2 4-1 0,-1-2 0 0,2 1 0 15,-1-2 1-15,0 1 0 0,0 1 1 16,2 0-1-16,-2 1 1 0,-2 0 0 0,4 1 2 16,-2 0-1-16,2 1-1 0,-1 1 2 0,0-2-1 15,0 1-1-15,-1 5-1 0,2 0 0 16,-2-1-1-16,1 2-2 0,0 1 1 0,2 3 1 15,-2 2 0-15,1-1 1 0,0 1 3 0,1-2 1 16,-2 4-3-16,-1-1-1 0,0 1 0 0,3 4 1 16,-3-3-4-16,0 1-1 0,0 1 3 15,0 1 0-15,0 0 0 0,-1-1-3 0,-3 1 3 16,2 2 1-16,-3-3-1 0,2 1 0 0,0-1-2 15,-1 1 4-15,-1-1-1 0,1-1 0 0,-1 2 1 16,1 0-2-16,-2 1 1 0,0-1-3 16,0-1 1-16,0 1-1 0,0 2-1 0,0-1 2 15,0 1-3-15,0 0 3 0,0 1-2 0,-2-2 0 16,1-1 2-16,1 3-2 0,0-1-2 15,0-1-1-15,1 1 3 0,-1 0 1 0,0-1 2 16,0 1 1-16,2-2 5 0,0-1 0 0,-2 0-1 16,0-3 1-16,-2 2-1 0,0-4-1 15,1 0-1-15,-1 0 0 0,2-3-1 0,-1-1-1 16,0-2 0-16,0 2 2 0,-2-1-2 0,3-1 1 15,-1 2 1-15,-2-2 1 0,3 0 0 0,-4-1-1 16,2-1 0-16,-1 2-1 0,0-1 0 0,-1 0 1 16,2-1 0-16,-1-2 0 0,0 2 0 15,0-2 1-15,1-1-1 0,-2 1 0 0,-2-2-2 16,0 0 0-16,-1-1 0 0,2 0-1 0,0-1 0 15,-1-1 1-15,1 0 0 0,-2-3 0 0,1 0 0 16,0 1 0-16,0-1 0 0,-2-2 0 16,0-4-1-16,0-2-3 0,0 0 0 0,-3-2-2 15,3 0 1-15,0-2-1 0,1 1 1 0,0-2 1 16,0 1-2-16,0-3-1 0,2-1-1 15,1 0 2-15,3 1 1 0,-1-1 2 0,2-1 3 16,0 1 7-16,-4-2-2 0,3 2-1 0,0-3 2 16,1 4-2-16,0-1 0 0,0-1-1 15,1 1 2-15,0 0-1 0,3 1 0 0,-1-1 1 16,0-1-3-16,-1 1 0 0,2 0-1 0,-1 2 2 15,0 1 0-15,-1-3-2 0,0 2 2 0,2-1 0 16,-1 2-1-16,0 1-2 0,1-1 2 0,-3 1-1 16,2 1-1-16,0 1 0 0,0-2-4 15,-1 1 3-15,1 1 1 0,0-1 1 0,-1 2-1 16,1 0 2-16,1-1 3 0,0-2 0 0,-1 1-2 15,2 2 1-15,-1-1-1 0,1 1 0 16,0 0 2-16,-1 0-3 0,0 0 0 0,-1-2-2 16,4 2 3-16,-3-1 0 0,0 2-3 0,0-1 0 15,1-1 1-15,-1 0 1 0,0 2-1 16,1 0-2-16,-2 0 0 0,1 1 1 0,-1-1 0 15,4 0 0-15,0 1 2 0,-4 1-1 0,2 0-1 16,0 0 0-16,1 1 1 0,0 1-1 0,0 0-1 16,-1-2 1-16,-1 4 1 0,4 0 1 15,0 0-2-15,-1 2 0 0,-1-2 0 0,2 2-2 16,-2 1 2-16,1-1 0 0,0 2 0 0,0 2 0 15,-2 0 1-15,1 0 2 0,0 0-2 0,-1 2-1 16,2 0-1-16,0 1 1 0,1 0-1 16,0 3-1-16,0-1 1 0,-1 2 0 0,3 0 1 15,0 3 0-15,-3-3 0 0,4 3 1 0,-2 0 1 16,0 1 0-16,2-1-2 0,-2-1 1 0,1 3 0 15,-2-1 0-15,2 2-3 0,-3-3-1 16,1-1 1-16,0 1 1 0,-3 0 0 0,1-1 0 16,1 1 0-16,-3 3 1 0,2-2 0 0,0 2 0 15,-2 2 0-15,-1-1 2 0,2 2-1 16,-1 2-1-16,0 0 0 0,-1 0 0 0,0 1-1 15,-1-2 0-15,1 1-1 0,1 2 0 0,-1-1 0 16,-1 1-1-16,0 0-8 0,0 1 3 0,-2-1 0 16,2-1 5-16,-2 1 1 0,0-3 0 15,0 1 8-15,0-2-1 0,0 2-1 0,0-1-4 16,0 0-1-16,-2-1-1 0,2 0 1 0,-4 0 0 15,2 2-1-15,-3-1 0 0,0 0-1 0,1-1 1 16,0 0 0-16,0 0-1 0,0 0-1 16,-1-1 1-16,2-1 2 0,-1 2 1 0,-2-1-2 15,2-1 1-15,0 4-1 0,0-2-6 0,1 2 3 16,0-1 3-16,1-1 2 0,-2-1 0 15,0 2 2-15,1-3 5 0,1 1-2 0,-1-2-3 16,-2 1-1-16,1-2 1 0,-2 0 1 0,2-1 0 16,-1 1-1-16,2-1 1 0,2-1-1 15,-3 1 1-15,1-4-1 0,1-1-1 0,-2 2 0 16,2-3 1-16,0-2 2 0,-1 1-3 0,-1-1 0 15,-1 0-1-15,-1-2 1 0,1 1 0 0,-2-2 0 16,1 0 0-16,-3 0-1 0,1 0 0 16,-1-2 0-16,0 1-1 0,2 0-2 0,-2-1 1 15,1-1-1-15,-1-1 0 0,5 1 1 0,-2-2 1 16,-1 1-3-16,4-2 1 0,-1-2 1 0,0 0 0 15,2 0 0-15,-1-1-1 0,0-3 3 0,1 1 0 16,-1-2 0-16,3 0-2 0,-3-3-3 16,0 0 2-16,1-2 0 0,0-3 0 0,0 2 1 15,0-1 2-15,-1-2 1 0,0 1 1 0,0 0 1 16,-1-1-2-16,0 0 2 0,2 0 1 15,-1-1 0-15,6-3 1 0,-2 3-2 0,0-1 0 16,-1 0-2-16,0 1 1 0,0 0 1 0,0 0-1 16,0-1 0-16,0 0-2 0,0 1 2 15,0 1-2-15,1 0-2 0,1 1-1 0,1-1 1 16,1 1 2-16,0 1-1 0,1 0 1 0,3 1 1 15,0-3-1-15,1 5-1 0,0-3 0 0,1 2 0 16,-1 1 0-16,3-3 0 0,-1 5 0 16,-1-1 3-16,2-1-1 0,-1 1 2 0,1 1-1 15,-2 1 0-15,0-1 0 0,-1 2-2 0,2 0-1 16,-2 0-1-16,-1-1 4 0,1 1-1 0,-1 1 1 15,1-2 0-15,-3 2 0 0,2 0 2 16,-2 2-4-16,0-1-1 0,-1 3 0 0,1 0-2 16,1 0 1-16,0 0 2 0,0-1 0 0,-1 3 1 15,1-2 0-15,0 0 1 0,-1 2 0 16,-2-1-4-16,2 3 0 0,-1-2 1 0,1 3-1 15,0 0 1-15,-1-1 1 0,-1 4 0 0,2-4 0 16,-1 4-2-16,2-2-1 0,-3 2 0 16,2 0 1-16,2 0 1 0,1 2 1 0,-2-2 0 15,4 4 0-15,-2 0 1 0,1 2-1 0,0-2 1 16,-1 1-3-16,2 1 2 0,-1 2 0 0,0 0-2 15,1 2 1-15,-2 3-1 0,1-1 1 0,1 0-2 16,-2 2 1-16,1 1 3 0,1 0-1 16,-3 2 1-16,2 1 0 0,0 2 2 0,-2 0 0 15,0 0-3-15,1 2 0 0,0 0 0 0,-1 0 0 16,0-1-2-16,1 0-1 0,-3 1 0 15,2 1-1-15,-2 1 2 0,1-1-1 0,-1 1 0 16,-1 2 1-16,1 0 2 0,-2 0-1 0,-2 0-1 16,0 3-1-16,-1-1 2 0,0 1-1 15,3-1-3-15,-1-1 0 0,1-1 2 0,-1 0-1 16,-2-2 0-16,0 0-1 0,1 2 1 0,0 1 0 15,0-2-1-15,-1-3 3 0,0 2-1 0,-1-1 1 16,-1 1 4-16,0-1 0 0,-1 1 2 16,-2 1 0-16,2-2 2 0,-1 1-1 0,-1-4-1 15,0 3 0-15,0-1-1 0,1-2 0 0,-3-1 1 16,0 1 1-16,1 1-2 0,-1-3 1 0,0 0-1 15,1-1 0-15,-2-1-1 0,-1 0 0 0,3-1 0 16,-3-3 2-16,1 3-1 0,1-4 1 16,-2 0-1-16,1-1 0 0,-1 0-1 0,1 0-1 15,-2-1 1-15,2-1-2 0,1-2 1 0,-1 2 0 16,0-4-1-16,1 2 0 0,1-2 1 15,0-1 2-15,2-2-2 0,-1 1-1 0,-1-2 0 16,-1-2 0-16,3 1 0 0,-1-2 1 0,1-1-1 16,-3 1 0-16,1-6-3 0,-1-1 0 15,0-2 1-15,0-1-2 0,1-3 1 0,0 0 2 16,-1-1 1-16,1 0 1 0,-1-2-1 0,0 0-1 15,2 1-4-15,-3-2-1 0,1-1 1 0,1-1-2 16,1-1 0-16,0-1 1 0,1 1 4 0,0-2 0 16,2 1 1-16,1-2-1 0,0 3 0 15,0-1 2-15,1 1 0 0,0-1 0 0,2 2 2 16,1-3 2-16,-2 2 2 0,0-3-3 0,1 1 2 15,-1-1 1-15,0 3-3 0,-2-3-2 16,2 1 0-16,0-1 4 0,-1 3 0 0,0-3-5 16,-1 1 0-16,0 1 0 0,0 1-1 0,0-1 1 15,0 3-1-15,0 2 4 0,0-2 0 16,0 0 2-16,0 3 0 0,0 2-4 0,0-1 1 15,0 3 0-15,2-1-3 0,-1-1 0 0,3 2-1 16,-2 0 2-16,0 1 0 0,1-1-3 0,0 0 4 16,1 2 0-16,2-1-1 0,-1 0 0 15,1-2 0-15,0 2 1 0,1 0-2 0,1 2 1 16,0-1-1-16,0 2 0 0,0 0 0 0,1 1-3 15,0-1 1-15,1 3 0 0,0 0 0 0,0-1 0 16,-1 2-1-16,2-1 2 0,-2 3-6 16,2-2 3-16,2 2 3 0,-1 1-1 0,1-2 1 15,0 3-1-15,-3 0 6 0,4 1-3 0,0-2-3 16,-1 1 0-16,-1 1-4 0,0 1 1 15,1 1 0-15,-1 4 0 0,0-2 1 0,-1 4 1 16,-1-4 4-16,2 3-1 0,-3-1 0 0,1 2 0 16,0 0-1-16,1 0-1 0,-1-2 0 15,0 3 2-15,0-1-1 0,-1 0 0 0,-1-1 2 16,1 1 0-16,-1 2 0 0,0 0-1 0,1 1-1 15,0 0 2-15,-2 1-3 0,0 1 1 0,1 0 0 16,-2 2 2-16,0 2 2 0,1-1-2 0,-1 3 0 16,-1-2-1-16,1 2 1 0,-2-1-1 15,0-1-3-15,1 1 1 0,-2 2 0 0,0 1 2 16,0 1 0-16,-1-2 0 0,0 0 1 0,0 2-1 15,-1 1 0-15,0 0-3 0,-1-1 0 0,0 3 0 16,2-1-2-16,-1-1 3 0,0-1 0 16,-1 1 1-16,0 0-2 0,0-1 1 0,-1 1 2 15,0 0 1-15,-1 0-1 0,1 1 1 0,0-1-2 16,-1-1-1-16,0 3 2 0,1-1 0 15,0 0 3-15,-1-1-1 0,1 3 3 0,-1-1 0 16,2-2 1-16,0 1 0 0,0 1-2 0,0 0 3 16,0-1 1-16,0 0-1 0,0 0 1 15,0-1-3-15,0 0 1 0,-1-3 0 0,-1-1-1 16,1 0-2-16,1-2 3 0,-3 0 0 0,2-2-2 15,0-1 3-15,-2 0-1 0,0-1-1 0,1 1-1 16,-1-2 1-16,0-2 0 0,-2 1-1 16,1-2-1-16,0 2 3 0,-1-2 0 0,3-2-1 15,-2 1 0-15,0-2 2 0,0-2-1 0,-1 0 1 16,0-2 0-16,2-1-2 0,-1 0 0 0,-1-1-1 15,-2-2 0-15,-2 0 6 0,1-2-3 16,-1-3-2-16,-2-1-2 0,3-1-1 0,-3-3-2 16,2 0-8-16,-1 0 1 0,2-3 3 0,-1 2 1 15,0-3 0-15,3-1 2 0,0 2 1 16,1-2-1-16,1-1-1 0,1-1 0 0,0 1 0 15,2-2-3-15,-1-1 0 0,2-1 1 0,0-1 1 16,2-2-2-16,-1 2 1 0,1-1 3 16,0 0-2-16,1-3 1 0,0 3 2 0,0-3-1 15,-1 2 2-15,-1-1 1 0,1 2-1 0,-1-1 0 16,1 0-1-16,-2-1 0 0,-2-1 0 0,1 0 1 15,-1 2 2-15,0-1 4 0,-2 1-5 0,4-1 0 16,-1 1 1-16,-1 2-2 0,1-1 0 16,-1 0-4-16,1-1 5 0,1 3-1 0,0-1-1 15,0 2 1-15,0-1 0 0,0 3 0 0,1-1-3 16,2 1 0-16,0 1 0 0,0-1 2 15,0 2-1-15,2 2-1 0,-1-1 2 0,1 3 0 16,1 0 0-16,0 1 0 0,-1 2 0 0,2-2 6 16,0 1-3-16,0 1 0 0,0 2-2 15,1-1-1-15,-1 0-1 0,2-1-6 0,-1 3 5 16,0-1 0-16,2 3 1 0,-3 0 1 0,1 1 1 15,-1-1 1-15,5 1 0 0,-4 0 0 0,0 0 1 16,1 2-1-16,-1-1-1 0,0 4-2 16,0-3 0-16,1 2 0 0,-1 1 0 0,0 0-2 15,0 0-1-15,0 1 3 0,1 2-1 0,1-3 0 16,-3 4-1-16,2-1 2 0,-3 2 1 0,2 0 0 15,1 0 1-15,-2 2-1 0,1-3 0 0,-1 4 1 16,1-2-2-16,1 1 0 0,-3 0 0 16,0-1 2-16,1 1 0 0,1-1-2 0,-3 4 0 15,0-4 2-15,1 2-2 0,-1 0-2 0,1 1 2 16,0 1-1-16,-2 4 2 0,3-4 0 15,-1 3 0-15,-2 2 2 0,3-2-2 0,-2 0 3 16,1 0-4-16,-1 3 0 0,0-2 0 0,1 2-2 16,0 2 1-16,-1-2-1 0,1 1 3 15,-1-1 1-15,1 4-1 0,-2-3 2 0,4 1-1 16,-5 1 1-16,1 1 1 0,-1 0 1 0,2-1-1 15,-1 3-2-15,1-5 2 0,1 1 0 0,-5 2-2 16,2-4-2-16,0 1 1 0,-1 1 0 16,1-1-1-16,0 1 1 0,-2-2 0 0,2 1 2 15,-2 2 1-15,-1-2 2 0,0 2 1 0,0 0-2 16,0-2-1-16,-1-2 1 0,-2 1-1 0,3 4 0 15,-1-4-1-15,-1 1-1 0,-1 1 1 16,1 1 2-16,-2-1 0 0,4 0 0 0,-1-1-5 16,-1-1 5-16,1 1 0 0,1-1-1 0,-4 2 2 15,2-4-1-15,-3 1 5 0,2 1-2 16,0 0 0-16,-1 1-1 0,1-1 0 0,-3 0 1 15,-2-1-3-15,4-1 2 0,-2 0 0 0,1-1 0 16,-1 1 0-16,1-4-1 0,-1 0 0 16,0 1-2-16,1-2 0 0,2-3-1 0,-2 1 1 15,2-1-1-15,0 0 0 0,1-2 0 0,2 0 2 16,-3-1 1-16,2 0 4 0,0-3 4 0,-1 0 2 15,1 0 1-15,-2 0 5 0,-1 0-2 0,0-4-6 16,-1-2-5-16,-2 2-2 0,0-5-3 16,-3-1-7-16,3-2 0 0,-1-2 1 0,-2-4 1 15,2 1 0-15,-2-3 1 0,-1 0-1 0,4-1 0 16,-1 1-1-16,-1 1 1 0,2-1 0 15,2 1 0-15,-1 1-1 0,2 0 3 0,-1 2 1 16,0 1 0-16,1-2 0 0,3 0 1 0,-1 0 0 16,1-1-1-16,1 0-3 0,1 1 2 15,1-3 0-15,-1-1 0 0,4 1 0 0,2-3 0 16,-2 1 2-16,2 0-1 0,1 1 1 0,1-1 0 15,0 1 0-15,1 1 0 0,0 0 0 0,0 1 1 16,0-3-1-16,2 3 1 0,-1-1 0 16,0 0-2-16,0 1 2 0,-1 2-2 0,-1-2-2 15,1 0 2-15,-1 2 0 0,-1-1 0 0,-2 2 1 16,2-1 1-16,-1 1 4 0,-1 0-4 0,1-1-1 15,-1-1-1-15,4 2 0 0,-2-1 2 0,0 1-2 16,1 0 0-16,-3 0-1 0,0-1 0 16,1 1 0-16,2-2-5 0,-1 2 1 0,2-1 1 15,0 1 0-15,1 0 1 0,-1 0-1 0,1 2 1 16,1-2 1-16,0 1-2 0,1 2 1 15,-1 2 0-15,-1-1 1 0,2 0-1 0,-2 2 0 16,2 0 0-16,-1 2 0 0,0-1 2 0,1 3-4 16,0-1 1-16,0 2-1 0,0 1 1 15,1-2 0-15,0 0-2 0,-1 4 3 0,2 0-2 16,-3 1 0-16,3 1 1 0,-1 0 1 0,-1 1 0 15,-1 1 1-15,1 2 0 0,-2 2 1 0,0-2 1 16,0 3 0-16,0 2 0 0,0-2 0 0,-1 2 1 16,0 0-1-16,-1 5 1 0,-1-4 0 15,1 3 0-15,-1 2 0 0,1-1-1 0,2 1 1 16,-1 2-1-16,-1-1 0 0,0 3 1 0,0 0 1 15,-1-2-2-15,1 4 0 0,0-1 1 16,-1 3-1-16,-2 3 0 0,1-3-2 0,-1 3 1 16,0-1 0-16,-2 1 0 0,-1-1 0 0,2 1 0 15,-1 0 0-15,0 1 0 0,1-2 1 16,-1 1 0-16,0-3 0 0,1 3-1 0,-2-1-2 15,1 1 1-15,1-3-2 0,-3 3 0 0,1-3 2 16,0 1 1-16,0-1 1 0,0-1 0 16,-1 2-1-16,1 1-1 0,0-3 2 0,-1 1 0 15,1 1 1-15,0-3 3 0,-1 3 2 0,1-3-6 16,-3 2 2-16,3-3 2 0,-2 2 2 0,-1-2 0 15,0 1 0-15,-1-1 6 0,-2-3-1 0,3 1-3 16,-4 0-2-16,1-1 1 0,-1-3-2 16,0 2 0-16,2-2-2 0,-2-1 1 0,-2 2 0 15,0-2-1-15,-1-2 2 0,0 1 1 0,0 0-3 16,0-1 0-16,-3-1 0 0,0 0-1 0,0 1-2 15,-1-4 0-15,-1-1 1 0,2 1-3 16,-2-4 1-16,2 0-1 0,-3-2 2 0,1-1 0 16,-2-1-1-16,3-1 2 0,0-1 0 0,-1-1 1 15,1 0-1-15,0-4 0 0,0 3 0 16,0-2 2-16,3-1 2 0,-1 1-2 0,1-2 3 15,1 2 0-15,0-5 1 0,1 2-2 0,-1 1-3 16,2-3 0-16,1 0 2 0,1-1-1 16,-1-3-1-16,2 0-1 0,0-1 1 0,2-2-1 15,2 0-3-15,-1-1-3 0,1-1 0 0,1-3 0 16,1 1 0-16,0-2 0 0,1 0 3 0,2 1 1 15,0-4 2-15,0 0 1 0,3 1 2 0,2-2 2 16,-1-1 0-16,-1-1 2 0,3 1-1 16,-1 1 0-16,2 0-2 0,-4 1 0 0,1-1-1 15,1 2 2-15,-2-1-4 0,0-4 1 0,0 5 1 16,0-2-1-16,-2 3 0 0,2-2-1 15,0 1 2-15,-2 2 2 0,6-1-3 0,-4 1-1 16,0 1 1-16,2 0-1 0,-1 3 0 0,0-1 0 16,-1 0 0-16,3 2 0 0,-2 0-1 15,0 2 1-15,-1 0 0 0,2 1 0 0,-2-1-1 16,-1 2 1-16,1 1 0 0,1 1 0 0,-4 1-2 15,1 1-1-15,1 2 0 0,-1 0 0 0,1 0 0 16,2 1 1-16,-2 0 1 0,1 2-1 16,0 0 0-16,-1 2 0 0,2 1 1 0,-4-2-1 15,2 2 0-15,-1 0 0 0,0 4 0 0,1 0-1 16,1 2-1-16,-1 0 1 0,0 1 0 0,2-2-1 15,0 1 0-15,-1 4 0 0,1 1 1 16,2 0-1-16,-2 0 0 0,1 3 0 0,-2 2 1 16,2 2 1-16,-1 1-1 0,0-1 0 0,-1 2 0 15,3 1-1-15,-2 1 0 0,-2 2 2 16,1-1-1-16,-1 3 1 0,3-2-1 0,-1 1 0 15,0 2 5-15,0-1-4 0,1 2 1 0,0-1-1 16,-2 3 0-16,1-1-1 0,1 1-6 0,-2-3 7 16,0 3-2-16,-1-1 0 0,1 1-1 15,-1-3 0-15,0 3 0 0,-1-1-5 0,-1 1 2 16,-1-3 0-16,0 1 3 0,-1-1 0 0,-1 1 3 15,1-1-1-15,-2 1 1 0,0 1-1 0,0-1-1 16,-2-2 0-16,-1 4-2 0,3-5 2 0,-2 3 1 16,0-1 0-16,2-1 1 0,-3 1 3 15,0 0 1-15,0 0 1 0,0 2 2 0,1 0 0 16,-1 1-3-16,0-2 1 0,0 1 1 0,-4-2-2 15,2 0 0-15,-1-1 0 0,2 0 0 16,-2-3-2-16,0 2 0 0,1-3 1 0,-1 2 1 16,0-4 0-16,2 0 0 0,-4 1 0 0,-1-2-1 15,3-1 1-15,1 1-3 0,-3-2 1 16,2 0 0-16,-2-1 0 0,-1-2 0 0,1 0 1 15,1 1 0-15,0-2-1 0,0-2 1 0,0 1-2 16,-1-1 3-16,2-4 0 0,-3 1 2 0,-1-1 2 16,0-2-1-16,-1-2 2 0,-2-2-2 15,0-1 0-15,1 1-4 0,-2-4-2 0,1-2-1 16,0-1-1-16,0-2 0 0,1-2-2 0,1 2 1 15,-1-3 0-15,2-3-2 0,1 2 2 0,1-2 1 16,0-1 1-16,-1-1-2 0,1 1-2 16,1-1 2-16,0-2-1 0,1-1-1 0,-2 0-1 15,1-3-1-15,0 0 1 0,1-3-2 0,0 0 0 16,2-1 3-16,1-1 1 0,0-2 2 15,3 1 1-15,0 0 2 0,1-2 1 0,1 0-1 16,0 2 1-16,2 0 1 0,1 0-2 0,1 3-2 16,-1-3 0-16,4 5 0 0,-1-2-3 15,0 1 1-15,1 1 2 0,-2 1 1 0,5-1 0 16,-3 1 1-16,0 3 0 0,1-1 0 0,-1 0 0 15,2 1-1-15,0 1 0 0,-1 1-1 0,3 2 0 16,-3 1 0-16,4 0 0 0,-3 0 0 0,2 4 0 16,-3-1-6-16,2 1 3 0,-2 1 1 15,0 1 0-15,-1 2 1 0,0-2 0 0,2 2 5 16,-4 3-1-16,2-2-3 0,-1 2 1 0,-1 1-1 15,2 0-1-15,-1 2 1 0,-2-2-1 16,3 4 0-16,-4-2-1 0,3 0 0 0,1 1-1 16,-3 2 0-16,2-1 0 0,-1 1 1 0,1-1 0 15,-3 2 0-15,3 0 1 0,-1 0-1 16,-3 0-1-16,5 0 0 0,-3 0 0 0,1 2 0 15,-1-1 2-15,1 2-2 0,0 0 3 0,1 1-3 16,-2 1 0-16,0 1 1 0,2-3-2 0,-1 5 3 16,0-2-4-16,0 3 2 0,-1-1 1 15,2 0 0-15,-1 0 0 0,0 4 1 0,-1-2-2 16,2 2 1-16,-2-1-1 0,0 1 0 0,-2 2 2 15,1 1-1-15,1-1 2 0,-3 4 0 0,1-2-1 16,-1 3 1-16,2 1-1 0,-3-1 0 0,1 4-2 16,-1-3 1-16,0 2 1 0,2 0 1 15,-2-1 0-15,1 1 0 0,-2 1 0 0,0 1 1 16,0-1-1-16,1 1 0 0,-1-1-1 0,0 1 1 15,-2 2 0-15,1 0 0 0,0-2-1 16,0 0 0-16,-1 3 1 0,1 1-1 0,0-2 1 16,-2 1 1-16,1 0 1 0,-1-1 2 0,1 1 0 15,-1-1 0-15,0 2-1 0,1-4-1 16,-2 1 1-16,1 0 0 0,-1-2 0 0,-1 1 0 15,1 0 1-15,0-3 0 0,-2 0-1 0,2-1 1 16,0 0 2-16,-1 1-2 0,0-3 1 0,-1-2-1 16,-1 2 1-16,0-5-2 0,-1 1 1 15,2-1 1-15,-3-1-1 0,1-2 1 0,1 0-1 16,-4-1-1-16,2-2-1 0,-3-1 0 0,1 0 2 15,-3-1-1-15,-1 3 0 0,-1-4 0 0,-3 0-1 16,2-4 0-16,-3-1-1 0,1-2 1 16,-1-3-2-16,0-2 0 0,0 0 1 0,2-1 1 15,-2-3-2-15,2 0-1 0,1-1 1 0,1 0 0 16,3-2-3-16,-3-3-2 0,4 0 2 15,1-1-1-15,2-2-1 0,0-1 0 0,0-1-1 16,1-3 2-16,2 0 2 0,-2-1-1 0,2-1-1 16,0 0-1-16,1-3 4 0,-1 0-1 15,2-3-1-15,0 1 3 0,2-2 0 0,1 0 2 16,-1 0-2-16,2-1 0 0,0 3 0 0,0-3 0 15,1 3 0-15,0-2 0 0,1 4 0 0,-3 1 2 16,2 2 0-16,2-1 0 0,2 2 0 0,-2-1 1 16,1 5-3-16,2-3 1 0,-1 3-1 15,1 1 0-15,2 0-1 0,-2 1-1 0,1 2 2 16,0 0-1-16,-1 0-1 0,1 0 2 0,1 3 0 15,-1 0 5-15,-2 2-3 0,5 1-1 16,-6 0-1-16,3 0-1 0,0 2 0 0,-1-1-6 16,1 3 2-16,1 0 1 0,-1 1 1 0,-2-1 1 15,1 3 0-15,0 0 1 0,0 0-1 16,-2 2 1-16,2 0-1 0,-1 2 1 0,2 2-2 15,-1 0 0-15,-2 2 1 0,3 2-1 0,-2 2 1 16,2 0-1-16,1 1 0 0,-2 1 0 0,1 3 0 16,1-1 1-16,0 1 0 0,-1 2-1 15,0 2 1-15,2 1-1 0,-2-2-1 0,0 0 2 16,-1-2 0-16,-1 2-1 0,4 0-1 0,-5 1-1 15,1-1 2-15,1 0 0 0,-1-1 0 0,-2 1 0 16,2 0 2-16,-1-2 1 0,0 1-2 0,2 1 1 16,-2-2-3-16,0 2 1 0,0-1 0 15,2 3-1-15,-2-3 2 0,0 2-2 0,1 1 2 16,-1-3-1-16,0 3 1 0,0 0 2 0,-1 1-2 15,0-1 4-15,0 0-1 0,0 1 0 16,1-1-1-16,1 2 0 0,0-1 0 0,-1-1-3 16,3 1 2-16,-2 1-2 0,-1 2 1 0,0-1 1 15,0 1 0-15,-3-1 1 0,1 1-1 16,-1 0 2-16,-1-1 1 0,1 3 0 0,-1-3 1 15,-1 3-1-15,0-1 3 0,-2 1 1 0,2 0 0 16,-2 0 2-16,-1-1-2 0,0 3 1 0,0-1 0 16,0 0 0-16,-1-1-3 0,-2 3 0 15,3-1-3-15,-3-2 3 0,2 1 0 0,-3 1 0 16,1-3 0-16,-2 1 0 0,1-1 3 0,0 1-2 15,0-3-2-15,0 0 1 0,0-2-1 0,-2-1 2 16,3-1 1-16,0-1-3 0,-1-4-1 16,2 2-1-16,-1-2 0 0,-1-1 2 0,1-2-2 15,-2 0 1-15,-2-3 1 0,1-1 0 0,0 0-1 16,-4-1-2-16,-2-2 2 0,1-2-2 15,-2-1 0-15,1-2 0 0,0-1-6 0,-1 0 2 16,1-4 2-16,-1 0 2 0,0-1 1 0,1-3-1 16,-1 0 7-16,2 0-2 0,2-3-1 15,-1 1-4-15,2-3 0 0,1-1-2 0,-4-2-1 16,5-1-1-16,0-1-1 0,2-3-1 0,0-1 1 15,2 0-1-15,0-3 1 0,0 0-1 0,2 0 0 16,2-2 1-16,1-3 2 0,0 2-3 16,2-1 1-16,1-2 3 0,0 2 0 0,3-1-2 15,0 1 0-15,0 0 0 0,2 0 0 0,0-1-1 16,1 1 1-16,3 2 2 0,-1 0 0 0,4 1 1 15,-1 3 1-15,-1 0 1 0,0 3-2 16,2-2 0-16,1 5 0 0,-2-1-1 0,2 0 0 16,-2 3 1-16,0 0 2 0,1 4 0 0,-3-2 0 15,3 2 3-15,-2 1-1 0,1 0 1 16,-1 1-1-16,1 2 1 0,-2 0-1 0,1 2-1 15,-1-1 0-15,0 2 1 0,-2 4-2 0,0-1-1 16,-3 0-1-16,0 5-1 0,2 1 0 16,-3-2-1-16,1 3 1 0,0 0 1 0,-3 3 1 15,2 0 0-15,-1-1 0 0,1 3 1 0,0-2 1 16,1 5-1-16,-1-2 0 0,2 3-1 0,-3 1 0 15,0 0 0-15,2 0-1 0,-3 2 0 0,1-1 1 16,1 3 0-16,-2 0 0 0,-1 0-1 0,1 1-1 16,0 1 2-16,2 1-3 0,-5-1 2 15,4 2 0-15,-1-2 2 0,1 3-1 0,-1-1 0 16,2 0 1-16,-1 1-1 0,1-3 2 0,-1 1 0 15,1-1-1-15,2 0 0 0,-2 1-1 16,1 1 1-16,-1-2 0 0,0 1-2 0,-1 2 3 16,0-2-2-16,1 2 2 0,-1 0-2 0,-1-2 1 15,-1-2 2-15,1 1 0 0,1 4 0 16,-1-3-2-16,-2 1 1 0,1 2 0 0,-1-4-2 15,1 1 1-15,-2-1-1 0,0 3 0 0,0 0 2 16,1-2-1-16,-2 4 2 0,0-1 0 0,1-1 3 16,-3 4 2-16,-2-3 0 0,2 5 1 15,-1-2 0-15,0 0 0 0,4 0 1 0,-2-1-2 16,2 0-1-16,-6 0-2 0,2-1 1 0,0-2-2 15,0 1-1-15,3-1 0 0,-1-1 1 0,-1-2-1 16,-1 2 0-16,0-1-1 0,0-3 1 16,0 0-1-16,-1-1 1 0,-1 1 0 0,-1 0-1 15,-1-2 1-15,0 2 1 0,-1 1 1 0,-4-1-2 16,1 0-1-16,-2 0 0 0,1-3 1 15,-2-1 0-15,2 0-3 0,-2 0 0 0,1-2 0 16,-2-1-1-16,-2-3-4 0,4 2-2 0,-6-4-1 16,1 2 0-16,0-4-3 0,-2-4-2 15,0 2 2-15,3-2 1 0,-2 0-1 0,1-2 3 16,1 0 1-16,0-3 3 0,0-1 0 0,2 0 1 15,1 0-1-15,-1 0 0 0,5 1-1 0,-2-4 1 16,1-4-1-16,3 2 0 0,-1-4-1 16,2-1 1-16,2-2-4 0,-1-2 0 0,3 0-1 15,3-3-3-15,-2 1 1 0,2-3-2 0,1 0 1 16,1-3-1-16,3-1 0 0,-1 2 1 0,1-2 3 15,0 1 2-15,2-3 4 0,-2 3 2 16,2 2 2-16,0-1 2 0,-1 0 0 0,2 4 1 16,1 0 0-16,-1 1 0 0,1-2-2 0,1 5 2 15,0-3 1-15,2 1-1 0,-2 1 0 16,2-1-1-16,1 2 0 0,1 1 1 0,-1-2-3 15,2 5 1-15,-3 0 1 0,2-2-6 0,-2 4 2 16,1 0 2-16,-2 1 2 0,0 3 0 0,-2 0-1 16,0 1 7-16,1 0-5 0,-2 2-1 15,1 3 0-15,-2-3-2 0,-2 4 3 0,0 0 0 16,2 2-2-16,-2 0 0 0,0 2-1 0,1 1 0 15,-2 1-5-15,2 0 2 0,1 1 2 0,0 1-1 16,0 2 0-16,4 0 1 0,-2 2 0 0,0 0 1 16,1 4-2-16,0-1 2 0,-2 1 0 15,2 2 0-15,-3 2-1 0,1 2 0 0,-1-1 1 16,-1-1-4-16,0 2 3 0,-1 0 1 0,-1 1 0 15,-1-1 1-15,1 2 0 0,1-1 2 16,-3-1-3-16,1 0 0 0,-1 1 0 0,-2-1-2 16,1 2-1-16,0-1 2 0,1 3 1 0,-1 1-1 15,-1-1 1-15,1-1-2 0,0 4 0 16,1-3-2-16,-4 2 0 0,3 4 2 0,-1-1 2 15,0-2 1-15,1-1 3 0,0 1 1 0,-2-1 2 16,2-1-2-16,-1 1-2 0,1-2 2 16,1 0-1-16,0-1 0 0,-2 0-2 0,3 1 2 15,-1 1 0-15,0-2 0 0,2 1 1 0,-2 0 3 16,0 0-1-16,1 1 1 0,-2-2-2 0,4 2 2 15,-4 1-1-15,0 0 1 0,0-3-1 0,-2 2 1 16,0 0 0-16,2-2 0 0,-2 1-2 16,1-1 1-16,1 1-1 0,-4-3-3 0,2 1 4 15,-2-2-1-15,0 1-1 0,0-1 1 0,-2-2-2 16,2 1 2-16,-3 1-1 0,1-4-2 15,-1 3 1-15,0-1 2 0,1 0-1 0,-1-2-2 16,0 1 1-16,1 0 1 0,0-2-1 0,-3-1-1 16,1-2-1-16,1-1 2 0,-1-3-1 15,0 2 0-15,0-4-2 0,-1 0 1 0,0 0 0 16,-3-2-1-16,0-2 0 0,-2 0-1 0,0-1 1 15,-1-4 0-15,1-4-1 0,-4 1 1 0,4 0-1 16,-2-4 0-16,1 2-2 0,2-1-1 0,-2-5 1 16,0 1-1-16,4-3-1 0,0-4 1 15,1 0 1-15,0-3-1 0,2-1 1 0,0-3 1 16,1 2-2-16,1 2-1 0,-1-1-1 0,0 2 2 15,2-1-2-15,-2 2-2 0,2-2 2 0,0-1 0 16,-2-2-1-16,2 1 3 0,1 2-3 16,0-1-1-16,1-3 2 0,2-1 1 0,2 2 2 15,-2-2 0-15,1 2 2 0,1-1 4 0,2-1-1 16,2 3 0-16,3-1 0 0,1-1 0 15,0 1-1-15,2-1 4 0,1 0-2 0,0 2 0 16,0 0 0-16,-1 1 0 0,0-2-1 0,2 1-3 16,0 0 1-16,0 1-1 0,0-1 1 15,2 3 0-15,0-1-1 0,1 1 0 0,3-1 0 16,-1 0-1-16,0 5-2 0,-1-1 2 0,0 3-1 15,-5 2 0-15,2 2-5 0,-2 3-3 0,0 3 0 16,-3 0-4-16,2 4-4 0,-2 0-6 16,-1 4-4-16,-1 0-6 0,2 2-8 0,0 2-17 15,-1-1-20-15,3 5-14 0,2 1-149 0,-5-1-73 16,-3-2-37-16,-7 0-1 0,-4-1 10 0</inkml:trace>
  <inkml:trace contextRef="#ctx0" brushRef="#br0" timeOffset="-136153.83">11874 13401 159 0,'-1'-4'284'16,"-2"0"17"-16,-1-2-38 0,2 2-70 0,-1-2-73 16,-1 2-49-16,2-2-26 0,0 1-13 15,0 1-7-15,0 0-2 0,0-1 1 0,-2 0-2 16,1-1 0-16,1 3-1 0,1-4 2 0,0 4-1 15,-1-2 0-15,2 3 0 0,-2 0-1 0,0 0-2 16,2 1-2-16,-1-2-3 0,1 2-2 0,0-1-3 16,0 2-3-16,0 0-4 0,0 0-3 15,1 0 0-15,1 2-1 0,0-1-1 0,4 3 1 16,1 1 2-16,1 1 1 0,1-3-2 0,1 5 0 15,1-2 0-15,2 1-3 0,3 2 2 0,1-3 1 16,3 1 1-16,3-1 1 0,1 0 3 16,0 2 1-16,4-2 2 0,1 0 0 0,1-2 0 15,1-1 0-15,1 1-3 0,2 0 2 0,1-2-1 16,1 3-2-16,-2-2 2 0,1 1-1 15,1 0 0-15,1-2-2 0,-1 2 2 0,1-4-2 16,0 0 0-16,1 0 1 0,3 0 0 0,0-4 3 16,0 2-2-16,0-4 0 0,3 2 1 15,0-2-2-15,-3 2-1 0,0-2-1 0,-1 3-1 16,-1 0 2-16,-1 2-1 0,-2-1 3 0,-2 2 2 15,-3 2 0-15,0 1 3 0,-2 1 1 0,-2 2 4 16,2-2-2-16,-4 4 1 0,1-1 1 0,-3 0 0 16,1 3 0-16,0-3-1 0,-4-1 0 15,3 0-3-15,-2-3 1 0,0 0-3 0,-1 1-2 16,0-2-2-16,-2-2-3 0,0 0 1 0,-6 0 0 15,1-2 3-15,-2 1-1 0,-2-4 0 16,3 3 3-16,-2-2 2 0,-2 0 2 0,-1 1 3 16,-1 0 3-16,-2 0 6 0,0 1 11 0,-2 0 1 15,1 2-3-15,-3 0 4 0,1-3 1 16,-1 2 0-16,0-1-9 0,-1 0-6 0,-2 2 5 15,1 0-9-15,-2 0-8 0,0 0-7 0,-2 0-14 16,1 0-4-16,-1 2-9 0,-1 0-15 0,1-1-20 16,0 2-24-16,-1 3-17 0,1-2-78 15,0 1-132-15,1-1-61 0,1-4-18 0,0-4 5 16,2-2 16-16</inkml:trace>
  <inkml:trace contextRef="#ctx0" brushRef="#br0" timeOffset="-134578.22">13909 13364 68 0,'0'-2'154'16,"0"-1"-16"-16,0 2-10 0,1-1-1 16,1 0 6-16,-1 2 2 0,0 0-1 0,0 0-9 15,-1 0-16-15,0 0-26 0,0-2-33 0,3-1-18 16,1 2-14-16,2-1-10 0,1 2-3 15,-3 2-2-15,-5-1 1 0,1 2-2 0,1-3 1 16,3 2 3-16,2 0 1 0,2 0 1 0,3-1-1 16,2 1 1-16,1-1-2 0,1 1 2 15,1-1-2-15,1 1-1 0,3 0-1 0,0-2 0 16,4 2 0-16,0 0 1 0,5-1 0 0,0 0 1 15,3 4 0-15,1-2 0 0,1 1-1 0,0 0-1 16,3 2 1-16,-1 0-3 0,3 0 2 0,1 1 1 16,1-1 0-16,4 2-2 0,0 0 2 15,6-2 1-15,2-1 1 0,3-2 1 0,5 1 0 16,5-2 1-16,2-4 1 0,2-2-5 0,5-2-1 15,3-2-4-15,2-2-3 0,1-2 0 16,3 0-4-16,0 1 0 0,-1 1 0 0,1 0 0 16,-2-1 5-16,-2 3 1 0,0 0 2 0,-4 0 5 15,-2-2 2-15,-3 2 1 0,-5 1-1 16,3-3-1-16,-6 0 1 0,0-2 1 0,-2-2-2 15,0 1-1-15,-1 1 2 0,0-2 2 0,-3 0-2 16,1 1-4-16,-4 1 3 0,-1 0-2 0,-6 2 1 16,-2 2-1-16,-3 1 3 0,-3 1 3 15,-1 2 6-15,-3-2 1 0,-3 2 3 0,-3 0 3 16,-1 2 4-16,-3 1 5 0,2-2-1 0,-5 1 3 15,2 1-1-15,-2 0-2 0,2-1-2 0,-1 0-8 16,0 1-6-16,0 1-2 0,1 0-6 16,-1 0-2-16,1 1-5 0,0 1-1 0,-1 0 0 15,1 0 0-15,2 3 0 0,-2-4 0 0,-5 1 0 16,1 2 0-16,-2-1 2 0,-3-2-2 15,0 1 3-15,-3-2-2 0,-3 4 3 0,-2-4-1 16,-1 0-1-16,-2 0 3 0,-1 0-2 0,0 0 0 16,-2 0-5-16,0 0-9 0,1 0-17 15,-2 0-21-15,-2 2-26 0,-6 2-102 0,-4-3-121 16,0 2-54-16,-6-6-20 0,2 0 3 0,-4-1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04T00:23:50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10307 5463 15 0,'-3'-2'231'0,"2"1"26"0,-1 0-18 0,1-1-36 16,1 2-44-16,0 0-43 0,0 0-38 16,0-4-29-16,0 4-16 0,0 0-10 0,0 0-3 15,0 0-1-15,0 0 1 0,0 0-3 0,0-3-3 16,0 3 0-16,0-1-1 0,0 1-2 0,0-2 0 15,0 2 2-15,0-2 0 0,0 2-2 0,0 0 1 16,0-1 0-16,0 1-3 0,0-1 1 16,0 1 0-16,0 0-1 0,0 0 2 0,0 0 3 15,0 0 2-15,0 0 0 0,0 0 4 0,0 0 1 16,0 0-3-16,-2-2-1 0,1 0-2 15,-1-2-4-15,1 0-4 0,1-3-1 0,0 1-2 16,-3-4-1-16,2 2-1 0,1-2-2 0,0-3 0 16,0-3-1-16,1 0-2 0,2-4 0 15,-2-1 1-15,2 0 1 0,0-3 2 0,3-1-2 16,-3-1-1-16,1-2 0 0,-1 1 0 0,4 2 1 15,-1-5-1-15,-1 2 4 0,0 1 2 0,1-2 2 16,-1 1 1-16,2-1 0 0,0 1-1 16,-1 1 0-16,2 1-1 0,0-3 1 0,0 3-1 15,1-3 1-15,-1 4 1 0,2 1-1 0,0-1 1 16,-1 1 0-16,1-1-1 0,2-1-2 0,-3 4-1 15,4-1 1-15,-2 1-3 0,0 3 2 16,0-3-1-16,0 5 1 0,0 1 1 0,1 2-4 16,-1-1 3-16,-1 1-1 0,2-2 0 0,-1 4 0 15,1-1 0-15,1 0 0 0,-1 2 0 16,2 1-1-16,-4 2 1 0,3-1 0 0,-2 2-2 15,-1 0 2-15,2 1-1 0,0 2-1 0,-1-2 1 16,1 2-1-16,-2 0 1 0,0 0 0 16,4 1-1-16,-4 2 1 0,0-1-1 0,1 1 0 15,-2-2 0-15,-1 3-1 0,1 0 0 0,0 3 0 16,-2-2 0-16,3 1-1 0,0-1 0 0,0 2-1 15,0 1 2-15,1 0 0 0,0-2 0 0,-1 3 0 16,2-2-1-16,-1 3 0 0,1-2-3 16,-1 3 1-16,-1 0-2 0,2 2 0 0,-1-1 3 15,-1 0-1-15,1 2 2 0,-2-4-1 0,1 5 2 16,1 1 0-16,-3 0 4 0,1 2-2 15,0-2-2-15,-1 1 0 0,-2 3-1 0,1-2-1 16,2 3-5-16,-1-1 1 0,-1 2 4 0,0-2 0 16,-2-1-6-16,0-1 4 0,1 2 0 15,1 0 2-15,-3 1 0 0,2 0-1 0,-2-1 5 16,1 2-2-16,-2 2-2 0,-1-3 0 0,1 5 0 15,0-3 0-15,-1 0 0 0,0 1 1 0,2 0 0 16,-3 2-2-16,0-3 2 0,1 0 1 16,-1 1-1-16,0 2-1 0,1 0-1 0,-2-1 3 15,3 1 0-15,-3 0-3 0,0-3 1 0,0 2 2 16,0-1 4-16,0-2 2 0,0 1-1 0,0-5-3 15,2 2 1-15,-1 0 2 0,-1-1-2 0,2 1-1 16,-2 1 1-16,0 1 7 0,1-4-4 16,-1 2 0-16,1-1-1 0,1-1-2 0,0 2-4 15,-2 0-7-15,0 0-8 0,2 1-12 0,0 0-17 16,1-3-45-16,-2 0-134 0,1-4-69 15,-2-1-29-15,0-3-11 0,0 1 5 0</inkml:trace>
  <inkml:trace contextRef="#ctx0" brushRef="#br0" timeOffset="2854.8">11849 5916 115 0,'0'-4'280'16,"-2"0"17"-16,2-4-25 0,-2 2-65 16,0 1-77-16,1 0-52 0,-1 0-30 0,0 0-12 15,2 1-7-15,-1 1-3 0,1-1-3 0,0 0-2 16,0 2 6-16,1-2-3 0,1 1 3 0,-2 2-2 15,-2-1-2-15,0 0 1 0,0 1 2 0,-2 1-1 16,1 0-2-16,2 0 3 0,0 0-2 16,-3 0-4-16,3 1-7 0,-1-1-4 0,1 2-6 15,1 0-5-15,0-1-2 0,-2 2-2 0,2 1 0 16,-1 2 0-16,0 4 1 0,-2 1 4 15,3 3 1-15,-2 4 0 0,2 3 2 0,0 1-1 16,0 2 0-16,2 1 0 0,-2 1-1 16,4 0 2-16,-1 3-2 0,0 1 0 0,1 0 0 15,-1 0 0-15,2-1-1 0,-1 2 0 0,0-1-1 16,1 0 0-16,-1 0 1 0,0 0-1 0,0 0 1 15,3 0-1-15,-1-2 1 0,2 1 1 0,-1-1-1 16,2-1 0-16,-2-1 0 0,3 0 0 16,1-4 1-16,0 2 0 0,2 0 0 0,-1 0 0 15,2-3 0-15,-2-1 1 0,3 1 4 0,-2-1-1 16,3 0-2-16,-2-1-1 0,3-2 1 0,-3 0-2 15,-1-2-4-15,1-2 3 0,-1 1 2 16,2-2 2-16,-2-2-1 0,3-2 1 0,-3 0 1 16,4-5 1-16,-3 0 5 0,2 1 0 0,1-8 0 15,0 0 0-15,2-2 1 0,2-4 0 16,3-2-6-16,1-4 2 0,1-1 0 0,-1-2 1 15,3-3-1-15,-1-4-1 0,0-1 2 0,-1-3-2 16,0-1-2-16,-2-4 2 0,2-4-1 16,-4-1-1-16,1-3-1 0,-3-2 0 0,-2-4 2 15,-1 1-1-15,-2-2 2 0,0 1 1 0,-5 2 4 16,1-1 1-16,-3 3 3 0,3 0-2 0,-4 3 1 15,-1 0 2-15,2 1 1 0,-4 4-1 0,-2-1 0 16,1 3 1-16,-2 2-2 0,1 1-1 16,-2 5 0-16,0-1-1 0,0 3 3 0,-2 4 0 15,1 2 3-15,0 3-1 0,-1 0-4 0,0 6 2 16,0-2-8-16,1 3 1 0,0 2-3 15,-2 1-3-15,2 1-5 0,0 3-9 0,-2-2-9 16,3 1-17-16,-1 2-25 0,-2 1-14 0,0 4-11 16,1 3-16-16,-4 3-52 0,-3 2-122 15,1-2-51-15,-4 0-23 0,-1-4-6 0,0 1 11 16</inkml:trace>
  <inkml:trace contextRef="#ctx0" brushRef="#br0" timeOffset="8283.61">10674 5045 146 0,'0'-6'280'0,"0"0"14"0,0-2-34 0,-4 2-71 15,-1-1-81-15,1 0-43 0,0 0-25 0,1 3-10 16,0-2-3-16,2 0-2 0,0 1 0 0,-1 1 1 15,0-2-2-15,-1 0 1 0,-1 2 1 0,3-4 0 16,0 2-1-16,-2-2-1 0,3 4 0 16,-1-2-3-16,-1 3 1 0,1 2-3 0,-1-1-3 15,1 1 0-15,0-2-3 0,-1 2-2 0,2 1-3 16,-2 0-5-16,2 0-2 0,2-2-2 15,-2 2-7-15,0-4 0 0,2 4 4 0,-1 4-1 16,0-4 1-16,1 0 0 0,-2 2 6 0,0-1-1 16,1 3 0-16,2 1 0 0,5 0 2 15,1 1 1-15,2 3-1 0,2 0 2 0,2-1 0 16,1 1 0-16,4 1-2 0,3 0 1 0,1 0 1 15,1 2-2-15,4-5 0 0,-3-1 2 0,2 2 0 16,1-4-3-16,-4-1 1 0,-1 1-2 16,-4-3 1-16,-1 1-2 0,-3 0-2 0,-4-1-4 15,-4 2-5-15,2 1-3 0,-4-4-4 0,-4 2-5 16,0-1-11-16,-2 3-10 0,-3-1-14 0,-4 0-63 15,-3 0-114-15,0-3-57 0,-2 1-21 16,-3-1-3-16,1 2 8 0</inkml:trace>
  <inkml:trace contextRef="#ctx0" brushRef="#br0" timeOffset="8611.2">10758 4728 222 0,'-2'0'296'0,"2"0"11"15,-1 1-45-15,0 4-89 0,-1 0-75 0,1 3-39 16,0 2-24-16,-1 2-9 0,-2 5-4 16,1 1-4-16,1 2-4 0,1 3-2 0,-2 3-4 15,-1-1 0-15,3 6-6 0,1-1 2 0,-3 1 1 16,2 1-1-16,1-1-1 0,0 2 1 0,0-4 4 15,0 0-1-15,0-3-1 0,0-1-6 16,0-1-6-16,1-2-11 0,2-4-43 0,-7 2-135 16,3-5-71-16,0-5-34 0,1-2-14 0,6-12-2 15</inkml:trace>
  <inkml:trace contextRef="#ctx0" brushRef="#br0" timeOffset="10374.01">12104 6284 38 0,'1'-5'270'0,"1"0"28"15,0 0-15-15,-2 3-36 0,2-2-56 0,-2 4-63 16,0 0-40-16,0 0-27 0,1 0-15 0,-1 0-11 15,0 0-6-15,1 0-4 0,1 0-6 16,-1 0-3-16,0 0-2 0,-1 0-1 0,0 0-1 16,0 0-2-16,3 0-1 0,-3 0 2 0,2 0 1 15,1 0 3-15,1 0 5 0,3 0 2 16,0 0 1-16,4 0 1 0,1 0-3 0,3 0-2 15,0 0-4-15,3 4-1 0,2-4-9 0,3 0 2 16,1 0 2-16,2 0 0 0,0 0 0 16,2 0-3-16,-1 0 8 0,1 0-3 0,-2 0-4 15,0-4 0-15,-2 4-4 0,-3 0-4 0,-1 0-21 16,-4 0-22-16,-2 4-30 0,-12 2-134 0,-7 1-105 15,-10 3-49-15,-8 2-13 0,-3-2 6 0</inkml:trace>
  <inkml:trace contextRef="#ctx0" brushRef="#br0" timeOffset="15147.62">7169 4722 127 0,'-4'-3'281'0,"2"-1"16"16,-3 1-27-16,2-3-67 0,0 4-76 0,1 0-52 16,-1-2-28-16,0 0-13 0,0 0-10 0,1 2-4 15,0-2-2-15,-3 2 0 0,1 0 0 16,-1 1 0-16,2-1 4 0,-1 1-1 0,1-1 1 15,-2 1-2-15,0-2-2 0,-2 3-2 0,2 0-2 16,-2 0-1-16,1 0-1 0,-2 0-2 0,0 0-1 16,0 3-2-16,-2-2 1 0,1 2-1 15,-4 0-3-15,4 3-3 0,-3-2 1 0,1 4-1 16,0-2 0-16,-2 2-1 0,2-1 2 0,0 2 2 15,-3-2-1-15,1 3 1 0,0 2-1 16,0-2 4-16,3-1-2 0,3 1-5 0,-2-1 1 16,-1 2 0-16,0 4-1 0,1-2-2 0,0 2 1 15,-2 3 2-15,2-3 0 0,-1 5-1 16,-4 2 0-16,4-1 0 0,0 3 0 0,-3-3 1 15,2 1 3-15,-1 0 2 0,4 1 1 0,-3-3 1 16,3 1 0-16,-1 3 2 0,2-2-3 0,1 1 1 16,0-2-1-16,0-1 0 0,1 3-1 0,0-1-1 15,1-1 2-15,2 0-2 0,-2 2 0 16,2-2-1-16,1 1 0 0,0 3 0 0,1-3-1 15,0 1 1-15,0-1-3 0,1-1 3 0,0-1 0 16,1 0 1-16,-2-2-2 0,2 0 1 16,1 1-1-16,0-2 1 0,-1-1-1 0,1 1-2 15,0-2 0-15,1 0 0 0,0-1 3 0,1 2-3 16,0-1-1-16,1 3 2 0,-2-5 0 15,1 5 1-15,0-2-2 0,3 1 2 0,-1-1 1 16,0 0 0-16,1 1-3 0,1 1 1 0,-1-4 0 16,0 2 5-16,2-1-2 0,0-1-1 0,-2-1 1 15,4 1-2-15,-3-2 0 0,1 0-2 16,-3-2-1-16,2 0 0 0,0 0 2 0,0-3 0 15,1 1 1-15,0 2-1 0,-1-4 2 0,2 2 0 16,-1-2-2-16,-2-2-3 0,4 1 2 0,-1 1 1 16,1-2 1-16,1 2-1 0,-1-2 2 0,1-1 4 15,-1 0-3-15,0 1-3 0,3-4-1 16,-2 3 0-16,0 1-1 0,2-2 1 0,-2-1 0 15,-1 1 0-15,2-2 1 0,1 0 0 0,-2-2 0 16,1 1-1-16,-1-1 0 0,3-2-1 16,-2 1 1-16,3-1-1 0,-2-2-1 0,0-2 0 15,0 2 0-15,1-2 1 0,-3 2-1 0,2-1-2 16,-2 0 2-16,0 0 1 0,-2-1-1 15,0 0 1-15,-1 0 0 0,1 0 1 0,-3-1-1 16,3 1 1-16,-2-1-1 0,-1 3 0 0,1-1-1 16,1-1-1-16,-1 1 1 0,0-3-2 0,2 0 2 15,0 0-1-15,-2 1 0 0,-1-1 1 16,1 0-1-16,1 0 2 0,-2-2 0 0,2 0 0 15,-3 2-1-15,1-1 1 0,-2 1 1 0,3 0-2 16,-3-1 0-16,1 1 0 0,-1 0 2 0,2-4-2 16,-1-1 0-16,2-1 2 0,-1 2-1 15,1-1 0-15,-2-1-1 0,-2-2 2 0,1 1 1 16,-1-1 0-16,0-2 3 0,1-1 0 0,1-2 3 15,-4 2-1-15,0-3 1 0,0-1 0 16,-2-2 3-16,1-1-2 0,-2-2 0 0,0 2-1 16,0-4 1-16,-2 2 1 0,1 1-2 0,-1-2 2 15,1 1 0-15,-3 1 2 0,0 0 0 16,-1-4 0-16,-1 1 0 0,1 0 2 0,-1 1-1 15,-1 0-1-15,0 0-1 0,-1-2 1 0,0 3 1 16,-3 0 0-16,1 0 0 0,-2 1-1 0,0 2 1 16,-1-1-1-16,0 3-1 0,-2 2 1 0,0 3-1 15,-1 4 0-15,2-1-1 0,-4 1-2 16,4-2 0-16,-2 1-2 0,1 4-2 0,0 2-1 15,-2 3-2-15,-1 2-1 0,0 3-3 0,-2 3-3 16,-1 2-6-16,1 2-10 0,-2 2-13 16,-1 3-21-16,4 1-27 0,-3 0-28 0,-2 3-72 15,0-1-128-15,1-2-58 0,-2 0-17 0,1 1 6 16,-1-2 20-16</inkml:trace>
  <inkml:trace contextRef="#ctx0" brushRef="#br0" timeOffset="68460.92">14432 2878 146 0,'-7'-21'289'0,"1"-1"13"16,-3-1 16-16,2 1-120 0,-1 1-73 0,3 1-33 15,1 0-11-15,0 0 4 0,3 1 0 16,-2 3-10-16,0-1 0 0,0 1-3 0,1 4-6 16,2 1-12-16,-2 1-6 0,2 0 1 0,0 4-9 15,0 2-9-15,0 0-10 0,0 2-7 0,0 0-9 16,0 2-8-16,0 0-3 0,0 4-2 15,2 0 1-15,-2 4 1 0,5 5 4 0,2 3 2 16,2 6 4-16,3 5 2 0,1 4 1 0,3 4 2 16,2 4-1-16,3 3 1 0,1 1 2 15,3 5-1-15,1-3-2 0,1 3-3 0,2 0-8 16,0 1-10-16,2-4-10 0,-1 0-15 0,-2-2-15 15,0-2-18-15,0-5-16 0,0-5-17 16,-3-7-73-16,0-7-112 0,-2-7-49 0,-3-6-15 16,-2-4 3-16,-2-3 14 0</inkml:trace>
  <inkml:trace contextRef="#ctx0" brushRef="#br0" timeOffset="68850.92">14883 2790 224 0,'0'-12'306'16,"-3"0"15"-16,2 3-24 0,-1 2-114 15,1 4-85-15,1 3-45 0,0 0-27 0,0 2-15 16,1 6-5-16,1 5-3 0,1 7 2 0,-2 5 3 16,-1 7 4-16,3 6 3 0,-3 6 1 15,-3 2 2-15,2 6 0 0,-4 3 1 0,1 3-1 16,-5 4-1-16,-2-1-2 0,2-2-3 0,0-2-2 15,-1-3-1-15,0-8 3 0,1-4 2 16,2-6 9-16,-1-5 11 0,2-7 15 0,-3-6 8 16,-1-2 6-16,-2-5 3 0,0-2-6 0,-8-6-4 15,3-3-11-15,-2-5-9 0,-2-2-6 0,1-7-6 16,-4-2-3-16,4-5-9 0,-1-1-6 0,2-5-2 15,2-3-3-15,1-2-3 0,3 1 0 16,3 1 4-16,2 0 2 0,2 4 0 0,1 1-1 16,2 5 1-16,3-1 1 0,5 3-4 0,4 0-2 15,5 1 4-15,4-2-2 0,6 3-1 0,3 0 0 16,5 0-3-16,5 3-7 0,2 1-17 15,2 4-20-15,4 0-25 0,3 4-33 0,-3 0-121 16,-1 1-106-16,0-2-47 0,-4 0-10 16,1-3 11-16,-4 1 23 0</inkml:trace>
  <inkml:trace contextRef="#ctx0" brushRef="#br0" timeOffset="69069.32">15369 3057 109 0,'-1'2'339'0,"-3"-4"28"0,3 2 17 16,-1-4-68-16,2 2-128 0,0 1-77 0,2 0-49 16,3-1-26-16,2-2-15 0,6 1-11 0,3-2-3 15,5 0-7-15,4 0 0 0,3 2-4 0,3 0-2 16,-1 2-5-16,1 1-12 0,-3 1-15 15,0 4-19-15,-2 1-23 0,-7 3-118 0,-4 1-88 16,-8 1-38-16,-8 3-11 0,-8 2 5 0</inkml:trace>
  <inkml:trace contextRef="#ctx0" brushRef="#br0" timeOffset="69240.92">15206 3473 63 0,'-9'5'327'0,"5"-3"29"0,2-2 15 0,4-1-60 15,4-2-119-15,5-4-81 0,4-2-53 0,4-1-26 16,5-3-17-16,5-2-7 0,2-1-7 0,4 0-1 15,2 2-6-15,1-2-8 0,4 3-13 16,-1-1-19-16,-3 0-74 0,-4-1-124 0,-1 1-62 16,-7 2-27-16,-1 1-5 0,-3 3 10 0</inkml:trace>
  <inkml:trace contextRef="#ctx0" brushRef="#br0" timeOffset="69584.12">16305 2863 275 0,'8'-20'319'0,"-3"2"17"16,0 1-30-16,-2-1-111 0,0 3-62 0,0 3-37 16,-2-1-16-16,-1 3-7 0,0 3-8 15,-1 1-8-15,-1 3-12 0,2 0-11 0,0 1-13 16,0 2-13-16,-1 2-7 0,-4 2-3 0,-3 6-3 15,-3 5 0-15,-2 5 3 0,-4 6 2 16,-4 7 3-16,-2 4-1 0,-3 2 4 0,1 5-1 16,0 1 0-16,-1 0-1 0,1 1 0 0,1 2 0 15,4-3-2-15,3-4 1 0,-1-3-2 0,4-3-1 16,3-2-2-16,1-1-2 0,3-7-4 0,2-3-3 15,2-5-5-15,3-4-5 0,1-4-1 16,6-2-2-16,1-6-4 0,8-3-5 0,0-8-5 16,5-5-5-16,2-5-10 0,-2-5-7 0,3-5-2 15,0-5-18-15,-1-5-64 0,-5-5-95 16,1-5-44-16,-4-4-19 0,0 2-6 0</inkml:trace>
  <inkml:trace contextRef="#ctx0" brushRef="#br0" timeOffset="69771.32">16301 2821 55 0,'9'-27'282'0,"1"3"26"0,-4 3 16 16,0 2-67-16,-1 4-101 0,0 4-71 15,-1 3-40-15,0 6-20 0,0 0-8 0,1 4-5 16,2 6-3-16,2 1 6 0,1 5-1 0,0 8 2 15,2 1-1-15,0 9-1 0,1 1 1 16,1 5 0-16,-2 1-1 0,1 2-4 0,0 2 1 16,-2 2 0-16,1 2-2 0,1-2-1 0,-2-3 1 15,0 1 0-15,-2-4-1 0,0-2-4 0,-1-4-9 16,-4-3-7-16,0-3-6 0,0-6-11 0,1-2-15 15,-3-6-31-15,-6-3-133 0,-2-8-69 16,-3-4-34-16,-4-5-12 0,0-4 5 0</inkml:trace>
  <inkml:trace contextRef="#ctx0" brushRef="#br0" timeOffset="69927.32">16151 3122 212 0,'-7'0'329'16,"3"2"15"-16,2-1 1 0,2-1-127 15,2 0-101-15,4 0-55 0,3 2-30 0,4 0-11 16,6 2-6-16,2-2 0 0,9 2 0 0,4-3-2 15,3 0-8-15,0 1-16 0,3 2-42 16,-1-2-151-16,-2-2-79 0,-8-2-42 0,-2-4-17 16,-7-2 3-16</inkml:trace>
  <inkml:trace contextRef="#ctx0" brushRef="#br0" timeOffset="73312.52">18174 2937 69 0,'-6'-8'279'16,"-3"-3"17"-16,0-2 14 0,1 2-85 15,0-1-89-15,-3 3-44 0,3-1-20 0,-1-2-7 16,1 2-5-16,-2 2 1 0,3-3-4 0,-3 1-2 16,4 2-3-16,-1-1-3 0,-1 2-3 15,1 1-5-15,-1 2-5 0,-1 0-8 0,0 0-7 16,1 3-10-16,-3 2-5 0,-1 3-4 0,0 4-3 15,-2 4 1-15,1 5 0 0,-2 2 2 16,1 2 2-16,1 6 1 0,4-1-1 0,1 3-2 16,2 1-2-16,4-1-2 0,-1 1-1 0,6-2-2 15,1 1 0-15,1 0-3 0,3-3 2 0,0 0 1 16,4-1-1-16,-3-1 0 0,2 0-1 0,1-4 0 15,-1 1 0-15,0-3-3 0,-1-2 2 16,-4-3-2-16,0-1 0 0,-2-2 1 0,-1-4 2 16,0 2 10-16,-3-5-2 0,-1 1 4 0,-3-1 0 15,-1 0-1-15,-3 1 0 0,-4-2-7 16,-4 0 3-16,2-1 3 0,-3 0 5 0,1-1 2 15,-1-1 5-15,0 0 4 0,2-3 1 0,2 0 0 16,0 0-2-16,3-2-2 0,2-1-2 16,-1 1-3-16,6-2-6 0,2-1-2 0,2 0-3 15,2-3-5-15,9-2-5 0,3-1-4 0,4-1 0 16,7-1-1-16,4-3-2 0,3 2 0 0,3-1-3 15,0 3 0-15,0-1 2 0,0 1-2 16,-3 5 2-16,-1 2 4 0,-2 0 4 0,-3 2 2 16,-4 4-6-16,-2-3 7 0,-5 5 3 0,-1 1 0 15,-5 1 2-15,-1 5-2 0,0-3 6 0,-4 4-3 16,-1 2-1-16,-1 0-1 0,-2 4 1 0,-1 3 2 15,-1 0-1-15,-2 3 1 0,-1 1 2 16,0 0 0-16,-1 3-1 0,0-2-2 0,2-1 2 16,0 3 0-16,0-4-1 0,2 1 0 0,1-1 1 15,-3-4 4-15,3-3-2 0,0 0-1 16,3-3-2-16,-2-1 1 0,4 0-1 0,1-2-3 15,6-4-3-15,-2-2-4 0,8-4-9 16,0-6-11-16,5-2-12 0,2-1-11 0,1-4-26 16,-2-2-71-16,0-6-102 0,-3 1-46 0,-3-5-19 15,0 1-5-15,0 1 20 0</inkml:trace>
  <inkml:trace contextRef="#ctx0" brushRef="#br0" timeOffset="73624.52">18616 3140 201 0,'7'-7'319'0,"-4"-2"25"0,2 3-22 16,-4 0-82-16,-1 3-92 0,0 2-65 0,0 1-40 16,-1 1-21-16,-1 4-10 0,1 2-5 0,-2 2-1 15,1 4 0-15,-1 3-1 0,-1 3 1 0,3-2-2 16,1 3-2-16,0 0 0 0,0 2 0 15,0-3 1-15,0 0-2 0,4 0 1 0,-3-3 0 16,4 1 0-16,1-4 1 0,-1 1 2 0,4-4 0 16,1-2 0-16,4-2 1 0,2-2-4 15,2-4-6-15,5-4-4 0,1 0-5 0,4-2-4 16,1-2-5-16,-2 1 1 0,0-2 2 0,-2 2 4 15,-1-3 2-15,-2 2 3 0,-3 2 4 16,-2-2 3-16,-3 4 2 0,-3 1 2 0,-2 0 5 16,-1 3 4-16,-2 0 5 0,1 3 3 0,-2 0 3 15,0 1 1-15,-1 5-1 0,0 0 1 0,0 5-1 16,1-4-3-16,0 3-1 0,-1 1-1 0,0 1-4 15,2-2-1-15,-3 0-2 0,2-1-2 16,0 0 0-16,0-2-2 0,-2-1-6 0,3-3-11 16,-1-1-13-16,2-2-12 0,-1-5-46 0,-6 0-146 15,0-10-73-15,-1-7-35 0,-3-4-11 16,4-7 2-16</inkml:trace>
  <inkml:trace contextRef="#ctx0" brushRef="#br0" timeOffset="73764.92">18946 2705 36 0,'-11'-17'316'0,"-1"-1"22"0,3 5 13 0,3-3-42 15,1 8-141-15,2-1-81 0,2 4-46 16,2 4-24-16,3 2-19 0,4 4-19 0,3 1-51 16,4 5-134-16,2-1-71 0,4 2-36 0,4-2-12 15,5-5 1-15</inkml:trace>
  <inkml:trace contextRef="#ctx0" brushRef="#br0" timeOffset="74420.13">20114 3157 135 0,'-2'-17'276'0,"2"-2"18"16,0 0-17-16,-1-4-83 0,0 1-76 0,1 2-34 15,-2 2-13-15,4 1-7 0,-1 3-2 0,-1 4-2 16,0-1 0-16,-1 3-10 0,1 2-11 15,-2 2-18-15,2 2-6 0,-2 4-8 0,-2 2-5 16,-2 7-4-16,-2 5-1 0,1 6 7 0,-2 5-2 16,-5 3 3-16,5 5 0 0,-3 4 0 15,0 1-1-15,2 1 2 0,2 2 0 0,2-4 1 16,2 2-3-16,3-2 0 0,2-3 2 0,3-1 1 15,2-6 0-15,1-3-1 0,1-6 1 16,3-3 1-16,4-5-1 0,2-3 1 0,4-5-1 16,3-4 2-16,2-5-2 0,2-4-1 0,0-2-3 15,0-3-10-15,0-2-1 0,-1-1-2 0,-2-1-1 16,-1 1-2-16,-3-3-1 0,-4 4 6 0,-1 1 1 15,-4 4-2-15,-1 1 1 0,-2 4 0 16,-4 1 1-16,0 1-1 0,-1 3-1 0,-2 1 0 16,0 4 0-16,2 1 3 0,-1 2 0 0,0 3 3 15,1 4 4-15,2-1 1 0,1 2 0 16,2-1 2-16,5 1 2 0,-4-2 0 0,5-3-1 15,0-3 4-15,1-1 7 0,0-4 0 0,0-2 3 16,1-6 0-16,3-2 3 0,-3-4-2 16,3-6 0-16,0-2 3 0,1-1-2 0,-5-4 4 15,1-3 3-15,-4-5 4 0,0-4-2 0,-4 1-5 16,-2-2-4-16,-3 0-6 0,-2-3-7 0,0 2-7 15,-2-1-6-15,-3 3-2 0,-1 5-5 16,-2 4-7-16,0 4-8 0,1 6-8 0,-3 5-8 16,0 5-6-16,-2 6-3 0,-1 5-4 0,3 6-5 15,0 2-2-15,2 3-10 0,0 0-130 0,2 2-78 16,2 0-35-16,0 3-13 0,7-1-1 0</inkml:trace>
  <inkml:trace contextRef="#ctx0" brushRef="#br0" timeOffset="74669.73">21101 3014 76 0,'-1'-6'296'16,"-2"-4"19"-16,1 2 11 0,-2 2-79 0,2 1-107 16,0 4-62-16,-2 1-31 0,-3 2-16 15,-2 6-10-15,2 6 0 0,-1-1-3 0,-2 5 1 16,1 2-1-16,-1 6 3 0,0 3 0 0,3 3-2 15,0 6 1-15,2-1 1 0,0 5-2 16,2-1-3-16,0 4 0 0,6-3-1 0,1 2-2 16,4 0-3-16,0-2-3 0,2 0 1 0,5-5-3 15,0-2-1-15,2-5-6 0,0-4-4 0,0-5-9 16,3-5-13-16,-1-4-18 0,1-7-44 0,-2-4-136 15,-3-6-71-15,-2-6-32 0,-2-4-8 16,-3-6 4-16</inkml:trace>
  <inkml:trace contextRef="#ctx0" brushRef="#br0" timeOffset="74841.33">20768 3270 234 0,'-8'-1'295'0,"4"-1"16"0,4 1-44 15,5-1-94-15,5-2-74 0,5 1-43 0,6-1-22 16,4 1-15-16,5 0-9 0,6-1-5 0,2 4-4 15,5-3-5-15,1 2-11 0,2-1-61 16,3-2-118-16,-1-2-62 0,2 0-34 0,0 0-13 16,-6 5-1-16</inkml:trace>
  <inkml:trace contextRef="#ctx0" brushRef="#br0" timeOffset="75059.73">21776 3333 203 0,'-10'-3'313'0,"3"0"14"0,-1 0 8 15,4 1-146-15,2 1-87 0,2-2-47 16,2-1-27-16,4 2-13 0,3-2-4 0,3 0-3 16,6 2-3-16,3-4-2 0,8 4 2 0,4-2 1 15,5 2-6-15,0 2-4 0,5 0-10 16,-1 0-44-16,-5 0-137 0,-1 0-73 0,-2 0-35 15,-2-4-16-15,0-2 0 0</inkml:trace>
  <inkml:trace contextRef="#ctx0" brushRef="#br0" timeOffset="76198.53">22661 2747 63 0,'6'-23'296'0,"1"-3"23"0,-3 3 17 0,1 2-75 16,-1 2-103-16,-2 5-57 0,0 2-37 0,2 1-26 15,-3 5-16-15,1 2-11 0,-1 4-2 0,1 2-9 16,2 6 1-16,-1 6 3 0,0 4 4 0,1 6 2 15,-4 4 1-15,0 5 4 0,0 3-2 16,0 5 1-16,-4 2-2 0,1 2-2 0,0 0 0 16,2 0-1-16,-2-1-2 0,3-5 0 0,0-2-1 15,3-2 0-15,-3-3 0 0,3-4-2 16,0-1-2-16,-1-6-2 0,1-4-3 0,1 0-8 15,-2-4-3-15,1-1-5 0,1-2-2 0,-3-3-2 16,2-2 1-16,0-1 2 0,-2-3 2 16,0-1 5-16,2-4 5 0,-2 1 1 0,1-5 3 15,0 0 1-15,-2 0 3 0,3 0 0 0,-2 1-1 16,0-2 2-16,-1 2-1 0,2-1-1 0,-1 2-2 15,0-2-5-15,1 3-3 0,-2 0-5 16,2 2-5-16,-1 0-9 0,0-1-27 0,-1 1-63 16,0-4-101-16,-1 0-52 0,0 1-23 0,-1-1-7 15,0 1 20-15</inkml:trace>
  <inkml:trace contextRef="#ctx0" brushRef="#br0" timeOffset="76744.53">23273 2905 37 0,'2'-1'295'0,"-1"-1"26"0,1-5 16 15,-2 2-56-15,-2-1-112 0,0 0-64 0,-2-2-38 16,-4 4-19-16,0-2-15 0,-2 3-8 0,-5 3-4 16,-1 0-5-16,-5 0-8 0,0 3 0 15,-5 3 4-15,1 1 1 0,-4 0 2 0,-1 3 3 16,0 2 6-16,2 0-3 0,-4-1-7 0,4 1-3 15,-1 0-4-15,4 2-2 0,2-3 0 0,5 0-3 16,0-1 0-16,6-1 0 0,0-1 0 16,3-2-2-16,2-2-1 0,2-1-2 0,2 1-1 15,-1-3 0-15,3 2 0 0,1-2 1 0,1 0 2 16,3 3 2-16,3-2 2 0,2 4 3 15,6-4-1-15,0-1 2 0,7 0 0 0,2 5-1 16,4-4-1-16,3 2-2 0,0 0 0 0,3 2-3 16,-1 0 1-16,0 3-1 0,1-1 1 15,-3 5 2-15,1 0-1 0,-1 2-6 0,-3-1-8 16,-2 4-9-16,-2 1-16 0,1-2-19 0,-1 2-36 15,-8 0-141-15,-1-2-69 0,-1-3-33 0,-3-4-7 16,6-6 6-16</inkml:trace>
  <inkml:trace contextRef="#ctx0" brushRef="#br0" timeOffset="77009.73">23644 3005 7 0,'0'-11'280'0,"0"-3"25"0,0 3 16 16,0 1-48-16,0 1-111 0,0 2-64 15,0 3-36-15,0-1-25 0,1 4-14 0,0 1-9 16,2 1-4-16,0 4-2 0,4 3-3 0,-1 2 0 16,3 3 1-16,2 5 1 0,3 3-1 15,1 3 1-15,-1 2 2 0,1 3-1 0,-3 1 0 16,3 1-2-16,1 0 0 0,2 3-1 0,1-1-3 15,-2 0 1-15,2 1-2 0,-2-1-6 0,2-4-8 16,-2-3-11-16,0-1-13 0,1-5-40 0,-6-3-117 16,-3-8-73-16,3-6-33 0,-3-5-10 15,0-3 1-15</inkml:trace>
  <inkml:trace contextRef="#ctx0" brushRef="#br0" timeOffset="77228.13">23980 2918 255 0,'-12'-6'288'0,"3"3"12"15,-6 2-52-15,-1 1-99 0,-4 1-62 16,-1 4-33-16,-3 3-15 0,-3 4-9 0,-2 3-3 16,1 2-2-16,-2 2-2 0,0 5-3 0,-3 1-2 15,1 4-2-15,0 0-2 0,0 3-1 16,2 3 1-16,2 1-8 0,4 2-6 0,5-2-10 15,4-3-20-15,2-1-111 0,7-7-101 0,6-6-48 16,6-7-23-16,9-7-8 0</inkml:trace>
  <inkml:trace contextRef="#ctx0" brushRef="#br0" timeOffset="77789.73">24473 2451 2 0,'17'16'268'0,"2"2"20"0,-2 6 13 16,3 2-57-16,1 6-94 0,-4 5-56 0,2 6-31 15,-1 2-14-15,-1 6-8 0,-1 8-8 0,-4 2-3 16,-3 5-4-16,-4 3-3 0,-2 3-2 0,-1-1-5 16,-4 0-2-16,-1-3-8 0,-2-1 1 15,-2-8 0-15,-1 2 1 0,-4-6 3 0,0-3 2 16,-3-4 3-16,-5-3 1 0,-2-3-3 0,-4-4 0 15,-1-3-5-15,-3-3-7 0,-1-3-4 16,-1-5-13-16,-1-2-14 0,-2-5-32 0,-6 1-147 16,-3-7-79-16,0-3-36 0,-2-8-14 15,2-8 4-15</inkml:trace>
  <inkml:trace contextRef="#ctx0" brushRef="#br0" timeOffset="78522.92">19819 2643 98 0,'-3'-2'284'0,"2"1"25"0,1 0-19 16,-3-3-56-16,2 3-68 0,1 0-53 0,0-2-36 15,0 2-22-15,0-1-12 0,0 2-10 0,-1 0-9 16,0 0-4-16,1 2-5 0,-2-1-7 0,1 3-6 16,-2 1-2-16,-4 3 3 0,1 5 3 15,-4 6 2-15,-2 6 7 0,-4 6 5 0,0 7 2 16,-2 3 1-16,0 5 2 0,0 6 2 0,-2 5 1 15,1 4 0-15,1 5 0 0,2 4 1 0,1-2-5 16,5 0-4-16,3-1-6 0,5-3-3 16,5-5-7-16,5-4-11 0,7-8-19 0,8-6-32 15,4-7-63-15,9-11-146 0,9-11-71 0,2-11-36 16,5-10-5-16,2-8 21 0</inkml:trace>
  <inkml:trace contextRef="#ctx0" brushRef="#br0" timeOffset="80192.14">25229 2511 83 0,'-24'-25'288'0,"-3"-1"22"0,-2-1 17 16,-1-2-89-16,-2-1-89 0,-1-1-37 0,-3 2-31 15,0-1-14-15,-1 0-3 0,-1-1-3 16,-1 0-4-16,0-2 0 0,-4 1 1 0,3 0 0 15,-4 1-4-15,2 0-6 0,-4-4-7 0,-1 3-7 16,-6-1-11-16,0-4-6 0,-3 4-8 0,-1-3-2 16,-4 1-5-16,-5 0 1 0,-4-3 0 15,-1-1 0-15,-6 0 1 0,-1 2 2 0,-3-3 1 16,0 0 2-16,-3-2 0 0,0 0 1 0,-1 1 0 15,2-1-1-15,-5 0 1 0,3 2 1 0,-1 0 0 16,3 1 0-16,1 2 1 0,0 1 2 16,3-1-1-16,-3 5 0 0,2 1-4 0,-1 0-3 15,1 2-6-15,-2-1-4 0,-1 5-4 0,0-3 1 16,-2 4 0-16,1-1 6 0,0 3 1 15,0-1 6-15,3 5 2 0,2-3 6 0,0 3-4 16,2 1-3-16,-1 0 0 0,-1 2-2 0,-2 0-2 16,0 3-4-16,-4-2 1 0,-2 2 0 15,0 0 0-15,-2 2-2 0,0 3-3 0,-1-3-1 16,1 4-1-16,-1-1-1 0,3 1-1 0,1-3 0 15,0 3-1-15,0-1 2 0,4 0 2 0,2 4 4 16,3-5 2-16,3 3 3 0,3 0 5 0,3 1 1 16,2 1 0-16,1 0 2 0,3 2 1 15,-1 1 0-15,0 1-1 0,1 0 1 0,2 3-2 16,0 1-3-16,2 1 0 0,0 2-1 0,5 0-2 15,3 4 0-15,3-1 0 0,3 1-1 16,1 4-2-16,5 1 0 0,1 1 0 0,0 2 0 16,3 2 1-16,0 1-1 0,2-1-1 0,2 3 1 15,2 0 0-15,1 3-6 0,1-1 3 16,0 4 2-16,1 3 3 0,1 1-1 0,0 2-1 15,-1 2 6-15,1 3-6 0,-1 1 0 0,-2 2-1 16,1 4 0-16,-2 0-1 0,-4 0 0 0,2 2-1 16,-4-2-3-16,-3 2 0 0,1 0-2 15,-3-1-1-15,-3 1 2 0,-2 1 2 0,0-1 1 16,0 0 2-16,1 4 3 0,3-2 0 0,2-2 0 15,4 0-3-15,2-6 1 0,4 0-3 0,0 1 1 16,4 3-2-16,3 1-1 0,5 0-2 0,1 1 1 16,5 3-2-16,1-1 1 0,2 2 3 15,3 0 2-15,0 0 3 0,4 0 2 0,0 0 4 16,0-1 2-16,5-1-2 0,1-2-1 15,0 0 0-15,4-3-1 0,1-2-1 0,0-1-1 16,1-1 0-16,1-3 0 0,-1-1-1 0,2-1-2 16,0-4 0-16,-4-2 0 0,4-3 0 15,-2-2 0-15,0 1 1 0,-2-3 2 0,1 0-3 16,1-4-1-16,-1-1-1 0,2-1-2 0,-1 0 2 15,2 0-2-15,1-3 2 0,2 5 2 0,2-5 0 16,4 5 2-16,2-3 2 0,4 0 1 0,5 1 2 16,4 2-1-16,5 0 2 0,7-1 1 15,4 1 1-15,6 0 1 0,8-3-1 0,7 1 2 16,8-4 0-16,8-1-4 0,6 0-2 0,5-2-3 15,4 0-2-15,5 2-4 0,1 1-2 0,2 0-4 16,4 0-2-16,-2 1 3 0,3 1 2 16,1-2 5-16,2 1 5 0,2-3 3 0,2 8 5 15,3-5-1-15,3-1-3 0,-1-1-2 0,2-5-3 16,1-1-3-16,-1-1-3 0,0 0-5 15,0 1-1-15,-1-1-4 0,2 2 2 0,-3-3 3 16,2 2 0-16,-4-3 6 0,-3 3 5 0,-3-2 4 16,-1 2 1-16,-1-1-5 0,-2-2 4 15,-1-2-5-15,0-1-4 0,-1-1-2 0,-3-2-1 16,-1-2-2-16,-3-1 0 0,0-4-4 0,-2 0 0 15,0-5-2-15,-1 0 3 0,1-3 6 0,-2-3 5 16,2 0 5-16,-5-4 4 0,0-1 4 0,-1-5-1 16,-8 1-3-16,-2-4-1 0,-5-5-2 15,-4-3-1-15,-3-3-2 0,-5-3-1 0,-5-1 2 16,-6-1 2-16,-6-2-1 0,-3 1 0 0,-5 0 1 15,-4-7 3-15,-6 2-1 0,-3-1-1 16,-6 2 1-16,-4-3-1 0,-5 0 1 0,-3-3-3 16,-3 1 1-16,-6-2 0 0,-4-4-5 0,-4 1 0 15,-4-3 2-15,-3-2 1 0,-5-2 1 16,-3 2 0-16,-3-1 5 0,-4 3 1 0,-2-2-1 15,-2-1-1-15,-6 4-3 0,-1 0 1 0,-5 2-2 16,-1-3-6-16,-3 4-2 0,-3 2-1 0,-2 0-5 16,-2 3-3-16,-2 1-7 0,-1 4 0 15,-2 3-9-15,-3 5-9 0,0 6-13 0,-4 4-19 16,0 7-23-16,-4 6-24 0,3 5-26 0,2 4-24 15,2 2-143-15,0 3-62 0,3-1-17 0,3-1 9 16,7 0 20-16</inkml:trace>
  <inkml:trace contextRef="#ctx0" brushRef="#br0" timeOffset="80644.53">25573 1095 45 0,'11'-25'321'0,"-3"-5"34"0,-1 0 27 0,-1 2-30 16,2 3-128-16,-1-1-62 0,0 4-35 15,-1 1-18-15,1 5-11 0,0 3-13 0,-1 3-7 16,-3 1-16-16,0 6-12 0,-1-3-18 0,0 6-15 15,2 6-10-15,-1-2-6 0,0 9-3 0,1 3 1 16,-4 8 1-16,0 7 1 0,0 9 1 0,-7 9 4 16,-2 9 1-16,-2 10 2 0,-3 9-1 15,-1 8 0-15,-1 7-9 0,-3 8-23 0,0 8-42 16,-3 5-63-16,-1 5-174 0,-3 6-96 0,0-6-42 15,0-1-6-15,-1-11 27 0</inkml:trace>
  <inkml:trace contextRef="#ctx0" brushRef="#br0" timeOffset="105885.38">17989 8577 28 0,'0'0'240'0,"-2"-4"17"0,1 4-15 0,1-3-35 15,0 2-44-15,0 1-48 0,0 0-44 0,0 0-29 16,0-2-21-16,1 2-10 0,1 0-6 0,-1 0-5 16,0 0-1-16,1 0 0 0,1 0 1 15,3 0 0-15,2 0 2 0,1-4 4 0,6 4-1 16,2-4 1-16,6-2 0 0,3-2 1 0,6-2-4 15,4-1 1-15,5-3 0 0,6 2 2 0,2-3 0 16,3-1 0-16,5 2 3 0,-1 2-6 16,1 3-6-16,-4-1-57 0,-4 6-123 0,-5 4-68 15,0 0-35-15,-7 4-16 0,1-2-4 0</inkml:trace>
  <inkml:trace contextRef="#ctx0" brushRef="#br0" timeOffset="119176.6">28169 9063 258 0,'1'-19'303'0,"1"-3"14"0,-1 0-26 15,0 1-125-15,0-1-65 0,2 0-34 0,-3 1-14 16,2 0-4-16,-1 1-4 0,0 0 1 15,1 1 1-15,-1 1-3 0,0 0 1 0,1-1-2 16,0 3 2-16,0-2 5 0,-1 5 6 0,0 3 5 16,-1-2 2-16,0 4 1 0,0 2-6 0,-1 3-11 15,0 0-11-15,-1 2-14 0,0 2-9 0,-1 3-10 16,2 1-6-16,-2 5-2 0,0 5-1 15,-5 5 3-15,-4 6 1 0,-1 8 0 0,-6 6 1 16,-2 6 0-16,-6 8-1 0,-3 4-5 16,-3 3 1-16,-4 5-1 0,-2 2 1 0,0 2 1 15,2 2 0-15,1-1 4 0,1-2 0 0,3-3-1 16,2-2-1-16,4-4-1 0,0-3-4 15,4-6-6-15,2-4-7 0,5-6-7 0,3-6-17 16,6-3-18-16,2-7-17 0,5-3-18 0,2-8-51 16,7-11-131-16,4-9-55 0,8-7-21 0,7-9 1 15,6-1 14-15</inkml:trace>
  <inkml:trace contextRef="#ctx0" brushRef="#br0" timeOffset="119473.01">28639 8853 88 0,'3'-14'312'0,"-3"0"19"0,3 3 9 16,-2 1-75-16,0 4-117 0,1 1-69 15,-2 2-37-15,0 6-15 0,-2 2-9 0,1 3-4 16,0 4-3-16,-2 8 3 0,-3 3 1 0,0 5 0 15,-4 5 2-15,-1 0-1 0,0 8-2 16,-2 1-1-16,0 3-6 0,-2 4-2 0,0-1-5 16,1 4 0-16,0 3 0 0,1-3-3 0,3-1 1 15,0 1 1-15,2-1 0 0,2-5-2 0,0-2-5 16,2-5-1-16,2-4-6 0,0-3-8 15,0-5-9-15,2-5-27 0,-2-5-95 0,0-3-97 16,-3-6-48-16,-1-2-20 0,1-6-6 0</inkml:trace>
  <inkml:trace contextRef="#ctx0" brushRef="#br0" timeOffset="120143.81">28126 9451 207 0,'4'-2'296'0,"0"1"19"0,3-2-48 15,1 2-66-15,3 1-77 0,3 0-46 0,2 1-24 16,4 2-16-16,2 0-8 0,1 0-5 16,3 2-4-16,2-1-7 0,2 2-1 0,-2-2-4 15,2 2 0-15,2-1-1 0,0 0-2 0,2 0 2 16,-3-2 1-16,1-1-1 0,0-2-2 15,-2-2-1-15,-3-1-1 0,-2-2-1 0,-1-1-3 16,-1-4 2-16,-3 0 1 0,-4-2 1 0,-4-1-1 16,0-3 1-16,0 0 2 0,-6-1-1 0,-1-1 2 15,-4 0 2-15,2-3 5 0,-3 3 4 0,-3 1 4 16,2 3 2-16,-4 0 2 0,1 4-2 15,-1 2-3-15,0-1-4 0,-5 5-4 0,3 0-7 16,-4 2-2-16,-2 4-5 0,-1 2-3 0,-1 2 0 16,1 3 1-16,-2 1 2 0,2 4-2 15,-2 3 1-15,1-1 2 0,2 2-1 0,0 3-1 16,4-3 1-16,2 2 1 0,-1 1 2 0,2-1-2 15,4 1 2-15,0 1 0 0,4 0 0 16,0-3-2-16,4 1 0 0,4 1 1 0,0-5-1 16,2-1 3-16,2 0 0 0,2-4 3 0,4 1 0 15,2-6-2-15,-1 0-2 0,2-5-7 0,-1 2-4 16,-5-3-5-16,-3 0-4 0,-1-3-2 15,0 0 2-15,3-5-12 0,4-7-13 0,6-5-4 16,1-4-2-16,-3 0-1 0,-2-3-3 0,-3 0 11 16,-3 1 14-16,-2-3 9 0,-2-1 4 0,-1 1 4 15,0 0 3-15,-3 1 7 0,-2 2 5 0,0 3 3 16,-1 1 5-16,-3 5 2 0,1-1 5 15,-1 5 3-15,-1 3-2 0,-1 2-4 0,3 2-4 16,-2 0-5-16,-1 2-2 0,0 4-9 0,-1 4 5 16,-2 2 6-16,3 5 3 0,-3 2 2 15,-1 4 2-15,-2 3 7 0,0 3-4 0,0 4-6 16,-1 3-4-16,-2 1 1 0,1 4-6 0,1 3 1 15,2-1-2-15,-1 4-1 0,0 1-1 16,1 0-2-16,-2 2 2 0,2-1-3 0,-1-2-3 16,0-5-6-16,4-3-4 0,1-8-10 0,0-3-9 15,1-7-40-15,-3-1-134 0,0-7-69 0,-1-7-31 16,0-6-11-16,3-7-1 0</inkml:trace>
  <inkml:trace contextRef="#ctx0" brushRef="#br0" timeOffset="120705.41">28800 9449 56 0,'3'2'302'16,"2"0"18"-16,4 0 11 0,-2 2-65 0,4 0-114 16,3-2-64-16,1 2-35 0,5 0-19 15,1 0-10-15,2-1-8 0,5 1-10 0,1-1-2 16,1-1-4-16,4-1 3 0,0-1-1 0,5 0 0 15,-2 0 4-15,1 0-7 0,1-1-7 16,0-1-8-16,-1 2-4 0,-2-4-2 0,-1-2-1 16,-3 2 2-16,-3-4 3 0,-4 2 4 0,-3 0 4 15,-4-3 4-15,-1 0 6 0,-8 2 6 0,1 1 7 16,-2-2 7-16,-4 2 6 0,-2 0 7 15,-2 1 6-15,-1 1 1 0,-1 0-3 0,-6 2-3 16,2-1-6-16,-3 2-5 0,-3 2-9 0,-3 2-3 16,-2 4-2-16,0 1 1 0,-3 4 1 0,0 2 2 15,-2 0 1-15,1 3 3 0,1 1-1 16,0-1 0-16,2 1-3 0,4 2-4 0,0-3-1 15,1-1-2-15,2 2-2 0,2-2-3 0,2-1 3 16,3-1 1-16,1-1-2 0,2-1-1 16,1-2 2-16,3-4-1 0,2-2-2 0,2 0 1 15,3-2-1-15,3-2 3 0,2-2-4 0,1-6 0 16,3 0 1-16,-2-4-3 0,0-2-1 15,0 1-4-15,-1-5 1 0,-1 1-2 0,1-5-1 16,-3 2 1-16,-2 0-2 0,-2 3 4 0,-1 2 0 16,-1 1 1-16,-1 2 5 0,-2 4 0 0,-1 2 1 15,0 1-1-15,-2 1-2 0,1 2 1 0,-2 2-2 16,0 2-1-16,-2 3 0 0,0 1 3 15,0 2 1-15,-2 2 0 0,1 4-1 0,1-1 0 16,-2 1 0-16,1 0-1 0,3 2 2 0,0 0-1 16,3-3 0-16,-3 3-1 0,2-3-3 0,1-1-3 15,1-2-13-15,2-2-7 0,2-1-9 16,6-4-12-16,-1-3-27 0,4-3-113 0,-3-8-82 15,3-1-44-15,2-5-15 0,1-3 0 0</inkml:trace>
  <inkml:trace contextRef="#ctx0" brushRef="#br0" timeOffset="120939.41">29853 9269 172 0,'4'-6'309'0,"-1"4"18"0,-3 2-4 16,0 2-100-16,-3 8-92 0,-1 4-47 0,0 3-27 16,-3 7-14-16,1 2-9 0,0 4-3 0,-2 2-9 15,0 3-6-15,0 3-3 0,0 5-2 0,-2 4-4 16,3 2-7-16,0 6 0 0,1 1 0 15,-1 2 1-15,3-1 2 0,-1-3 1 0,3-7 2 16,1-3 2-16,0-9-1 0,1-6-1 0,0-8-3 16,0-5-4-16,0-4-8 0,0-6-7 0,0-8-11 15,0-5-7-15,0-6-10 0,0-6-5 16,-2-7 0-16,1-7-21 0,0-1-59 0,-1-2-99 15,-2-8-48-15,0 0-23 0,2-6-9 0,1 1 20 16</inkml:trace>
  <inkml:trace contextRef="#ctx0" brushRef="#br0" timeOffset="121173.41">29816 9232 175 0,'14'-10'297'0,"1"2"15"16,2 2-17-16,0 0-96 0,3 3-86 0,1 1-49 16,1 2-22-16,2 0-10 0,0 2-4 0,1 1-3 15,-2 3-2-15,0 0 1 0,-1 2 1 0,-4 2 0 16,-1 2-2-16,-3-1 0 0,-2 3 4 0,-4 0 1 15,-3 0 0-15,-2 1 0 0,-5 1 0 0,-4 1 0 16,-4 1-2-16,-7-1-6 0,-3 2-6 0,-1 0-5 16,-5 2-7-16,-5-1-3 0,3 0 0 0,-4 0 0 15,4-1 0-15,0-3-1 0,3 1-5 16,2-3-10-16,2 0-13 0,5-3-21 0,4-2-35 15,3 0-128-15,3-5-82 0,6-4-37 0,6-3-12 16,8-6 5-16</inkml:trace>
  <inkml:trace contextRef="#ctx0" brushRef="#br0" timeOffset="121594.61">30295 9422 21 0,'8'-4'306'0,"-1"-2"26"16,-2 2 15-16,-1-2-55 0,1 3-94 0,-2-2-80 15,-3 1-48-15,0 1-22 0,-3 0-12 0,-2 2-10 16,-1-2-7-16,-2 3-5 0,-3 3-5 0,-2 1-4 15,-2-1-3-15,1 4-1 0,-3 2-1 0,1 1 0 16,0-1 0-16,2 1 1 0,-1 3-1 0,2-2-1 16,0 1 1-16,2 0-2 0,2-1 0 0,2-1 0 15,4 0 2-15,1-2-1 0,2 2 1 0,2-4 1 16,4 0 2-16,1-1 1 0,4-1-2 15,-1-3 1-15,6-1 1 0,-2-3 0 0,3-3-3 16,1 0 0-16,1-5-1 0,1 1 0 0,-1-2 0 16,0-1-1-16,-2-3 7 0,0 2-2 0,-2-1 0 15,0-1-1-15,-6 2 1 0,2 0 1 0,-2 3-5 16,-5 1 4-16,0 0 3 0,0 4 1 0,-1 2-1 15,-1 0 1-15,-2 2-2 0,-2 2-1 0,-1 4-2 16,-2 2 0-16,-1 4-1 0,-2 0 2 0,0 3-2 16,0 3 0-16,1 0-1 0,-3 3 0 0,4-1 0 15,-1 0-1-15,3 1 0 0,1-3 0 0,3 1-2 16,0-2-2-16,1-2-4 0,4-1-9 15,1-2-7-15,2-2-10 0,4-3-10 0,1-3-9 16,5-4-37-16,-2-1-125 0,1-6-73 0,0-2-31 16,-1-3-12-16,3 0-1 0</inkml:trace>
  <inkml:trace contextRef="#ctx0" brushRef="#br0" timeOffset="121922.21">30650 9373 238 0,'6'-2'319'0,"-2"0"16"0,1 0-28 16,-3 2-99-16,1 2-89 0,0 2-49 0,-1 0-24 15,2 3-11-15,-4 2-7 0,2 0-5 0,-1 3-4 16,0-1-5-16,2 2-5 0,1-2-1 15,1 1-3-15,1 0-1 0,0-1 0 0,2-1-1 16,4-2 1-16,-2-1-2 0,3-2 0 0,3-1 1 16,1-4 1-16,2 0 0 0,3-4 0 0,2-4 0 15,0-1-2-15,2-1 0 0,1 0 0 0,0 0 0 16,-1 0-2-16,0 1 1 0,-5-1 1 0,-1 0 1 15,-3 4 2-15,-4 0 2 0,-2 0 2 0,0 4 0 16,-5 0 3-16,0 2 5 0,-2 2 6 16,0 0-7-16,1 4 6 0,-3 0 6 0,1 4 1 15,0-1-1-15,-2 4-3 0,3 2 7 0,-2 3-7 16,2-3-4-16,-2 5-7 0,1-4-2 0,1 0-3 15,1 1-1-15,0-1-4 0,2-4-4 0,1 1-10 16,2-3-13-16,1 0-21 0,4-4-29 0,-3-2-97 16,0-2-125-16,0-4-61 0,-4-2-22 0,3-6 1 15,-3 0 17-15</inkml:trace>
  <inkml:trace contextRef="#ctx0" brushRef="#br0" timeOffset="-89610.94">5435 6045 15 0,'11'-10'274'0,"2"0"22"0,-2-1 0 0,-1-1-59 15,1 2-82-15,1 1-70 0,-2-1-38 0,-1 0-19 16,1 0-9-16,-1 1-6 0,-1 0-3 0,1 3 0 16,0 1-1-16,-3 0-2 0,1 1 0 0,0 1-1 15,0-1 5-15,2 4-3 0,-1-3-1 16,2 3-2-16,-3 0 2 0,1 0-2 0,1 0-7 15,3 0 2-15,-3-1 0 0,2-1 0 0,2 0 0 16,1 0 0-16,1 2 5 0,2-2-4 16,1 0-1-16,-1-2-1 0,3 2-6 0,1-2-5 15,0 0-18-15,0 1-71 0,-1-4-109 0,-3 0-58 16,0 1-28-16,-2-1-10 0,-2 2 6 15</inkml:trace>
  <inkml:trace contextRef="#ctx0" brushRef="#br0" timeOffset="34315.68">29212 2160 127 0,'1'-19'293'0,"1"-2"19"16,-2-1 10-16,-2 2-107 0,1-1-90 0,-3 1-45 16,2 2-23-16,-2 3-13 0,-1 3-9 0,1-1-7 15,-2 3-5-15,2 1-9 0,-1 3-5 16,-1 1-3-16,-2 3-2 0,-1-2-3 0,-4 8-1 15,-2-2 0-15,-2 3 1 0,-1 4 1 0,-1 0-2 16,-3 4 0-16,1 4-2 0,-3 4 0 0,-1 3-3 16,0 1 0-16,-3 5 1 0,4 5 1 0,-5 3-1 15,3 6-3-15,0 3 2 0,-1 5 0 16,2 4 4-16,0 5 1 0,3 6 3 0,1 0 6 15,3 3 4-15,3 2 2 0,3 1-1 0,0 0 1 16,4 0 0-16,3 1-3 0,1-3-1 16,0-3-3-16,4 1 0 0,0-7-1 0,2-1-1 15,0-2 1-15,-2-3-5 0,0-2-1 0,-2-5-6 16,0 0-6-16,-1-8-5 0,1-4-13 15,-3-3-8-15,1-5-31 0,-4-8-87 0,1-7-97 16,-7-8-49-16,1-6-17 0,-2-6-6 0</inkml:trace>
  <inkml:trace contextRef="#ctx0" brushRef="#br0" timeOffset="34518.48">28417 2912 174 0,'19'-18'292'16,"5"-1"20"-16,2 1-8 0,6 0-102 0,2-2-79 15,4 3-39-15,6-3-16 0,3 2-16 0,6 1-11 16,4 3-5-16,3 0-8 0,-1 4-6 16,1 3-9-16,0 3-7 0,-4 4-8 0,0 6-15 15,-3 2-18-15,-3 2-40 0,-7 5-140 0,-3-1-72 16,-2 1-31-16,-6-2-12 0,-1-4 5 15</inkml:trace>
  <inkml:trace contextRef="#ctx0" brushRef="#br0" timeOffset="34705.68">29543 2959 251 0,'0'-2'318'0,"0"-5"14"0,0 0-16 0,6-1-126 16,2 0-83-16,1 0-43 0,3-2-32 0,5-1-13 15,3 3-8-15,1 0-4 0,7 0-4 16,-1 1-3-16,3 3 1 0,1 0-9 0,2 4-13 15,-2 1-11-15,-5 3-33 0,-2 1-122 0,-5-1-73 16,-7 1-37-16,-8 1-12 0,-6 2 0 0</inkml:trace>
  <inkml:trace contextRef="#ctx0" brushRef="#br0" timeOffset="34861.68">29555 3112 6 0,'-18'9'298'0,"8"-5"29"16,0 0 13-16,4-3-39 0,6-1-125 0,4-1-75 16,8-3-42-16,1 1-29 0,7-1-11 15,5-2-8-15,5-2-7 0,3-1-4 0,4 2-4 16,5-2 0-16,3 0-2 0,2 2-2 0,0-3-6 15,2 4-7-15,-1-1-24 0,-4 1-108 0,-2-3-94 16,-3 2-46-16,-6-2-19 0,0 2-5 0</inkml:trace>
  <inkml:trace contextRef="#ctx0" brushRef="#br0" timeOffset="35142.48">30800 2282 150 0,'10'-18'308'0,"-1"-3"19"0,2 3 13 16,-1-2-117-16,1 3-97 0,-2 3-51 0,-2 0-27 16,-2 3-20-16,2 2-11 0,-2 2-4 0,0 4-3 15,-2 3-3-15,2 3-2 0,-2 3-2 16,-2 4 0-16,-1 4-1 0,-1 3-1 0,-2 7-3 15,-2 2-2-15,1 4 1 0,-5 4-1 0,0 2-2 16,-1 4 1-16,1 4-1 0,-2 1 1 0,2 4 3 16,1 0 0-16,0 2-1 0,0-2-5 0,1 2-4 15,2-2-7-15,1-2-33 0,-2-4-120 0,1-6-82 16,-1-6-40-16,-1-5-19 0,3-3-5 0</inkml:trace>
  <inkml:trace contextRef="#ctx0" brushRef="#br0" timeOffset="35392.08">30458 2867 270 0,'-11'-7'322'0,"0"-2"17"16,3 5-10-16,1-4-143 0,3 3-78 0,2 1-40 15,4 3-20-15,4 1-12 0,2 0-7 16,6 1-2-16,5 3 0 0,5-1-3 0,2 1 1 15,8 4-5-15,3 0-6 0,4-1-2 0,4 2-5 16,6-2-3-16,2 1-5 0,4-2 2 0,3 2 1 16,2-2-1-16,1 0-1 0,1-1-2 0,-2 1-11 15,-1 2-14-15,-1 0-18 0,-8 4-14 16,-3 1-33-16,-8 0-138 0,-8-2-65 0,-5 1-29 15,-12 0-3-15,0-2 4 0</inkml:trace>
  <inkml:trace contextRef="#ctx0" brushRef="#br0" timeOffset="35688.48">30488 3519 116 0,'-13'-7'301'15,"2"-3"26"-15,0-4 18 0,2 0-85 0,0 3-99 16,2-3-53-16,3 2-21 0,3 0-22 0,2 1-14 16,3-1-12-16,2 0-9 0,2 2-6 0,3 0-4 15,3 3-4-15,4-3-3 0,1 4-1 16,5-1-1-16,0 2 0 0,6 0 0 0,2 2-1 15,4 1-1-15,4 2 0 0,4 0-1 0,3 2 0 16,3 1-3-16,1 4-1 0,-2 3 0 0,0 0-7 16,-3 3-11-16,1 2-16 0,-5 2-14 0,-2 2-17 15,-4 0-20-15,-7 0-94 0,-6-4-103 0,-6-4-47 16,-6-1-18-16,-3-1 1 0,-5 1 11 0</inkml:trace>
  <inkml:trace contextRef="#ctx0" brushRef="#br0" timeOffset="35922.48">30965 3533 120 0,'0'0'309'0,"3"0"19"16,-1 0-2-16,1 0-77 0,0 1-106 0,-1 0-59 15,1 4-34-15,0 2-15 0,2 3-7 0,-4 3-2 16,1 6-1-16,-2 4-4 0,-2 4-1 0,1 4 0 15,-3 5-3-15,-1 7 0 0,-3 2-3 0,-4 4 0 16,0 6-3-16,-3 0-4 0,2 6-3 0,-3 1-1 16,1 2-4-16,1 2-6 0,3 1-12 0,2-3-17 15,3-3-58-15,4-9-139 0,2-4-71 16,1-9-35-16,2-6-8 0,5-1 6 0</inkml:trace>
  <inkml:trace contextRef="#ctx0" brushRef="#br0" timeOffset="-91754.07">7628 13856 232 0,'-13'-4'309'0,"1"-2"16"0,-1-2-38 0,-1 2-86 15,2 0-85-15,-2-1-46 0,-1 1-27 0,-1-1-12 16,1 0-6-16,1-1-5 0,-1 0-3 16,1-1 0-16,-1 0 0 0,-1 2 2 0,1-2-1 15,-1 2 2-15,-1-3 2 0,0 3 0 0,-1-4-1 16,-1 1 1-16,-3-1-1 0,-1 5-2 0,-3-4-2 15,-3 4 0-15,-2-1 1 0,-2 2-2 0,-3 2 0 16,-1-1 0-16,-1 4 0 0,-3 0 0 16,-5 0-4-16,2 4-1 0,-4 1 0 0,1-1-1 15,-1 2 1-15,2 0 1 0,0 0 2 0,1 2 3 16,-2-2 1-16,4 0 1 0,-3-2-1 15,4 2-3-15,-2-1-3 0,1-1-3 0,1 2-5 16,-2 1-3-16,1 0 0 0,0 0-1 0,0 2-1 16,-1-2 2-16,-2 2 5 0,2 0 2 15,-1 1 2-15,2 1 4 0,2 1 3 0,1 0 1 16,-1-2-1-16,2 4 1 0,1-4 1 0,1 2 0 15,0 1-3-15,0 1-2 0,0-1-3 0,-1 2-2 16,2 0-1-16,-1 2-3 0,-1-1 0 16,2 0 0-16,-2 4 0 0,2-3 0 0,-1 2 0 15,1 1 0-15,3-2-2 0,-1 2 0 0,4-1-3 16,1 0-1-16,0-2 1 0,5 1-1 0,0-1 1 15,2-1-2-15,0 0 2 0,2 3 2 0,1-3-2 16,2 1 0-16,1-1-1 0,3 1-2 16,1 1-1-16,0 2 0 0,3-1 1 0,0 1-1 15,2 2-1-15,3 1 3 0,1 2 2 0,3-1-2 16,3 4-1-16,3-3 2 0,2 5-1 15,3-1-1-15,5-2-2 0,2 1 2 0,6 0-1 16,5-1 2-16,3-4-2 0,4 1 1 0,3-1 1 16,2-3 2-16,0-1 0 0,6-3-1 15,1 0-1-15,5-5 1 0,4-1-3 0,5-4-2 16,7 0-1-16,5-4-2 0,6-4 4 0,7-4 4 15,5-1 3-15,6-5 5 0,5-2 4 0,3-2 5 16,3-1-1-16,6 1-2 0,6-3-2 16,2 1-3-16,3 0-3 0,1-3-6 0,0 1-1 15,0-2-3-15,0 1-2 0,0-3-4 0,-2 1 5 16,-4-4 6-16,-3-1 2 0,-9-2 2 0,-4 1 5 15,-5 1 5-15,-8 1-1 0,-7-4-7 16,-6 1 0-16,-8 1 1 0,-6 1-2 0,-9 1 1 16,-4-2 1-16,-10 1 4 0,-7-2-3 0,-7-1 2 15,-7-2-3-15,-5-2 0 0,-8-3-3 16,-5-5 2-16,-6-3-1 0,-5-5-1 0,-5-4 0 15,-4-3-2-15,-4-4-2 0,-3-1-1 0,-3 0-1 16,-3-1-1-16,-3 3-5 0,-2 2-6 16,-2 6-9-16,-3 4-12 0,-3 6-18 0,-4 6-21 15,-5 10-23-15,-1 5-24 0,-7 6-79 0,-4 2-119 16,-1 6-54-16,-3 2-14 0,5 2 6 0,1 3 22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04T00:26:41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 11764 160 0,'4'-1'289'0,"-1"-3"18"0,-3 0-40 15,0 0-65-15,-4-2-82 0,1 3-54 0,2-3-26 16,-1 2-16-16,1-2-7 0,-1 2-1 0,2 1 0 15,0 0 0-15,0-1 0 0,0 1 1 0,0 1 0 16,0 1-2-16,2-1 0 0,-1 1-2 0,1-2-3 16,-1 2 4-16,-1-1-4 0,3 2-1 0,-2-1-1 15,2-1 0-15,-2 1-1 0,4-1-5 0,1-2 1 16,3 0 2-16,0 2-2 0,4-2 2 15,0 0 4-15,1 1-1 0,4-2 0 0,-1 3 0 16,2-2-3-16,4 3 0 0,1-2-6 0,2 2 2 16,2 1-1-16,2 0-5 0,3 1 5 0,6 3 4 15,1 0 2-15,3 0 0 0,8 2 2 0,2 2 5 16,4 0-5-16,2 2-3 0,3 0 3 0,5 0-4 15,0 3-2-15,1-3-1 0,0 3-1 16,2 2 0-16,0-2-6 0,-1 1 0 0,0-2 0 16,1 1 0-16,-2 1-1 0,2 1-1 0,0-2-2 15,1 2 0-15,4-1 3 0,-1-1 1 0,3 0 2 16,1 0 5-16,-1-1 4 0,2-1 3 0,1-1 1 15,2 0-2-15,2-2 1 0,1 0-3 16,3-2-3-16,2 0-4 0,1-3-3 0,3 0-3 16,-1-2-3-16,0-1-2 0,-1 0 1 0,-2-1-2 15,-1-1 0-15,-1-1 0 0,3-2 0 16,-3 0 0-16,1-2 3 0,5-1 4 0,5-1 7 15,-1-3 6-15,7-1 6 0,6 0 6 0,5-1 2 16,4-1-3-16,6 1-2 0,5 0-3 0,2 3-5 16,2 1-3-16,-1 0-6 0,2 0-2 0,2 1-5 15,-1 0 1-15,1 0 1 0,-1 1 6 16,1 2 6-16,-2 0 2 0,-2 2 6 0,2 0-1 15,-2 2-2-15,1 2-2 0,-2 2-4 0,-2 0-4 16,-2 0-1-16,-2 4-3 0,-2-1-5 0,-3 1-2 16,0 1-4-16,1 0 4 0,-2-1 3 15,1 2 6-15,0-2 5 0,-1 2 5 0,0-2 3 16,0 0-3-16,0 1 0 0,0-1-3 0,3 0-2 15,-3 2-2-15,3-2-3 0,0 1 0 16,0-2-4-16,-1 0-3 0,2 0-3 0,4 0 3 16,4 0 3-16,1 1 2 0,-1-3 5 0,5 3 4 15,1-2 4-15,-1 2-1 0,3-2-2 16,0-1-4-16,-3 0-3 0,-1-2-2 0,-3 2-5 15,-1-2 0-15,-2 1-4 0,0 0-2 0,0-2 3 16,1-2 6-16,-1 0 5 0,0 1 5 0,-1-2 6 16,1 2 5-16,1-1 1 0,2 1-3 0,2-1-2 15,-1 1-4-15,1-2-3 0,1 2-5 16,0-1-2-16,1 2-4 0,1 0 3 0,2-4 3 15,2 4 4-15,-4 0 3 0,0-2 3 0,-2 2 5 16,-1 0-2-16,1 0-3 0,-2 2-2 16,-3-2-3-16,-3 4-3 0,-3-4-3 0,-4 0-1 15,-1 0-3-15,-1 2-2 0,-3-2-2 0,3 0 3 16,-2 0 6-16,1-2 2 0,-4-2 4 15,-5 2 3-15,-2 0 4 0,-7 0-2 0,-2 2-1 16,-4-4-1-16,-5 4-1 0,-5 0-1 0,-4 0 0 16,-4 0-1-16,-8 0-4 0,0 4 1 0,-9-4-3 15,-5 2 0-15,-3 0-1 0,-6 0 2 16,-2-2-1-16,-5 4-1 0,0-4 0 0,-3 2 0 15,-3-1-2-15,-1 3-6 0,-1 1-4 0,-3 0-8 16,-3 0-14-16,-1 1-20 0,-7-3-116 0,-5 1-100 16,-4-2-50-16,-10-6-18 0,-2-6-3 15</inkml:trace>
  <inkml:trace contextRef="#ctx0" brushRef="#br0" timeOffset="5350.8">2059 11712 207 0,'-1'-2'290'15,"1"1"1"-15,3-2-40 0,-1 0-54 0,-2-1-61 16,2 1-54-16,-2-2-34 0,0 1-18 0,1-2-5 16,0-2-7-16,1 2 1 0,-1-2 1 0,0 0 1 15,1-1-1-15,-2 1 2 0,3-1-1 0,-2-1-2 16,0-1-2-16,3 0-1 0,-1-1 1 15,1 1-3-15,0-4-2 0,2 2 0 0,-2-1-2 16,2 1 0-16,3-3-4 0,-1 0-1 0,1 3 0 16,3-5-1-16,-3 4-1 0,5-4 1 0,-1 1 1 15,2-3-4-15,1-4 0 0,0 1 0 0,2-1 0 16,-1-1-1-16,2 1 2 0,0-3 4 0,-1 0-2 15,2 1-1-15,1-3 1 0,0 3-1 0,1-3 0 16,1 3-2-16,-1-2 2 0,1 1-3 0,1 2 0 16,2-3 1-16,-2 5 0 0,-1-3 0 0,-1 0 0 15,2 1 0-15,0 2 0 0,1-1-1 0,-2 2-2 16,1-1 1-16,0 1-1 0,0-1 1 15,-1 4 1-15,0-1 0 0,1 0 0 0,0 2-1 16,0-1 0-16,3-1-1 0,-1 1 0 0,0-1 0 16,1 2 0-16,0 2 0 0,-1-1 1 0,-1 1-1 15,0 0 1-15,0 3-1 0,-1-3 2 0,2 3-1 16,0-1 0-16,-2 2-1 0,0 2 2 0,-1 1 0 15,1 0-1-15,-1 2-2 0,0-3 0 0,-2 4 2 16,-1-1-3-16,0 2 0 0,0 0 2 0,-2 2 0 16,2 0 1-16,0-1-1 0,-2 2 1 0,-1 1-2 15,-2-1-1-15,2 2 0 0,-3 0 1 16,1 2 0-16,-3-1 0 0,1 2 1 0,-2 1 1 15,-1 1 1-15,4 0-2 0,-4 0 2 0,2 2-1 16,1-1 4-16,0 4-1 0,0-4-1 0,-1 1 0 16,1 2-1-16,2 0 1 0,-2 1-6 0,2 3 1 15,-3-2 2-15,1 1 2 0,-1 1-2 0,0 0 1 16,0 3 1-16,-2-2 0 0,1 4-1 0,2-2 0 15,-5 3 1-15,4-2 1 0,-2 1 0 0,-1 0-1 16,1 0-1-16,-1 1 1 0,1 1-1 0,0 0-2 16,0-1 2-16,-1 1 2 0,1 2 0 0,0 1-1 15,0-2 2-15,-2-1 0 0,3 1 1 16,-2 1-3-16,-2 0 2 0,3 3 1 0,-3-1-2 15,-1 4 2-15,1-1-1 0,-2 2 0 0,-1-1-1 16,4 1-1-16,-2 0 0 0,-2 1 1 16,2 1-1-16,-1-1 2 0,2 1 0 0,-2-1 1 15,0 0-2-15,1 0 0 0,-1 0-1 16,2-1-1-16,-3 3 0 0,0-3 0 0,1 0 1 15,-1 2-1-15,0-1 1 0,0 0 0 0,1 0-1 16,-3 2 0-16,3 0 0 0,-1-1-1 0,0 2 1 16,0 3 0-16,-1-1 0 0,-1 0-1 0,1 4-1 15,2 3 2-15,-2 0 0 0,0 1-1 16,0 1 0-16,1 1 1 0,-2-2-1 0,2 2-1 15,0 0-1-15,0-2 3 0,2 1 3 0,0-3-3 16,-1 2 5-16,2-4 3 0,-1-1 5 0,2 1-5 16,0-4 2-16,-2 1 5 0,0-3-5 15,2 2 1-15,0-4-1 0,0 0 0 0,0 1 0 16,2-3-2-16,-3 3 8 0,3-3-4 0,0-1-2 15,0 1-1-15,0-3 2 0,1 1-2 16,2-1-8-16,-1-1 1 0,3 1 4 0,-2-1-2 16,3-2 3-16,0-1 1 0,2 2 0 0,-1-1 2 15,0-1-2-15,4 0 2 0,-2 1 1 16,2-4-1-16,1 1 1 0,0-2-2 0,2 1 3 15,0-1 0-15,1-2 0 0,0 2-2 0,1-5 2 16,0 3 0-16,1-1-3 0,-1-1-1 0,2 0-3 16,-1-5 2-16,0 1-3 0,3 0 1 0,-2 2 2 15,2-1-1-15,-2-1-1 0,2 0 0 16,-1-2 0-16,0-2-3 0,0 1-1 0,0-4 0 15,-2 3 0-15,1-2 1 0,-2-1-1 0,1 0 0 16,-3-2 1-16,1 2 0 0,0-3-1 16,-1-3 0-16,3 2 0 0,-5-2 1 0,4-2-2 15,0-3-2-15,0-2 1 0,1 0-1 0,0-4-1 16,0-1 1-16,-2-1-2 0,2 1 1 15,-2-5 0-15,0 1-1 0,0-1-1 0,-1 1 1 16,-1-3 0-16,-1 0 1 0,1-2 2 0,-7-1 0 16,4 1-1-16,-3-3 0 0,2-2-1 0,-3-1-1 15,1-1 0-15,0-3-2 0,-1 2 2 16,0-4-1-16,0 1 1 0,-1-1 1 0,-2-3-2 15,1 1 1-15,-1-3-2 0,2 2 2 0,0-2 0 16,1-2-3-16,-2 0 1 0,2-4 2 0,-1-1 3 16,1-1 1-16,-2 3 1 0,-1-1 4 0,1 1 2 15,-1-3 1-15,4 1-1 0,-4 2 0 16,5-1 0-16,1 1-1 0,-2-2 2 0,1 3-1 15,2 0 0-15,0 0 1 0,-2 2 0 0,3-1 1 16,1 1-3-16,-2 1 1 0,-2-2 0 16,2 1-2-16,-1 2 1 0,0-2-1 0,-1 2-1 15,1-1 1-15,-1-1 1 0,-2 4 0 16,1-1-4-16,0 0 1 0,0 1-1 0,-1 0-1 15,1 1-1-15,1-1-2 0,1 1 2 0,1 1 0 16,0 2 0-16,0 3-1 0,1 3 0 0,-2 1 1 16,3 1-2-16,0 3 1 0,-1 1 1 0,0 0 0 15,2-1 0-15,-1 0 0 0,0 3 1 16,0-1 0-16,2 0-1 0,0 1 1 0,-3 1-1 15,3-1 0-15,0 2-1 0,0-1 0 0,1 0-1 16,-2 2 6-16,4 1-3 0,-2 1-4 0,-1 1 1 16,-2-1 0-16,1 2 0 0,-1-2-5 15,1 3 2-15,-4 1 3 0,3 0 0 0,0 4 0 16,-2 0 1-16,-1 1 0 0,2 3 0 0,-4-2 0 15,0 2 0-15,0 2 0 0,0 0-1 16,0 2 1-16,0 0 0 0,-2 2 1 0,3 0 0 16,0 2-1-16,1-2 0 0,-2 3 0 0,2 0 1 15,1 2-1-15,1-1 0 0,-1 0-2 0,1 4 2 16,2-3 1-16,-2 3-2 0,-1 4 0 15,0 0 2-15,4 0 1 0,-3-2-2 0,2 1-1 16,0 3 2-16,-2-2 2 0,0 1 0 0,0 1 1 16,-1-2 1-16,-1-1 1 0,-1 3 0 0,0 0 0 15,-2 0-1-15,1 0-2 0,0 3 4 16,-2-2-1-16,1 1 1 0,-2 3-1 0,2 1 1 15,-1 0-1-15,0 1-2 0,-1-1 0 0,-1 4 1 16,-1-1-1-16,2 2 1 0,-2-1 0 16,-2 1-1-16,2 1-1 0,-2 0 2 0,-1-1-1 15,1-2 0-15,-2 2 0 0,-1-2 0 0,3 0 0 16,0 1-1-16,-3 0 0 0,1 0 1 15,0 1-1-15,1-1 0 0,-1 3 0 0,0-1-1 16,0 1-1-16,-2-1 1 0,1 2 0 0,1 0 0 16,-1 0 1-16,1 0 0 0,-2 0-1 0,1 1-2 15,1-2-1-15,0 0 1 0,-1 2 1 16,-1-3-2-16,1 3 0 0,0-1-5 0,0-1 6 15,0 3-1-15,-1 1-2 0,-1-2 1 0,-1-1 1 16,4 1 5-16,-2 0-4 0,1 1-2 0,1-1 1 16,3 4 1-16,-3-4 2 0,5 3 0 0,-2 1 1 15,3 1 0-15,2 1 2 0,0 0 0 16,1 0 8-16,-1 2-2 0,3-1-1 0,-1 1 1 15,0-1 0-15,2 1-1 0,-2 0-8 0,1-4 3 16,2 2 1-16,-2-2-2 0,2-1 2 16,-2-1 2-16,-2-1-2 0,-1 0-2 0,-1-3 3 15,0 0 0-15,0 0-1 0,0 1-2 0,-3-2 2 16,1-1 0-16,0 2 1 0,-1-3 1 15,1 2 0-15,-1-2-1 0,2 0 0 0,-2 1 2 16,0 1-3-16,2-3 1 0,-4 1 0 0,5 0 0 16,-1-1 3-16,0-2-3 0,0 0 2 0,-1-3-7 15,3 0 3-15,-1 2 2 0,2-5-1 16,-1-3 2-16,1 0 0 0,0-1 7 0,2-1-3 15,-1 1-3-15,-2-4 1 0,4-1-3 0,0-4-2 16,1-1 0-16,0-1 0 0,-1-2-1 0,2-2 0 16,2-1 0-16,-1-1-3 0,0-4 0 15,0 0 0-15,2-2-1 0,2-2-2 0,0-1 2 16,-1-1-4-16,-1-4 2 0,-2 1 0 0,4-5 0 15,-4 1 1-15,1-1-2 0,-1-3 6 16,2 1-1-16,-1-1-3 0,-1-1 0 0,-3-2 0 16,-2-1 5-16,1 0-3 0,-3-1-2 0,1-3-1 15,0 2 0-15,-2-2 0 0,0 1-5 16,1-4 2-16,-2 1 2 0,2-1 0 0,-1-2 1 15,2 2 2-15,-4 0-4 0,2-2 3 0,-3-1 1 16,4 0-1-16,-3 1 0 0,-1-1-1 0,1 1 2 16,0-2 0-16,0 0-1 0,-1-1 2 0,0 0 2 15,0-4 2-15,-1 6 2 0,0-3 0 16,0 0-2-16,0 3 1 0,0-6 0 0,0-1 0 15,0 1-1-15,1-2 2 0,-2 2 1 0,1 0-3 16,1 2 1-16,-3-1 1 0,2 1-2 16,-2 0-1-16,2 0-2 0,-1 0 3 0,1-2-2 15,2 1 1-15,-2-1 0 0,2 1-1 0,-3-1 0 16,5-3-2-16,-1 1 2 0,2 0 0 15,0 2 0-15,1 1 0 0,-1-1-1 0,2 2 2 16,2 0-2-16,-1 0-1 0,1 2 0 0,-1 0 0 16,0 6 0-16,3-3-1 0,-1 5 1 0,0 1 0 15,3 2-2-15,1-2 1 0,0 0 0 16,1 1-1-16,1 4 0 0,2-1 1 0,0 5 1 15,2-1 6-15,1 0-4 0,1 1-2 0,1 0 0 16,3 1-2-16,-1 0-1 0,0 1-6 0,1 2 2 16,-1 0 2-16,3 2-1 0,-3 1 3 0,0 1-3 15,-2 1-2-15,2 0 1 0,-3 2 1 16,1 3 0-16,0 0 2 0,0 2-1 0,-3-1 6 15,1 2-3-15,-2 0 0 0,0 3 1 0,-2 0-3 16,-3 1 1-16,2 1-1 0,-1-2 1 16,-1 2-1-16,2-1-1 0,-2 2 3 0,3 0 1 15,0 0 0-15,0 0 5 0,0 0-2 16,0 0 0-16,0 0 4 0,0 2-2 0,1-1 0 15,-1 2-3-15,-1-2 3 0,-1 3 0 0,-1-2 0 16,0 4 0-16,-1-2 0 0,0 4-1 0,-2-2 0 16,-1 2-1-16,0 2 1 0,-1 1 0 0,0-1 1 15,0 4 1-15,-1 2-1 0,2 1 2 16,0 2 0-16,-1 1 0 0,0 2-2 0,0 1 0 15,-3 1 0-15,2 0-1 0,-2 1 0 0,2 2 1 16,-2 1 1-16,0 3 0 0,0-1 0 0,-2 1 0 16,2 2 1-16,-2 4-2 0,1 1 0 15,-1 0-1-15,-1 1 1 0,0 1 0 0,-1 1-2 16,0 1 1-16,-1 3 0 0,1-3 2 0,-1 3-4 15,0 0 2-15,0 0 1 0,-1 0-2 16,-2-2 0-16,2-2-1 0,-2 2 0 0,1-2-1 16,0-1 0-16,-1 1-1 0,-1-2 1 0,0 0-1 15,0-1 1-15,-1 1 1 0,0 0-2 16,-2-2 1-16,1 2 0 0,-2 1-1 0,0-1 0 15,0 2-1-15,0-2 0 0,0 2 1 0,0-1-3 16,2 2 0-16,0 2 1 0,1-1-1 0,0-2-1 16,1-4 3-16,-2 1 2 0,-2-3 1 0,2 2 1 15,2-2 3-15,-1 1 1 0,0-1 0 16,1-2 0-16,0 1 2 0,1-2-1 0,-2-3 0 15,2 0 0-15,-1-2-2 0,1 2 0 0,0-3-1 16,-1 2-1-16,0-2-1 0,1-1 1 16,1 1 1-16,0-3 3 0,1 0-1 0,-2 0-1 15,0-1 3-15,1 0-2 0,0-2-2 0,1-1 0 16,0 1 1-16,-1-1-1 0,3 0-1 15,0-2 0-15,1 2 2 0,0-1-1 0,1-1-1 16,0 2 1-16,1-2-1 0,-1-1-1 0,0 0-1 16,2 1 1-16,-1-2-1 0,2-1 1 0,-1 2-1 15,0-3 0-15,3 0-1 0,-3 0-1 16,3 1 0-16,-1-2-3 0,2 0 1 0,-1-3 2 15,2 1 1-15,-3 0 1 0,4 0 1 0,-1-3 1 16,1-1-1-16,1 2-1 0,2-4 0 0,-2 0-1 16,3-2-2-16,-1-4 0 0,0 1-2 15,2-4-1-15,0 3 2 0,0-4-1 0,-2 1 2 16,1-1 1-16,-1-1 2 0,0 0 3 0,0 0 1 15,2-2 0-15,0-1 1 0,0 0 0 16,0 1-1-16,0-1-1 0,0-3 1 0,-2 1 0 16,4 2 0-16,0-4 0 0,-2 1 1 0,1-3-1 15,1 0-1-15,-1-2-2 0,0 1 0 16,0-3 0-16,1 1 0 0,-2-1-1 0,2-2 0 15,2 0 0-15,0 2-1 0,1-2 0 0,-3-2-1 16,4-1 1-16,-1-1-1 0,1 1-1 0,-1-5 0 16,2 2 0-16,-1-1 0 0,0 0-1 0,-1-4-1 15,-1 4 1-15,-1-2 2 0,-2 0-1 16,-1 0 0-16,0-5 0 0,-1 1 2 0,-1 0 1 15,-1-1 2-15,0 0 1 0,-1 0 3 0,0-3 3 16,-1 1-1-16,-2-3 0 0,3 2-3 0,-2-4 1 16,0 2-3-16,0 0 0 0,0-1-1 15,-1-1 0-15,0 0 2 0,0-2 1 0,-2 0-1 16,1 0-2-16,-1 0-1 0,-2-2-1 0,1-2-1 15,0 1 0-15,0-2 0 0,1 0 0 16,-2 0 0-16,3 0 0 0,-2 0-1 0,1 0 0 16,4-2-1-16,-4 0 0 0,2 1-1 0,0-1 0 15,-1 1 0-15,1 2 0 0,2 0 0 16,-2 0-3-16,2 2 1 0,1-1-1 0,0 2 2 15,1 2 2-15,-1 3 0 0,2 0 1 0,1 2 2 16,0-2 2-16,-1 3-3 0,2 1 0 0,-3 4-2 16,1 3 2-16,0 3 1 0,-2 1-1 0,0 3 1 15,-3 3 0-15,1 1 1 0,-1 3 0 16,-2 0-1-16,0 1 0 0,1 1-2 0,-1 4 2 15,2 0 0-15,0-1 0 0,-1 3-1 0,2 0 1 16,0 0 0-16,1 0-1 0,-1 4-1 16,1 0 2-16,1 1 1 0,2 1 0 0,-1 2 0 15,0 0 1-15,0 2 1 0,-1 1-2 0,2 3 0 16,-2 0 0-16,2 2-1 0,-3 2 1 15,3 0 1-15,-2 2-1 0,1 1 1 0,-1 3-1 16,1-2 1-16,-1 1-1 0,-3 2-1 0,-1-1 0 16,0 2 0-16,-2-2 1 0,0 2 0 0,0 3 1 15,-1-1 0-15,0 2 1 0,-2-2 0 16,-2 4 0-16,-1 0 1 0,1 1 0 0,-2-1-1 15,2 1 1-15,-5 1-2 0,2-1 1 0,-1 1 0 16,-2 3-2-16,0-2 2 0,1 3-1 0,-3 2 2 16,-2-1 0-16,1 4-1 0,-1-1 1 15,5 3 0-15,-2 0 0 0,-3 0-2 0,1-1 0 16,-1 1-1-16,1 0-1 0,-2 2 0 0,1 0 0 15,1 0-3-15,-2-1 2 0,1 1 0 16,0-2 1-16,-1 1 0 0,1-3 0 0,1 0 4 16,0 1-1-16,-1-3-1 0,1 1 0 0,1-1-1 15,-1 0-1-15,0 2-1 0,0 0-1 16,-2 1-2-16,1-4 1 0,1 3-1 0,2-2 0 15,-5 2 1-15,3-2-1 0,0 3 3 0,0-1-2 16,1-2 2-16,1 2 0 0,-2 3-1 0,3-3 2 16,-1 4 0-16,-1-1 3 0,1 1 0 0,-1 4 1 15,0-2 4-15,2 2 1 0,-2 2 4 16,2 3-1-16,0-3-4 0,1 0 1 0,-1-2 2 15,1 1-1-15,2-4-2 0,1 1 0 0,-2-1 2 16,0-3-2-16,3 2-4 0,-2-2 1 16,1-2-1-16,1-1-1 0,-3 2 0 0,2-3 1 15,2 2 0-15,-1-3-2 0,1 1-1 0,0-2 1 16,0 0-1-16,1 1 0 0,1-3 0 15,2 2 0-15,2-2 1 0,-2-3 0 0,3 0 0 16,0-4-3-16,3-1 0 0,1 1 1 0,0-1-2 16,1-4-1-16,1-3 2 0,2 1 1 0,2-2-1 15,0-1 1-15,1-2 1 0,0-2 4 16,2-1 1-16,-2-2-1 0,2-2 3 0,-2 1-2 15,1-2 0-15,-1-2-1 0,3-2-1 0,-2 1 0 16,1-4 1-16,0 1-1 0,2-3-1 0,1-3 2 16,0 0 0-16,1-2-1 0,0 0-3 0,0-1 2 15,1-1 0-15,-2-2-2 0,2 0 0 16,-1-3 1-16,-1-4 3 0,0 1-2 0,0-4-1 15,0-3-1-15,1-3-1 0,-1-3-1 0,0-2-5 16,0-4 1-16,-2-4 3 0,1-1 1 16,-3-2 1-16,1-4 3 0,3-3 2 0,0-2 1 15,3-1 2-15,4-4 1 0,0-3 4 0,2-2 2 16,3-2 3-16,1-1 2 0,1-1-1 15,2-3-1-15,-1-1-3 0,-1 1-4 0,1 1-3 16,-2-2-3-16,-1 1-2 0,-3-3 1 0,-3 3-3 16,-4 1-4-16,-4 3-3 0,-5 2-9 0,-2 2-14 15,-7 4-17-15,-3 4-24 0,-5 2-27 16,-3 5-37-16,-3 6-31 0,-6 10-159 0,-7 3-75 15,-7 5-25-15,-9-1 7 0,-3-3 27 0</inkml:trace>
  <inkml:trace contextRef="#ctx0" brushRef="#br0" timeOffset="10280.41">1826 12489 48 0,'-2'-12'282'0,"2"-2"21"16,-2-3 16-16,0-1-71 0,1-1-97 16,-1 1-51-16,1 0-27 0,0 0-13 0,0 1-8 15,-2 4-2-15,3-2-1 0,-1 4-11 16,-1 1 1-16,1 2-4 0,-1 2-4 15,1 4-6-15,0 2-8 0,-2 2 3 0,-3 6-6 16,-2 6-5-16,-1 5-2 0,-5 7 3 16,-1 9 1-16,0 6 3 0,-1 4 3 15,-2 2 1-15,-1 4 3 0,2 2 0 0,-1 3-6 16,-1-1-1-16,2-3 0 0,2-1-4 15,1-5-2-15,3-4-4 0,2-6 4 16,1-5-2-16,3-5-1 0,0-7-1 16,3-3-2-16,0-5-2 0,2-2 0 0,3-6-3 15,3-6-6-15,4-6-8 0,1-4-8 16,2-9-8-16,2-1-12 0,-1-7-9 15,2-2-8-15,0-6-6 0,1-1-5 0,-3-3-12 16,3-4-48-16,-5-4-71 0,0 3-44 16,-3 0-17-16,-1 2 12 0,2 2 50 15,-4 5 113-15,0 3 150 0,-3 4 98 0,1 1 53 16,2 1 16-16,0 5-22 0,-1 5-49 15,-2 1-63-15,1 4-36 0,-1 5-22 16,4 1-13-16,-1 6-7 0,2 4-6 0,0 6-5 16,2 5-3-16,-1 5-4 0,1 6 1 15,0 3 1-15,0 3 2 0,0 3 3 16,-1 4-1-16,0-1 0 0,1 3-2 15,-1 0-3-15,-1 2-12 0,0-4-62 0,-6 1-123 16,1-6-66-16,-2-6-32 0,1-4-16 16,0-4-1-16</inkml:trace>
  <inkml:trace contextRef="#ctx0" brushRef="#br0" timeOffset="10483.2">1641 12649 26 0,'-9'-3'313'16,"3"-1"24"-16,3-2 12 0,0 2-37 15,3 0-136-15,5 2-80 0,2-2-43 0,6 1-24 16,1 0-10-16,7-3-9 0,4 2-4 16,3-2-3-16,4 3-7 0,3-1-8 0,2 0-10 15,1 2-18-15,-1 2-104 0,-1-4-105 0,4 2-50 16,-5-2-23-16,1 0-5 0</inkml:trace>
  <inkml:trace contextRef="#ctx0" brushRef="#br0" timeOffset="15818.42">3496 9410 187 0,'7'-8'301'0,"-2"-1"17"15,2-4-29-15,-2 2-77 0,0-3-79 0,2 1-45 16,-3-1-24-16,1-2-9 0,-1 1-6 0,0 1-1 16,0 0-3-16,1 0-2 0,-1 1 0 0,0 3-3 15,-1 0-3-15,0 0-1 0,0 2-2 0,-2 1-4 16,0 3-7-16,-1 0-4 0,0 1-8 0,0 1-4 15,0 2-6-15,0 3-3 0,2 6-2 0,-1 3 1 16,-1 2 2-16,0 5-2 0,0 3 2 0,-1 8-1 16,-1 1 0-16,1 6 0 0,-3 1-2 0,2 4 2 15,0 1 0-15,0 1 4 0,1-1-2 0,0-2-1 16,1 0 0-16,-2-5-1 0,0-3 1 15,2-6-11-15,-2-3 4 0,0-3-1 0,2-3-4 16,0-4-2-16,0-6 1 0,-1-3-6 0,-1-3-12 16,0-5-7-16,-2-7-5 0,-2 0-2 0,1-8-3 15,1-2 4-15,-3 0 9 0,3-6 9 0,0 0 6 16,-1-3 4-16,2-1 7 0,0-1 2 0,1-3 0 15,0-1 1-15,-1 0-3 0,0-2-1 0,3-1-5 16,-4-1 2-16,8 2-2 0,-4-2 5 0,4 2 3 16,0 4 5-16,3 3 3 0,0 3 1 0,4 3 4 15,0 2-1-15,1 3 1 0,2-1 1 16,1 4 3-16,2 0 1 0,1 3 2 0,0 1 1 15,2 2 0-15,-1 3 1 0,1 1-3 0,0 3 0 16,-2 3-3-16,1 3 0 0,-2-1-2 0,-1 2-2 16,-2 0-1-16,-3 5 0 0,-3 1 1 0,-2 2 1 15,-4 4 4-15,0 1 3 0,-4 2 3 0,0 4 1 16,-4-2 2-16,-2 3 0 0,-2 1 3 15,-2-1 1-15,-3 1-2 0,1 1 2 0,-3-1-3 16,0-2-1-16,0-1-4 0,2 2-2 0,1-5-4 16,1-1-2-16,2-1-3 0,0-3-2 0,3 0-2 15,3-3-3-15,1 2-5 0,1-6-1 0,1 1-7 16,4-4-1-16,1 0 0 0,2-2-1 0,5-2-4 15,3-4-4-15,0-1 2 0,4 0-2 0,-1 0-2 16,3 0 2-16,-3 0 7 0,1 3 4 0,-1-2 3 16,0 1 5-16,-1 3 5 0,3 3 3 0,-2 1-1 15,2-1 3-15,-2 6 1 0,-3 1-1 0,-1 3 0 16,0 3-1-16,-3 0 2 0,-2 3 0 15,-3 1 5-15,-2-1 6 0,-4 1 7 0,-1-3 8 16,-2 1 6-16,-5-1 4 0,-3-1 0 0,-3 2-1 16,-4-4-1-16,-1-1-3 0,-6 2-5 0,-2-4-6 15,-1-2 0-15,-4 0-3 0,0-1-5 0,-2-1-2 16,1-1-3-16,2 2-3 0,3-4-10 0,1 0-16 15,3-2-20-15,6-2-23 0,-2 0-62 0,2-4-137 16,1-2-68-16,5-3-27 0,1 0-3 0,4 5 11 16</inkml:trace>
  <inkml:trace contextRef="#ctx0" brushRef="#br0" timeOffset="16770.02">3775 12797 152 0,'9'-6'304'0,"1"-2"18"0,0-2-14 15,0-2-81-15,-2-1-93 0,0-3-50 0,1 2-24 16,0-4-6-16,-2 1-3 0,1 1 5 0,1 0 0 15,-6-1-3-15,1 1 2 0,-1-2-4 0,-3 1-1 16,2 4-3-16,-2-3-2 0,-2 0-1 0,-1 0-3 16,-3 0-2-16,0-1-5 0,-5 2-2 0,1 0-3 15,-5 0 0-15,0 3 0 0,-3-1-1 0,3 4-2 16,-3 3-3-16,0 2-1 0,0 4-8 15,-1 4-5-15,2 2-1 0,-3 4-4 0,5 4 0 16,-2 3 0-16,1 3 3 0,0 2 0 0,1 3 0 16,2 1 0-16,2 3 1 0,1 1-2 0,1 1 0 15,3 2-2-15,2 0 1 0,2 2-1 0,2-3-3 16,2 0-2-16,4-1-5 0,3 1-4 15,4 0-7-15,1 0-9 0,3-3-12 0,3 3-13 16,1-5-18-16,3 1-20 0,1 1-19 0,2-3-37 16,-7-1-146-16,0-1-69 0,1-5-26 0,-2 3 2 15,3-8 14-15</inkml:trace>
  <inkml:trace contextRef="#ctx0" brushRef="#br0" timeOffset="17253.63">4634 13659 94 0,'0'-29'296'15,"4"2"26"-15,-3-2-16 0,-1 3-60 0,0 0-67 16,0 5-68-16,-1 3-39 0,-3 0-23 0,4 5-4 16,-1 3-3-16,-1-2-2 0,1 7 0 0,-1-2-1 15,1 3 3-15,0 0-8 0,-1 3-7 16,0 2-6-16,-1 3-2 0,0 4-3 0,1 5 1 15,-2 4-1-15,-1 4 3 0,1 5 3 0,-2 7 1 16,1 6 1-16,-1 6 1 0,1 3 3 16,0 6 0-16,-2 3-3 0,4 6-3 0,-2 0-3 15,1 1-7-15,2 1-5 0,0-2-3 0,1-2-1 16,1-6-1-16,1-5-3 0,1-5 1 15,0-4 0-15,1-6-4 0,0-6-3 0,-2-6-7 16,1-3-5-16,-1-4-7 0,0-7-10 0,0-3-20 16,0-4-20-16,1-6-38 0,-5-4-145 0,0-7-83 15,-3-5-34-15,-2-5-3 0,3-5 9 0</inkml:trace>
  <inkml:trace contextRef="#ctx0" brushRef="#br0" timeOffset="17534.43">4505 13754 224 0,'5'-8'311'0,"3"0"16"0,0-1-49 0,1 0-69 16,5 2-78-16,-1-2-56 0,3 2-29 0,1 3-14 16,3 2-10-16,-1 2 0 0,2 2-1 15,2 2 3-15,-1 5-2 0,-2 4 2 0,1 4-1 16,-2 5 1-16,-3 3 4 0,-2 8 3 0,-1 3 2 15,-4-1 4-15,-2 6 5 0,-1 0 4 16,-3 4-1-16,-3 2-2 0,-3 1-2 0,-3 2-3 16,-1 0-3-16,-2 0-4 0,-4 0-2 0,-1-1-5 15,-2-3-4-15,-3-2-3 0,-2 1-3 0,0-3-7 16,-2-4-6-16,2-4-8 0,0-3-8 15,5-7-20-15,0-3-22 0,5-3-35 0,-1-6-97 16,-1-8-128-16,2-5-59 0,1-8-22 0,3-7 3 16,6-7 23-16</inkml:trace>
  <inkml:trace contextRef="#ctx0" brushRef="#br0" timeOffset="18096.03">6502 12483 231 0,'-1'-6'306'0,"1"2"17"0,-1 1-47 15,-1-2-77-15,2 3-79 0,-2 0-50 16,-1 4-27-16,0 2-12 0,-2 4-8 0,0 4 2 15,-1 4 2-15,1 3 4 0,0 7 9 0,-1 3 4 16,1 4 6-16,-1 6 0 0,0 3-3 16,2 2-1-16,0 2-9 0,1 1-4 0,1 2-5 15,1 0-6-15,1 0-5 0,0 1-2 0,1-4-3 16,0-3-2-16,1-5-6 0,1-3-4 15,0-8-8-15,1-3-12 0,-1-7-9 0,0-1-10 16,0-6-15-16,-2-4-19 0,-1-10-62 0,-3-4-128 16,-1-6-65-16,-3-5-29 0,0-7-4 0,1-3 10 15</inkml:trace>
  <inkml:trace contextRef="#ctx0" brushRef="#br0" timeOffset="18283.23">6283 12610 271 0,'1'-10'314'0,"1"1"14"0,1-1-45 0,0 2-99 16,5 0-81-16,0 2-48 0,3 1-21 0,-2 0-13 15,6 2-6-15,0-1-3 0,3 4 0 0,3 0 0 16,-1 0 0-16,4 0-2 0,1 4 1 16,0 1-3-16,2 2 0 0,0-1-2 0,-2 3 0 15,2 1-3-15,-2 1-9 0,-1 2-10 0,0-1-47 16,-7-1-140-16,-1 1-77 0,-6-5-37 15,-4 2-14-15,-5-3-3 0</inkml:trace>
  <inkml:trace contextRef="#ctx0" brushRef="#br0" timeOffset="18454.83">6411 12873 236 0,'6'1'305'0,"6"-1"15"16,0 0-49-16,4-1-81 0,1-2-83 0,5 0-49 15,1 1-27-15,0 1-13 0,2 1-9 0,0 0-5 16,-1 1-4-16,-1 4-10 0,-3-1-44 15,-4 2-100-15,-5 1-85 0,-6 0-46 0,-4 3-22 16,-3 2-3-16</inkml:trace>
  <inkml:trace contextRef="#ctx0" brushRef="#br0" timeOffset="18626.43">6364 13244 245 0,'-12'14'338'0,"4"-5"18"0,3-1-16 16,3 0-108-16,4-4-96 0,2 0-56 16,4-2-28-16,5-2-13 0,2-2-7 0,5 0-6 15,1 0-2-15,4-2-5 0,4 1-5 0,-1-3-5 16,4 3-3-16,1-3-3 0,1 2-4 15,0-2-8-15,1-1-10 0,1 1-16 0,-5-4-49 16,-4 4-148-16,-4-4-78 0,-3-2-36 0,-6-1-13 16,4-5 4-16</inkml:trace>
  <inkml:trace contextRef="#ctx0" brushRef="#br0" timeOffset="19094.43">7741 9196 12 0,'-5'22'281'0,"-1"-1"22"15,0 3 11-15,0 7-48 0,-2 3-116 0,2 3-63 16,0 7-31-16,-2 2-17 0,1 5-9 0,1 3-8 16,3 2-3-16,-1 5-8 0,2 0 0 0,0 1-3 15,2 2 1-15,2-2 0 0,0-1 2 16,2-6 1-16,-2-1-4 0,0-8-6 0,3-4-9 15,0-8-8-15,-1-4-20 0,-2-11-46 0,-2-2-128 16,-1-8-66-16,-3-9-29 0,0-6-13 16,0-4 6-16</inkml:trace>
  <inkml:trace contextRef="#ctx0" brushRef="#br0" timeOffset="19297.23">7593 9528 221 0,'4'-10'305'0,"-2"1"17"0,2 2-25 0,0 2-100 16,1 2-84-16,3 2-43 0,1-2-24 15,3 3-13-15,2 3-9 0,3-2-8 0,1 1-4 16,2-1-5-16,2 1-3 0,4-1-3 0,1 1-1 16,1 0-2-16,1 0-1 0,1-2-2 0,1 0-5 15,-2 0-9-15,-1 0-22 0,-6 2-92 0,-5-2-104 16,-5 0-51-16,-7 0-26 0,-5 0-5 15</inkml:trace>
  <inkml:trace contextRef="#ctx0" brushRef="#br0" timeOffset="19468.83">7616 9734 240 0,'-2'7'310'0,"2"-3"13"16,3 0-18-16,5-2-124 0,5-2-78 16,3-2-43-16,5 1-24 0,4-3-16 0,4-2-8 15,1 0-11-15,5-2-8 0,1 2-9 0,1-2-11 16,0 2-63-16,-6 6-119 0,-6 0-59 15,-3 4-29-15,-5 0-11 0,-1 0 1 0</inkml:trace>
  <inkml:trace contextRef="#ctx0" brushRef="#br0" timeOffset="20389.23">8061 12504 55 0,'11'-17'289'15,"-2"0"24"-15,0-2 17 0,-1-4-72 16,-4 4-93-16,2 1-48 0,-2 1-25 0,0 2-11 15,-3 0 0-15,0 3 4 0,-1-1 0 0,0 3 0 16,-1 4-8-16,0 0-11 0,-5 0-13 16,2 2-16-16,0 4-11 0,0 2-13 0,-4 3-8 15,-2 5-5-15,-2 5-2 0,-5 4-1 0,-1 4 0 16,-3 3 3-16,-1 6 5 0,0 3 3 15,0 5 5-15,-1 4 3 0,3 1 2 0,0 8 0 16,-2-2-2-16,3 4-1 0,3-4-2 0,5-2-4 16,10 0 0-16,2-4 2 0,3-1-4 0,3-5-2 15,2-3-1-15,6-4-2 0,1-3-2 0,4-3 0 16,2-7 1-16,5-5 2 0,1-2 1 15,0-8-1-15,1-2-1 0,-1-4-5 0,2-6-2 16,0 0 1-16,-4-3 0 0,0-4 0 0,-4-2 2 16,-5 1 5-16,-2-3 1 0,-3 2-3 15,-3-2 1-15,-2 0 1 0,-5 2 0 0,-2-2 0 16,-4 2 2-16,-3 2 0 0,-3 2 0 0,-4 1-1 15,-4 5 3-15,-3 1-6 0,-2 5-4 16,-2 4 0-16,-4 3 0 0,0 4-5 0,-2 3-9 16,3 3-8-16,3 2-15 0,3 1-26 0,3 3-30 15,3-3-43-15,1 3-157 0,2-1-76 0,4-6-29 16,1-4 2-16,4-5 18 0</inkml:trace>
  <inkml:trace contextRef="#ctx0" brushRef="#br0" timeOffset="21044.43">9117 13968 253 0,'6'-26'333'0,"1"0"23"0,-2 0-19 0,-1-2-96 16,-2 2-87-16,1 3-43 0,-1 1-26 15,-1 4-12-15,-1 1-9 0,3 3-9 0,-2 4-7 16,0 4-10-16,1 0-7 0,-2 4-9 0,0 2-3 16,0 1 0-16,-2 5 3 0,2 4 5 15,-1 4 7-15,0 6 5 0,-2 4 0 0,2 9-2 16,-2 2 1-16,-1 5-3 0,0 3-7 0,-1 4-3 15,-2 4-4-15,1 0-1 0,0 8-11 16,3-4-3-16,-1 3-3 0,0 1-2 0,-1-2-3 16,3-3-1-16,0-6-1 0,2-1 0 0,2-4-2 15,-2-7-7-15,4-3-10 0,-1-9-15 0,1-5-17 16,2-3-22-16,1-8-25 0,6-10-26 15,-2-4-113-15,3-10-101 0,2-5-44 0,-1-5-12 16,3-9 11-16,0-6 25 0</inkml:trace>
  <inkml:trace contextRef="#ctx0" brushRef="#br0" timeOffset="21278.43">9485 14020 220 0,'0'-9'355'0,"0"1"30"16,0-2 10-16,0 7-109 0,0-2-109 15,0 3-66-15,0 2-40 0,-2 2-23 0,2 4-11 16,-4 4-6-16,2 3-2 0,-1 5 2 0,0 4 1 15,-3 4-2-15,2 0-2 0,0 4-4 16,0 2-3-16,1 3-4 0,0 4-4 0,1 0-4 16,-1 4-4-16,-1 1-3 0,1 2 6 0,1 2-6 15,-1 1-5-15,-1-1-7 0,1-3-16 0,-1-3-16 16,0-5-20-16,2-4-18 0,-1-7-19 15,-1-7-56-15,-2-5-128 0,-4-6-60 0,-1-8-26 16,-3-6 1-16,2-7 11 0</inkml:trace>
  <inkml:trace contextRef="#ctx0" brushRef="#br0" timeOffset="21434.43">9138 14381 156 0,'-4'-12'357'16,"0"1"28"-16,4 1 13 0,2 0-81 0,3 4-126 16,2 2-77-16,5-2-45 0,3 1-25 15,5 1-13-15,3 0-8 0,3 2-8 0,2-2-4 16,2 0-6-16,4-2-1 0,3 3-4 0,-1-4-9 15,4 1-19-15,0 0-26 0,-1-3-70 16,1-1-146-16,-1-4-72 0,-4-4-33 0,-5 1-3 16,-2-3 12-16</inkml:trace>
  <inkml:trace contextRef="#ctx0" brushRef="#br0" timeOffset="22042.83">10509 12204 280 0,'3'30'308'0,"0"3"16"0,0 4-46 0,-1 3-99 16,2 3-65-16,-2 2-35 0,1 3-16 15,1-2-10-15,-1 1-7 0,1 0-6 0,1 0-5 16,-1 0-7-16,0-2-7 0,-1-1-3 0,1-3-5 16,-1-2-3-16,-2-2-3 0,0-5 0 0,0-4-5 15,2-7-7-15,-3-3-7 0,1-5-11 16,1-3-12-16,-1-4-40 0,-2-5-148 0,-2-6-76 15,-1-4-35-15,-1-7-14 0,1-4-1 0</inkml:trace>
  <inkml:trace contextRef="#ctx0" brushRef="#br0" timeOffset="22276.83">10414 12214 272 0,'-2'-10'334'0,"1"0"19"0,0 3-22 0,-1 0-126 15,2 0-90-15,2 5-51 0,2 1-28 0,0-2-21 16,6 1-4-16,1 2-4 0,1-1-1 0,3 0-2 16,2 1-2-16,2 0-1 0,1 1 0 0,1 0 0 15,0 4-1-15,0-2-6 0,-1 5-6 0,0 0-8 16,0 2-18-16,-4 1-85 0,0-1-116 15,-6 2-56-15,-3-2-28 0,-6 6-7 0,-2 1 7 16</inkml:trace>
  <inkml:trace contextRef="#ctx0" brushRef="#br0" timeOffset="22510.83">10365 12942 93 0,'6'12'312'0,"2"-1"28"16,0-1 20-16,0 2-71 0,5-2-95 15,-3-1-54-15,5 1-27 0,0 0-15 0,2-1-10 16,-1-2-11-16,3 3-9 0,-4-4-11 0,3 0-9 16,-4-1-11-16,2 0-9 0,-1 1-6 0,1-3-8 15,-4 3-10-15,0-2-19 0,-4 0-28 0,-1 2-36 16,-2-5-88-16,-5-1-145 0,-1-3-73 15,-4-5-24-15,-1-2 1 0,-1 0 24 0</inkml:trace>
  <inkml:trace contextRef="#ctx0" brushRef="#br0" timeOffset="23275.24">11968 9463 88 0,'6'-12'296'15,"-1"0"21"-15,-2 1 13 0,1 1-86 0,-2 1-101 16,0 4-58-16,-1 0-31 0,0 2-20 0,-1 1-12 16,0 2-6-16,-1 2-1 0,0 2 2 15,-1 4 1-15,1 2-2 0,-2 4 4 0,1 2-1 16,-2 3-4-16,-2 7-1 0,-2 3 0 0,2 2 2 15,-1 5 0-15,0 3 0 0,2 6 0 16,-1 4-1-16,3 6-1 0,1 0 0 0,1 6 2 16,0-1 9-16,-3-1-2 0,1 2-2 0,2-2-2 15,-2-4-2-15,2-4-2 0,1-2-10 0,-1-4 10 16,-1-6-4-16,1-6-1 0,0-5-1 15,-1-5-6-15,2-5 2 0,-2-4-6 0,-1-2 4 16,1-3 1-16,-4-5-2 0,0-1 1 0,-3-6-9 16,-2-1-14-16,-3-5-18 0,-2-3-28 0,-1-4-53 15,-4-3-142-15,-2-1-69 0,0-8-29 16,-2-3-6-16,5-7 15 0</inkml:trace>
  <inkml:trace contextRef="#ctx0" brushRef="#br0" timeOffset="23478.04">11913 9193 266 0,'25'-7'319'0,"0"-2"14"16,3 1-17-16,3-2-133 0,2 0-78 15,4 2-39-15,0-1-24 0,0 2-12 0,0 4-9 16,0-1-10-16,0 4-17 0,-4 0-49 0,-8 10-145 16,-3 0-78-16,-5 0-40 0,-7 1-18 0,1-3 2 15</inkml:trace>
  <inkml:trace contextRef="#ctx0" brushRef="#br0" timeOffset="24289.24">12573 12464 273 0,'4'-32'326'0,"1"3"24"0,0 0-18 0,-3 3-109 15,0 3-70-15,3 2-37 0,-1 4-17 16,-2 1-10-16,1 3-8 0,0 1-3 0,-1 2 0 15,1 2-5-15,-2 0-8 0,2 4-10 0,-3 0-12 16,0 2-11-16,0 1-11 0,-3 1-9 16,3 3-5-16,0 3-3 0,0 2-1 0,0 4 1 15,-1 4 0-15,-2 7 1 0,1 9 2 0,-2 7 3 16,-3 7 1-16,1 4 4 0,-1 5 3 15,-4 4 2-15,2 2-3 0,-2 3-3 0,-1 2-1 16,2 3-4-16,-1 0-3 0,3-5-7 0,3-2-7 16,2-6-10-16,2-5-14 0,1-6-22 0,2-6-25 15,4-8-24-15,0-11-28 0,2-4-116 0,0-12-109 16,2-6-42-16,0-9-7 0,3-5 9 15,1-5 25-15</inkml:trace>
  <inkml:trace contextRef="#ctx0" brushRef="#br0" timeOffset="24570.04">12788 12858 11 0,'3'-6'319'0,"1"2"35"0,-4-2 23 16,3 0-44-16,-3 0-91 0,-3 4-78 16,1-1-52-16,-1-2-32 0,-3 3-21 0,-2-2-15 15,-5 3-13-15,-1 2-14 0,-7 4-12 0,-2 2-1 16,-3 3 0-16,-3 2-2 0,0 1 1 15,-1 1 3-15,2 4 2 0,0-2 0 0,2 1-1 16,0-1 3-16,7 0-3 0,2-1-1 0,3-1-2 16,4-4-3-16,3 2 2 0,3-1 0 0,4 1 3 15,3 0 0-15,2-2 5 0,7 0-3 0,-2 1-2 16,7 1-2-16,1-2 0 0,5 3-1 15,2 2-3-15,3-2-4 0,1 1-8 0,3 3-14 16,1 1-18-16,1 4-26 0,0 1-42 0,-3 6-157 16,-3-1-76-16,-2-1-34 0,-4 1-6 15,-2-5 11-15</inkml:trace>
  <inkml:trace contextRef="#ctx0" brushRef="#br0" timeOffset="25022.44">13461 14083 27 0,'-3'-18'305'0,"3"-1"27"0,0-1 17 0,0 0-44 15,0-1-118-15,0 4-72 0,2 1-35 0,-1 2-16 16,0 2-5-16,1 2-2 0,-1 1 1 15,0 3-3-15,-1 2-8 0,0 0-8 0,-1 4-9 16,1 0-3-16,-1 4 0 0,-1 2 7 0,1 4 0 16,-2 5 8-16,-1 3 7 0,-1 4 3 15,-2 3-1-15,1 4-1 0,-2 7 3 0,-2 3-6 16,-1 2-4-16,0 2-6 0,2 2-6 0,-1-2-6 15,5-1-12-15,0-5-2 0,5-4-1 16,0-5-2-16,4-2-1 0,1-3 0 0,4-6 6 16,3 1-3-16,5-8-2 0,3-6-2 0,4-4-2 15,4-3-4-15,4-4-10 0,-1-3-16 0,2-2-19 16,0-2-29-16,1-1-38 0,0-2-39 15,-1-1-100-15,-1-2-118 0,0-2-52 0,-8 1-9 16,2-3 17-16,0 1 32 0</inkml:trace>
  <inkml:trace contextRef="#ctx0" brushRef="#br0" timeOffset="25911.64">15478 12738 22 0,'4'-12'316'0,"-2"-1"27"16,0 0 15-16,0 4-35 0,-1 1-133 15,0 2-85-15,1 3-47 0,-2 3-18 0,2 1-6 16,-2 7 2-16,0 2 6 0,0 4 8 0,-2 7 7 16,0 3-2-16,-2 7 1 0,0 5-4 0,-5 4-2 15,1 4-3-15,1 2-1 0,-3 2-6 16,0 4-5-16,2 2-7 0,2 1-8 0,-1-3-5 15,1 0-6-15,2-4-2 0,1-4-1 0,3-5-3 16,0-7-1-16,0-5-2 0,0-6-3 16,0-4-3-16,0-8-5 0,3-4-11 0,1-6-12 15,0-9-7-15,3-3-8 0,-3-8-10 0,2-3 0 16,-1-7 1-16,1-4 1 0,0-4-4 15,-1-4-1-15,-1-2-1 0,0-4-6 0,0 0 2 16,0-2 5-16,3 2 10 0,-2 2 14 0,-2 2 15 16,0 3 17-16,-1 6 15 0,0 4 13 0,0 6 8 15,1 3 1-15,0 4 1 0,-1 4-3 0,1 4-3 16,1 1-3-16,0 7 1 0,1-2 3 15,1 5 3-15,0 5 5 0,2 2 8 0,0 2 3 16,0 4 0-16,0 4-1 0,0 3-3 0,3 4-7 16,-2 0-6-16,3 2-5 0,-1 2-6 15,-1-1-5-15,2 2-3 0,-1-1-2 0,-2-5-3 16,3 2 1-16,-4-5-2 0,0 0 1 0,4-2-1 15,-3-5 0-15,1-5-1 0,3-4-2 16,0-4 1-16,4-5-2 0,1-5 0 0,0-4-2 16,0-2-1-16,0-5-3 0,1-1-2 0,-2-2-3 15,0-1 1-15,0-1-2 0,-2 3 0 0,0 1 4 16,-5 1 1-16,0 5 2 0,-4 2 4 15,0 4 1-15,-4 5-1 0,1 3 4 0,1 2 2 16,-1 0 3-16,0 6 2 0,0 4 6 0,-1 5 9 16,-2 5 3-16,-3 5 5 0,0 5 6 0,-2 3 3 15,0 4 4-15,-1 3 0 0,0 3 0 0,-1 2-4 16,1 2-4-16,2-2-6 0,0 4-6 15,2-4-9-15,2 0-3 0,0-3-5 0,2-2-5 16,1-6-9-16,-1-2-15 0,3-8-28 0,2-6-41 16,5-5-52-16,3-12-181 0,2-9-89 15,-1-11-38-15,-6-9 0 0,0-8 26 0</inkml:trace>
  <inkml:trace contextRef="#ctx0" brushRef="#br0" timeOffset="26520.04">16988 9339 53 0,'4'-7'294'0,"-4"-1"19"0,1 2 14 16,-2 6-70-16,-2 0-98 0,-2 7-59 0,-1 6-30 16,-4 3-13-16,-1 7-4 0,-2 6-3 15,-3 6-2-15,-1 7-3 0,1 3-6 0,-2 7-6 16,3 6-8-16,-3 0-6 0,1 1-5 0,3 2-5 15,-1-4-1-15,3-2-1 0,3-4 0 16,0-8 1-16,1-2 0 0,3-8-1 0,1-7 1 16,2-4-1-16,-1-5 0 0,0-5-3 0,0-4-12 15,2-6-8-15,1-8-11 0,0-8-8 0,1-7-10 16,2-3-3-16,0-7 3 0,4-3 3 15,0-3 8-15,-1-2 3 0,5-6 1 0,-2 0-1 16,3-3-17-16,1-2-59 0,-1-1-115 0,3-3-57 16,-3-2-29-16,1 5-9 0,0-2 12 0</inkml:trace>
  <inkml:trace contextRef="#ctx0" brushRef="#br0" timeOffset="26754.04">16962 9349 47 0,'14'-10'286'0,"3"3"26"15,-2 3 14-15,1 8-61 0,-2 2-103 0,2 4-61 16,-1 5-37-16,1 2-18 0,-1 5-7 16,1 4-7-16,-3 3-3 0,1 3-2 0,0 3-3 15,-1 2 1-15,2-1-2 0,-2 1-2 0,2-2-3 16,-3-2 0-16,1-3 4 0,-2-2-1 15,-2-8 5-15,1-1 5 0,-2-6 13 0,2-3 6 16,2-6 6-16,1-4 5 0,3-8 2 0,1-2 5 16,1-5-9-16,0-5-8 0,2-5-9 0,2-5-9 15,-3-4-8-15,2-2-14 0,1-4-4 0,-4-3-7 16,1 0-9-16,-3-2-14 0,0 0-18 15,-3 0-13-15,0 3-18 0,-3 6-17 0,-2 4-18 16,0 6-23-16,-6 3-95 0,-2 7-97 0,-4 6-41 16,-6 8-10-16,-2 8 9 0,-6 10 27 0</inkml:trace>
  <inkml:trace contextRef="#ctx0" brushRef="#br0" timeOffset="27534.04">17050 12452 59 0,'0'2'320'15,"0"-2"36"-15,-1-2 24 0,0-1-52 0,-2 0-100 16,3-1-69-16,0 0-39 0,0 4-26 0,0-4-17 15,-2 2-14-15,0 2-12 0,1 0-10 16,-2 0-13-16,-2 0-9 0,1 2-6 0,-6 2-5 16,-3 7-1-16,0 1 0 0,-7 4 3 0,0 4 3 15,-1 2 4-15,0 5 4 0,-1 2 3 0,2 5 3 16,1 5-1-16,0 2-1 0,4 2-2 15,3 0-6-15,2 0-3 0,4-3-5 0,5-1 1 16,4-6-3-16,3-1 1 0,6 0-1 0,0-4 2 16,6-4 2-16,0-5 0 0,4-7 2 0,4-6-3 15,0-6 0-15,4-3-3 0,0-10-3 16,1-2-5-16,1-9-3 0,-4 0 1 0,1-6-1 15,-5-2-1-15,-1-7-1 0,-5-3-1 0,-3-1-3 16,-3-4-6-16,-6-2-3 0,-2 1-2 16,-4 2 3-16,-1 1-2 0,-4 4 5 0,-5 5 3 15,-2 5 2-15,-3 8 2 0,-4 7-1 0,-4 6-3 16,-2 4-2-16,-1 8-3 0,0 4-4 15,0 8-13-15,2 2-19 0,1 3-22 0,6 4-27 16,2 2-48-16,0-4-149 0,4 0-67 0,3 1-23 16,1-1 2-16,2 5 20 0</inkml:trace>
  <inkml:trace contextRef="#ctx0" brushRef="#br0" timeOffset="28158.04">18293 14119 219 0,'1'-6'333'0,"-1"-3"22"0,0 2-3 0,0 0-87 16,0 0-90-16,-1 1-52 0,1 3-25 0,0 2-20 16,-3 1-13-16,2 1-20 0,-2 5-7 0,-1 1-4 15,-2 7-1-15,-1 2 2 0,-2 5 2 16,-1 9 4-16,-1 3 1 0,-2 8-3 0,2 0 0 15,-4 8-2-15,2 4-4 0,-2 7-6 0,2 2-5 16,-2 5-7-16,3 1-3 0,0-1-5 16,2-2 1-16,1-7-1 0,3-5 2 0,-1-6-2 15,4-8 0-15,0-7-1 0,2-9-4 0,-1-7-8 16,4-6-13-16,1-8-17 0,0-11-18 15,1-10-23-15,3-10-26 0,-4-7-22 0,2-8-19 16,-3-5-92-16,0-6-96 0,-2-6-41 0,0 0-6 16,-2-2 13-16,0-1 21 0</inkml:trace>
  <inkml:trace contextRef="#ctx0" brushRef="#br0" timeOffset="28407.64">18192 13816 66 0,'13'-6'297'15,"4"-1"25"-15,-3 1 1 0,2-1-59 16,1 0-90-16,-1 5-71 0,0 1-36 0,1 1-20 15,1 1-11-15,0 1-8 0,1 5 3 0,-2 0 5 16,0 3 4-16,0 2 9 0,0 1 7 16,-3 4 5-16,1 1 3 0,-4 5-1 0,-2 0-6 15,0 2-4-15,-4 5-5 0,-1-5-8 0,-4 4-7 16,-4-3-5-16,0-3-1 0,-5 3-6 15,-3-6-5-15,-5 1-2 0,-4 3-4 0,-3-3-5 16,-4-1-3-16,-1-6-9 0,-2-7-13 0,2-3-22 16,0-3-34-16,3-6-42 0,-3 0-174 0,6-7-87 15,5-4-36-15,5-4-5 0,5-9 19 0</inkml:trace>
  <inkml:trace contextRef="#ctx0" brushRef="#br0" timeOffset="29031.65">19896 12852 84 0,'7'-10'296'16,"3"-4"26"-16,-5 0 16 0,-2-1-73 15,0-1-96-15,-3 3-43 0,0-5-25 0,-3 4-14 16,0 1-10-16,-2 1-13 0,-5 3-13 0,0 2-15 16,-6 4-10-16,-1 3-8 0,-4 3-5 0,-3 4 0 15,-1 3 2-15,-2 4 6 0,-2 6 3 0,-2 2 5 16,1 5 5-16,-2 4 3 0,2 3-2 15,0 7-3-15,5 2-4 0,2 0-4 0,4 3-5 16,4-1-5-16,4-3-3 0,3 0-3 0,5 1-1 16,6-1-1-16,2-4-1 0,5-3-1 0,2-5 1 15,4-8-1-15,3-3 1 0,1-6-2 16,4-5-3-16,1-4-1 0,2-6-4 0,0-7-2 15,2-5-5-15,0-5-1 0,-1-6-3 16,0-5-4-16,-4-2-6 0,-2-7-7 0,-4-3-8 16,2-3-8-16,-7-2-9 0,-2-2-5 0,-5 2 1 15,-6 0 6-15,0 4 10 0,-4 2 13 0,-1 6 15 16,-3 5 14-16,-1 5 9 0,-1 8 8 15,-4 2 7-15,2 8 7 0,0 3 7 0,0 4 5 16,1 4 7-16,1 3 5 0,3 5 2 0,2 5-2 16,3 3-2-16,4 4-1 0,3 3-4 0,2 2-10 15,6 2-1-15,3 2-1 0,5 2-4 0,4 0-2 16,5-1-2-16,3-3 4 0,4 2-4 15,4-1-3-15,6-3-3 0,2 2-4 0,0-3-12 16,0-1-16-16,-2-3-26 0,3-1-38 0,-6-1-48 16,-3-2-187-16,-5-5-93 0,-7-9-37 15,-10-6-6-15,-3-16 21 0</inkml:trace>
  <inkml:trace contextRef="#ctx0" brushRef="#br0" timeOffset="34491.66">17097 2060 252 0,'-1'-3'305'15,"-3"-5"19"-15,2-1-38 0,0 2-95 0,0-2-69 16,1-1-37-16,0 1-16 0,-1 0-11 16,0 1-4-16,2 2-1 0,0-1-1 0,0 1 0 15,2 1-1-15,1 0 1 0,-2 0-1 0,-1 1-1 16,-1 1-4-16,0 3-3 0,1-4-3 0,0 2-5 15,0 1-7-15,0 0-4 0,0 1-9 0,-2 0-7 16,0 0-4-16,2 0-5 0,0 1-5 16,2 0-1-16,1 1 0 0,2 2 2 0,4 2 1 15,2-2 1-15,4 3 3 0,3-1 1 16,2 2 0-16,4-2 1 0,3 2-2 0,0 2-1 15,3-4 1-15,3 0-2 0,1 0-1 0,0-1-1 16,1 0 3-16,-1 0-2 0,0 0 0 16,-2 2 1-16,-1-4-2 0,0 4-2 0,-3-1-9 15,-3-2-12-15,-2 3-17 0,-5-2-18 0,-5 1-19 16,-2 4-17-16,-3 3-23 0,-8-1-141 0,-4 1-64 15,-2-5-24-15,-5-2-2 0,2-4 8 0</inkml:trace>
  <inkml:trace contextRef="#ctx0" brushRef="#br0" timeOffset="34788.06">17556 1875 11 0,'-2'-8'296'0,"2"0"27"0,0 2 11 16,2 0-50-16,-1 0-108 0,2 4-79 15,0-2-43-15,3 2-26 0,2 0-12 0,1 2-8 16,2 0-3-16,3 2-3 0,1 4-1 0,2 2-1 16,1-1 1-16,1 4-1 0,2 3 1 15,0 1 0-15,1 2-1 0,-2-1 1 0,-1 4-1 16,-1 0 2-16,0 1 1 0,-5 3 2 0,-2 1 0 15,-4 1 2-15,-5-3-1 0,-5 3 0 0,-7-3 0 16,-5 1-1-16,-7-3 1 0,-2 1-1 16,-4 0 0-16,0 1-1 0,1-4-7 0,0 0-7 15,2 0-13-15,1 0-13 0,5-5-43 0,2 0-132 16,2-2-66-16,7-8-31 0,4-2-9 0,8-5 2 15</inkml:trace>
  <inkml:trace contextRef="#ctx0" brushRef="#br0" timeOffset="35396.46">18912 1608 240 0,'4'-4'314'0,"-2"2"19"0,1 2-42 0,-2 0-79 15,0 0-81-15,-1 0-49 0,-1 0-31 0,0 0-19 16,-4 6-10-16,0 0-7 0,-3 4-3 16,-2 1 1-16,-2 4-1 0,-4 4 2 0,0 0 2 15,-3 4 2-15,-2-1-4 0,-2 5 1 0,-1 1-1 16,-1 3 0-16,0 0-2 0,-2 3-3 0,1 0 2 15,-1-2-3-15,0 2-4 0,2-3-4 16,2 1 1-16,2-5 0 0,3-3-1 0,2-2 1 16,1-3-1-16,4-1 1 0,2-6-1 0,2-1-6 15,1-3-2-15,2-1-4 0,2 0 1 16,0-5 0-16,4-1-1 0,0-2 1 0,3-5 2 15,5 0-1-15,3-8-1 0,0-4-1 0,4-1 4 16,-2-2 1-16,4-4 5 0,-1-3 2 16,0-2 2-16,0-2 1 0,2 1 1 0,1-3 0 15,1-1-1-15,-1 0 0 0,-1 0 0 0,0 2 2 16,-3 0 3-16,0 4 6 0,-3 4 3 0,-1 4 2 15,-4 5 1-15,-1 2-4 0,-1 3-6 0,-2 1-7 16,-1 6-3-16,-1 0 0 0,1 6-1 16,-1 2 1-16,0 5 2 0,3 4 1 0,-4-1 1 15,1 5-1-15,0 3-2 0,-1 3 1 0,1 5-2 16,0 1 1-16,2 2-1 0,-2 3-1 0,2 1 1 15,3 0-2-15,0 2 0 0,0 1-4 16,1-1-5-16,-2-1-12 0,-1 0-16 0,-3-4-14 16,0-1-20-16,-5-7-59 0,-2-4-117 0,-4-8-54 15,-4-2-18-15,-1-3-4 0,-4-3 12 16</inkml:trace>
  <inkml:trace contextRef="#ctx0" brushRef="#br0" timeOffset="35568.06">18445 2066 271 0,'-2'-3'295'15,"4"0"2"-15,1 3-58 0,3 3-70 0,4 0-71 16,4 1-40-16,3 1-20 0,6 2-15 16,1 3-8-16,2-4-8 0,2 5-11 0,4-1-12 15,0 0-42-15,-3 0-129 0,2-2-67 0,-1-5-33 16,-1 1-15-16,2-4 0 0</inkml:trace>
  <inkml:trace contextRef="#ctx0" brushRef="#br0" timeOffset="36660.06">19250 1996 266 0,'0'-2'303'15,"0"0"13"-15,0-2-61 0,1 2-80 0,2 1-71 16,-2-4-43-16,2 3-26 0,4-2-12 16,1 0-8-16,1 6-3 0,2-2-2 0,2 0-1 15,-1 2-1-15,2-1 1 0,1 2 0 0,1-3 1 16,0-3 3-16,1 2-3 0,3 1 2 0,1 0 0 15,2 1-2-15,-1 2-3 0,-1-2-2 0,3 0-1 16,0 1-1-16,-1 0-2 0,-3-1-1 16,0 0-1-16,-2 1-1 0,-2 2-5 0,-3-1-7 15,0 0-8-15,-2 1-9 0,-2-1-26 0,-4 1-119 16,-4-1-83-16,-1-3-38 0,-1 2-15 0,1-2-2 15</inkml:trace>
  <inkml:trace contextRef="#ctx0" brushRef="#br0" timeOffset="37143.66">20063 1809 36 0,'0'-1'233'0,"0"-2"14"0,2 0-17 0,0 3-34 15,0-4-42-15,-1 2-37 0,1 1-40 0,-1 0-28 16,-1-1-14-16,0 2-10 0,0 0-4 0,0 0-1 15,0 0-5-15,0-4-1 0,1 4-6 16,0 0-2-16,2 4 0 0,-3-4-2 0,1 3 2 16,1 4 3-16,-1-1 5 0,-1 1 4 0,4 5 2 15,-3 1 2-15,0 4 5 0,1 4-2 16,-1-1-3-16,1 5-1 0,1 1-3 0,-3 3-3 15,2 2-3-15,-1 1 0 0,2 5-3 0,-1-1 0 16,2 1-3-16,-2 0-1 0,0 0-2 16,1-3-4-16,0-1 1 0,1-6 0 0,-1-5 0 15,0 1-5-15,-1-7-6 0,0-1-9 0,-2-2-8 16,0-6-10-16,0 1-19 0,-7-7-48 0,-6-2-116 15,-1-8-57-15,-3-3-27 0,-2-6-8 0,5-2 9 16</inkml:trace>
  <inkml:trace contextRef="#ctx0" brushRef="#br0" timeOffset="37393.26">19850 1729 56 0,'3'-10'293'15,"1"0"20"-15,2-1 12 0,0 5-74 0,2-4-103 16,3 3-63-16,0 1-34 0,3 1-14 15,0 0-8-15,6 3-2 0,-2 2-3 0,4 0-3 16,2 0-1-16,2 2-3 0,-1 2-3 0,3-2-2 16,0 3-2-16,3 0-2 0,-1 0 0 15,1 0 1-15,1 2-1 0,-1-1-5 0,-1 4-9 16,-1-4-11-16,-4 0-13 0,-1 1-22 0,-4-1-78 15,-1-2-111-15,-7-2-55 0,-5-1-23 0,-3 0-3 16,-5 5 10-16</inkml:trace>
  <inkml:trace contextRef="#ctx0" brushRef="#br0" timeOffset="37580.46">20019 1988 236 0,'7'8'294'0,"4"1"16"0,2-2-30 0,2-1-114 16,2-1-63-16,5-3-37 0,2 2-20 15,1 0-13-15,1-2-9 0,2 2-7 0,4-3-3 16,0 0-5-16,-2 1-2 0,0 2-7 0,-7-4-8 16,0 2-14-16,-6-1-32 0,-2 2-103 15,-6-3-90-15,-6-3-43 0,-3 3-17 0,-3-1-1 16</inkml:trace>
  <inkml:trace contextRef="#ctx0" brushRef="#br0" timeOffset="37814.46">20010 2447 162 0,'18'0'288'16,"2"-7"22"-16,-1 1-19 0,1-3-86 0,1-1-74 15,3 0-41-15,2 0-24 0,-2 0-17 0,3 0-10 16,-1 2-8-16,0 1-7 0,2 1-4 0,0 1-6 15,-1-1-2-15,-1 3-12 0,-2 2 0 16,-3 1-5-16,1 1-11 0,-5 2-15 0,-2 3-37 16,-9 2-133-16,-3-1-78 0,-7-1-38 0,-6 2-11 15,0-4 5-15</inkml:trace>
  <inkml:trace contextRef="#ctx0" brushRef="#br0" timeOffset="40544.47">20861 2260 4 0,'1'0'265'0,"3"-1"24"16,-4-1-5-16,1-5-46 0,2 0-73 0,0 3-62 15,2 0-43-15,-2 6-23 0,2-2-12 0,0 0-8 16,3-2-1-16,-1 1 3 0,1-3 2 15,0 1 0-15,2 0 4 0,-2-1 0 0,3-1 1 16,1 1 0-16,0-3 2 0,2-1 3 0,1 4-2 16,4-4 0-16,0 2-1 0,3-2-1 15,3 2-4-15,3-1-4 0,0 0 0 0,4 0 0 16,0 1-2-16,1-2-2 0,-2 2-1 0,1-3-3 15,-1 0-2-15,-1 2-3 0,1 1-2 0,-5 2-2 16,-3 1 0-16,-2 2-2 0,-4-1-8 16,-4 2-13-16,-2 0-16 0,-2 2-20 0,-3 0-35 15,-8 4-144-15,-4-2-74 0,-4 2-32 0,-4-3-7 16,3-3 10-16</inkml:trace>
  <inkml:trace contextRef="#ctx0" brushRef="#br0" timeOffset="40996.87">22073 1764 97 0,'6'-7'291'0,"2"-7"20"16,1 2 9-16,-2 4-86 0,0-3-92 16,-2 3-47-16,1-1-22 0,-1 2-13 0,1 3-4 15,0-1-10-15,-1 1-4 0,-2 3-10 0,0 1-12 16,-3 0-7-16,0 4-7 0,0 0-4 0,0 6-5 15,0 0 4-15,0 6 1 0,-2 1 2 0,1 5 2 16,-2 3 2-16,-1 4-2 0,0 0 0 16,-1 3-1-16,2 1-2 0,1 2-2 0,-1 3 0 15,2-2-1-15,-1 0-1 0,2-1 1 0,2-1 0 16,-1-4-1-16,2-1 1 0,-1-5 0 15,1-6-3-15,1 1-8 0,-2-4-8 0,1-2-13 16,1-2-16-16,-2-4-16 0,-1-4-56 0,2-5-120 16,-2-4-55-16,-1-5-25 0,0-4-2 15,-1-2 6-15</inkml:trace>
  <inkml:trace contextRef="#ctx0" brushRef="#br0" timeOffset="41230.87">22049 1612 40 0,'3'-10'283'0,"2"-4"20"0,0 5 13 16,3-1-64-16,-2 1-97 0,0 3-61 16,3-1-33-16,0 1-16 0,2 2-7 0,1 0-15 15,3 2-2-15,0 2-4 0,2 0-2 0,3 2-2 16,-3 2-6-16,6 0 0 0,-3 2-1 15,2 1 0-15,1 2-1 0,-1 0 0 0,1 1-2 16,1 2-8-16,-3-1-15 0,-2 3-23 0,-1-2-136 16,-5 4-89-16,-5-4-43 0,-3 1-18 15,-5-1 0-15</inkml:trace>
  <inkml:trace contextRef="#ctx0" brushRef="#br0" timeOffset="41449.26">21846 2219 51 0,'-4'14'279'0,"2"-7"21"0,4 0 13 0,-1 0-78 0,6-2-91 16,2 0-53-16,1-2-30 0,4 0-14 16,0-1-11-16,4 0-6 0,2 2-6 0,3-2-2 15,1 2-6-15,2-2-2 0,2 4-3 0,1-3-2 16,4 4 0-16,-1 0-6 0,2 2-13 0,0-2-24 15,-7 2-132-15,-2-4-94 0,-3-4-50 16,-3 0-20-16,-2-3-2 0</inkml:trace>
  <inkml:trace contextRef="#ctx0" brushRef="#br0" timeOffset="47907.68">6359 11828 155 0,'0'-2'310'0,"4"-4"19"0,-3 2-7 15,-1-2-91-15,0 3-99 0,0 0-57 0,1-1-29 16,1 1-17-16,-1-3-10 0,0 2-5 15,1 0-4-15,0 8-4 0,-2-4-4 0,2 0-2 16,-1 0 2-16,-1 0-1 0,0 0-1 0,0 0 0 16,0 0-1-16,0 2 1 0,-1 0 1 15,-1 0-1-15,2-1 1 0,0 2 0 0,2 0 0 16,-1 1-5-16,0-1-3 0,2 2-9 0,0 1-33 15,-3 1-145-15,0-4-76 0,-2 1-38 0,2-4-20 16,0-4-2-16</inkml:trace>
  <inkml:trace contextRef="#ctx0" brushRef="#br0" timeOffset="48703.28">10429 11861 148 0,'4'-2'323'0,"-1"-2"25"16,-1 1 14-16,-1 0-100 0,0 2-100 15,0-2-60-15,0 2-40 0,-1 1-16 0,0-2-11 16,0 2-9-16,0 0-6 0,2 0-6 0,-1-4 3 16,1 4-8-16,-1 0-3 0,-1 0-3 15,0 0-1-15,0 0-2 0,0 0 0 0,0 0-3 16,0 0-4-16,0 0-8 0,-1 0-13 0,1 0-14 15,0 0-24-15,0 0-67 0,-3 4-122 0,0-4-57 16,1 2-23-16,-1-4-3 0,3-2 12 16</inkml:trace>
  <inkml:trace contextRef="#ctx0" brushRef="#br0" timeOffset="50528.48">22964 1963 265 0,'4'-4'321'0,"1"2"18"16,-1-1-39-16,1 2-106 0,4-2-80 16,-1 0-46-16,3-1-24 0,3 1-14 0,2-2-2 15,5 0-1-15,3 0-2 0,2-1-2 0,3-1 0 16,2-1 0-16,3-1-2 0,-1 0 0 0,2 2-4 15,-2-2-5-15,4 3-3 0,-3-1-5 0,-1 3-2 16,-1-2-2-16,-3 2-5 0,-2 2-6 16,-2 1-15-16,-5 1-18 0,-1 0-24 0,-4 1-100 15,-6-1-103-15,-3 0-51 0,-6 0-15 0,3-2 2 16,-3-2 16-16</inkml:trace>
  <inkml:trace contextRef="#ctx0" brushRef="#br0" timeOffset="50871.68">24070 1441 53 0,'0'-2'320'0,"3"-4"25"0,-3 2 13 15,0 0-51-15,0 2-130 0,0-2-78 0,0 3-48 16,0 1-25-16,0 2-13 0,0 3-6 16,-3 3 1-16,2 6-2 0,-3-1 1 0,1 6-2 15,0 1 0-15,-3 4-1 0,1 0-1 0,-3 3-1 16,1 1-1-16,0-1 2 0,1 1 0 0,-1 1-2 15,2 4 0-15,-2-2 1 0,2-1-1 0,0 1-1 16,0-5-4-16,3 0-2 0,0-5-8 16,0-1-9-16,2-4-8 0,0-3-7 0,0-3-6 15,0 0-3-15,0-4 1 0,2-2-9 0,-2-4-56 16,0 0-102-16,2-9-52 0,-1-5-25 15,2-2-11-15,0-3 9 0</inkml:trace>
  <inkml:trace contextRef="#ctx0" brushRef="#br0" timeOffset="51308.49">24089 1460 62 0,'4'-13'293'0,"1"1"20"0,0 2 7 16,-1 3-77-16,-2 1-97 0,0 3-68 16,2 3-35-16,0 3-20 0,-1 0-8 0,1 5-4 15,-1 0-3-15,3 8 1 0,-2-3 2 0,0 6 1 16,0 1-1-16,2 4 1 0,-1 0-1 0,1-1 0 15,0 2-5-15,1 0-1 0,-1 2-1 0,1-5-1 16,0 1-2-16,-3-6 1 0,2-2 1 16,-2-2 1-16,0-1 0 0,2-4-1 0,0-1 3 15,1-2 1-15,1-5 1 0,0-2-2 0,3-1-1 16,2-4 1-16,2-3-1 0,2-4-4 15,1 0 2-15,-1-3 2 0,3-1 0 0,1-2-3 16,-2-1 0-16,2 1 0 0,1-5 2 0,-3 1-3 16,2-1 1-16,-2 1 0 0,-1 1-1 15,-1 1-1-15,-2 5 0 0,-1 1 0 0,-4-1-1 16,3 6 0-16,-4 1-1 0,-1 3-2 0,-1 4 0 15,0 0 1-15,-1 3 2 0,-2 6 2 0,3 0 5 16,-1 4 6-16,-3 5 5 0,1 6 2 16,0 3 2-16,-1 0 2 0,-1 4 1 0,1 2 1 15,2 4-2-15,-2 1 0 0,2 0-2 0,2-1-1 16,2-1-6-16,-2 0-3 0,0-3-1 0,-1-4-3 15,1-3 2-15,-2-1-2 0,0-2 1 0,1-3-5 16,-1-1-8-16,2-4-16 0,-2-1-21 16,-2 1-27-16,-6-2-130 0,-2-3-99 0,-5-2-48 15,1-1-16-15,0-5 5 0</inkml:trace>
  <inkml:trace contextRef="#ctx0" brushRef="#br0" timeOffset="54444.09">25496 1994 191 0,'3'4'319'15,"0"0"13"-15,6-4 8 0,4 0-131 0,3-6-96 16,6 2-55-16,4-3-30 0,2 1-13 0,5-3-10 16,3 2-4-16,2-2-4 0,6 2-2 15,0-1-5-15,4 2-12 0,-3 2-49 0,-1-2-129 16,-6 1-66-16,-1-1-35 0,-6 3-15 0,-2 3 3 15</inkml:trace>
  <inkml:trace contextRef="#ctx0" brushRef="#br0" timeOffset="55005.69">27294 1408 252 0,'0'-28'331'16,"-4"4"15"-16,-1 3 6 0,-3 5-159 0,-4 6-87 16,0 3-49-16,-8 7-27 0,-1 3-13 0,-5 6-4 15,-1 4-3-15,-2 3-3 0,-2 6 1 16,0 5-1-16,-2 1 1 0,0 6-3 0,0 0 1 15,1 5-2-15,0 1-1 0,4 1-3 0,0-2 1 16,4 0 1-16,2 0-1 0,5-1 3 16,2-3-1-16,4 0 2 0,3-1-4 0,2-3 2 15,5 0 0-15,2-3-1 0,3-6 2 0,5-3-1 16,2-2 3-16,4-3 0 0,5-6-1 0,7-4 1 15,4-4-3-15,3-2 0 0,4-7 0 0,2-2 0 16,2-6 0-16,0-5-1 0,-2-1 1 16,0-7-1-16,-6-1 0 0,0 0 2 0,-4-1-1 15,-4 1 0-15,-3-4-2 0,-4 1 1 0,-7 3 0 16,-4-1-2-16,-3 1 1 0,-5 1-3 15,-5 0 1-15,-4 4 0 0,-6 0 0 0,-2 4 0 16,-6 3-1-16,-2 5 3 0,-1 2-1 0,-1 5-1 16,-3 1 1-16,3 6 0 0,-1 0 1 15,1 6-1-15,2 0 2 0,1 2 1 0,4 4-2 16,2 1 3-16,4 3 0 0,2 1 2 0,4 5 1 15,4-2 1-15,4 5 3 0,4 1-2 0,4-1 2 16,5 4 0-16,3 1-4 0,6-2 0 16,3 2-3-16,4 2 1 0,3-4-4 0,3 2-1 15,2 0 0-15,3-1-2 0,2-1-5 0,3-1-13 16,0 1-17-16,4-5-25 0,-9 3-129 0,-4-1-98 15,-5-7-45-15,-11-7-19 0,0-4 4 0</inkml:trace>
  <inkml:trace contextRef="#ctx0" brushRef="#br0" timeOffset="67719.71">9102 4612 183 0,'9'-20'297'16,"0"1"18"-16,1-1-23 0,-2 4-90 0,-2 1-81 15,0 1-42-15,-1 1-20 0,0 2-9 16,-2 3-2-16,-1 1 1 0,0 2 0 0,-2 1-1 15,0 3-7-15,0 1-6 0,-3 0-9 0,-1 0-9 16,0 4-7-16,-1 0-5 0,-2 6-3 16,-2 5-2-16,-6 5-5 0,-1 5 0 0,-3 5 0 15,-4 1 0-15,-2 6 0 0,1 2-1 0,-3 2 1 16,-1 3 1-16,2 1-2 0,-1 0 0 15,3-2 1-15,3 0 2 0,1-1 2 0,2-4 1 16,4-3 0-16,1-5 2 0,2-5-1 0,3-2-3 16,3-6-2-16,1-2-3 0,1-5-3 0,3-1 4 15,1-4-4-15,3-5-2 0,4-5-3 16,5-5-3-16,1-6-2 0,4-5-8 0,1-3 1 15,2-7 2-15,-2-1 5 0,2-1 6 0,1-3 4 16,-4-1 5-16,1-1 3 0,-1-2 2 0,-2 4 0 16,2 0 1-16,-4 0 3 0,2 2-2 15,-2 3 1-15,-2 0 2 0,2 5-1 0,-4 1 2 16,1 5-1-16,-1 1-2 0,-2 5 1 0,0 1-2 15,-1 6 3-15,-1 2-2 0,1 2 4 16,-1 7 2-16,2 1 1 0,-1 4-1 0,0 5 5 16,-1 5-5-16,-2 3-6 0,3 1-3 0,-2 5-1 15,0 2-1-15,1 3-9 0,-1 2 4 16,2 0 2-16,2 1-1 0,-3-1-2 0,1 1-2 15,1 0 0-15,1-1-3 0,-3-1-4 0,-2-3-5 16,2-3-8-16,-1-4-30 0,-2-3-74 0,-3-4-99 16,-5-1-49-16,0-4-23 0,-2-5-5 0</inkml:trace>
  <inkml:trace contextRef="#ctx0" brushRef="#br0" timeOffset="67906.91">8989 4970 33 0,'-4'-11'290'0,"1"-1"21"0,1 2 13 16,1 2-67-16,1 1-103 0,3 0-68 0,1 0-36 15,4 1-22-15,3 2-5 0,0-2-8 0,2 2-5 16,3-2-2-16,0 3-4 0,2 0 0 16,1 1-5-16,2 1-2 0,0 1 2 0,-1 1-2 15,2 2-10-15,-1 0-9 0,-2 3-88 16,0-3-108-16,0 0-59 0,-3 3-27 0,1-3-10 15,-2 0 5-15</inkml:trace>
  <inkml:trace contextRef="#ctx0" brushRef="#br0" timeOffset="68109.71">9737 4924 93 0,'2'4'297'0,"0"-3"17"0,2-1 10 0,1-1-90 15,1-2-102-15,4 0-61 0,1 0-31 16,5-2-15-16,-1-3-12 0,4 0-7 0,4 0-3 15,1-2-2-15,0 3-6 0,3 1-9 0,-1-1-9 16,-1 6-61-16,-4 2-118 0,-2 0-63 16,-2 5-29-16,-2-4-10 0,2-2 2 0</inkml:trace>
  <inkml:trace contextRef="#ctx0" brushRef="#br0" timeOffset="68452.92">10695 4618 151 0,'-4'-13'305'0,"-1"2"16"0,-2 1 9 0,-2 2-118 15,0-1-93-15,-1 2-49 0,-3 4-27 16,0-1-13-16,-3 1-7 0,0 6-9 0,-4 1-2 15,3-1-1-15,-6 6-11 0,1 2 5 0,-1 4 2 16,-1 2 5-16,0 2-4 0,0 0-1 0,3 5 8 16,2 0-5-16,1 2-4 0,3 0-1 15,-1 1 0-15,4 0-2 0,4-2-2 0,-1-1-1 16,5 2 2-16,1-1 1 0,3 0-1 0,3-1 1 15,3-1 1-15,1-1 1 0,2 1 2 16,5-4-1-16,0 1 0 0,4-3-2 0,4-2-4 16,-1-3-8-16,6-2-11 0,-2-2-18 0,1-2-55 15,0-9-131-15,-2-1-67 0,-3-5-30 16,1-1-11-16,1 2 5 0</inkml:trace>
  <inkml:trace contextRef="#ctx0" brushRef="#br0" timeOffset="69482.52">10810 4915 245 0,'0'-3'307'0,"1"-3"14"0,0 4-46 16,1-1-91-16,0 0-78 0,2 3-46 0,4-3-25 15,0 3-11-15,3 0-6 0,4 0-3 0,2 0-4 16,4 0-3-16,3 0 0 0,2-1-2 0,2-3-3 16,5 0 2-16,3-3-1 0,-2 1 3 15,3-3-9-15,-1 2-10 0,-2 0-15 0,-4 2-77 16,-2-1-118-16,-6 1-63 0,-5 2-25 0,-3 0-9 15,-4 3 6-15</inkml:trace>
  <inkml:trace contextRef="#ctx0" brushRef="#br0" timeOffset="69841.32">11766 4702 75 0,'1'-13'296'0,"-1"1"16"0,0 2 11 16,0 2-80-16,0 2-112 0,0 0-64 0,0 2-31 15,-1 4-18-15,0 0-8 0,0 4-7 16,-2 2 0-16,0 5-1 0,2 2-1 0,-3 4 0 15,1 1-2-15,-2 4 1 0,0 3-1 0,0 4 1 16,-1 1 0-16,2 1 1 0,-1 2 1 16,2 0 0-16,1 2 2 0,0 1 1 0,2-1 2 15,0-3 1-15,3 1 3 0,1-4 1 0,1 1-2 16,3-2 0-16,-1-3 0 0,1-2-1 15,1-3 1-15,0-2-4 0,2-3 0 0,2-3-3 16,2-4-2-16,1-4-2 0,1-2-6 0,2-2-5 16,-1-2-7-16,1-6-9 0,-2 1-11 0,-1-3-34 15,-3-3-120-15,-3-3-66 0,-5-4-30 16,-2 0-12-16,0-1 2 0</inkml:trace>
  <inkml:trace contextRef="#ctx0" brushRef="#br0" timeOffset="70293.72">11599 4719 150 0,'17'-5'270'0,"3"-1"0"16,4 0-35-16,-1-1-53 0,3 1-61 0,2-3-55 15,2 2-28-15,4-2-16 0,1 2-8 16,2-3-4-16,-1 2-2 0,-1 0 0 0,0-4-1 15,-2 1-1-15,-3 5-6 0,-4 2-14 0,-4 8-63 16,-8 0-113-16,-6 4-58 0,-4 0-30 0,-5 3-12 16,-3-4 3-16</inkml:trace>
  <inkml:trace contextRef="#ctx0" brushRef="#br0" timeOffset="70480.92">11659 5057 225 0,'13'-4'281'0,"5"-2"11"0,5-1-57 16,3 0-83-16,-1-2-67 0,1-1-37 0,-2 1-23 16,0 2-9-16,4-3-7 0,0-2-2 0,0-3-4 15,-2 4-6-15,0 1-17 0,-4 4-55 16,-12 5-110-16,-1-1-58 0,-6 2-30 0,-1 3-12 15,-2-3 6-15</inkml:trace>
  <inkml:trace contextRef="#ctx0" brushRef="#br0" timeOffset="79248.13">2018 11600 134 0,'0'-3'284'0,"0"-1"18"0,0-2-37 0,0 2-60 16,0-2-73-16,0 0-55 0,0 0-33 0,0 0-15 15,0 1-7-15,0 0-3 0,0 0 3 16,0 3-3-16,1-2 0 0,0 0-2 0,1 2 0 15,-1-2-3-15,1 2-7 0,-1 1 0 0,-1-2-2 16,3 0-1-16,1 0-2 0,-3-1 0 0,4-1 0 16,1 1 0-16,-1-2 1 0,3 0-1 0,-1-2 3 15,1 2-2-15,2-1 0 0,0-2 1 0,-1-1-1 16,3 1 1-16,-1-5-1 0,-1 4 1 0,2-2-1 15,0 0 0-15,1 1 0 0,-1-2-1 0,0-2 1 16,2 2 0-16,0-1 0 0,-1 1 0 0,1-3-2 16,2 0-1-16,1 0 0 0,-1 0 1 0,0-1 0 15,1 1 0-15,1-3 1 0,-1 1 1 16,0 0-1-16,0-1-1 0,1 1-1 0,2-2 2 15,-1 1 0-15,0-1 2 0,0 2 1 0,-1 1 0 16,0 0-1-16,0-2 2 0,1 2 0 0,-2-1-3 16,3 1 3-16,-1-1 0 0,0 0 1 0,3-1-1 15,-2 1-2-15,1-1 1 0,0 1-3 0,-2 2 0 16,1-2-1-16,0 1 0 0,-2 1-1 0,4 1 0 15,-4 1 1-15,5-2-2 0,-3 2 1 0,2-1 0 16,-3-1 0-16,2-2 0 0,-1 3 0 0,1-1 2 16,2-2-2-16,-1 2 0 0,-1-1 1 0,1 3 1 15,0-1-1-15,-4-1 0 0,1 2 2 16,0-1 1-16,-1 1-1 0,2 2-2 0,-3-2 1 15,3 0 0-15,-3 0-2 0,2 1-1 0,-1 1-2 16,0-1 2-16,0 3-2 0,-1-4 0 0,-2 5 2 16,0-1-1-16,-1 1 0 0,-1 2 1 0,0-3 0 15,-3 4-1-15,1 0 1 0,1-1 0 16,-3 2 1-16,1 0 0 0,0 0 0 0,0 0 0 15,4 0 0-15,-4 0 0 0,2-1 0 0,3-2-2 16,1 3 1-16,0-3 0 0,0 1-1 0,1 1 1 16,1-1 0-16,0 1 0 0,1-2 0 0,-3 2-2 15,2 2 1-15,-3-1-2 0,1 1 0 0,-3 1 0 16,1 1 2-16,0 2 0 0,-2 2 2 0,1-1 1 15,0 1-4-15,-2 2 2 0,0-1 1 0,0 1 0 16,-1 2 2-16,0 0 2 0,-2 0 4 0,3 1-1 16,-2 2 0-16,1-1 0 0,1 1-4 0,-2-1 3 15,0 2 1-15,-1 0-1 0,-1 0-1 16,-3 1 2-16,1 1 2 0,-1 0-2 0,2 2 0 15,-2-1 0-15,1-1 0 0,-1 2-2 0,0-1 1 16,1 2-1-16,-2-2-1 0,0 0 0 0,-1 1 2 16,0 0-1-16,2 0-2 0,-1 2 2 0,0 0 1 15,0-3 0-15,-1 3-1 0,1-1 0 16,0-1-1-16,-1 3 0 0,1 1-1 0,0-4-2 15,0 2 2-15,2-2 1 0,-3-1-1 0,1 1 0 16,0 0 1-16,-1-1-2 0,1-1 0 0,0 4 0 16,-2-2 0-16,3-1 0 0,-2-1 0 0,0 2 0 15,-1-1 0-15,1 2-1 0,-1-2 1 16,4 1-1-16,-2-1-1 0,0 3 2 0,-2 0 1 15,2 0 0-15,-2-1 0 0,0 1-1 0,0-1 3 16,1-1-2-16,-1 0 0 0,1 2 0 16,-1-1 1-16,-1 1 0 0,4 2-1 0,-1-1 0 15,0 1-1-15,1 1 1 0,-1 0-1 16,1-2-2-16,-1 3 1 0,2 1 0 0,-1-1 0 15,0-1-1-15,3 1 2 0,-3 0 1 0,1 1-1 16,-1-4 1-16,0 2-1 0,0-2 1 0,1-1-2 16,-1-3 0-16,0 5 2 0,-1-4-2 0,1 3 0 15,-3-1-1-15,2 2 1 0,1-2 0 16,0 0-1-16,0 1-1 0,0-1 0 0,-2 0 0 15,2 1 1-15,0-1-1 0,2 3 0 0,-3-3 1 16,-2 1 0-16,3-1-1 0,-1 2 1 0,0-4 0 16,1 4 1-16,0-5-1 0,0 3-1 15,0-1 2-15,-1-1 0 0,0 2 0 0,1-1 0 16,0-1-1-16,0 2 0 0,0-1-2 0,-2 1 2 15,2 2-1-15,0-1 0 0,0 1 1 16,2 2 0-16,-3-4-1 0,1 1 1 0,1-1-1 16,-3 3 0-16,0-1-2 0,2 0 1 0,-3 1 1 15,2 1-2-15,-2-1 2 0,0 3-1 16,2 0 2-16,-3-2-1 0,2-1-1 0,-2 2 0 15,0 1-1-15,0 0 0 0,2 0 1 0,-1-1 0 16,1 0-1-16,0 1 0 0,0-1 1 0,3 1 2 16,-1 0 0-16,0-2 1 0,2 0 1 0,-1-2 1 15,1 2 1-15,-2 0 0 0,0 1-1 16,1-1 2-16,-1-4-1 0,3 1 0 0,-3-1-1 15,0 1-1-15,1-1-7 0,-2 3 4 0,1-1 1 16,-1 0 3-16,4 1-1 0,0-1 1 0,-3 2 8 16,1-1-4-16,2 1-2 0,0 0-2 15,1-1 1-15,0 3-1 0,-1-3-1 0,3 1 2 16,-2 0 1-16,0-2 0 0,0 1 0 0,2 1 1 15,-3-4-3-15,1 1 2 0,0-2-2 16,0-1 0-16,-1 2 0 0,-1 0-3 0,0-4 1 16,2 1-1-16,-3 1 0 0,0-1 0 0,1 2 0 15,-1 1 4-15,3-3 0 0,-2 3 0 16,3-3-1-16,-1 0 0 0,3-2 0 0,0 1-1 15,0-1 1-15,2 1-2 0,-2 0 2 0,3-1-3 16,0 1 3-16,-1 0 0 0,3-2 6 0,-2 4-1 16,1-2-6-16,0 1-2 0,1 1 1 0,-2-1-2 15,2-1-7-15,-1 0 5 0,2-2 2 16,-2 4 2-16,2-2-1 0,0-1-1 0,-2 1 1 15,3 0-2-15,-2-1 3 0,2 1 0 0,-1 1-1 16,0-2 1-16,-2-1 0 0,3-1 3 16,-1 1-1-16,0-2-1 0,0 2-1 0,-2-4 1 15,3 1-1-15,1-3 0 0,-3 0 0 0,1 0-1 16,2-3 2-16,-2 0-1 0,0-1-1 15,2 0-1-15,-3 0-1 0,1-1 2 0,0 0-2 16,-2-1 0-16,0 0 1 0,0 1 0 0,0-2 1 16,1 2-2-16,0-2 1 0,1 0 0 0,-2-1 0 15,1 2 0-15,-2-2-1 0,2-2 2 16,-1 0 0-16,0-1-1 0,-2-2-1 0,3 2 2 15,0-2-1-15,-2-2-1 0,2 1-1 0,0-2-3 16,0 0 3-16,1-1-2 0,1-1 3 0,0 1-2 16,1-2 2-16,0 1 1 0,0-3-1 15,0 2-1-15,2-1-3 0,0 0 3 0,-2-1-4 16,2 1 0-16,2-3 0 0,0 1-1 0,-1-2 1 15,0 0 1-15,1 1 3 0,-1-4 2 16,0 1 1-16,2-2 2 0,0-1 0 0,-1-3-1 16,1 2 1-16,-1-1-2 0,1 2 0 0,0-3-1 15,-1 1 0-15,1-1 1 0,-1 1-1 16,-3 2 0-16,0 1-1 0,-1-1 1 0,-1 2-1 15,-1-2-1-15,-1 2 1 0,-3-1 2 0,-1-1 0 16,0-1-1-16,-3 1-3 0,-1-4-3 0,-1-1 0 16,0-1 2-16,-3-1 0 0,-2 1 1 0,0 0 2 15,0-2 10-15,-2-1-3 0,0 1-4 16,0 1 0-16,0-1-1 0,-2 2 0 0,0 1-5 15,0 1 3-15,-1 0 3 0,2 1 0 0,-3 1 2 16,4 1 0-16,0 0-1 0,0 3 0 0,5-1-2 16,-2 1 1-16,1 0 0 0,0 1-1 15,0-2 1-15,0 3 0 0,4 1 1 0,-2-3 0 16,0 3-2-16,0 2 2 0,0 1 0 0,-1 1 2 15,2 4-2-15,-4 0 0 0,1 1 0 16,-1 1 1-16,0 0 2 0,-2 4 1 0,2 2-1 16,-3 1 4-16,0-2-1 0,0 4-8 0,0 1 2 15,-3 0-1-15,2 0-1 0,0 1-5 16,-2 1-2-16,-2 2 2 0,1 0-8 0,-3 4-9 15,2 0-12-15,-1 0-14 0,1 2-18 0,0-1-45 16,-2-5-142-16,-2 0-70 0,1-2-27 0,-2-2-6 16,1 0 8-16</inkml:trace>
  <inkml:trace contextRef="#ctx0" brushRef="#br0" timeOffset="81650.53">2147 11618 77 0,'10'-8'280'0,"3"-2"20"0,0-1-19 16,-2-1-61-16,2-1-73 0,-3 0-60 0,3-2-35 16,0-1-17-16,-2 2-10 0,2-3-4 0,-1 1-3 15,-3-2-1-15,6 1-2 0,-6-2 0 0,5 0-5 16,-6 2 3-16,3-2 1 0,1-1 1 0,-1 0 0 15,0 0-2-15,0-1 2 0,1 1-2 0,2-1-2 16,3-2-4-16,-1 0 1 0,1 0-2 0,2-1 2 16,-1 1-4-16,2-3 1 0,1 3 1 0,1-3-1 15,-1 1 1-15,3 2 1 0,0-3 1 16,1 1-1-16,0 1 0 0,1-1-2 0,-1-1 0 15,-1 3 1-15,-1 1 0 0,0-2 0 0,0 3-1 16,-2-2 1-16,1 3-2 0,-1 2-1 0,-1 0-1 16,-2 0-1-16,2 1-1 0,-1 1 0 0,-2 1-1 15,0 1-1-15,-1 2 1 0,1-1-1 0,0-1 2 16,1 2-1-16,0-2 1 0,0 0 1 0,-3 0 0 15,2 3 0-15,-1 2-2 0,0-2 1 0,2 1-2 16,-2-1 0-16,2 1 0 0,-3 2 1 0,0-2 1 16,0 0-1-16,1 0 0 0,-4 1 0 0,4-1-1 15,-3 0-1-15,3 0 0 0,-1 1 0 16,-1-1 2-16,3-3-1 0,-3 1 0 0,3 1 2 15,-1-2 0-15,-1 3 0 0,-1 0 1 0,2-1-1 16,0 1 0-16,-1 0-1 0,-1 0 0 0,2 0-1 16,-1 1 0-16,1 0 1 0,-3-2 0 0,2 3 1 15,-2 0 0-15,2-1-2 0,-3 0 0 16,1 2 0-16,-2-1-1 0,-2 2 1 0,3 0 0 15,-3 2 1-15,0-2 1 0,2 2 0 0,-2 0-1 16,2 0 1-16,0 1-1 0,1 2 0 0,-2-1-1 16,2 1 1-16,-1-2-2 0,0 2 0 0,-1 1 0 15,3 0 0-15,-5 0 1 0,3 0-1 0,-2 0 0 16,-1 1 1-16,4 2 2 0,-5 0 0 0,1 0 2 15,0 1 3-15,1-1 1 0,-1 1 3 0,-1 4-1 16,0 0 2-16,2 0 0 0,-2 2 0 0,2 0-1 16,0 0-1-16,-1 1 0 0,0 1 1 0,-1 0-1 15,3 1 0-15,-2 1 0 0,1-1 1 16,1 0-1-16,0-1 0 0,0 1 1 0,-1-1-1 15,2 2 1-15,-2-1 0 0,-1-1 0 0,2 2 0 16,-4-1 1-16,0 2 2 0,0-2 2 0,-1 3-1 16,2 1 1-16,-3-1 0 0,1 1-2 15,-1 1 0-15,0-2-1 0,-3 1-3 0,1 1-1 16,-1-2 1-16,1 2-1 0,-1 1-1 0,1-1 1 15,-1-1-2-15,-1-1 1 0,0 0-1 16,0 1 1-16,-1 1 1 0,-1-1-1 0,1 2 1 16,-1-2-1-16,-1 1 1 0,2-1-2 0,-3-1-3 15,1 1 0-15,1-1-1 0,-2 0-6 16,2 0 1-16,1-3 3 0,0 3 2 0,-2 0 2 15,-1-3-1-15,2 5 7 0,0-4-3 0,1 3-3 16,-1-1-1-16,1 2 0 0,0-1-1 0,-3 2-1 16,4-2 1-16,-2 1 1 0,2 1 0 0,0-3-2 15,0 2 1-15,0 1 1 0,2-1-1 16,-2 1 0-16,0-1 1 0,2 0 4 0,0-1-2 15,0-1 0-15,0 1 0 0,-1-2 1 0,3 0 0 16,-4-1 1-16,4 0-1 0,-3 1-1 16,2 1 3-16,0 0-1 0,-1 3-1 0,1-1 0 15,0 0 0-15,-2 1 2 0,0-5 0 0,2 3 0 16,0-1 2-16,0 2 0 0,0-2-1 15,-1 0 2-15,0-3-1 0,0 3 0 0,-1 0 7 16,0-3-2-16,-1 1-4 0,0-2-3 0,0-1 1 16,0-1-1-16,0 2-7 0,0-3 3 0,-1 1 4 15,0 0-2-15,-1 0 3 0,0-2-2 16,1 0 1-16,0 1-2 0,1-1-2 0,0 0 2 15,-2 6-4-15,1-2 0 0,1-1 0 0,0-1 1 16,0-5-2-16,0 2 0 0,0-1 3 0,0 0-2 16,1 1 0-16,-1 0 0 0,0 0-1 15,0-1 0-15,2 2 0 0,-1-2-1 0,-1 2 1 16,1-1 0-16,1 2-1 0,0 0 1 0,-1 1 5 15,0 0-3-15,1 2-1 0,-1-2-1 16,3 0 0-16,-4 1 1 0,1 1-6 0,1 0 4 16,-1-1 0-16,1-2 1 0,-1 0 0 0,0-1 1 15,0-2 1-15,-1 1 0 0,3-1 0 16,-3 0 0-16,0-2 0 0,0 2 0 0,0-4-2 15,0 2 1-15,1 0 0 0,-1-2 0 0,0 2 0 16,0-4 0-16,0 0-1 0,0 0 0 0,3 0 1 16,-3 0-1-16,0 0 0 0,0 0-1 0,0 0 1 15,1 0 0-15,-1 0 0 0,0 0 0 16,0 0 1-16,0 0 1 0,0 0 3 0,0 0-3 15,3 0 0-15,-3 0 0 0,1 0 0 0,-1-4 0 16,0 4-3-16,0 0 1 0,0 0 1 16,0 0 0-16,0-2 1 0,0 1-1 0,0-2 2 15,0 1-1-15,-1 0 1 0,1 2 0 0,-3 0-1 16,3 0 1-16,3-2-1 0,-2 1-2 15,0-2 1-15,0 0 1 0,-1 0-2 0,0 0 0 16,0-1 0-16,0 2 0 0,2-1 1 0,-2-1 1 16,1 1-1-16,-1-1 1 0,0 0 0 0,0-2-1 15,0 3-1-15,0-2 0 0,0 3-1 16,0-2-1-16,0 0 1 0,0 1 1 0,0 0 0 15,2 2 0-15,-2-3 1 0,0 2 0 0,0-1-1 16,0 2 0-16,0-1 1 0,0 0-1 0,0 0-1 16,2 2 1-16,-2-4 0 0,0 2 0 0,0-2-1 15,-2 2 0-15,2 0 1 0,0-1-1 16,0-2 0-16,0 4 0 0,0 0-1 0,0-1 1 15,0 0 0-15,-2 1-1 0,1 1-2 0,-1-3-1 16,2 3-2-16,0 0-2 0,0 0-3 16,0 3-3-16,0-2-6 0,0-1-4 0,0 0-5 15,-1 4-6-15,0-2-8 0,1 3-6 0,0-2-13 16,0-1-15-16,0 4-20 0,-1-4-31 15,-2 2-143-15,-2-4-68 0,-3 0-26 0,0-4 0 16,1 4 14-16</inkml:trace>
  <inkml:trace contextRef="#ctx0" brushRef="#br0" timeOffset="83538.14">4162 12261 111 0,'3'4'288'0,"-1"1"20"0,1-4-24 15,-3 1-56-15,0-2-82 0,1 0-58 0,-1 2-33 16,0 0-20-16,0 1-12 0,0-2-3 0,0 1-4 16,0-2-2-16,0 4-3 0,0 0 1 0,0 2 1 15,0-3 0-15,3 4-1 0,-2 2 0 16,3 1 1-16,0 0-3 0,1 2 0 0,1 1-1 15,-2 0 4-15,5 2 1 0,-1 2 0 0,1-1 3 16,1 4 2-16,2-1 1 0,-2 1-3 0,3 3 0 16,0 1 1-16,0-1-2 0,-2 1-1 0,3 1-1 15,2 3 0-15,0-2 0 0,1 1-1 16,1-1 0-16,0 2-2 0,4-4 0 0,-3 0 1 15,4 0 1-15,1-1 1 0,1 1 1 0,-2-3 0 16,1 1 0-16,1 0-1 0,0-3-4 16,2 2-1-16,-2-5-1 0,-1 0-1 0,1 0-2 15,-1 2 1-15,0-1-2 0,-1 3 1 16,-1-1-1-16,2-1 0 0,-3 1 3 0,-2-2 0 15,5 0 0-15,-3-4 0 0,-1 3 0 0,0 0 0 16,0-4-2-16,-1-1-1 0,-1-3 2 0,3 0 2 16,-3-2 0-16,2-4-2 0,-2 0 1 0,2-2-1 15,0-2 1-15,-1 0-2 0,1-2 2 16,-1-2 0-16,0 2-1 0,1-4 0 0,-1 1-2 15,0-2-2-15,1 2-1 0,-1-3 0 0,0 3-1 16,1-2 0-16,-3 2-1 0,3-2 1 0,-1 2 3 16,2-3 1-16,0 0 1 0,1-2 3 15,2-1 3-15,1-3 3 0,0-4 2 0,1 1 1 16,1-4 1-16,2-3-1 0,-3 0-3 0,1-3-1 15,1 1 9-15,0-1-7 0,0-4-1 16,-1 1-2-16,0-1 0 0,-1 2-5 0,-2-1-10 16,0 0 0-16,-2 2 3 0,-1 0 0 0,-1-1 1 15,-2-1 3-15,-2-1 2 0,0 1 4 16,-3-1 2-16,0-2 0 0,-2 3 2 0,-3-1 1 15,1 2 1-15,-2-2-1 0,-2 4 0 0,-1-2 1 16,1 2-3-16,-3 3-6 0,-1 2 0 0,0-2 1 16,-1 2-1-16,0 3-2 0,0 2-2 0,-1-2 4 15,1 4-4-15,0-3-2 0,0 2 1 16,0 1 0-16,0 0 1 0,0 1-1 0,0 4 1 15,0-2-1-15,0 2 0 0,0 2-2 0,0 1 0 16,0-1 1-16,0 4-2 0,-1 0 0 16,1 2-4-16,0 0 0 0,-2 2 0 0,2 0-4 15,0 0-6-15,-2 2-8 0,0 0-9 0,1 2-13 16,-1-1-14-16,1 2-16 0,-1 3-19 15,-1 0-25-15,0-2-22 0,2 0-154 0,-6 0-73 16,1-1-28-16,-4 2 2 0,0 2 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04T00:30:00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10078 3263 105 0,'2'-6'282'15,"1"-4"15"-15,-1 2-11 0,3-2-80 0,1-1-85 16,0-2-49-16,1 2-24 0,0-3-11 16,2 1-6-16,-2-3-1 0,2 2-1 0,2-1-1 15,-3-2-1-15,1 4-1 0,-2-1 3 0,2 0 4 16,-1 0 1-16,-2 3 0 0,-2-1-1 0,1 3 1 15,0 0-3-15,-3 2-3 0,1 1 0 0,-2 4-2 16,-1 0-2-16,0 2-3 0,-1 0-2 16,0 2-5-16,-3 0-3 0,-4 6-4 0,-3 6-1 15,-4 3 0-15,-4 7-1 0,-4 5-1 0,-2 4-1 16,-2 5-2-16,1 5 4 0,-4 2 0 0,0 4 0 15,-2 5 3-15,-1 2 1 0,1 4 2 16,1-2-3-16,-1 0 0 0,3 0 1 0,2-2-2 16,0-1 1-16,0-2-1 0,2-6 0 0,2-3-3 15,4-5-1-15,-1-4-3 0,6-6-5 16,1-3-5-16,3-7-11 0,4-2-5 0,-1-3-6 15,3-4-7-15,3-2-2 0,1-2-1 0,4-6-2 16,4 0-7-16,2-8-7 0,6-3-22 16,0-5-121-16,5-8-83 0,-2-3-37 0,2-6-13 15,3-3 3-15</inkml:trace>
  <inkml:trace contextRef="#ctx0" brushRef="#br0" timeOffset="202.8">10092 3188 76 0,'1'6'257'15,"0"4"-2"-15,1 1-9 0,-2 4-35 0,3 2-61 16,-1 5-63-16,1 3-36 0,2 3-20 16,-1 7-10-16,3-2-5 0,2 6-4 0,1 1-1 15,1 3-4-15,2-2-1 0,0 2-3 16,4 1-2-16,-4-2-2 0,4-2-16 0,-4-5-41 15,0-3-88-15,-5-3-81 0,1-8-42 0,-1-7-19 16,-3-1-1-16</inkml:trace>
  <inkml:trace contextRef="#ctx0" brushRef="#br0" timeOffset="436.8">9776 3767 269 0,'-6'0'311'0,"2"3"12"0,4 0-47 0,3-3-101 15,5 0-78-15,5-3-48 0,5 0-21 0,4 0-14 16,5-2-4-16,3-3-2 0,5 2-3 16,3-2 3-16,5-2-1 0,-1 1 2 0,3-3-1 15,-3 2 0-15,2 4-6 0,-3 1-8 0,-3 0-29 16,-4 3-147-16,-2-2-77 0,-2-1-43 15,-2-1-19-15,1-4-2 0</inkml:trace>
  <inkml:trace contextRef="#ctx0" brushRef="#br0" timeOffset="655.2">10913 3669 210 0,'7'-3'329'0,"1"-3"16"15,0-1 7-15,3 0-133 0,5-2-100 0,1 1-56 16,3 0-29-16,1 1-14 0,1 2-8 16,0 1-5-16,2 3-5 0,-2 1-8 0,2 2-12 15,-1 4-16-15,-1 0-62 0,-5 1-127 0,-3 1-62 16,-5-1-31-16,-2 2-8 0,-2-1 5 0</inkml:trace>
  <inkml:trace contextRef="#ctx0" brushRef="#br0" timeOffset="826.8">10799 3925 106 0,'-7'4'306'16,"6"-4"17"-16,2 0 14 0,7-4-91 0,4 1-108 16,8-1-59-16,3-2-36 0,3-4-15 15,6 2-14-15,5-2-9 0,2 0-5 0,2 0-7 16,3-3-38-16,-7 7-146 0,3-2-72 0,-3 2-41 15,-2-1-19-15,2-5-4 0</inkml:trace>
  <inkml:trace contextRef="#ctx0" brushRef="#br0" timeOffset="1372.8">12012 3402 10 0,'-8'-7'283'0,"2"0"21"0,-4-3 15 15,2-1-42-15,0 3-113 0,-3-1-62 0,2 2-31 16,1 1-19-16,2-1-10 0,-2 2-10 0,2 2-4 16,-3 0-7-16,-1 2-4 0,-1 1-4 15,-2 3-2-15,0 1-2 0,-2 5-4 0,-2 4 5 16,-2 0 3-16,-1 7-1 0,-1 4 2 0,-1 2 4 15,-1 4 2-15,-1 4-1 0,2 1-2 0,0 2-1 16,1-1-2-16,6 1-3 0,0 0-1 16,5-1-3-16,0-3-2 0,4 0-1 0,2-5 0 15,2 1 4-15,4-4-4 0,2-3-1 0,2-2-1 16,5-4-2-16,2-3 1 0,3-4-7 0,3-4 3 15,5-3 0-15,4-6 0 0,4-2 0 0,-1-6-1 16,3-1-1-16,0-7 1 0,-2 1-1 16,0-5 3-16,-3-1 1 0,-2-3 1 0,-3 1 2 15,-3-3 3-15,-5-3 0 0,-2 1-1 16,-4-2-1-16,-5 0 1 0,-3 4 2 0,-4 1-3 15,-3 0 1-15,-5 3 1 0,-4 3-1 0,-3 1-1 16,-6 5-1-16,-4 5 2 0,-2 0 0 16,-1 8 0-16,-2 4-1 0,0 3-2 0,0 4-3 15,2 2-7-15,0 3-8 0,1 2-9 0,4-1-14 16,5 6-13-16,3-2-14 0,3 2-70 0,2-4-117 15,6-2-57-15,4-6-22 0,5 0-4 0,4-5 7 16</inkml:trace>
  <inkml:trace contextRef="#ctx0" brushRef="#br0" timeOffset="1606.8">12245 3529 86 0,'5'-4'302'0,"-1"0"21"0,-3 1 15 0,1-1-82 16,-2 2-108-16,0 2-64 0,0 0-34 15,-2 0-22-15,0 3-16 0,-4 4-3 0,0 4-3 16,-1 3 2-16,-1-1-4 0,-1 6-1 0,-5 4 5 16,4 0-5-16,-6 3 1 0,2 3-8 15,-4 3 2-15,-2-1-1 0,0 4-6 0,1-1-3 16,1-3-13-16,2 0-6 0,4-3-34 0,-3-1-125 15,2-6-73-15,3-4-37 0,0-4-7 0,10-8-4 16</inkml:trace>
  <inkml:trace contextRef="#ctx0" brushRef="#br0" timeOffset="2074.8">12634 3473 229 0,'0'-4'311'0,"0"2"13"0,0 1-35 16,0-1-92-16,0 2-87 0,0 0-52 0,-4 2-27 15,0 1-14-15,-2 4-7 0,-4 2-4 16,-3 4-1-16,-2 3-1 0,-2 3 2 0,-1 1 0 15,-2 6 0-15,-3 0 5 0,1 3 1 0,-1 1 1 16,-1 1-1-16,1 3-2 0,2 0-1 16,4-3-10-16,1 0 1 0,4 1 4 0,1-4 0 15,4 1 2-15,5-3 1 0,2-2 7 0,2-3-2 16,5-1-5-16,1-1 1 0,6-4 0 0,4-4-1 15,5-4-1-15,-1-4 0 0,4-3-1 0,1-3 1 16,0-4-1-16,2-3 0 0,0-2 0 16,0-4 1-16,-2-2-2 0,-1-2-8 0,-1-4 6 15,-4-1 0-15,-2-2-1 0,-5-4 0 0,-2-1 2 16,-1-1 5-16,-4-2-6 0,-5 1 1 0,-2-3 1 15,-3 7 4-15,-5-1-1 0,-4 5 3 16,-1 2-2-16,-5 5-2 0,-2 2 1 0,-6 5-6 16,-1 4-1-16,-3 4-6 0,1 6-1 0,0 4-6 15,2 0-9-15,1 2-13 0,3 2-12 16,5 2-38-16,-4 1-137 0,6 0-70 0,3-2-31 15,4-2-7-15,11-5 3 0</inkml:trace>
  <inkml:trace contextRef="#ctx0" brushRef="#br0" timeOffset="2480.4">12990 3485 19 0,'-1'-1'308'0,"1"-3"23"0,0 0 14 16,0-2-39-16,1 2-125 0,3-2-83 0,4 3-44 15,5-5-20-15,4 2-15 0,5-3-12 16,5 0-3-16,4 3-4 0,0-1-1 0,2 1-3 16,-1 4-1-16,-1 0 3 0,-2 2-3 0,-2 2 0 15,-4-1 1-15,-1 6-2 0,-4-1 3 16,-3 1-8-16,-1 3 6 0,-7 4 5 0,-1 1 5 15,-5 5 3-15,-5 2 4 0,-2 6 8 0,-5 2-3 16,-4 1-2-16,-5 4-2 0,-1 1-2 16,-3 0-3-16,-1-3-1 0,1-1 3 0,2-4 0 15,1-2-1-15,4-4-2 0,4-2 1 0,2-6-3 16,2-3-2-16,2-4-3 0,4 0-2 0,0-3 0 15,0 4 0-15,1-3 0 0,4-2 3 0,1-1 6 16,3-1 5-16,4-1 2 0,3 0 4 16,2-1 1-16,2-2-2 0,2-3-3 0,2 3-5 15,1-4-1-15,2 0-3 0,0 1-2 0,1-1-2 16,1 2-3-16,-2 1-7 0,0 1-17 0,-1 0-17 15,0 2-27-15,-7 5-155 0,-4-1-81 16,-5-3-35-16,-7 0-10 0,0 0 6 0</inkml:trace>
  <inkml:trace contextRef="#ctx0" brushRef="#br0" timeOffset="4009.2">11281 4673 58 0,'9'-14'295'0,"0"-2"22"15,-1 1 14-15,0-1-66 0,-1-1-109 0,0 4-58 16,-1 1-28-16,-2 2-13 0,0 3-9 0,-2-1-3 15,1 2-4-15,-1 1-7 0,0 0-7 16,-1 1-9-16,-1 3-6 0,0 1-6 0,-1 1-2 16,-3 5 4-16,-1 0 3 0,1 6 3 0,-5 3 3 15,1 3 1-15,-2 2-1 0,1 3-5 16,-1 5-5-16,-2-1-3 0,2 5-3 0,1-1-5 15,-1 0 0-15,4 0 1 0,1 1 2 0,3-2-5 16,-1-2 2-16,3-1 4 0,4-2-1 0,-2-2 0 16,3-3 0-16,0-2 3 0,3-2 0 15,0-5 0-15,3-1 0 0,2-2-1 0,0-4 4 16,4-4-3-16,1 0 1 0,2-7 0 0,-1 0 0 15,2-5-1-15,0 0-2 0,0-2 0 0,-1-1 0 16,1-1-1-16,-2-1-1 0,1-1 1 16,-2 1 0-16,-1 1-1 0,-2 4 2 0,-5-2 0 15,4 4 2-15,-7 1-2 0,0 5 0 0,-2 0-2 16,-2 4-1-16,1 4-1 0,-1-1-4 0,0 6 2 15,-2 2-1-15,2 4 2 0,-3 4 0 16,0 2 0-16,0 3 1 0,3 1 1 0,1 3 1 16,3-3-2-16,2-1-1 0,4 3 0 0,2-7 1 15,2 0-2-15,0-5 1 0,5-5-2 16,0-6-1-16,2-4 0 0,1-4-2 0,-1-6 1 15,3-4 2-15,0-3 1 0,-2-6 5 0,-3-2 4 16,1-4 3-16,-3-2 1 0,-2-3 3 16,-6-1 0-16,-2-2 1 0,0 0 0 0,-5 0 2 15,-2 1-2-15,-3-3-2 0,-3 2 2 0,-2 4 0 16,-5 1-1-16,2 6-1 0,-3 3-1 0,-2 1 2 15,-1 5-3-15,-3 3-3 0,1 4-3 0,-2 4 1 16,-1 2-1-16,2 4-3 0,0 3 0 16,2 2-4-16,0 1-6 0,6 2-9 0,1 2-10 15,2 2-15-15,4-1-19 0,-1 1-58 0,3-2-128 16,5-6-62-16,1 2-26 0,7-3-5 15,4 1 10-15</inkml:trace>
  <inkml:trace contextRef="#ctx0" brushRef="#br0" timeOffset="4321.2">12580 4902 115 0,'-9'-8'298'16,"2"-2"20"-16,0 0 15 0,3 0-98 16,0-1-94-16,3 1-51 0,2-2-29 0,4 2-17 15,2-3-15-15,1 3-9 0,3-2-3 0,3 0-3 16,2 2 0-16,1-1-2 0,3 1 2 0,3 1 0 15,1-1-3-15,1 1 1 0,4 2-3 0,-1 1 0 16,2-2-2-16,0 3-1 0,-1 4-1 16,-1 2-6-16,-1 0-9 0,-4 4-12 0,1 2-18 15,-4 3-55-15,-10 2-136 0,-5 1-68 16,-6 0-31-16,-6 4-5 0,-3-7 5 0</inkml:trace>
  <inkml:trace contextRef="#ctx0" brushRef="#br0" timeOffset="4508.39">12495 5095 186 0,'-8'3'325'15,"3"-3"22"-15,0 0-2 0,4-3-104 0,2 2-96 16,5-4-61-16,4-1-34 0,6-4-18 16,3-3-10-16,5 2-6 0,4-1-1 0,2 0-1 15,7 1-11-15,2-1 0 0,2 0 0 0,4 1-1 16,-2 1-2-16,2 0 0 0,-2 0-3 0,-3 4-24 15,-3-2-48-15,-4 10-145 0,-6 0-77 0,-5-2-43 16,-6 0-11-16,-8-8 9 0</inkml:trace>
  <inkml:trace contextRef="#ctx0" brushRef="#br0" timeOffset="5288.4">13496 4498 34 0,'6'-14'288'0,"2"-1"20"16,-3 3 13-16,-1-2-63 0,-1 5-104 15,1 0-64-15,-2 5-37 0,0-2-19 0,-1 3-13 16,-1 3-7-16,0 0-5 0,-1 6-1 0,-1 1 3 15,0 5 2-15,-2 4 0 0,0 5 1 0,-2 3 1 16,-4 2-5-16,2 7-1 0,-1-1-5 16,-3 4 1-16,0 6-4 0,0-3-2 0,-1 8 1 15,1-2-5-15,1 4 5 0,-1-1 0 0,4-3 1 16,2-3 1-16,-1-5-4 0,3-6-3 0,3-5-10 15,1-4-9-15,5-6-9 0,3-5-33 0,1-2-134 16,5-8-68-16,4-5-32 0,3-8-13 16,6-7-1-16</inkml:trace>
  <inkml:trace contextRef="#ctx0" brushRef="#br0" timeOffset="5678.41">13952 4464 155 0,'-1'-11'314'0,"-1"3"17"16,-1 2 9-16,-1 1-116 0,-3 2-97 0,-1 3-58 15,0 2-31-15,1 4-24 0,-4 4-5 0,0 4 0 16,-1 3-8-16,-2 5-1 0,0 0 2 16,0 4 3-16,2 3-4 0,-1 0-2 0,2 3-1 15,0 2 1-15,-1 0-2 0,2 3 2 0,4 0 0 16,2 0-3-16,0-3 2 0,4 1-1 0,4-4 1 15,0-5-1-15,2-2 0 0,3-4 0 0,3-5 2 16,1-4 2-16,4-2-1 0,2-8 0 16,5-5 2-16,1-5 4 0,2-8-3 0,-1 1 1 15,0-6 3-15,-1-1 1 0,-1-5 2 0,-2-1 0 16,-3-1 6-16,-1-3 3 0,-5-2 2 15,-2-1 1-15,-4-5 0 0,-4 0-6 0,-1 2 1 16,-4 1-2-16,-4-1-1 0,-2 6-2 0,-3-2-1 16,-3 7 4-16,-3 3-6 0,-2 5-5 15,-5 5-3-15,-2 5-5 0,-4 5-5 0,0 5-5 16,2 5-6-16,0 4-10 0,2 1-16 0,3 6-15 15,0 3-96-15,4-2-100 0,2 3-48 0,2 0-21 16,7 2 0-16,2-3 9 0</inkml:trace>
  <inkml:trace contextRef="#ctx0" brushRef="#br0" timeOffset="5990.41">14488 4437 239 0,'-2'-6'309'0,"-1"0"13"16,3 3-44-16,-1 0-92 0,1 2-82 0,0 1-50 15,0 0-26-15,0 3-13 0,0 1-5 16,0 5-2-16,0 2-2 0,-2 4-2 0,1 4 0 15,-2 4 5-15,0 0 4 0,-3 5-3 0,-1 3-2 16,0 3 0-16,1 1-3 0,-2 1-9 16,-1 3-5-16,1 0 3 0,1-2-1 0,0 2 3 15,1-3 0-15,-1-3 1 0,3-6-1 0,0-5-3 16,2-1-5-16,-1-5-5 0,3-6-5 0,3 0-4 15,1-6-24-15,2-2-93 0,5-7-86 0,-1-8-40 16,1-1-22-16,5-5-8 0</inkml:trace>
  <inkml:trace contextRef="#ctx0" brushRef="#br0" timeOffset="6224.41">14738 4377 35 0,'0'-4'292'15,"1"0"21"-15,-1 2 11 0,-1 4-61 0,-2 2-109 16,-2 2-66-16,0 4-39 0,-2 5-21 15,1 3-11-15,-1 3-8 0,-1 3-6 0,1 3-2 16,0 1-1-16,1 3-1 0,-3 2-1 0,3 2-2 16,0 1 2-16,-1 2-1 0,1 1-1 15,0-3 3-15,3-1-3 0,-2-1 0 0,2-4 1 16,1-4-3-16,-1-2-6 0,2-4-3 0,1-6-3 15,0 0-4-15,0-7-10 0,0-2-59 0,-3-2-106 16,0-6-58-16,-3-6-26 0,2-1-12 16,0-5 1-16</inkml:trace>
  <inkml:trace contextRef="#ctx0" brushRef="#br0" timeOffset="6427.21">14338 4429 22 0,'-3'-8'297'0,"1"-1"28"0,2 2 13 16,4 0-59-16,2 1-100 0,3-1-79 15,5 1-45-15,5 0-25 0,4 0-12 0,5-2-8 16,4 0-2-16,4 2-1 0,4 1-1 0,1 0 0 16,6 1-6-16,0-2-6 0,0 2-24 15,-3 1-79-15,-1-3-117 0,-7 2-63 0,-6 4-31 16,-5 0-10-16,-6 4 13 0</inkml:trace>
  <inkml:trace contextRef="#ctx0" brushRef="#br0" timeOffset="9126.01">8767 5257 193 0,'0'-12'315'0,"0"2"15"0,0 3 3 15,0 1-128-15,0 2-94 0,0 0-52 0,0 2-28 16,1-2-14-16,0 1-7 0,1 3-4 16,2 3-1-16,0 1 0 0,1 3-1 0,-1 3 2 15,3 2 3-15,-2 0 5 0,0 5 4 0,1 2 6 16,-2 4 4-16,1-1 3 0,0 4-3 15,-2 3-1-15,-2 1-2 0,-1 4-3 0,-1 1-2 16,-2 1 1-16,0 1-2 0,-2 2-5 0,0 2-1 16,-2-2 0-16,-1 3-4 0,-2-5-1 15,0 2-1-15,2-5-1 0,-1 1 0 0,1-4-4 16,2-4-2-16,-1 1-6 0,2-5-6 0,-2-1-10 15,3-5-10-15,1 0-9 0,2-4-11 0,1-1-19 16,0-6-68-16,0-2-114 0,3-8-53 16,2-2-25-16,6-6-4 0,5-5 13 0</inkml:trace>
  <inkml:trace contextRef="#ctx0" brushRef="#br0" timeOffset="9453.61">9211 5580 24 0,'3'-7'306'0,"-3"-3"25"0,-3 4 21 16,0-2-39-16,-4 3-118 0,-2 0-76 0,1 1-42 15,-5 3-24-15,-2 1-14 0,-1 3-14 16,-4 3-3-16,0 1-3 0,-3 3-1 0,-4 4-2 16,-2 2 0-16,-3 6-4 0,-1-3 1 15,-1 3-2-15,1-1-1 0,1 0-1 0,2 2 0 16,0-4 0-16,4 1-1 0,2-1-1 0,4-3 4 15,4-3-5-15,2 0-3 0,3-6-1 0,3 0-1 16,0-2-1-16,4 1-8 0,1-4 5 16,3 2 1-16,2 0 0 0,3 0 1 0,0-2 0 15,3 2 0-15,2 0 1 0,4-4 0 0,-1 2 0 16,6-2 0-16,2 0 0 0,1 0 1 0,4 0 0 15,1 0 0-15,2 0-1 0,1 0 1 0,1 1 0 16,0 3-6-16,-1-1-9 0,0 3-11 16,1 0-14-16,0 1-18 0,-2-1-62 0,-4 4-134 15,-2-6-65-15,0 2-27 0,-1-6-8 0,1-3 7 16</inkml:trace>
  <inkml:trace contextRef="#ctx0" brushRef="#br0" timeOffset="9672.01">9578 5722 79 0,'4'-3'313'0,"1"-4"21"0,5-1 12 0,7-2-65 15,4-1-122-15,4-2-72 0,3 0-39 0,4 0-20 16,2 0-14-16,2 1-8 0,3 1-3 0,-1 1-1 15,2 2-2-15,-7 4-4 0,-2 1-6 0,-2 3-10 16,-6 1-12-16,-4 3-25 0,-2 0-50 16,-8 2-115-16,-8 0-55 0,-5 2-26 0,-8 2-6 15,-3 0 12-15</inkml:trace>
  <inkml:trace contextRef="#ctx0" brushRef="#br0" timeOffset="9859.2">9447 6012 127 0,'-2'3'303'0,"4"-3"19"16,1-1-12-16,4-1-70 0,7-5-100 15,0 0-57-15,4-2-33 0,1-1-22 0,0 0-9 16,0 0-7-16,1 1-5 0,3 2-1 16,1-4-3-16,1 1 2 0,1 0-1 0,0 2 0 15,-2 2-2-15,-3 0-9 0,-1 4-13 0,-4 2-32 16,-5 2-108-16,-5 2-90 0,-3-2-51 0,-3 4-17 15,-2-2-2-15</inkml:trace>
  <inkml:trace contextRef="#ctx0" brushRef="#br0" timeOffset="11466.02">10480 5763 18 0,'-4'-10'296'0,"0"-2"21"15,3-1 15-15,-1 0-40 0,2 2-130 0,3-1-70 16,2 0-37-16,3-1-18 0,3 3-13 16,2-3-6-16,3 1-4 0,2 2-1 0,3 0-3 15,3-2-2-15,1 2-1 0,0 3-3 0,2 0 0 16,-1 0-3-16,0 5 1 0,0-2 0 15,-2 8-1-15,-3-2 0 0,1 3 0 0,-4 4 1 16,-2 0-1-16,0 1 1 0,-4 2 1 0,-1 2 0 16,-2-1 0-16,-5 3 2 0,-1 0 0 15,-6 1 0-15,-1 5-3 0,-5-2 6 0,-3 1-3 16,-4 2-1-16,-4-1 0 0,-1-1-1 0,-3 1 1 15,-1 0 2-15,0-2-1 0,-1-3-2 0,-1-1-2 16,1 0-1-16,1-3 0 0,2-1-5 16,0-2 1-16,2-4 2 0,2-2 1 0,2-1 1 15,0 0 0-15,3-3 1 0,4-3-1 0,-1 2 0 16,2-2-1-16,3-3 1 0,3 3-2 0,0-1 1 15,2 0-2-15,1 2-1 0,3-2 1 0,0-2 0 16,4 2 1-16,2-2 0 0,3 1 0 16,2 2 2-16,1-1 0 0,2 3 0 0,0 1 0 15,0 1 0-15,4 3 0 0,0-1 0 16,0 2 0-16,0 2 1 0,3 2 2 0,2-2-2 15,-2 3 2-15,1 3 0 0,1 0-2 0,0-1-3 16,-2 4-4-16,1-1-9 0,1-1-15 16,0-4-65-16,-5-3-130 0,1-3-66 0,-2-8-33 15,2 1-11-15,5-11 4 0</inkml:trace>
  <inkml:trace contextRef="#ctx0" brushRef="#br0" timeOffset="11746.82">11293 5622 165 0,'-1'-3'323'0,"-1"2"16"0,1-2 10 16,0 2-115-16,1 1-104 0,0 0-61 16,0 4-34-16,-3 0-17 0,3 3-7 0,0 3-2 15,-2 4-1-15,0 2-1 0,1 3 0 0,0 1-1 16,-1 3 1-16,1-1-2 0,0 4-2 15,-2 0 1-15,2 1 1 0,-2 1-1 0,0 2-2 16,1 2 4-16,-1-4 0 0,-2 2-2 0,1 2 2 16,0-5-1-16,-1-3-2 0,3 1-1 15,-2-5-1-15,3-3-4 0,-1-1-8 0,1-4-7 16,1-2-10-16,1-3-15 0,2-3-59 0,-3-2-123 15,5-8-63-15,1-1-27 0,2-7-9 0,5-4 4 16</inkml:trace>
  <inkml:trace contextRef="#ctx0" brushRef="#br0" timeOffset="11980.82">11486 5692 194 0,'-1'-2'314'0,"-1"2"17"0,0 0-18 0,0 4-97 15,-2 0-94-15,-1 6-54 0,1 1-29 0,-1 4-16 16,-1 1-8-16,1 4-4 0,0 4-1 15,-2 1-2-15,2 0-3 0,4 1 0 0,-2 2 1 16,1-1-4-16,1 1-2 0,0 3 0 0,0-1 0 16,-2-1 0-16,1-3-2 0,1-1-1 15,0-4-2-15,-1-2-6 0,1-4-5 0,0-1-7 16,1-7-10-16,-2-1-69 0,-3-5-116 0,-1-4-58 15,-1-4-27-15,-2-3-14 0,1-3 4 0</inkml:trace>
  <inkml:trace contextRef="#ctx0" brushRef="#br0" timeOffset="12168.02">11188 5689 181 0,'6'-6'303'0,"4"-1"14"15,1-2-25-15,2 1-83 0,1-1-94 0,6 2-52 16,-1-2-28-16,4 0-12 0,2 3-10 0,3-1-8 15,0-1-4-15,1 2-3 0,2-2-1 16,-1 4-9-16,-1 1-13 0,-3 0-76 0,-5 0-110 16,-2 2-56-16,-7 1-32 0,-3 0-10 0,-1 4 5 15</inkml:trace>
  <inkml:trace contextRef="#ctx0" brushRef="#br0" timeOffset="19983.63">10657 6784 36 0,'-2'-7'294'0,"1"-3"22"0,0 0 13 16,1 0-59-16,0 1-112 0,0-1-67 0,0 0-31 15,0 0-20-15,0 0-10 0,1-1-4 0,0 1-3 16,1 0 0-16,-2 2-1 0,2 0 0 15,1 0 4-15,0-1 0 0,-1 0 0 0,1 2-1 16,1 1-4-16,-3-1 0 0,1 2-2 0,-1 3-3 16,0-2-1-16,1 2-3 0,-2 0-4 0,2 2-3 15,0 2-3-15,-1 2-2 0,2 0-1 16,2 4 0-16,-2 2 1 0,1 1 3 0,2 4-1 15,-2 4-1-15,2 1 1 0,-1 1-1 0,0 4 0 16,2 1 0-16,-2 3-1 0,0 1 1 0,1 0 0 16,-1 3 0-16,1-5-1 0,0 2-1 0,-1-2 0 15,1-2 1-15,0-3-1 0,-2-1 1 16,0-3 0-16,1-3 0 0,0-2-2 0,-1-3 1 15,0-1 1-15,0-2-2 0,0-5 3 0,0 0 1 16,2 1 1-16,2-4 1 0,3-4 0 16,5-6 0-16,2 0 0 0,5-5-1 0,1-5 1 15,2 0-1-15,2-5 2 0,3-3-1 0,1-2-1 16,1-1 2-16,0 0 0 0,0-4-1 15,-1 1-2-15,-2-1 0 0,-4 0 0 0,-1 0-1 16,-5 0 1-16,-1 1-4 0,-4 3 2 0,-4-1 2 16,-3 3 0-16,-2 0-1 0,-3 3 0 0,-2 2 3 15,-2 3-1-15,-3 5-2 0,-3 3-2 16,-4 3-1-16,-2 5-1 0,-3 5-1 0,-6 5 0 15,0 3-1-15,-2 4 2 0,-2 3 2 0,4 2 1 16,-2 1-2-16,1 0-1 0,2 1 0 0,3-1 1 16,2 0 0-16,3-2 0 0,5 0 1 15,1-1 0-15,3 0 0 0,4-1-3 0,4-4-2 16,1 4 1-16,2-4-2 0,4 2 2 0,3-2 0 15,2-1 1-15,4 1 9 0,0-3-3 16,3 0-1-16,3 0 0 0,1-2 0 0,-2 0-1 16,3-1-8-16,0-4 8 0,-3 2 0 0,1 0-3 15,1-2-4-15,-1 0-9 0,-3 2-17 16,0-1-24-16,-6 2-73 0,-2-3-126 0,-6 0-66 15,-3 0-25-15,-6 0-3 0,0 0 11 0</inkml:trace>
  <inkml:trace contextRef="#ctx0" brushRef="#br0" timeOffset="49327.28">11793 6799 153 0,'4'-9'289'0,"0"2"17"0,-2-3-32 0,1 0-73 16,1 0-80-16,-4 0-47 0,3-1-24 0,-2 1-14 15,0 0-4-15,1-2-1 0,-1 2-1 0,-1 0-2 16,0 0 0-16,0 3 0 0,0-3 1 15,0 4-5-15,0 2-2 0,2-1-2 0,-1-1-1 16,-1 3-4-16,3-1-5 0,-3 3-2 0,1-1-4 16,-1 2-2-16,1-4-5 0,0 4 1 0,2 0-1 15,3 0-1-15,1 4 2 0,3-4 0 16,3 2-1-16,2-2 0 0,4 1 1 0,2-1 1 15,0 0 1-15,1-1 1 0,4-1 2 0,0-2 1 16,4 0 3-16,0 2-1 0,1 2 0 16,-1-4-1-16,-1 4 0 0,-1-3 0 0,-2 2-3 15,-5-1-1-15,-1 0-6 0,-3 2-10 0,-4 2-8 16,-2 0-9-16,-3 2-9 0,-4 0-8 15,-3 2-14-15,-3 4-38 0,-9 0-111 0,-2-1-63 16,-6 3-28-16,-6 2-12 0,0 0 7 0</inkml:trace>
  <inkml:trace contextRef="#ctx0" brushRef="#br0" timeOffset="49530.08">11810 6951 284 0,'0'2'316'0,"0"-2"15"0,0 0-42 0,4 0-112 15,2-4-72-15,0-2-42 0,5-3-21 16,3 0-13-16,3 2-3 0,3-3-2 0,2 1-2 15,3-3-5-15,1 2-1 0,1-4-2 0,3 4-1 16,-1-2-4-16,0 2-1 0,0 1-1 16,-1 2 0-16,0 4-2 0,-1-1 0 0,-2 1-6 15,-1 2-7-15,1 1-11 0,2 1-16 0,-2 2-45 16,-6 4-140-16,0 0-71 0,1-5-35 15,-2-2-9-15,6-2 1 0</inkml:trace>
  <inkml:trace contextRef="#ctx0" brushRef="#br0" timeOffset="50232.08">12973 6524 75 0,'2'-10'302'0,"-1"-2"21"0,-1 0 12 16,0 1-68-16,1 1-117 0,2 0-63 15,-3 2-34-15,2 0-17 0,0 0-14 0,-1 2-8 16,1 1-4-16,-1 0-4 0,0 1-2 0,0 3-3 16,0-1 0-16,-1 2-1 0,0 0 0 15,0 0 0-15,0 2 0 0,2-1 0 0,-2 3 0 16,1 2 4-16,-1 4 1 0,-1 4 4 0,-2 4 2 16,0-1 1-16,-2 4 2 0,-1 3-3 15,1 0-3-15,-2 2-3 0,1-1-2 0,1 0-1 16,0-1 3-16,0 2-2 0,3-3-2 0,1-1 1 15,1-2-2-15,0-4 0 0,1-2-5 0,1-2 2 16,3-2 3-16,0-2 1 0,0-4 1 16,4 0 0-16,0-4 1 0,4 0 1 0,2-7-2 15,2 0 2-15,0-5-2 0,3-1 0 0,1-5 1 16,1-2 0-16,-1-1-1 0,3-3-1 0,-2 1 0 15,0-1 1-15,-2-1-2 0,-2 5 0 16,-2-2-1-16,-1 1 1 0,-3 4 0 0,-3 1 0 16,-1 2 1-16,1 4 0 0,-5-1 0 0,0 4-2 15,-2 3 0-15,2-2-2 0,-3 3-1 16,0 3-1-16,-1 2 0 0,0 3 0 0,0 4 4 15,0 0-1-15,0 4 6 0,2 4-1 0,-1-1-1 16,2 1-2-16,1 2 0 0,0-1-2 16,2 2-5-16,1-4 3 0,3 0 1 0,3 0 3 15,0 1-2-15,2-7 1 0,2 1 1 0,1-4-1 16,1 0 0-16,0-5 0 0,0-2 0 0,2-2 1 15,0-6-2-15,0-2 1 0,1-1 0 0,-1-3 0 16,0-2 0-16,-1 1-2 0,-3-5 1 16,1 1 1-16,-1-3 0 0,-2 0-1 0,-5-2 2 15,-4-2 0-15,2 1 2 0,-6-2-1 0,-1 2 2 16,-1-1 4-16,-3 1-1 0,-2 1 2 0,0 3 1 15,-2 1 3-15,0 2 3 0,-4 1-1 16,0 3 2-16,-1 4-2 0,-1 0-4 0,-1 2-4 16,-2 4-3-16,0 1 0 0,-2 3-4 15,2 0 1-15,-2 1 2 0,4 4-1 0,-2 0-3 16,4 1-5-16,0 2-5 0,2-1-6 0,0 2-11 15,0 1-7-15,3 0-13 0,0 1-56 16,0 3-126-16,1-3-65 0,3-1-27 0,2-2-9 16,5-7 3-16</inkml:trace>
  <inkml:trace contextRef="#ctx0" brushRef="#br0" timeOffset="50684.48">14200 6216 105 0,'1'-4'305'0,"2"0"23"15,-3-2-9-15,0 3-66 0,-3 0-84 16,2 1-64-16,-1 0-39 0,2 2-24 0,-4 0-11 15,1 4-10-15,-3 2-10 0,1 4-6 0,-6 3-4 16,-1 5 0-16,-4-1-1 0,0 6-1 16,-2 2 1-16,-3 2 1 0,-1 5 0 0,-3 1 0 15,-3 5 3-15,-1 0 2 0,-1 0 2 0,0 1 0 16,2-2 2-16,0 1-1 0,2-3-2 0,1-2-1 15,1-4 1-15,2-1-3 0,3-1 0 0,2-3-1 16,0-4 1-16,5-1-3 0,1-5-3 16,1-1-2-16,6-3-3 0,-2-1-4 0,2-4-10 15,3 0-9-15,1-2-4 0,3-1-5 0,2-4-10 16,5-2-50-16,1-4-119 0,3-5-61 15,3-4-29-15,0 0-14 0,5-8 5 0</inkml:trace>
  <inkml:trace contextRef="#ctx0" brushRef="#br0" timeOffset="50980.88">14177 6467 247 0,'3'-7'312'0,"-3"2"18"0,1 3-48 15,2-2-85-15,-2 2-82 0,-1 0-52 0,3 2-30 16,-2 0-25-16,1 0-7 0,1 2 1 0,1 2-1 15,-2 2 1-15,2 4 0 0,-4-1 9 0,3 4-3 16,-2 2-2-16,1 3 1 0,-2-1 0 16,0 3 0-16,-2 4 1 0,-1 1-2 0,2 2-3 15,-3 5 0-15,0 0-1 0,-1 1-1 0,3 2-1 16,-2-3 0-16,3 0 1 0,-2-3-1 0,2-2-1 15,1-2 0-15,0-2 1 0,0 1-1 16,0-4 0-16,0-1-1 0,0-5-7 0,0-1-5 16,1 0-7-16,2-4-7 0,-2-1-7 0,2-3-12 15,0-2-67-15,2-6-104 0,-1-4-49 16,1-2-24-16,2-4-11 0,5-6 5 0</inkml:trace>
  <inkml:trace contextRef="#ctx0" brushRef="#br0" timeOffset="51339.69">14594 6549 170 0,'4'-10'315'0,"-3"0"22"16,-1 0 2-16,0 3-101 0,-1-3-98 0,-1 4-53 15,0 0-29-15,1 3-20 0,-1 2-13 0,0-1-7 16,-2 2-9-16,-1 2-5 0,-6 2-4 0,-1 5 1 15,-4 4-1-15,-1 0-9 0,-3 3 4 16,-1 0 0-16,-2 3 1 0,1 1 1 0,-2-1-2 16,0 1 10-16,2 0-3 0,0-1-1 0,2-3 1 15,3-1-1-15,0-2 0 0,4 0 1 16,2-3-1-16,3-2-1 0,1-2-1 0,3-1-1 15,0-2 1-15,4 1-2 0,0 2 2 0,0-2 1 16,5-2 0-16,1 2 0 0,2-3 0 16,1 1 0-16,4-2 4 0,1 0-1 0,1 0 2 15,2 0-2-15,0 0 2 0,-1 0 1 0,1 0-3 16,4 0-2-16,-3 1-1 0,0 1 0 0,-1 1-4 15,1 1-7-15,-4-1-8 0,2 2-12 0,0-1-43 16,-5 3-142-16,-2 0-71 0,2-1-34 16,2-2-13-16,4-1 3 0</inkml:trace>
  <inkml:trace contextRef="#ctx0" brushRef="#br0" timeOffset="51620.49">15243 6722 25 0,'-8'0'290'0,"-1"-7"21"0,2 4 12 15,2-4-57-15,1 4-104 0,2 0-70 0,4 0-37 16,1-1-21-16,3 1-11 0,1-2-7 0,4 0-6 15,-1 0-2-15,6 1-4 0,-2 1-1 0,4-1-1 16,-1 1 0-16,2 0-1 0,1-1 0 16,1 2 1-16,0 0-2 0,-1 0 0 0,-1 2 0 15,1 0-1-15,-4 0-4 0,2 2-7 0,-3 2-10 16,-2-2-33-16,-5 3-93 0,-1-2-93 0,-7-3-47 15,-5 4-20-15,-1 2-4 0</inkml:trace>
  <inkml:trace contextRef="#ctx0" brushRef="#br0" timeOffset="51807.69">15197 6924 151 0,'-4'4'310'0,"4"-3"17"0,0-1-7 16,2 0-91-16,3-1-96 0,5-2-60 0,2 0-30 15,4-1-17-15,1-2-8 0,3-1-5 16,2 1-6-16,1-1 0 0,1 1-4 0,3-1-2 15,0 1-1-15,0-4-3 0,1 4-4 0,1 0-9 16,-2-1-33-16,-7 2-142 0,0 0-78 16,-4 0-37-16,-2 0-18 0,2-4-1 0</inkml:trace>
  <inkml:trace contextRef="#ctx0" brushRef="#br0" timeOffset="53726.49">16147 6089 249 0,'4'-10'291'0,"0"-2"13"16,1-2-59-16,-2 0-82 0,-1 0-65 0,1 1-32 15,0 1-19-15,0 1-10 0,-2-1-5 0,0 2-3 16,0 0 0-16,0 0-4 0,1 4-3 0,-1-1-1 15,1 1-2-15,0 0-3 0,-2 3-4 0,0-1 3 16,0 3-6-16,0 1-3 0,0 0-5 16,0 0-4-16,-2 2-1 0,0 6-4 0,1 2 4 15,-1 3 5-15,1 3 3 0,-1 7 1 0,-2 3 3 16,-2 1-3-16,1 4 1 0,0 3-2 15,-2 1-1-15,3 2-1 0,-4-1-1 0,1 2 0 16,1 0 1-16,-2-4-3 0,0-1 1 0,4 0 1 16,0-3-1-16,0-4-3 0,1-3-5 15,-1-1-4-15,3-3-5 0,1-3-12 0,3-2-16 16,2-5-41-16,-3-3-128 0,1-4-65 0,3-4-33 15,2-6-8-15,7-3 6 0</inkml:trace>
  <inkml:trace contextRef="#ctx0" brushRef="#br0" timeOffset="54147.69">16494 6134 120 0,'-6'-2'307'0,"2"1"17"15,-5-1 10-15,1 2-96 0,-2 2-109 0,0 2-61 16,1 5-30-16,-3 3-17 0,1 5-8 0,0 0-3 15,0 5-4-15,-1 1 0 0,-1 5-2 16,2-1-1-16,0 5 0 0,0-1 1 0,1-1-1 16,1-1-1-16,3 0 0 0,1-3 0 0,1-1 0 15,3-2-1-15,1-3 0 0,1 0 1 16,3-2-1-16,0-4 1 0,0-2 0 0,1 1 0 15,2-3 3-15,1-4-1 0,4 0 1 0,0-2 0 16,1-4 1-16,4-3-1 0,3 0 0 16,-4-4 1-16,4-3-1 0,-3-1 0 0,0-3-1 15,1 0 1-15,1-3-2 0,-2-1 1 0,-2-4-1 16,-1-1 1-16,-2-3-1 0,-2 0 1 0,-3-3 0 15,-1 2-2-15,-3-4 0 0,-2 2 0 0,-4 0 3 16,-1 3 3-16,-1 0 1 0,-4 3 3 16,3 3 1-16,-2 2 3 0,-1 2-4 0,-2 5-4 15,-2 1-4-15,2 2-4 0,-3 4-1 0,-4 4-5 16,1 4-1-16,1 2-6 0,1 4-3 15,1 2-7-15,2 2-9 0,2 1-9 0,-1-1-20 16,3 2-102-16,0-3-91 0,1-4-45 0,2 1-18 16,5-3-6-16</inkml:trace>
  <inkml:trace contextRef="#ctx0" brushRef="#br0" timeOffset="54444.09">16955 6024 210 0,'0'-5'304'0,"0"0"18"16,0-1-33-16,-3 3-89 0,3 0-88 0,0 1-52 15,-1 2-28-15,0 4-16 0,-1 0-9 0,1 4-4 16,-2 5-2-16,1 2 2 0,-1 1-2 0,0 3 0 15,-2 1 2-15,2 3 0 0,-1 0 2 16,0 2-1-16,-1 3 2 0,1-2 1 0,1 0-4 16,1 1 0-16,-1-2-2 0,1 1 0 0,1-4-1 15,0 1-1-15,1-7 2 0,0-1-1 16,1 0-1-16,2-2-5 0,0 2-2 0,1-2-3 15,1-3-10-15,2-3-25 0,2-1-74 0,-2-5-101 16,1-5-52-16,1-3-26 0,0-3-7 16</inkml:trace>
  <inkml:trace contextRef="#ctx0" brushRef="#br0" timeOffset="54693.69">17181 5870 36 0,'-2'-1'272'16,"2"1"25"-16,-1 1-17 0,0 3-46 0,-1 2-64 15,1 4-65-15,0 5-44 0,-2 4-23 0,3 2-18 16,-4 3-6-16,1 3-5 0,2 1-1 16,0 1-3-16,0 6-2 0,1-1 3 0,1-3-4 15,-1 0-2-15,0 0 0 0,0-1 0 0,0-1 0 16,0-3 2-16,0-1 1 0,0-3-1 15,0-2 1-15,0-4-1 0,0-1-3 0,0-1-4 16,0-4-2-16,-1-3-7 0,0-1-11 16,-1-2-41-16,-1-2-111 0,3-2-71 0,-4-6-38 15,-1 0-16-15,-2-1-1 0</inkml:trace>
  <inkml:trace contextRef="#ctx0" brushRef="#br0" timeOffset="54927.69">16874 5969 229 0,'2'-2'290'16,"4"-5"1"-16,2 4-53 0,2-1-62 0,2 0-60 15,4 0-52-15,0 0-30 0,4 0-16 0,3 1-6 16,-2 0-5-16,7-3-4 0,0 3-1 0,0 3 0 15,0-3-2-15,-1 6-3 0,1 0-7 16,-1 1-34-16,-4 1-104 0,1-2-82 0,-3 1-45 16,-1 0-20-16,-2 1-7 0</inkml:trace>
  <inkml:trace contextRef="#ctx0" brushRef="#br0" timeOffset="55270.89">17795 5979 174 0,'5'-6'289'0,"0"-4"14"0,1 4-31 16,0-4-78-16,0 4-80 0,-1 0-45 0,-1 2-24 15,-1 1-16-15,-1-1-8 0,0 2-7 0,-1-1-5 16,-1 3-3-16,0 0-2 0,-1 3 2 0,-2-3 5 15,-2 6 8-15,-2 1 5 0,-4 5 7 0,-1 4 3 16,-2 0 1-16,-5 5-1 0,-3 4-5 16,-4 7-1-16,-3 1-2 0,-2 8-1 0,-4 5 4 15,-3 5-1-15,0 1-1 0,-2 3-2 16,-2 0-1-16,1-1-3 0,2-2-4 0,-1-3-3 15,3 0-2-15,2-4-2 0,5-5-4 0,2-4 0 16,6-2 1-16,4-6-4 0,1-3-1 16,4-3-2-16,-1-3-2 0,7-3-5 0,1-2-16 15,2-3-11-15,1-1-13 0,4-4-18 0,1-1-77 16,3-5-125-16,3-5-58 0,1-6-26 0,7-8-3 15,3-4 8-15</inkml:trace>
  <inkml:trace contextRef="#ctx0" brushRef="#br0" timeOffset="55988.49">17936 6515 56 0,'-7'-3'286'0,"2"-1"20"16,-1-4 16-16,5 2-75 0,-3 1-101 0,3 0-57 15,1 0-34-15,1 0-19 0,3 0-15 0,0-1-7 16,4-2-4-16,3 2-7 0,2 0 0 0,0-2 0 15,4 2 2-15,0-1-2 0,0 3 0 0,4-2 2 16,-2 2-1-16,-1 0-2 0,1 0-1 16,-3 3 0-16,-1 1 0 0,-1 3-1 0,-2 3 2 15,-1-2-2-15,-2 6 1 0,-2-1-1 0,-2 4 0 16,-1 2 8-16,-4 2-2 0,-2 1 2 15,-3 2 0-15,-1 1 2 0,-3 3 2 0,-2 0-6 16,-1 1 2-16,-2-1-1 0,0-1-2 0,-1-1 2 16,0-1 0-16,-1-4 1 0,2 0 0 15,1-2 1-15,-2-2 4 0,3-3-3 0,1 0-2 16,1-3 0-16,2-2-1 0,1-1 1 0,0-2-1 15,1-2-1-15,2 0-2 0,0-2 0 0,1-2-2 16,2-2-3-16,-2-3 0 0,3-1 0 16,3 0 0-16,1 0 0 0,0 1 0 0,1-1 0 15,3 0 1-15,-3 0-1 0,2 1 1 0,-2 2-3 16,2 2 1-16,2 1-1 0,-1 0 0 0,2 2 2 15,0 2-1-15,2 2 3 0,1 2 1 16,1 0 0-16,-1 3 1 0,3-1 1 0,-1 2 1 16,1 2-1-16,-2 0-1 0,2 0-5 0,-2-1-5 15,3 1-7-15,-1 0-9 0,1 0-12 16,0-4-16-16,-1-3-50 0,-1-2-125 0,2-2-63 15,-5-5-28-15,4 0-9 0,0-5 5 0</inkml:trace>
  <inkml:trace contextRef="#ctx0" brushRef="#br0" timeOffset="56269.29">18548 6269 202 0,'2'-6'295'0,"-1"3"17"0,4 0-51 0,-2 1-71 16,0 2-78-16,-1 2-51 0,-3 4-28 0,0 0-14 15,-1 4-6-15,2 3-4 0,0 3 0 16,-1 4 0-16,-1 1-2 0,1 3 1 0,-3 1-2 16,3 1 1-16,-2 1 0 0,1-1-1 0,-2 2 0 15,2 1-3-15,-2 0-2 0,2-3 0 0,0 0-2 16,-2 0 0-16,0-4 1 0,2 1 0 15,0-4 0-15,0 0 1 0,2-4-8 0,0-1-1 16,0-4-5-16,2 0-2 0,1-4-4 0,2-1-20 16,1-3-57-16,-1-4-111 0,0-5-54 15,2-3-31-15,2-2-12 0,1-2 11 0</inkml:trace>
  <inkml:trace contextRef="#ctx0" brushRef="#br0" timeOffset="56503.29">18837 6235 40 0,'1'4'281'0,"2"0"21"0,-3 2 4 0,0 2-60 16,0 5-100-16,-2 5-63 0,0 2-35 0,-1 1-19 15,-1 3-13-15,4 3-6 0,-3 5-4 0,1-3-2 16,1 3 2-16,-2 0-3 0,1 2 0 0,0 0-3 15,2-3 0-15,0-1-3 0,0-1-3 16,0-5 1-16,0 1 1 0,0-6-1 0,0-3-1 16,0-3-3-16,0 0-6 0,2-6-25 0,-2-1-75 15,-2-3-98-15,-1-5-53 0,-1-2-22 16,-1-2-10-16</inkml:trace>
  <inkml:trace contextRef="#ctx0" brushRef="#br0" timeOffset="56737.29">18540 6277 161 0,'0'-7'304'0,"2"0"19"0,2 1-20 0,1-1-86 15,6 1-91-15,1-1-55 0,3 1-31 0,3-1-17 16,3-1-7-16,1 4-6 0,4-3-2 0,3 2-3 15,4 3-1-15,4 0-1 0,-1 0-1 0,1 2 1 16,-1 2-3-16,-2 1-5 0,3 2-9 16,-4-1-43-16,-6 4-137 0,-1 1-73 0,2 0-35 15,-4 0-17-15,6-3-3 0</inkml:trace>
  <inkml:trace contextRef="#ctx0" brushRef="#br0" timeOffset="56986.9">19592 6412 87 0,'-11'-7'309'0,"3"0"21"15,-1-2 15-15,2 3-69 0,3-1-117 0,0 1-68 16,2 3-35-16,2-1-20 0,3 0-14 0,4 0-11 15,4 2-7-15,5-4 0 0,1 3-4 16,4 0 0-16,0 1-3 0,-1 0 1 0,3 2 1 16,-1 0-3-16,2 2-5 0,-1 2-6 0,1 0-8 15,-3 4-9-15,-1-4-42 0,-5 4-120 0,-4-5-75 16,-4 4-34-16,-5 10-13 0,-2 1-3 15</inkml:trace>
  <inkml:trace contextRef="#ctx0" brushRef="#br0" timeOffset="57158.5">19578 6763 188 0,'0'4'300'0,"3"-4"13"0,2 0-24 16,3-4-95-16,3-2-86 0,3 0-52 16,4-2-26-16,0-4-14 0,5-1-9 0,1 3-5 15,2 0-4-15,4 2-1 0,0 2-4 0,2-1-4 16,1 0-16-16,-2 0-73 0,-2-1-106 0,-2-2-56 15,-6-1-26-15,2-1-12 0,-2 4 8 0</inkml:trace>
  <inkml:trace contextRef="#ctx0" brushRef="#br0" timeOffset="57626.5">20571 6119 103 0,'-3'-5'287'16,"1"-1"22"-16,0 0-2 0,1 2-80 0,0 0-96 15,1 2-62-15,-2 0-26 0,1 2-20 16,-3 2-11-16,0 4-7 0,-1 0-1 0,-1 2 0 15,1 2-1-15,-2 2 0 0,0 1-1 0,0 3 1 16,-1-2-1-16,2 3 0 0,2 1 1 16,-4-1-1-16,5 1-1 0,0 2 2 0,2 1 1 15,1-4 0-15,1 3 0 0,2 0 2 0,0 2-2 16,5-5 0-16,-2 1-2 0,2 2 1 0,0-4-3 15,6-1 2-15,-2 1 0 0,3-1-1 0,-1 0 2 16,0-2-1-16,2-1-1 0,-4-1-1 16,2-1 0-16,-1 0 1 0,-2-2 0 0,0 2-8 15,-2-4 3-15,1 1 3 0,-4-4 2 0,-2 0 3 16,-1 1 1-16,0-2 12 0,-2 4 4 15,-1-2 5-15,-3 2 4 0,-1-2 4 0,-5 3 2 16,-4 0-2-16,-1 0-4 0,-6 1-8 0,1 0-8 16,-1 0-6-16,-4 2-3 0,0-4-3 15,-1 2-3-15,0 1-11 0,0-3-2 0,1 0-8 16,1 0-8-16,5-2-17 0,0 0-43 0,-4-4-128 15,3-4-73-15,3-2-33 0,2-6-12 0,11-4 6 16</inkml:trace>
  <inkml:trace contextRef="#ctx0" brushRef="#br0" timeOffset="57829.3">20496 6073 243 0,'0'0'341'0,"2"-3"13"0,0 2 8 16,4-1-144-16,2 2-98 0,5 0-54 0,2-4-29 15,5 4-11-15,3 0-8 0,5 4-4 16,6-4-5-16,3 2-2 0,0 2-6 0,4-1-12 16,-1 1-24-16,-3 2-100 0,-3-2-116 0,-4 0-61 15,-3-2-30-15,-2-2-7 0,-4-2 13 16</inkml:trace>
  <inkml:trace contextRef="#ctx0" brushRef="#br0" timeOffset="62088.1">21824 6079 275 0,'0'-5'309'0,"0"0"12"0,0 3-56 0,0-2-98 15,0 1-73-15,0 2-45 0,1 2-27 0,1 2-11 16,-1 3-8-16,1 2 0 0,-1 3-3 16,1 1 0-16,-1 3 1 0,1 2-1 0,-1 1 1 15,1 2 1-15,-1 0-2 0,1 2 1 0,-1-3 0 16,-1 0 2-16,3 1-2 0,-2-1 0 15,0 0 1-15,1-3 0 0,-2-1 1 0,2-4-3 16,-2-1 1-16,0-1 0 0,0-2-1 0,1 0 1 16,1-2-1-16,0-3 1 0,-2 2 1 15,3-2 0-15,2-4 0 0,3-2-1 0,4-2 2 16,2-4 0-16,1-4 1 0,0-2 0 0,1-3-1 15,3-1 2-15,-1-1-2 0,0 0-2 0,2-1-2 16,-2 0-1-16,0 1-1 0,-2 2 1 16,-3 3 0-16,0 2 2 0,-2 2 0 0,-3 3 0 15,-2 0 0-15,1 2-1 0,-3 3 1 0,0 0-1 16,1 2 0-16,-2 4 1 0,1-1 0 0,-1 6 1 15,-1-3 0-15,1 5 1 0,1 1 1 0,-2 2 0 16,1 1 0-16,1 1-1 0,0 1 0 16,0 0 0-16,0 0-1 0,3 0 1 0,-2-2 0 15,0-1 1-15,1-1-1 0,0-2-1 0,3 0 2 16,-2-5 0-16,2 0 0 0,2-2-1 15,2-2 1-15,1-4-1 0,2-1 0 0,-2-1 0 16,2-1-1-16,-2 0 0 0,0 1 1 0,-2-2-1 16,0 2 0-16,0 0-1 0,-3-2 2 15,0 4-1-15,-2 1 2 0,-1-1-2 0,-1 2 0 16,-1 2-1-16,-1 0 0 0,-1 2 2 0,1 3-1 15,-1 1 3-15,0 4 1 0,-1 2 2 0,-1 4-1 16,0 0 0-16,0 3 5 0,0-2-3 16,0 3-3-16,-1 2-1 0,-1 0 0 0,0 1-1 15,1-4-8-15,-1-1 2 0,2 0 2 0,0-1-3 16,5-2-6-16,2-2-4 0,-1-1-8 0,2-4-23 15,-2-2-103-15,5-6-94 0,-2-6-49 16,7-1-21-16,0-3-8 0</inkml:trace>
  <inkml:trace contextRef="#ctx0" brushRef="#br0" timeOffset="62368.9">23075 6102 223 0,'0'-6'321'16,"-3"-1"17"-16,-2 2-15 0,1 0-109 0,-2 3-96 15,-4 2-52-15,0 3-27 0,0 5-15 0,-6 0-6 16,2 4-5-16,-4 4-2 0,1 4 0 16,-4 3-1-16,-1 4 2 0,-2 3 2 0,-2 3 1 15,-1 4 2-15,-3 1-1 0,0 4 0 0,-3 2-2 16,-1 1-2-16,2 0-3 0,-4 4-5 0,2-1-2 15,3 0-1-15,0-3-1 0,5-2-2 0,3-5-1 16,3-5 0-16,4-6-5 0,4-7-7 16,3-2-7-16,2-6-9 0,4-2-13 0,3-4-48 15,2-3-133-15,3-6-66 0,5-4-30 0,3-7-11 16,4-7 3-16</inkml:trace>
  <inkml:trace contextRef="#ctx0" brushRef="#br0" timeOffset="62821.31">23141 6424 148 0,'0'-5'298'0,"2"0"21"0,-2-1-31 16,0 3-68-16,0 0-78 0,-2 1-63 0,1 1-36 16,-1 0-20-16,0 1-9 0,0-2-7 0,-3 2-1 15,-1 2 1-15,-2 0 1 0,-3 6-2 0,0-1 3 16,1 3-2-16,-2 0 3 0,0 2-3 0,-1 0 0 15,3 2-2-15,1 0 0 0,-2 1 0 16,2 2-1-16,2-1 4 0,2 2-3 0,1-1-3 16,4 2 2-16,0-3 1 0,0 1-2 0,3 0-3 15,1-1 0-15,1 2 1 0,2-2-1 16,1 0-2-16,2 1 0 0,-1-1 0 0,1-1 1 15,0-1 0-15,-3-4 7 0,0 0-3 0,-2-1 2 16,-1-1 3-16,0 0 4 0,-1-5 8 16,-2 0 5-16,0 1 16 0,-1-2 9 0,-1-2 6 15,0 0 0-15,-2-2-2 0,-1 2-6 0,-4-4-9 16,-1 0-8-16,-4 2-7 0,-2-5 1 0,-4 4-7 15,0 0-6-15,-5 0-4 0,-2 1-3 16,1 2-7-16,-1 0-15 0,0 2-14 0,1 0-21 16,1-1-28-16,-1 0-72 0,1 1-135 0,2-2-65 15,1-3-23-15,7-4 0 0,3-2 16 0</inkml:trace>
  <inkml:trace contextRef="#ctx0" brushRef="#br0" timeOffset="147482.65">9511 7647 26 0,'-3'4'269'0,"2"-1"25"16,-2 0-9-16,2 1-55 0,0-2-72 0,-1-2-66 16,0 4-40-16,2-4-24 0,0 2-14 15,0-1-5-15,0 2-4 0,0-3 1 0,0 0 1 16,0 0 2-16,0 0 3 0,0 0 2 0,0 0 2 15,2-3 3-15,0 2 3 0,-1-1 0 16,-1 2-1-16,1-4 1 0,2 4-3 0,-3-2-1 16,0 0-4-16,1 0-3 0,1 0-4 0,-1 0-3 15,3-4 0-15,-2 1-3 0,3-2-1 16,-1 1-6-16,0-1 4 0,0 0 1 0,0 0 1 15,-2 1 7-15,2-2-3 0,-1 1 4 0,1 0-4 16,-1 1 0-16,-1-1-2 0,0 3-6 0,0-2 7 16,-2 3 4-16,2 0 3 0,0-1 2 15,-1 1 2-15,1 2 2 0,-2-1-1 0,0 2 1 16,0-2-2-16,0 1 0 0,0 1 0 0,0 0 0 15,-2 0-6-15,2 0-2 0,0 0-3 0,0 0 0 16,-1 1-3-16,1 1-1 0,-2 0 1 16,0-1-1-16,2 2 2 0,-4 4 0 0,0 2 2 15,-1 7 1-15,-1 1 0 0,0 2 3 0,-3 4-1 16,2-2-1-16,-1 3-1 0,0-1 0 15,0 2 0-15,2-1 2 0,0 1-2 0,-2-1 0 16,4 0 1-16,-4-3-1 0,4-1-2 0,2-2-1 16,0-3 1-16,2-2-1 0,0 0-1 15,2-2-1-15,-2-3 1 0,4-1 1 0,-2-2-1 16,2-1 0-16,3 0 2 0,-2-1 1 0,3 0 0 15,2-3-2-15,0-4 0 0,2-2-1 0,3 0 0 16,-2-2-1-16,4 0-1 0,-1-1 0 0,1-5-1 16,0 4 1-16,-2-4 0 0,1-1-1 15,1-1-1-15,-3 2 1 0,2-1-1 0,-3-1 2 16,0 2-3-16,-2-1 1 0,-1 0 2 0,-1 2-1 15,-3 1 2-15,0 2 0 0,-2 2 0 0,-2 1 0 16,1 1 1-16,-3 3 1 0,1 2-2 16,1 1-2-16,-2 1-1 0,-2 2 0 0,1 4 2 15,-3 6 0-15,0 2 2 0,-1 1 1 16,1 4 1-16,-3 1 1 0,3 3-3 0,2-1 1 15,0 0 3-15,2 1 0 0,2 0 0 0,1-1-2 16,4-1 0-16,0-1-1 0,1-1-2 0,1-2-1 16,4-5-1-16,2-1-1 0,3-2-4 15,2-4 1-15,4-2 1 0,2-4 4 0,1-8-1 16,3-2 2-16,0-4 2 0,2 1 2 0,0-7 0 15,-1 1 0-15,-1-4-2 0,-2-2 0 0,-1-2 0 16,-4 2-10-16,-2-5 2 0,-3 1 0 0,-3-1 5 16,-1 0-2-16,-7 0 0 0,-2 0 11 15,-2 2-6-15,-3 1-1 0,-3 2-2 0,-2 3 1 16,-2 2 2-16,1 2 0 0,-3 1 1 0,-2 4-2 15,0 1 2-15,-2 2-2 0,-1 2-1 16,0 2-2-16,1-2 2 0,-2 4-2 0,3 0 0 16,-1 2 0-16,1 2 0 0,1 0 1 0,1 2-1 15,-1 2 0-15,4-1-2 0,-1 2-2 16,-1 1-4-16,3 2-5 0,2-2-9 0,-1 1-8 15,4 1-14-15,-2 0-12 0,3 0-51 0,0-4-120 16,3 0-59-16,-2-4-25 0,4 4-3 0,1 2 4 16</inkml:trace>
  <inkml:trace contextRef="#ctx0" brushRef="#br0" timeOffset="147857.04">10666 7677 252 0,'1'-8'339'0,"-1"-2"29"16,-1 0-4-16,0 0-97 0,1 2-82 0,0 1-46 15,0 1-29-15,0 0-24 0,0 2-22 16,1 0-18-16,0 0-18 0,2 2-13 0,4-2-8 15,-1 0-5-15,5 1-2 0,0 0 0 0,3-1 0 16,2 3 0-16,0-1 0 0,1 2-1 0,-1 0-3 16,2 2-7-16,-2 2-10 0,4 0-15 15,-3 1-18-15,-3 2-17 0,0 2-14 0,-1 1-12 16,-4 1-16-16,-2 1-55 0,-6 0-99 0,-2-2-46 15,-7 0-16-15,-4 3 0 0,-4 1 17 0</inkml:trace>
  <inkml:trace contextRef="#ctx0" brushRef="#br0" timeOffset="148013.06">10614 7922 230 0,'-6'10'323'0,"1"-4"17"0,3 0-22 0,1-1-99 16,0-1-88-16,1-3-51 0,0 0-30 0,1-1-15 16,2 0-6-16,3-1-5 0,8-2-3 0,0-1-3 15,4-1-1-15,2 1-3 0,0-2-7 16,4-2-9-16,1 2-12 0,3 2-16 0,2-2-31 15,-5 4-135-15,-1-4-89 0,-3 0-43 0,2 1-15 16,-2-4 1-16</inkml:trace>
  <inkml:trace contextRef="#ctx0" brushRef="#br0" timeOffset="148621.46">11508 7757 17 0,'-3'-4'274'0,"0"-5"21"0,2-1 9 16,0-2-65-16,1-2-85 0,1 2-68 0,2-1-31 16,1-1-17-16,1 0-9 0,0 1-7 0,1 0-5 15,0-2 2-15,3 1-4 0,0 1-3 16,0 0-1-16,1 2-1 0,1 1-2 0,-1 0-4 15,2 1-1-15,0 4-2 0,1 1-1 0,-2 4-2 16,3 4 0-16,-1 1 3 0,-4 5 1 0,4 3-2 16,-2 4 1-16,-2 3 2 0,-1 1-1 15,1 3 0-15,-3 0 1 0,-1 3-1 0,-3 1 2 16,-2-2-1-16,-2 0 2 0,-3 2 1 0,-1-4 0 15,-1-1 4-15,-1-1-1 0,-3-5 2 0,3-1 0 16,-3-1 2-16,3-2 1 0,1-3-5 16,0-3 1-16,-2 1-3 0,-1-4 0 0,3 2-3 15,-4-2 0-15,3-2 4 0,-2-1-1 0,0-1 4 16,2-1 2-16,0-1 1 0,1-4-1 15,1-1-1-15,0-2-1 0,2 2-1 0,1-2-3 16,-1 2-2-16,2-3 1 0,0 2 2 0,1 2-1 16,1-2 3-16,0 4-3 0,1 1 0 15,2-1-3-15,2 2-3 0,-1 2-1 0,2-3-2 16,4 3-1-16,1 0 0 0,1 0 1 0,3 0 0 15,-1 3 1-15,2-1 2 0,0 2 0 0,3-1-1 16,0 1-1-16,0 2 3 0,3-2-6 0,-1 2-14 16,0-2-14-16,2 1-15 0,-1 2-11 15,3-5-24-15,0-1-54 0,-3-2-108 0,1-5-50 16,-1-4-17-16,0 0-5 0,3-4 11 0</inkml:trace>
  <inkml:trace contextRef="#ctx0" brushRef="#br0" timeOffset="148902.26">12281 7496 248 0,'0'-9'335'0,"0"1"21"0,-2 2-25 0,1 0-94 16,0 2-88-16,-1 1-60 0,1 2-37 0,-1-1-22 15,2 2-17-15,-2 0-15 0,2 3-6 16,-2 4-2-16,-1 3 2 0,0 5 0 0,-2 5 4 15,1 3 4-15,-4 5 2 0,0 5 1 0,0 0 0 16,0 1 1-16,0 3 1 0,-3 2 3 0,3-1-2 16,2 0-1-16,-1 0 1 0,1-4 0 15,1 1-6-15,2-4 1 0,2-1-3 0,0-5-2 16,2-1-9-16,2-7-7 0,0 1 3 0,1-6-10 15,2-2-6-15,2-3-6 0,3-4-20 0,1-6-46 16,-1-4-123-16,-1-9-57 0,1-3-27 16,1-3-8-16,6-8 14 0</inkml:trace>
  <inkml:trace contextRef="#ctx0" brushRef="#br0" timeOffset="149136.26">12513 7463 31 0,'-1'4'288'0,"0"-2"21"0,-1 3 9 0,-3 4-62 15,0 4-106-15,-1 3-65 0,-1 0-36 0,0 1-19 16,1 7-6-16,-2 3-5 0,2 6-4 0,-2 1-1 16,1 2 0-16,2-1-4 0,-1-2-2 15,1 0-1-15,0-1 1 0,2-1-2 0,2-4-3 16,-2 1 0-16,3-5-5 0,0-3-4 0,0-2-10 15,3-3-6-15,-3-3-5 0,1-3-7 0,1-2-4 16,-1-4-18-16,-1-3-78 0,-3-3-91 0,-2-7-44 16,-2-4-19-16,1-5-7 0</inkml:trace>
  <inkml:trace contextRef="#ctx0" brushRef="#br0" timeOffset="149323.46">12238 7490 155 0,'0'-3'286'0,"2"0"16"0,-1-1-39 16,1 3-69-16,0 1-76 0,3 1-53 15,0 3-30-15,4-1-15 0,1 2-8 0,2 2-3 16,3 0 0-16,3 1 0 0,2 0-1 0,3 2 3 16,3-1 1-16,5-1-4 0,1 0-8 15,4-2-34-15,-3 1-139 0,0-3-74 0,-1-4-44 16,0 0-18-16,1-4-4 0</inkml:trace>
  <inkml:trace contextRef="#ctx0" brushRef="#br0" timeOffset="149760.26">13247 7363 240 0,'-9'-3'293'16,"-3"3"16"-16,0 3-56 0,-3 1-77 15,-2-1-73-15,2 4-41 0,-2 3-22 0,0 2-14 16,2 1-7-16,-3 4-7 0,1 3-2 0,2 4-1 16,0 2 2-16,-1 4 3 0,0 1 1 15,5 3 5-15,-2 1 1 0,5 3-1 0,1-3 1 16,2 4-2-16,1-1-1 0,2 1-2 0,-2-2 0 15,4 2-3-15,-2-1-8 0,2-3-1 0,0 0 0 16,2-2 0-16,-2-1-2 0,2-1 1 0,1-5 4 16,-2-1-1-16,1-4-1 0,-2-2-2 15,0-2 0-15,0-5-2 0,1-1 0 0,-1-2 0 16,0-3-1-16,0-1-2 0,-1-1-1 0,1-2-4 15,-2 0-6-15,-2 0-13 0,-1-2-12 16,-5-4-51-16,-7-2-134 0,-3-4-69 0,-2-4-30 16,-2-1-9-16,3-1 3 0</inkml:trace>
  <inkml:trace contextRef="#ctx0" brushRef="#br0" timeOffset="149931.85">12690 7915 128 0,'1'-3'294'0,"2"-1"25"0,-2 0-26 16,2 0-67-16,4 0-62 0,0 1-62 0,2-1-35 15,4-1-13-15,3-2-12 0,6-1-7 0,4-2-7 16,4 0-4-16,6 0-6 0,3 2-13 0,1-1-8 16,2 2-13-16,0 2-17 0,1 3-60 15,1 2-134-15,-4 0-69 0,-3 2-34 0,-2 0-9 16,-5-4 6-16</inkml:trace>
  <inkml:trace contextRef="#ctx0" brushRef="#br0" timeOffset="150509.06">13635 7834 60 0,'-3'-2'286'0,"1"1"28"0,2-1-5 0,0-2-62 15,0 3-78-15,0-1-66 0,0 2-43 0,2-4-26 16,1 4-14-16,2-4-13 0,4 0-3 0,2 0-4 15,3-2 0-15,4 4 1 0,2-2 1 0,5 0-2 16,3 3 1-16,4-1 1 0,5 1 2 16,2-1 4-16,7 2 4 0,3 0 5 0,2 0 2 15,4 2 0-15,0-1 2 0,4 1-1 0,1-1-3 16,-1 2-1-16,0-2-1 0,1 1-1 15,0-2 3-15,-1-2 8 0,3 1 12 0,-1-3 0 16,4 1-2-16,-1-3-1 0,1 3-6 0,-3-4-9 16,-1 0-17-16,-1 1-2 0,-4 0-1 15,0-1 1-15,-3 1-2 0,-2-1 0 0,-5 0-1 16,-2 1 0-16,-2-2-1 0,-6 2 0 0,-4 1 2 15,-4 0 0-15,-5 1 0 0,-6 1 2 0,-4 2 0 16,-4-1 3-16,-1 1 2 0,-2 1-1 0,-1 0-1 16,-2 0-1-16,-2 0-2 0,-2 1-6 15,-3 2-18-15,-4 3-3 0,-2 0-10 0,-1 3-15 16,0 1-15-16,-3 1-30 0,-3-1-97 0,1-2-90 15,-5-1-39-15,-2 0-10 0,3-1 3 0</inkml:trace>
  <inkml:trace contextRef="#ctx0" brushRef="#br0" timeOffset="150836.66">15076 7644 9 0,'-6'-6'291'0,"4"-3"25"15,-1 2 17-15,2-3-44 0,1 2-113 16,1 0-72-16,2-1-40 0,2 1-26 0,4-1-13 15,-1 2-11-15,4-2-7 0,2 2-4 0,3 1-1 16,1 0 0-16,1 3-2 0,1 0 1 0,0 3 1 16,0 2 0-16,2 1-2 0,1 2 3 15,1 3-1-15,0 2 2 0,-2 2 0 0,2-1-1 16,-2 3 2-16,-1 0-4 0,-1 0 2 0,0-2-1 15,-4 1 0-15,0 3 1 0,-3-2-3 0,0 2 5 16,-4-1 3-16,1-1 6 0,-6 3 0 16,1-1 2-16,-3 2 2 0,-2-5-1 0,-1 1 2 15,-2 1-3-15,-3 1 1 0,0 2 2 0,-4 0-1 16,-3 2-3-16,-2 1-3 0,-3 0-9 15,-1 1-8-15,-2 0-19 0,0-1-20 0,2-3-47 16,-4 2-143-16,2-5-74 0,0-3-35 0,1-4-8 16,7-8 8-16</inkml:trace>
  <inkml:trace contextRef="#ctx0" brushRef="#br0" timeOffset="152958.26">16692 7659 47 0,'0'-2'279'0,"0"0"22"0,0 1 1 16,0 2-74-16,0 1-83 0,0 0-67 0,0 0-37 15,0 0-21-15,0 2-8 0,0-1-4 0,0 4 0 16,2 2 1-16,0 1 1 0,-1 2 1 15,1 2-2-15,-1-1 1 0,0 5-3 0,0-2 1 16,2 2 2-16,-3 1 1 0,1 0 1 0,2 3 0 16,-2 1 7-16,-1 1 0 0,0 0 0 15,0 2-4-15,0-1 0 0,0 0 0 0,-1-1-4 16,-2-1-3-16,2-1-1 0,1-1-2 0,0-1-4 15,1 0-8-15,2-2-10 0,-2-1-9 0,5-3-15 16,1-1-53-16,-4-3-124 0,4-6-60 0,2-4-29 16,0-2-10-16,5-7 4 0</inkml:trace>
  <inkml:trace contextRef="#ctx0" brushRef="#br0" timeOffset="153426.26">17045 7828 178 0,'0'-10'308'0,"0"0"19"16,-2 0-3-16,0-1-103 0,2 3-89 15,0 2-47-15,0 0-31 0,0 2-18 0,0 2-17 16,0 0-10-16,-1 4-6 0,-1 0-3 0,0 5-1 16,-2 2 1-16,3 2 1 0,-2 3 4 15,-1 4-2-15,0-1-1 0,0 3-1 0,0 0 2 16,0 1-1-16,3 1 0 0,-2 1 0 0,0 1 1 15,1 0 1-15,1-2-2 0,1 2 0 0,0-2 1 16,1 0 0-16,1-1 0 0,2 0-1 0,-1-1-1 16,5-2 0-16,-1-1 0 0,-1-3 2 15,2-2 0-15,3-3 0 0,-1-2 1 0,4-4-3 16,3-3 0-16,0-3-1 0,6-4 1 0,-2-2-2 15,2-3-1-15,-3-2 0 0,2 1 2 0,-2-5 0 16,-4 1-3-16,0-5 3 0,-4 2 0 16,-1-1 3-16,-2-1 0 0,-2 0 6 0,-3 3 6 15,-2-1 5-15,-2-3 5 0,-1 2-1 0,-2 1 2 16,-5 2-5-16,-1 3-3 0,-2 0-4 15,-1 2-2-15,-2-1 1 0,-1 2-2 0,-1 1-1 16,0 1 4-16,-1 2 2 0,2 1-1 0,1 1-3 16,2 0-2-16,0 2-1 0,4 0-14 15,0 2 1-15,3-2 1 0,1 1-2 0,-2 2-2 16,5 1-6-16,-3 0 3 0,3 0-17 0,1 0-13 15,0 0-8-15,1 1-5 0,3 2 2 0,0 1-1 16,1-2 6-16,5 2 0 0,2-1-9 0,2 0-97 16,1-3-93-16,3-3-44 0,1-3-23 15,1 3-4-15</inkml:trace>
  <inkml:trace contextRef="#ctx0" brushRef="#br0" timeOffset="153785.07">17718 7651 75 0,'2'-10'295'15,"1"-2"23"-15,1 1 15 0,-3 1-75 0,1 1-96 16,0 0-55-16,-2 3-33 0,2 1-19 0,-1 3-17 16,-1-2-14-16,0 1-12 0,-1 3-9 15,-1 4-2-15,2 2-4 0,-2 6 0 0,0 4 3 16,-1 4 2-16,0 3 3 0,-1 3 0 0,1 5 2 15,-1 2 0-15,1 3 1 0,-2-3-1 0,2 4-1 16,1 2-1-16,-1-1-2 0,3 1 0 0,0-2-1 16,0 1-3-16,0 1-5 0,4-6-2 15,-2 1-6-15,1-5-7 0,1-2-7 0,0-3-8 16,2-4-5-16,1-3-12 0,2-5-38 0,-1-6-109 15,1-5-67-15,2-4-31 0,-1-7-12 16,4-3 6-16</inkml:trace>
  <inkml:trace contextRef="#ctx0" brushRef="#br0" timeOffset="154065.87">18118 7618 32 0,'0'-10'283'0,"0"2"22"16,-2 4 10-16,1 0-69 0,0 1-100 0,-1 1-61 15,0 2-40-15,-2 2-22 0,-2 5-11 0,0 3-2 16,-2 2-2-16,0 5-8 0,0 2 4 0,-1 4 3 16,2 0 2-16,0 6-5 0,1 1 4 15,0 1-1-15,1 1 1 0,0-1-2 0,2-1 0 16,0-1 0-16,1 0-1 0,2-3 4 0,0 1-3 15,2-3 0-15,1-3-6 0,0-1-6 16,-1-2-3-16,2-2-9 0,2-5-4 0,-2-1-5 16,2-2-29-16,1-6-102 0,0-4-82 0,2-6-39 15,-3-2-19-15,2-4-7 0</inkml:trace>
  <inkml:trace contextRef="#ctx0" brushRef="#br0" timeOffset="154284.26">17706 7699 9 0,'-15'-5'291'0,"4"-3"24"16,2-1 18-16,2 1-36 0,1 0-121 0,3 0-67 16,2-1-36-16,1 0-23 0,1 3-16 15,5-1-12-15,4 0-11 0,4 0-6 0,2 1-5 16,5 2 0-16,3-2-4 0,2 1-1 0,3 1 0 15,1 0-3-15,-1 2-7 0,0 4-12 0,-1 3-11 16,0 1-18-16,-2 2-106 0,-4-4-90 16,0 2-42-16,-2 1-14 0,-1 0-3 0</inkml:trace>
  <inkml:trace contextRef="#ctx0" brushRef="#br0" timeOffset="154845.87">18777 7908 61 0,'-2'0'308'0,"2"-2"28"0,0 0 20 16,0 0-72-16,0 0-94 0,2 1-67 16,-1 0-43-16,2-1-28 0,2 0-16 0,3 1-9 15,7-2-9-15,2 2-7 0,5-1-2 0,1 1 0 16,4-1-3-16,-1 2-1 0,5 0-2 15,-3 0 0-15,4 2-4 0,-2-1-5 0,1 1-8 16,1 2-13-16,1-1-15 0,-4 0-17 0,-1 0-48 16,-5 1-132-16,-5-2-63 0,-6-2-25 15,-5 2-6-15,0 0 6 0</inkml:trace>
  <inkml:trace contextRef="#ctx0" brushRef="#br0" timeOffset="155017.47">18819 8087 200 0,'-4'3'323'0,"3"0"20"0,2-3-17 0,3 0-89 16,4-3-89-16,6 0-55 0,0 0-34 0,9-2-19 16,1-1-13-16,4 2-9 0,2-2-9 15,5 2-11-15,1-1-16 0,2 2-18 0,0-1-51 16,0 2-140-16,-2-1-71 0,-3-1-34 0,-1-2-9 15,0-4 8-15</inkml:trace>
  <inkml:trace contextRef="#ctx0" brushRef="#br0" timeOffset="155594.67">20079 7612 51 0,'-14'-6'279'16,"-1"-4"20"-16,2 0 14 0,0 1-70 0,-1-1-100 16,2 2-49-16,3 2-22 0,1-2-16 15,2 4-14-15,1-2-11 0,3 2-8 0,0 1-14 16,4-1-5-16,0 2-4 0,5-2 1 0,0 0-1 15,3 0 0-15,1 2 5 0,2-2-2 0,-3 2 2 16,4 0-2-16,-5 0-2 0,2-2 1 16,2 4-2-16,-1 0 0 0,3 5-2 0,-2 2 1 15,0 1 2-15,-1 2 1 0,1 1 0 0,0 3 1 16,-3 4 0-16,0-1-1 0,-1 3 1 15,-1 4 0-15,-4 2-1 0,-1 3 2 0,-4-2 1 16,-4 4 1-16,0-2 0 0,-2 1 0 0,0 1-1 16,-3-1 0-16,-2-4-2 0,-4-1-1 15,1-2-2-15,-6-1 0 0,-2-2 0 0,2-1 0 16,-3-5 1-16,2 0-1 0,1-4 0 0,1-2 0 15,1-1 1-15,2-2 2 0,0-2 2 0,4-1 0 16,0-4-2-16,5 0 2 0,-1 0-1 0,2-4-3 16,3 0-1-16,2-3 0 0,2-1-2 15,2 0-1-15,4 0 0 0,2 1-1 0,0-1-1 16,0 0 2-16,7 0 3 0,0 2 1 0,1 2 0 15,1-1 3-15,1 3 1 0,-2 0 1 16,2 2 0-16,2-1-1 0,-1 3 2 0,2 3-2 16,0-1 0-16,-2 5 0 0,3-1 0 0,-2 4 3 15,-1 0-4-15,0 2-1 0,-2-1-3 16,1 1-4-16,-3 1-10 0,2 0-11 0,0-2-11 15,1-1-14-15,-1-4-45 0,-3-2-129 0,-1-4-65 16,-1-4-27-16,0 0-8 0,5-5 5 0</inkml:trace>
  <inkml:trace contextRef="#ctx0" brushRef="#br0" timeOffset="155859.87">20603 7628 181 0,'1'-6'305'16,"-1"2"19"-16,0 0-31 0,0 2-77 0,0 0-88 15,0 2-58-15,0 0-33 0,-1 4-18 0,-2 0-9 16,1 7-6-16,-3 2 0 0,1 4 4 16,-2 1-1-16,2 4 3 0,-2 1-4 0,-1 4 3 15,3 1 3-15,-3 3-4 0,2 0-2 0,-1 0 1 16,2 1-1-16,0 0 1 0,2-3-3 15,0 2 2-15,2-3 0 0,0 1-1 0,0-3 1 16,0-4-6-16,3 1-8 0,1-6-5 0,3-1-7 16,2-2-11-16,0-4-26 0,2-5-85 15,0-6-97-15,-1-5-50 0,0-4-19 0,0-4-7 16</inkml:trace>
  <inkml:trace contextRef="#ctx0" brushRef="#br0" timeOffset="156109.47">20888 7510 11 0,'2'-2'259'0,"-1"2"23"16,1 0-15-16,-2 4-51 0,2 2-56 15,-2 4-66-15,0 3-39 0,0 5-18 0,0 3-9 16,0 5-7-16,0 0-3 0,0 5-2 0,3 2-3 15,-3 2 1-15,0 1-2 0,0-3-3 16,0 5-2-16,0-3-1 0,0 0-2 0,0-1-8 16,0-3-3-16,0 0 1 0,1-3-7 0,0-7-30 15,1-4-43-15,-4-3-97 0,1-8-66 16,-3-2-35-16,0-4-13 0,0-5 16 0</inkml:trace>
  <inkml:trace contextRef="#ctx0" brushRef="#br0" timeOffset="156296.67">20592 7589 219 0,'0'-3'313'0,"0"1"16"16,1 1-27-16,2 1-92 0,4 0-83 15,2 0-49-15,6 1-28 0,1 2-14 0,4 2-10 16,2 2-7-16,3 2-8 0,2-2-3 0,4 2-8 15,2 1-10-15,3 0-16 0,-1 0-47 16,-7 3-138-16,0-6-74 0,-3-1-35 0,-2-2-11 16,4-5 4-16</inkml:trace>
  <inkml:trace contextRef="#ctx0" brushRef="#br0" timeOffset="156561.87">21383 7904 286 0,'-3'-5'344'0,"2"0"24"0,1 0-16 0,-3 2-121 15,3 0-87-15,0-1-53 0,0 2-36 0,0 2-32 16,3 0-19-16,0 0-18 0,2-3-20 0,3 2-18 16,0 1-47-16,-1 4-131 0,-2-1-72 15,3 1-32-15,-2-1-6 0,5-3 6 0</inkml:trace>
  <inkml:trace contextRef="#ctx0" brushRef="#br0" timeOffset="157123.47">22991 7283 187 0,'-14'-13'299'0,"4"2"17"0,-6 1-7 16,1 0-115-16,0 3-85 0,0 3-45 0,-2 0-26 15,-2 2-15-15,1 2-9 0,-4 3-6 0,2 3-1 16,0 2-1-16,1 2-3 0,0 1 2 16,-1 6 2-16,3-2-2 0,2 5 0 0,0 3 2 15,0 2 3-15,-2 4 1 0,1 4 0 0,6-1 3 16,-5 4 3-16,6 3 1 0,1 1 1 15,0 1 1-15,3 3 0 0,2 1-1 0,0 0 0 16,1 0-2-16,1-2 0 0,-1 2-4 0,1-4 0 16,-1 0 0-16,2-1-2 0,0-1-2 15,0-4-1-15,0-2-2 0,0-1 1 0,0-3-1 16,0-2-3-16,0-3-1 0,0-1 2 0,-1-3 0 15,1-4-2-15,0 0-2 0,-3-5-1 0,3-1-2 16,0-2-3-16,0-1-2 0,-1-2-3 0,-4 0-9 16,0 0-5-16,-2-2-8 0,0 1-3 15,0-2-14-15,-3-2-42 0,-2-2-132 0,-2-5-64 16,-3-2-30-16,0-1-14 0,3-3 4 0</inkml:trace>
  <inkml:trace contextRef="#ctx0" brushRef="#br0" timeOffset="157341.87">22257 7900 270 0,'7'-4'305'0,"1"-3"14"0,3 1-54 15,1 0-86-15,3-2-72 0,3 2-39 16,3-2-21-16,2 2-10 0,3-1-6 0,4 3-6 15,2-2-3-15,4 3-8 0,3-1 2 0,2 3-2 16,3 1-1-16,3 0-4 0,-2 4-5 0,1 0-6 16,-3 3-25-16,-2-1-87 0,-4 3-123 15,-5-2-63-15,-5-1-31 0,-3 0-8 0,-7-2 9 16</inkml:trace>
  <inkml:trace contextRef="#ctx0" brushRef="#br0" timeOffset="160399.48">23661 7822 269 0,'-2'-4'310'15,"-1"-2"21"-15,-1 2-34 0,4-2-95 0,-2 3-66 16,1 0-29-16,0 0-16 0,1-1-11 0,0 1-10 15,0 0-11-15,1-1-9 0,2 2-12 0,2-2-9 16,3-2-11-16,5 2-7 0,2-2-7 16,3 2-3-16,1-2-3 0,4 3 1 0,1 0 1 15,6 1 0-15,3 2 0 0,3 2 5 0,3 1 3 16,4 2-1-16,-1 0 3 0,4 2 0 15,1 1 0-15,1 0 0 0,1-1-1 0,-2 2 0 16,1-2-3-16,-1 1 0 0,-1-1-9 0,-2 2-13 16,-3-1-18-16,-1 1-20 0,-4 1-22 15,-2-2-25-15,-6 0-75 0,-2-5-111 0,-7 0-49 16,-6-3-15-16,-4 0 3 0,-7 0 16 0</inkml:trace>
  <inkml:trace contextRef="#ctx0" brushRef="#br0" timeOffset="160727.07">24484 7508 47 0,'0'-6'298'15,"1"-2"25"-15,-1 1 11 0,0 0-72 0,0 4-98 16,0-1-70-16,1 1-40 0,3 2-22 0,2 1-10 15,3 1-6-15,-1 6-7 0,2-1-1 16,4 3-1-16,-1 5 0 0,4 2-3 0,-3 3 1 16,2 3 3-16,-2 2-2 0,0 3 0 0,-1 1-1 15,-3 3 4-15,1 0-1 0,-2 0 0 16,-3 3-1-16,-2-1 3 0,1-1 1 0,-1 1 0 15,-4-4 2-15,-2-1 1 0,-1-3 3 0,-3-1 0 16,-2-3 1-16,0-1-2 0,-4 0-1 0,0-3-2 16,0-1-4-16,-3 0-3 0,0-3-6 15,-2-1-7-15,0 2-9 0,2-2-12 0,-1-1-15 16,7 1-22-16,-4-2-94 0,-1-7-105 0,6 0-51 15,1-3-19-15,7-4-2 0,6-4 15 0</inkml:trace>
  <inkml:trace contextRef="#ctx0" brushRef="#br0" timeOffset="161257.48">25765 7228 45 0,'-8'-16'297'0,"-3"-6"22"15,-1 5 18-15,-2-3-54 0,1 5-113 0,-2 1-58 16,1 2-30-16,-1 0-19 0,2 4-16 0,-1 2-12 15,1 0-10-15,-3 5-10 0,1 2-8 0,-1 5-5 16,1 2-3-16,2 4-1 0,-1 4-1 0,0 1 1 16,0 4 1-16,0 5 0 0,0 3 2 15,2 5 0-15,-1 1 0 0,2 3 1 0,0 3 2 16,1 4 1-16,3 0 2 0,-1 2 3 0,2 2 1 15,1 1 2-15,0 0-1 0,1 0 1 16,2 0-2-16,-1-1 1 0,-1-2 0 0,2 1-1 16,0-3-1-16,0-3-3 0,1 0 1 0,0-3-4 15,1-2 0-15,0-3 1 0,0 1-1 16,0-3 2-16,0 1 1 0,0-6-4 0,0-2 2 15,0-3-2-15,0-4 0 0,0-3-2 0,0-1-4 16,0-4 0-16,0-3-3 0,0 0-5 0,0-1-7 16,-2-2-5-16,2-1-11 0,-4 1-10 15,-1-2-16-15,1-4-53 0,-9-2-129 0,2-3-68 16,-3-7-26-16,0-1-8 0,1-5 6 0</inkml:trace>
  <inkml:trace contextRef="#ctx0" brushRef="#br0" timeOffset="161460.28">25322 7742 237 0,'8'-8'309'0,"3"-2"15"16,-2 0-23-16,3 0-111 0,0 0-82 0,1 0-41 15,5 3-22-15,1-3-14 0,2 4-8 16,4 0-5-16,3 4-4 0,0 0-5 0,5 0-5 15,0 4-4-15,2 1-5 0,0 4-10 0,4 2-13 16,-2 4-19-16,-1-2-101 0,-1-1-98 0,-2 0-47 16,-3-2-20-16,0-1-2 0</inkml:trace>
  <inkml:trace contextRef="#ctx0" brushRef="#br0" timeOffset="161678.68">26077 7708 113 0,'-5'-2'320'0,"0"-5"17"0,1 1 22 0,-2-1-74 16,5 1-109-16,-2 3-65 0,3-1-39 16,1 0-15-16,2 2-21 0,7 4-15 0,3-1-9 15,3 2-5-15,4-2-2 0,1-1-4 0,-1 0-5 16,2 3-6-16,0-1-12 0,0 3-13 15,2 0-15-15,0 2-16 0,-3-3-67 0,-6 4-115 16,-3-4-55-16,-6 2-20 0,-1-2-5 0,-3-1 10 16</inkml:trace>
  <inkml:trace contextRef="#ctx0" brushRef="#br0" timeOffset="161865.88">25932 7932 168 0,'0'2'303'0,"3"-2"21"16,2 0-26-16,7 0-75 0,0-2-89 0,7-1-53 15,1-1-31-15,4 3-20 0,2-1-8 0,2 2-6 16,2 0-5-16,0 0-6 0,2 0-9 0,-2 0-10 16,-1 0-28-16,-7 2-126 0,0-4-89 15,-4 2-46-15,-6-4-19 0,-3-4-2 0</inkml:trace>
  <inkml:trace contextRef="#ctx0" brushRef="#br0" timeOffset="164580.28">19780 8173 60 0,'-1'-4'296'0,"1"-2"23"0,-3 2 18 0,3-2-66 16,0 0-96-16,0 1-58 0,0 1-34 16,3-2-18-16,-2-2-16 0,4-1-9 0,2 2-11 15,1-3-7-15,2-1-2 0,3 1-2 0,1-4 1 16,4 0-1-16,-1 0 3 0,4 3 1 15,-1-1 1-15,2 2-2 0,0 1-3 0,6-1-1 16,1 0-1-16,3 0 0 0,3 0 0 0,2 1 3 16,3 0-3-16,1 2-2 0,3-3-2 15,6 2-2-15,2 0-2 0,4 0-4 0,5 0 0 16,5-1-1-16,4 1-2 0,1 0 1 0,5 0 2 15,0-1-4-15,-2 0 0 0,1 2 0 0,-3 1 0 16,-4-2-3-16,-3 2-3 0,-6 0 1 0,-5 3-3 16,-4 0 0-16,-9 0-5 0,-5-1 2 15,-8 1 0-15,-4 0 2 0,-3 0 4 0,-5 2 0 16,-6-1 1-16,0 2-1 0,-2-3-3 0,-3 2-11 15,-1 1-11-15,-1-4-20 0,-3 2-21 0,-3-2-38 16,-3 4-145-16,-4-4-70 0,-2 0-29 16,-4 0-4-16,3-3 13 0</inkml:trace>
  <inkml:trace contextRef="#ctx0" brushRef="#br0" timeOffset="165438.29">16948 8210 285 0,'-2'2'336'0,"0"-2"20"0,-3 0-41 0,2-2-80 15,0 0-70-15,1 0-42 0,2-2-22 0,0 1-5 16,0 0-4-16,0 0-7 0,2 0-9 0,0 2-11 16,-1-1-10-16,2 1-13 0,0-2-10 15,1-1-10-15,2-2-6 0,4 0-7 0,-3-4-4 16,4 2-3-16,4-2-2 0,1-1-3 0,5-2 1 15,3 0 1-15,2 0 1 0,4-3-1 16,1 2 0-16,5-3 1 0,2-1-2 0,6-2-3 16,3 0 0-16,2-1 2 0,2 2-2 0,6-1-2 15,2 0 0-15,0 0-2 0,3-1 1 16,-3 3-2-16,0 2 1 0,-5 1 2 0,-2 1 4 15,-4 3 2-15,-8 1 3 0,-1 1 1 0,-8 2 1 16,-3-1-1-16,-4 2 0 0,-4 1-1 0,-5 0 0 16,-2 1 0-16,-4 1-2 0,-1 2 0 15,-2-1 1-15,-2 1 0 0,2 1-1 0,-3 0 0 16,-1 0-1-16,1 0-3 0,-3 0-6 0,2 0-7 15,-2 0-12-15,-2 0-14 0,2 0-15 0,-3 1-13 16,3 2-16-16,0 3-17 0,3-2-20 0,-8 5-141 16,-1-3-68-16,-3 0-27 0,-1-2-3 15,0-4 12-15</inkml:trace>
  <inkml:trace contextRef="#ctx0" brushRef="#br0" timeOffset="166249.49">17344 7325 254 0,'2'-7'305'0,"-2"-3"19"0,1 0-44 15,-1-1-88-15,0 1-72 0,0 2-36 16,0 2-21-16,0-2-8 0,0 4-8 0,0 0-9 15,0 1-6-15,0 2-8 0,0-1-7 0,0 0-9 16,-1 2-7-16,-1 0-2 0,2 2-2 0,-2 1-2 16,2 4 1-16,-2 1 3 0,1 2 0 15,-2 1 0-15,2 5-7 0,0 0 6 0,-2 3 1 16,3 1-1-16,0-1 0 0,0 1-1 0,0 2 7 15,0-3-4-15,3 1-1 0,-1-2 2 0,1 0-1 16,0-1 0-16,-1-3 1 0,2 0 0 0,-1-1 0 16,1-1 1-16,0-2 0 0,0 0 1 15,1-3 1-15,-2-1-1 0,2 2 2 0,1-4-2 16,0 0 1-16,-1-2-2 0,1 2 0 0,-3-1 0 15,2 0-2-15,-1-3 1 0,-2 4-2 16,2-4 0-16,-1 2 0 0,-1-1-1 0,-1 2 1 16,-1-2 0-16,0 1 3 0,0-1-2 0,0 1 0 15,0-1-1-15,0 2-1 0,0-2-2 16,-1 2-3-16,1 0 6 0,0 1-1 0,0 0 3 15,0-2 2-15,0 4 1 0,-2 0 2 0,0 0-2 16,1 0 1-16,-1 1 1 0,0 0-3 0,1-1-1 16,0 3-4-16,-2-2-6 0,0 2-9 15,-1-1-13-15,1 1-17 0,-3-3-36 0,0 0-141 16,-2-5-71-16,-1-4-30 0,3-3-10 0,2-4 5 15</inkml:trace>
  <inkml:trace contextRef="#ctx0" brushRef="#br0" timeOffset="166483.49">17396 7294 278 0,'0'-4'322'0,"2"1"18"0,-1 0-51 16,1 2-91-16,4-2-74 0,0 2-46 15,6-1-24-15,2-2-12 0,3 1-5 0,2 2-3 16,3-1-5-16,4 2-5 0,1-4-4 0,4 0-4 16,1 2-5-16,0 0-5 0,-1 4-7 15,1 1-17-15,-5-3-20 0,1 3-23 0,-4 1-71 16,-4-2-121-16,-3 6-62 0,-6-5-22 0,-3 1-1 15,-2-4 15-15</inkml:trace>
  <inkml:trace contextRef="#ctx0" brushRef="#br0" timeOffset="167887.49">27060 7541 206 0,'2'-23'303'0,"-1"-3"19"0,-1 3-13 0,1-1-102 16,1 3-71-16,0-1-35 0,-2 3-15 0,2-1-8 15,0 1-8-15,1 3-1 0,0 0-5 16,0 3-1-16,-1 1-7 0,0 2-4 0,1 2 2 16,1 2-8-16,-2 0-9 0,-1 2-11 0,-1 4-10 15,-1-2-8-15,-1 2-12 0,2 2-5 16,-2 2 1-16,2 2 0 0,0 5 0 0,0 2 1 15,0 6 0-15,0 0 3 0,0 5 0 0,-2 4 2 16,2-1 2-16,-1 3 2 0,-1 3 0 0,0-2 2 16,1 0 2-16,2 0 1 0,1-2 0 15,1-3-1-15,1 0 1 0,-1-4-1 0,1-5 0 16,-1 1-1-16,4-6 1 0,-1 0-1 0,2-3-1 15,3-2-1-15,2-4-2 0,3-2-1 0,1-2 0 16,3-2-2-16,1-3 0 0,0-1-2 0,0 0-1 16,2-1-4-16,0 0 1 0,-2 0 2 15,1 0 0-15,-4-1 2 0,-2 2 0 0,0 4 6 16,-6-3-2-16,1 2-1 0,0 2-1 0,-3 2-1 15,-2 2-1-15,1 2 0 0,1 2 0 16,-1 0 1-16,-2 4 1 0,1 1 2 0,-2 3 1 16,-1 6 2-16,1-1 0 0,-4 3 0 15,2-1-1-15,-2 1 2 0,-2 0 1 0,0-2 0 16,-3-1 3-16,-1-3 2 0,-2 1 0 0,-3-5-2 15,-2 2 0-15,-1-1-1 0,-4-1 0 0,1 0-4 16,-3-2 1-16,0-2-2 0,1 1-4 0,0-3-11 16,-1 0-15-16,1 0-24 0,3-5-25 15,4-1-28-15,-5-3-114 0,4-7-105 0,0-3-48 16,3-6-10-16,5-4 9 0,1-2 19 0</inkml:trace>
  <inkml:trace contextRef="#ctx0" brushRef="#br0" timeOffset="168090.29">27233 7300 57 0,'0'-2'324'0,"2"-6"30"16,-1 4 15-16,4-2-55 0,-2 3-117 0,6-1-82 15,1-2-46-15,8 2-28 0,5-4-13 16,3 4-9-16,4-2-6 0,3 4-8 0,4 0-3 15,-1 2-3-15,4 0-7 0,0 2-12 0,2 2-15 16,-1 2-17-16,2 4-50 0,-4 4-135 0,0-1-69 16,-1 1-27-16,-3 0-5 0,2-4 6 15</inkml:trace>
  <inkml:trace contextRef="#ctx0" brushRef="#br0" timeOffset="168480.29">28464 7453 157 0,'0'-18'311'0,"-3"-2"22"0,2-1 13 0,1-3-111 15,0 1-93-15,1-2-46 0,2-1-27 0,1-1-17 16,2 1-8-16,0-2-7 0,0 3-4 15,2 2-3-15,-2 0 2 0,-1 3 2 0,-1 4 6 16,-2 0 2-16,1 4 0 0,-1 5-2 0,0 1-3 16,-2-1-8-16,0 4-5 0,0-1-10 15,0 4-7-15,0 0-5 0,-2 6-1 0,-1 4 1 16,-1 4-2-16,0 3 2 0,-1 7 0 0,-1 3-1 15,-1 2-1-15,1 5-2 0,3 1-2 0,-1 3-2 16,0 3 2-16,-1 0 2 0,1 2 2 0,0-1 2 16,0 2 3-16,2-3 3 0,-1-1 0 15,2-4-2-15,-1-2-3 0,2-4-8 0,0-3-6 16,0-4-12-16,2-3-9 0,0-2-9 0,2-6-9 15,2-2-10-15,2-3-12 0,5-5-11 16,-1-6-79-16,1-7-111 0,0-5-56 0,-1-6-19 16,3-1 0-16,-3-1 10 0</inkml:trace>
  <inkml:trace contextRef="#ctx0" brushRef="#br0" timeOffset="168698.69">28843 7100 84 0,'2'-4'329'0,"1"-2"27"0,0 3 13 0,-3 2-68 16,2 1-120-16,-2 1-77 0,-2 4-48 0,2 3-24 15,-3 6-12-15,0 3-6 0,1 3-3 0,-1 2-7 16,-1 1-1-16,3 3-4 0,0 1-1 0,-1 3-1 16,1 3-2-16,-1 4 1 0,0 1 1 15,2 3 8-15,-2 0-4 0,1-2-3 0,-2 2-7 16,2-3-7-16,-2-1-12 0,1-2-19 0,0-5-30 15,-3-5-82-15,0-7-97 0,1-5-49 0,-4-4-18 16,0-2-5-16</inkml:trace>
  <inkml:trace contextRef="#ctx0" brushRef="#br0" timeOffset="168870.29">28487 7535 22 0,'4'0'295'16,"1"-3"23"-16,3 0 13 0,-1-2-53 0,4-1-117 15,4 2-70-15,2-2-42 0,2 2-22 0,5 0-15 16,1 3-11-16,4 1-14 0,2-1-54 0,0 1-131 16,-1-2-69-16,2-2-34 0,1 1-15 15,4-2 1-15</inkml:trace>
  <inkml:trace contextRef="#ctx0" brushRef="#br0" timeOffset="169260.29">29171 7428 32 0,'-7'-4'317'0,"3"-2"29"16,1 2 16-16,0-2-45 0,-1 4-120 16,4-2-84-16,0 1-49 0,0 2-30 0,0-1-17 15,5 0-10-15,3 2-3 0,0 0-5 0,5 0 6 16,0 2-3-16,3 1-1 0,0 0-1 15,2 3-1-15,-1 0 0 0,-1 2-9 0,-1-1 4 16,-1 3 1-16,-2 2 0 0,-1 0 1 0,-1 2-1 16,-4-1 4-16,-2 5 2 0,-4-1 2 15,0 2 5-15,-4 0 4 0,-2 2 4 0,-5 1 5 16,0 1 0-16,-4-1 1 0,2 1-8 0,-2-1 4 15,2-3 1-15,-2 1-3 0,2-1-3 0,2 0 0 16,3-3 5-16,1-1-8 0,0-1-2 0,4-1-2 16,0-2 5-16,2 0-4 0,1-3-3 15,0 0-1-15,0 0 0 0,1-5 0 0,4 3-4 16,0-3 2-16,3 1 1 0,1-3 0 0,3-1-8 15,3-1-11-15,2-2-16 0,3 0-19 16,1-1-22-16,-2-5-82 0,2-6-118 0,-1-3-54 16,-4-1-20-16,1-1-1 0,-2 4 13 0</inkml:trace>
  <inkml:trace contextRef="#ctx0" brushRef="#br0" timeOffset="169478.69">29062 7600 283 0,'13'2'309'0,"2"-2"14"0,4-2-48 0,2 1-108 15,3 0-75-15,3-1-41 0,0-2-19 0,5 1-13 16,2 0-5-16,1 0-4 0,0-1-2 0,-1 2-8 15,-3-1-6-15,-2 3-11 0,-2 0-31 0,-6 0-108 16,-2 0-88-16,-6-1-41 0,-4-2-21 16,-2 3-4-16</inkml:trace>
  <inkml:trace contextRef="#ctx0" brushRef="#br0" timeOffset="181818.31">8627 8651 30 0,'-2'0'291'0,"0"-2"25"0,2 0 13 15,-4-1-67-15,3 1-91 0,-1 1-72 16,1-1-37-16,0-2-21 0,0 1-11 0,-2 0-5 15,3 2-2-15,-1-3 2 0,-2 2-2 0,2-2 6 16,1 2 5-16,-3-2 3 0,2 1-1 16,-1 2 0-16,-2-1-1 0,3 0-3 0,-1 0-2 15,1 0-1-15,0 2-2 0,0 0-2 0,-2 0-3 16,3 0-5-16,0 0-5 0,-1 2-5 15,1-2-3-15,-2 0-3 0,1 0 0 0,1 2-4 16,-2-2 0-16,2 2-1 0,0 0 1 0,0-1 0 16,3-1 0-16,0 1 2 0,2 3-3 0,3 0 2 15,2 0 2-15,0 2 0 0,4 0 1 0,3 1 1 16,3-1 3-16,1 1 0 0,4-2-3 15,3-1 0-15,1 2-2 0,3-2-1 0,3 0 1 16,0-2 0-16,1 2-1 0,-1 0 1 0,1 2 0 16,-2-1 1-16,0-1 0 0,-4 2 2 0,0-2-2 15,-3 2 0-15,-4-2-1 0,-3 2 0 16,0-2-2-16,-4-1-3 0,0 1 2 0,-4-2 0 15,-3-1 0-15,1 1 0 0,-4-1 3 16,0 1 0-16,-3-2-1 0,2 0-5 0,0 0-9 16,0 0-18-16,-2 4-13 0,3-2-15 0,0-1-17 15,-2 0-70-15,-3 3-122 0,-1-4-50 0,-2 2-25 16,-2-2-5-16,-2-4 10 0</inkml:trace>
  <inkml:trace contextRef="#ctx0" brushRef="#br0" timeOffset="182177.12">8917 8759 247 0,'-2'-5'321'0,"0"-2"18"0,1 1-31 0,1-3-97 16,1 2-92-16,1 0-49 0,0-1-25 15,-1 4-13-15,1-2-9 0,0 4-1 0,-2-2-1 16,0 3-1-16,0-2-1 0,0 2 0 16,0 1 3-16,0 1 0 0,0 2 0 0,-2 0-2 15,2 0-5-15,0 0-5 0,0 3-2 0,0 0 0 16,2 4 2-16,-2 4 3 0,0 1 1 15,2 2 1-15,-1 3-2 0,0 0-4 0,2 2-1 16,-2 1-2-16,1 2 0 0,0 1-3 0,0-3 1 16,-1 1-1-16,2 0 0 0,-2-4-4 0,0 1 0 15,2-4 1-15,-3 2-2 0,0-2 1 0,0-1 1 16,0-1 0-16,0 1-4 0,0-2-3 15,-3-2-4-15,2-1-7 0,0 1-8 0,0 0-11 16,-1-2-11-16,2 0-10 0,0-1-35 0,-1-3-89 16,1-2-93-16,0-4-46 0,0 0-14 0,1-4-2 15</inkml:trace>
  <inkml:trace contextRef="#ctx0" brushRef="#br0" timeOffset="183144.32">9702 8914 245 0,'-1'0'325'0,"0"-2"20"0,1 0-35 16,0 1-83-16,0 0-79 0,0-1-47 15,0 2-26-15,0 0-16 0,1 0-4 0,0 0-8 16,1 0-7-16,-1-1-8 0,1 1-9 0,0 0-5 16,0 0-9-16,2 0-2 0,3 1-3 15,1 1-1-15,3-1-3 0,2 0 0 0,2 1 0 16,2 0-3-16,0 0 1 0,3 0-2 15,-1 2 2-15,2-1-1 0,2 4 1 0,2-4 2 16,2 3 2-16,-1-3 2 0,1 1 0 0,0-1-1 16,0-1-2-16,0-1-8 0,-3-1-14 0,0 0-19 15,-3 0-20-15,-1 0-32 0,-5-1-112 0,-2-3-95 16,-6 0-43-16,-6 3-8 0,-2-1 3 15</inkml:trace>
  <inkml:trace contextRef="#ctx0" brushRef="#br0" timeOffset="183362.72">9779 9135 256 0,'0'4'325'15,"1"-2"16"-15,2-1-23 0,0 1-110 0,5-2-82 16,0 0-48-16,4-2-22 0,0 1-13 0,1-2-8 15,5-1-6-15,2 2-5 0,0-5-4 16,3 4-4-16,1-3-4 0,2 0-4 0,-1 0-6 16,2 1-9-16,-2-1-19 0,0-1-20 0,-1 0-73 15,-4-3-129-15,0 2-67 0,-4 0-28 0,-3-1-3 16,1 3 8-16</inkml:trace>
  <inkml:trace contextRef="#ctx0" brushRef="#br0" timeOffset="190944.33">11073 8361 113 0,'-3'-4'309'0,"3"0"24"15,0-2 5-15,0 1-78 0,0 1-96 16,0-2-58-16,0 2-31 0,0-2-18 0,0 2-12 16,0-2-10-16,3 2-6 0,-2-4-6 0,0 2-5 15,1-1-3-15,-1 0 0 0,0 0 0 0,1 1 3 16,-2 2 2-16,2 0 2 0,-2 0 4 15,0 3 2-15,0 0 0 0,0 1-3 0,0 0-3 16,-2 0-6-16,2 1-9 0,-2 0-5 0,1 1-4 16,0 2 0-16,-1 2-2 0,1 0 2 0,-3 7 2 15,1 1 1-15,2 4 0 0,0 3 1 16,0 3-1-16,-1-1 0 0,2 3 0 0,0 3-1 15,0 0 0-15,0 3-1 0,2 0 0 0,-1 1-4 16,0-2-5-16,0 0-4 0,2-1-7 16,-3-2-6-16,3-1-7 0,-2-2-8 0,0-1-7 15,2-4-8-15,-2-4-10 0,1-1-33 0,0-4-109 16,-2-4-80-16,2-4-36 0,-2-3-13 15,0 0 2-15</inkml:trace>
  <inkml:trace contextRef="#ctx0" brushRef="#br0" timeOffset="191225.13">10786 8899 58 0,'-8'3'321'0,"2"0"28"15,-1-3 16-15,3 0-50 0,1 0-125 0,1 0-74 16,1 0-37-16,1-3-23 0,1 1-12 15,4 1-15-15,2-2-3 0,3-3-6 0,3 2-5 16,4-2-3-16,1-1-1 0,0 1 6 0,3 0-3 16,2-1-3-16,0 2-3 0,3 0 0 15,2 0-1-15,1 0 1 0,2 3 0 0,-1-2 5 16,2 1-3-16,0 2-3 0,0 1-5 0,-1 0-4 15,-1-2-13-15,-1 2-13 0,-1 2-14 16,-1 2-16-16,-3 2-22 0,-5 1-81 0,-1-4-113 16,-6 0-57-16,-8 3-20 0,0-2-1 0,-5 6 14 15</inkml:trace>
  <inkml:trace contextRef="#ctx0" brushRef="#br0" timeOffset="191755.53">11081 9202 143 0,'4'-8'309'0,"-2"-2"23"0,1-1-7 0,-2 1-70 15,2 1-94-15,-3 0-55 0,-3 2-28 16,2 1-19-16,-2 2-12 0,1 0-4 0,-2 2-11 16,0-2-7-16,-3 0-11 0,1 2-4 0,-1 2-4 15,-1 4-8-15,-4 2 1 0,1 0 0 0,0 1 0 16,-2 3-1-16,1 2 2 0,0 0-2 15,3 2 1-15,-2 0-1 0,2 1 2 0,0 5 0 16,2-3-1-16,2 3 0 0,1 1 0 0,0 3-1 16,4 1 0-16,0-1-1 0,0 0 0 0,0 1 1 15,4 2-2-15,0 1-2 0,1 1 3 0,2-3 0 16,0 0 0-16,0-1 0 0,0-4 1 15,-3 1 3-15,0-3-1 0,0-1 0 0,-1-4 0 16,-2-1-2-16,0 0 0 0,1-4 1 0,0-1-2 16,0 0-1-16,-2 0-1 0,0-2 0 15,-4 0-3-15,0 0-3 0,-2 1-4 0,1-1-5 16,-2 0-1-16,-1 0-7 0,-1-2-6 15,1 0-3-15,-3-1-3 0,1-3-16 0,0-1-56 16,0-1-109-16,-2-6-58 0,0 0-26 0,-1-2-10 16,3-2 12-16</inkml:trace>
  <inkml:trace contextRef="#ctx0" brushRef="#br0" timeOffset="191958.33">10727 9477 137 0,'0'-12'310'0,"3"2"23"0,-3 0-11 15,1 3-75-15,3 1-88 0,0 2-58 0,1-2-32 16,2 0-17-16,0-1-6 0,7 0-7 15,-2 1 0-15,3-1-3 0,2 1-4 0,6 0-4 16,1-2-4-16,2 2-1 0,2-2-6 0,4 2-4 16,-1 1-4-16,2 2-7 0,1 0-8 15,-2 0-12-15,0 3-14 0,1 3-19 0,-1-2-36 16,-2 2-125-16,-3-1-90 0,0 2-40 0,-4-1-14 15,3-3 5-15</inkml:trace>
  <inkml:trace contextRef="#ctx0" brushRef="#br0" timeOffset="192207.93">11652 9206 55 0,'-1'0'324'0,"0"-2"35"0,0 0 19 0,1 0-54 15,0 1-109-15,-2-1-79 0,5 1-51 0,2-1-32 16,0 1-20-16,4-3-14 0,-1-1-8 0,4-2-7 16,0 1-3-16,3-2-2 0,2 4-1 0,3 0 0 15,-1 2-6-15,2-2-10 0,0 3-13 16,-1-2-15-16,-1 3-17 0,-2 3-38 0,-2-2-101 15,-3 1-84-15,-4 1-36 0,-4 6-11 0,-4 1 3 16</inkml:trace>
  <inkml:trace contextRef="#ctx0" brushRef="#br0" timeOffset="192395.13">11683 9497 162 0,'-2'0'340'16,"1"0"25"-16,1 0 13 0,1 0-97 0,3-1-118 15,0-2-67-15,2-3-40 0,2-1-24 0,1 0-15 16,5 1-9-16,1-2-2 0,4 0-6 15,0-1-7-15,3 1-10 0,2-1-15 0,1 2-19 16,0-2-57-16,-9 6-133 0,2-1-67 0,-3 1-28 16,1 0-4-16,7-4 8 0</inkml:trace>
  <inkml:trace contextRef="#ctx0" brushRef="#br0" timeOffset="192863.13">12722 8980 77 0,'0'-7'306'0,"0"1"30"15,0-2 11-15,-1 2-63 0,-1-2-89 0,1 4-62 16,1-2-36-16,-3 3-19 0,3-4-12 15,0 4-10-15,0-3-4 0,3 2-7 0,-3 1-4 16,0 0-8-16,0 2-4 0,0-2-1 0,0 1-4 16,1 1 1-16,1 0 0 0,-1-1-1 0,-1 0 0 15,0 1-1-15,0 1-1 0,0 0-6 16,0 1-2-16,-1 1-2 0,-1 0-5 0,1 0-4 15,1 3-6-15,-3-2-3 0,2 1 0 0,0 2-1 16,1 5 2-16,0 4 2 0,1 4 3 16,0 2 3-16,2 3-1 0,-3 2 1 0,3 3-4 15,1-2 1-15,-1 1-1 0,2 2-2 0,-4-1-4 16,5-2-8-16,-1 1-8 0,-1-1-13 15,-1-2-14-15,2-3-20 0,-1-3-17 0,2-2-18 16,-1-4-67-16,-5 1-120 0,-2-4-55 0,-1-2-17 16,-2-1 3-16,1-5 15 0</inkml:trace>
  <inkml:trace contextRef="#ctx0" brushRef="#br0" timeOffset="193128.33">12509 9361 107 0,'-4'2'318'0,"3"0"22"0,0-2 15 15,-1 0-83-15,1 0-110 0,1 0-66 0,0 0-40 16,1 0-20-16,2 0-10 0,0 2-5 0,2 0 3 16,3-2 2-16,5 2 3 0,-1-2 1 15,6 0 2-15,1 0 0 0,1 0-3 0,4-2-1 16,3-2 0-16,1 2-1 0,5-4-1 0,2 2-3 15,0-4-1-15,3 1-5 0,0-3-3 16,2 4-3-16,-3-4-3 0,-1 2-2 0,-3 3-8 16,-1 0-9-16,-2 1-13 0,-1 1-16 0,-4 0-30 15,1 2-17-15,-4-2-48 0,-6 3-136 0,-3 0-62 16,-6 3-26-16,-5 1 7 0,0-2 6 15</inkml:trace>
  <inkml:trace contextRef="#ctx0" brushRef="#br0" timeOffset="193658.74">13021 9571 121 0,'3'-8'323'0,"-2"2"26"0,0 0 13 0,-1-1-77 15,0 2-105-15,-1 1-59 0,0 1-32 0,-2 3-18 16,3-4-12-16,-1 4-14 0,-1 0-9 15,1 0-12-15,-2 4-8 0,-1-2-9 0,-2 2-5 16,-1 0 0-16,3 3-1 0,-2 1-2 0,-1 0 1 16,2 0-2-16,1 3-1 0,0-1 0 0,1 2-2 15,2 0 2-15,-1 2 0 0,2-2 1 0,2 4 0 16,-1 1-1-16,2-1 1 0,3 1 0 15,1 1-2-15,3 3 2 0,1-3 2 0,2 2-1 16,-1-3 0-16,2 1-2 0,0-5 0 0,0 1-2 16,-1-2 2-16,0-4 2 0,0 0-1 0,-1-2-1 15,-1 0 2-15,-1 1-2 0,-1-3 0 16,-3 2 1-16,0-4 3 0,-2-2 4 0,-1 0 4 15,-1 1 7-15,-2 0 0 0,0 1 3 0,0-2 1 16,0 0 1-16,0 0 0 0,-2 2-3 16,-1 6-1-16,-4-2 0 0,0 5-2 0,-4 1-3 15,-2 1-2-15,0 0-2 0,-3 0 1 0,1 1-2 16,-2 0 1-16,1-4-2 0,0 3-2 15,0-1 0-15,0-2-3 0,3 0-7 0,-3-3-8 16,1 0-11-16,0-5-18 0,3-1-24 0,-3-2-27 16,3-5-45-16,0-4-119 0,-1-2-77 0,0-5-28 15,2-1-3-15,3-6 17 0</inkml:trace>
  <inkml:trace contextRef="#ctx0" brushRef="#br0" timeOffset="193861.54">12880 9579 258 0,'3'-8'352'0,"0"0"22"0,-3 2-22 15,1 0-96-15,0 0-93 0,1 2-59 0,1 1-37 16,3-1-19-16,2 2-9 0,1-2-7 16,6 0-6-16,-1 2-3 0,5-2-2 0,4 2-4 15,0-2-3-15,3 1 0 0,3 2 0 0,1-1-7 16,2 2-1-16,-1 0-5 0,2 2-9 15,-4-1-17-15,1-1-27 0,-1 0-32 0,-4 1-118 16,0-1-110-16,-2 0-53 0,-6 0-15 0,2-1 7 16,-5 0 22-16</inkml:trace>
  <inkml:trace contextRef="#ctx0" brushRef="#br0" timeOffset="195171.94">14488 8889 266 0,'-2'-16'346'16,"-2"-2"21"-16,-1 2 13 0,1-1-140 15,-2 3-83-15,-1 0-42 0,2 3-23 0,-1 1-13 16,0 0-9-16,-1 4-12 0,-2 0-9 0,1 0-14 16,-5 5-9-16,0 2-11 0,-1 3-6 0,-3 2-3 15,1 2-5-15,0 2 1 0,0 3 1 16,0 0 0-16,3 2-2 0,-2 0-1 0,5 1 0 15,0 2 0-15,1-2-2 0,2 1 1 0,1-1 1 16,-1 4 0-16,6 1-1 0,-2 3 0 16,3-2-1-16,1 1 1 0,2-3-2 0,5 1-3 15,0 0-1-15,4 1 0 0,1 1-3 0,4 1-4 16,1 0-2-16,3-2-3 0,3 1-4 15,-4 0-4-15,4 1-1 0,-2-3-1 0,0-1 1 16,-3 2 3-16,-1-5 6 0,-3-1 4 0,0 2 4 16,-5-4 5-16,1-1 2 0,-2-1 1 0,-5-2 3 15,1-3 7-15,-2-1 7 0,-2 0 9 0,-1-2 6 16,-1 2 6-16,-5-2 1 0,-2 2-3 15,-4 0-3-15,-1-3-5 0,-4 4-4 0,-2-4-1 16,-2 3-2-16,-6-2-4 0,1 2-6 0,-3 0-2 16,0 0-2-16,-2 1-4 0,0 2-4 15,1-1-2-15,-2 1-13 0,4-3-22 0,1 0-30 16,3-2-38-16,-1 2-166 0,4-2-84 0,8-4-36 15,3-6-4-15,10-10 18 0</inkml:trace>
  <inkml:trace contextRef="#ctx0" brushRef="#br0" timeOffset="205530.36">8625 9987 101 0,'-2'0'188'0,"0"-4"0"0,0 0-6 0,2 2-11 16,0-4-21-16,0 0-25 0,0 4-26 15,0-1-20-15,0-2-26 0,0 4-20 0,0 0-11 16,-1-1-7-16,1 2-1 0,0 0-4 0,0 0-1 16,0-2-2-16,0 2 0 0,0-1-2 0,0 1-3 15,0 0 0-15,0 0 1 0,0 0-3 0,1 0-2 16,1 1 0-16,0 1 2 0,2 0-2 15,0-2-1-15,3 0 2 0,2 0 1 0,1 0 0 16,0 0-1-16,6 0 2 0,-4 0 2 0,4 1-3 16,0 0 2-16,0 1 2 0,1 1-4 0,3 0 0 15,0-1 0-15,-2 4 1 0,4 0 1 16,-2-3-1-16,-2 1 1 0,4-1 0 0,0-3-1 15,-4 0-1-15,3 0-1 0,0 0-1 16,-2 0 2-16,1 0 0 0,-1 0-2 0,-2 0 2 16,1 0-1-16,-2-3 0 0,0 2-2 0,-3 1 0 15,2-3 2-15,-3 2 0 0,1-1 6 0,1 2-2 16,-1-4-1-16,1 2-3 0,0-2-1 15,0 1 2-15,1 2-6 0,1-2 2 0,0 0 1 16,1 1 4-16,-2 1-1 0,3 0-2 0,-2-1 6 16,0 2-1-16,-2 0-4 0,0 0 0 0,-1 0 0 15,-2 0 0-15,0 0-7 0,1 3 4 0,2 0 3 16,-4 1 0-16,0-1 1 0,2-3 0 15,-1 0-1-15,1-1-3 0,0 1 3 0,0-2-1 16,1 2 0-16,0 0 1 0,2 0 0 0,-2 0 1 16,2-1-1-16,-2-2 0 0,1 1 0 15,2 1-2-15,-2 1 1 0,2-1-1 0,1-1 1 16,-2 0 1-16,-2 1-1 0,3 1 0 0,-3 0 0 15,1 0-1-15,2 0-1 0,-2 0 0 16,2 0 2-16,-1 0 1 0,-2 1-3 0,2 1-2 16,-3 0 2-16,2-1 3 0,0 0-3 0,-1 1 1 15,3 1 9-15,0-2-1 0,0-1 0 0,2 0-2 16,0 0 1-16,0 0 2 0,0 2-7 15,3-2-1-15,-1 1 2 0,-2 0 1 0,1 1 0 16,1 0 2-16,0 0-1 0,0 0 3 0,3-2 1 16,-1 4 0-16,0-1-2 0,-2 1-1 0,-6-1 1 15,4 3 1-15,-2-3-2 0,1 0 0 16,0 0-1-16,1 1 1 0,-1-1 0 0,3 0-2 15,0 1 0-15,0-2 0 0,2 1 0 0,1-2 1 16,1 1 0-16,-1 0-1 0,1-2 1 16,0 2 2-16,-1 2-2 0,-1-2-1 0,0 2-1 15,1-3 0-15,0-1 0 0,-2 0 0 0,0 2 1 16,-1-1-1-16,0 1 2 0,1-1 2 15,-2 3-2-15,1 0-1 0,0-3 0 0,0 0 1 16,-3 4-3-16,4-4-2 0,-1 1 2 0,1-1 0 16,1 0 1-16,0 1-1 0,1-2 1 0,-1 0 2 15,2 2-1-15,-5-2 1 0,2 0-2 0,0 0 0 16,1 0 0-16,-4 0-2 0,2 0 1 15,-2 0 0-15,0-2 1 0,0 2 0 0,-1-2-1 16,1 1 1-16,0 1-1 0,0-1-1 0,0-1-1 16,0 1 2-16,1-2-1 0,2 3-1 15,-1-2 0-15,2 2 1 0,0-1 1 0,0 0-1 16,1 1 1-16,-1 0 0 0,0-2 0 0,0 0-1 15,1 2-1-15,-3 0 0 0,1 0 3 16,0 2-2-16,-1 0 1 0,-1-1-1 0,1 0 1 16,-1 1-1-16,0 1-5 0,2-2 2 0,-1 1 1 15,2-2 0-15,-1 0 0 0,3 1 1 0,-1-1 1 16,1 1-1-16,4 1 2 0,-2-2 0 15,0 0 2-15,0 0 0 0,-1 2 1 0,-1-2 1 16,0 0 2-16,-1 0 0 0,-1 2 3 0,0 0 0 16,-2-2-4-16,-1 4 0 0,2-4-3 0,-5 2-1 15,2-2-5-15,1 0 5 0,-2 0 0 0,1 1 0 16,-2 2 3-16,2-2 1 0,-1 2 0 15,1-3-3-15,0 0-1 0,0 0 0 0,0 0-2 16,-1 0 0-16,1 0 0 0,0 2 2 0,2-1 3 16,-1 2 0-16,2-2-1 0,1 1 2 15,2-1 0-15,-1 1 0 0,1-1 0 0,1 1-3 16,0 0 2-16,0 0-1 0,1 0 0 0,-3-1-1 15,4 0-1-15,0 1 3 0,1 0 2 16,1 0-2-16,1 0-2 0,1-2 1 0,0 2-2 16,-1-2 0-16,-1 0-2 0,1-2 0 0,-3 2 0 15,1-2 2-15,-1 0 0 0,-1 0-2 0,1 0 3 16,0 1-1-16,-1 0-1 0,0-1-2 15,-1-2 0-15,-1 1 0 0,0 0-4 0,2 1 2 16,2 1 2-16,-1-2 2 0,-2 2-3 0,-2-1 3 16,-3 2 0-16,-1 0-1 0,0 0-1 0,0 0 0 15,-2 0 2-15,2 0 0 0,-1 0 0 16,0 0-1-16,0 0 1 0,1 0-1 0,2 2-1 15,-1-1-2-15,0 2 0 0,4-2 1 0,4-1-2 16,0 0 1-16,0 0 0 0,2-1 1 16,2-2 1-16,0 3 2 0,-2 0 2 0,5 0 1 15,0 0 0-15,0 0 1 0,3 0 2 0,-3 0-1 16,0 0 1-16,1 0-2 0,0-1 2 15,0-1 1-15,0 2-2 0,2-3-1 0,-2 2-2 16,4-3 2-16,-1 2-1 0,4-2 1 0,0 2 0 16,3 0-2-16,-3 0 0 0,0 0-1 0,2 0 0 15,2-1-1-15,1-2-1 0,3 3 2 0,-2-2 1 16,1 0 2-16,1 1-2 0,-3 0 2 15,2-2-2-15,-3-1-4 0,2-1-2 0,-1 0-1 16,1 1 0-16,-1-2-3 0,-2 2 3 0,2-1 1 16,-1-1 1-16,1 0 5 0,-1 0-3 15,1-1 0-15,0 0-1 0,1 3-3 0,-1-1 3 16,1-3-4-16,-1 4 3 0,-1-2 4 0,2 0 5 15,-3 2 2-15,2-1 1 0,-1-1 2 16,-2 2-1-16,0-2 2 0,1 4-3 0,-4-2 0 16,3 4 4-16,-1-2-1 0,1 0 3 0,3 0-1 15,1-2-1-15,0 3 0 0,5 3-4 0,0-4-1 16,0 4-3-16,3 0-1 0,2 0-2 15,1 0-1-15,-2-2 3 0,1 0-3 0,-2 0 0 16,1 2 0-16,-2 2 1 0,0 2-2 0,-2 0-1 16,0-2 1-16,-1-1 0 0,-3 3-3 0,1-1 3 15,-3 0 0-15,-1 1-2 0,0-2-3 16,-2 0-1-16,0 0 0 0,0 0-3 0,-2 1 4 15,-1-2 3-15,-2-1 3 0,-1 0 6 0,-3 0 2 16,1 0 2-16,-1 0-2 0,-3-1 0 16,4-2-1-16,-5 1-1 0,2 1-2 0,-3 0 1 15,0-1 1-15,0 0-1 0,-2 1-1 0,-1-2 0 16,-3 2-1-16,-1-1 0 0,-4 2 0 15,-2-1 0-15,-2 1 0 0,-2-2 0 0,-1 1-1 16,-3-2-2-16,-3 2 0 0,1 1 0 0,-2 1-8 16,-3-1 0-16,0 3-6 0,1-2-5 0,-4 1-7 15,-2-1-26-15,-3 2-94 0,-2 0-90 0,-4-2-43 16,-4 1-18-16,3-2-7 0</inkml:trace>
  <inkml:trace contextRef="#ctx0" brushRef="#br0" timeOffset="205935.96">18226 9654 165 0,'5'0'277'0,"-1"0"16"0,0 0-48 0,2 0-65 15,1 1-65-15,0 1-50 0,1 1-26 0,1-2-10 16,1 1-12-16,1 0-2 0,0 4-5 16,2 0-1-16,-1-3-1 0,5 4-4 0,-1 0 1 15,3 1 2-15,-1 0 0 0,1 4 0 0,0-2 0 16,-2-1 3-16,0 3 1 0,-2-2-3 0,-2 4 0 15,-2-4 1-15,-3 2-1 0,0-1-2 0,-4 3 0 16,-2 0 1-16,-2-1 0 0,-4 0 2 16,-5 0 4-16,-2 3 3 0,-3-1 4 0,-5-1 0 15,-2 3 6-15,0-1-2 0,-5 2 1 0,1-2-3 16,0 1-2-16,0-1-3 0,2 0-5 15,3-1-5-15,-1-1-2 0,5 2-6 0,5-3-6 16,1 0-13-16,6-2-18 0,5 1-40 0,3-2-143 16,8-4-70-16,5-6-36 0,8-6-11 15,9-8 7-15</inkml:trace>
  <inkml:trace contextRef="#ctx0" brushRef="#br0" timeOffset="206403.96">19126 9463 9 0,'-1'-10'295'0,"0"-2"29"0,0 3 13 16,-1-1-42-16,2 4-111 0,0 0-74 0,0 2-38 16,0-2-23-16,-1 3-14 0,1 2-10 0,1-1-6 15,1 4-5-15,0 1-3 0,2 2-2 16,0 1 2-16,5 6 0 0,-1-2 1 0,2 6 0 15,0-1-1-15,4 5 0 0,-1-1-1 0,3 3 1 16,-1-1-8-16,3 3 5 0,-1 0 2 16,2-1-1-16,1 0-1 0,-4 1-3 0,2-3 10 15,-2 1-9-15,2 0-3 0,0-2-2 0,1-1-2 16,0 1 0-16,-2-3-3 0,3 1-1 0,-3-1-7 15,0-2-6-15,0-2-11 0,-1-1-11 0,1-2-14 16,-4-3-17-16,1-3-48 0,-7 2-120 16,1-6-56-16,-3 0-25 0,-5-2-3 0,3-3 8 15</inkml:trace>
  <inkml:trace contextRef="#ctx0" brushRef="#br0" timeOffset="206637.96">19429 9671 299 0,'-9'-11'329'16,"0"0"18"-16,-1 3-28 0,1 1-112 0,0 1-70 15,1 2-38-15,-1 2-24 0,2-4-14 0,-4 4-12 16,1 2-6-16,-1 4-11 0,-2 4-5 16,1 1-5-16,-3 4-4 0,1 2-4 0,-2 1-6 15,0 2-2-15,-1 3-3 0,0 3-1 0,0 1-1 16,1 2-1-16,-1 1-6 0,4 3-7 0,-2-1-11 15,3-1-18-15,0 0-20 0,4-3-22 0,-1 0-107 16,1-5-102-16,3-3-45 0,2-5-14 16,6-4 4-16,6-6 17 0</inkml:trace>
  <inkml:trace contextRef="#ctx0" brushRef="#br0" timeOffset="206996.76">20049 9814 107 0,'0'0'308'16,"0"-2"16"-16,0 0 8 0,1 1-91 0,-1 1-110 15,1 1-59-15,-1 1-35 0,0 4-20 0,3-2-14 16,-2 2-15-16,5 1-28 0,-2 2-106 0,0-4-93 15,-1 0-47-15,-2 1-20 0,1-3-4 0</inkml:trace>
  <inkml:trace contextRef="#ctx0" brushRef="#br0" timeOffset="207168.36">20233 9894 195 0,'0'-1'314'15,"2"-3"10"-15,0 2 6 0,3 2-134 16,0-3-96-16,3 2-58 0,1-2-28 0,0 0-25 15,3-1-72-15,-4 8-121 0,-1-4-60 0,3 0-31 16,1 0-14-16,5-6 6 0</inkml:trace>
  <inkml:trace contextRef="#ctx0" brushRef="#br0" timeOffset="207308.76">20612 9906 147 0,'0'-2'314'0,"0"0"17"0,0 2 7 0,0 0-111 15,0 0-110-15,0 0-61 0,1-2-43 0,2 1-36 16,1-1-87-16,0-1-108 0,1-2-57 0,1 0-27 15,2 0-6-15,2 3 10 0</inkml:trace>
  <inkml:trace contextRef="#ctx0" brushRef="#br0" timeOffset="207636.36">21029 9363 201 0,'11'-6'303'0,"1"0"17"16,0-1-30-16,0 1-84 0,3 0-85 16,-2-2-47-16,3 2-24 0,0 0-13 0,-1 3-9 15,0 0-6-15,3 1-1 0,-4 2-3 0,2 0-1 16,-2 0 0-16,3 4 0 0,-2-2 0 0,-1 6 0 15,-1-1 2-15,2 3-1 0,-5 3-1 0,1 0 0 16,1-1-1-16,-2 4-1 0,-2 3-2 16,1 1-1-16,-3 1-5 0,0 3 0 0,-1 3-4 15,-2 1-1-15,-2-1-2 0,2 5-1 0,-3-1 0 16,-3 0 0-16,3 3-1 0,-3-1-7 15,2 2-10-15,-3-2-18 0,3 1-23 0,-3-1-114 16,0-1-104-16,0-3-50 0,-3 0-17 0,1-6 2 16</inkml:trace>
  <inkml:trace contextRef="#ctx0" brushRef="#br0" timeOffset="207807.96">21246 10145 236 0,'-12'4'351'15,"2"-4"30"-15,0 0 25 0,1-1-115 0,2-2-96 16,3 2-52-16,0-1-25 0,2 1-26 0,-1 1-26 15,2 0-27-15,1 1-28 0,1 1-30 0,2-1-41 16,3-1-48-16,-2 3-171 0,-1-3-84 16,-3 0-40-16,-1-3-8 0,-1-7 17 0</inkml:trace>
  <inkml:trace contextRef="#ctx0" brushRef="#br0" timeOffset="-196260.73">22194 9196 105 0,'-2'-2'289'0,"0"-2"21"15,2 1-17-15,-3-1-69 0,2 1-88 0,0 0-58 16,-1-1-31-16,1 2-14 0,1-4-6 0,0 2-5 15,0 0-3-15,0 1-1 0,-2 0-4 16,1 0-6-16,1-1 0 0,0 1 2 0,0 0 3 16,-3 0 1-16,3 2 4 0,0-1 2 0,-1 2-1 15,1-3-2-15,-1 2-4 0,0-2-5 16,-1 3-5-16,1 3-3 0,-1 1-2 0,1 2-2 15,-2 4-1-15,-3 3 2 0,1 5 1 0,-2 2-2 16,0 5 1-16,0 2 2 0,1 2-2 16,1 3-1-16,-1 1 1 0,2 2 1 0,2 1-1 15,-1-1-1-15,0 1 1 0,0-1-2 0,2-2 0 16,1 1-2-16,0-1-1 0,0-4-2 0,0-3-3 15,0-1-7-15,1 1-6 0,1-5-6 0,1-1-11 16,1-2-44-16,-1-6-102 0,2-3-68 16,1-7-32-16,3 0-15 0,4-5 4 0</inkml:trace>
  <inkml:trace contextRef="#ctx0" brushRef="#br0" timeOffset="-195901.92">22574 9373 93 0,'2'-10'309'15,"-1"0"22"-15,-2-1 16 0,-1 3-76 0,-1 2-107 16,-1 0-61-16,-3 0-35 0,0 2-22 16,-1 2-15-16,-3 2-12 0,-4 2-10 0,-2 4-6 15,-3 0-3-15,-2 4-4 0,-1 1-1 0,-2 3 3 16,-1 0 0-16,0 0-1 0,0 1-2 0,-1 1 2 15,3 1 1-15,0 1-2 0,1-2-1 0,0 2 1 16,5-5 3-16,-1 1-2 0,5-3 0 16,1-1-5-16,3-1 4 0,3-2 3 0,1-3-1 15,3 2 2-15,2-2 1 0,2 0 6 0,3 0-2 16,5 0-5-16,2-4 2 0,2 2 2 0,2-2-2 15,4 0 1-15,-1 0 1 0,4-2 2 16,-1 2-2-16,0 0 0 0,3 2 0 0,1-1-3 16,0 2 0-16,2 1 1 0,-1-2 0 0,-1 3-1 15,3 0-1-15,-2 2-2 0,1 1-10 16,-1 2-8-16,1 0-10 0,0 1-18 0,-1-1-66 15,1-2-120-15,-2-4-57 0,3 2-25 0,-2-2-10 16,1 2 8-16</inkml:trace>
  <inkml:trace contextRef="#ctx0" brushRef="#br0" timeOffset="-195667.92">23134 9451 243 0,'-3'-7'330'0,"0"1"19"0,0 0-11 0,2 2-113 15,1 0-93-15,0 2-52 0,0-2-30 0,1 2-16 16,2 2-13-16,3 0-8 0,1 2-11 16,5-2-1-16,2 4 0 0,3-1-2 0,0 0-3 15,2 3-5-15,-1-1 0 0,0 1-12 0,0 3-14 16,-2 0-13-16,0 1-67 0,-5 4-118 15,-2-1-62-15,-1 1-26 0,-4 0-5 0,1 0 5 16</inkml:trace>
  <inkml:trace contextRef="#ctx0" brushRef="#br0" timeOffset="-195496.32">23155 9771 4 0,'-3'2'293'16,"1"-2"27"-16,1 0 16 0,1 0-50 0,1 0-109 15,4 0-74-15,1-4-46 0,4 0-26 0,3 0-15 16,1-2-7-16,4 0-7 0,4-1-9 0,1 0-9 15,2 0-12-15,2 1-48 0,-5 0-128 0,0-2-66 16,0 0-32-16,0 1-11 0,5-3 2 16</inkml:trace>
  <inkml:trace contextRef="#ctx0" brushRef="#br0" timeOffset="-194965.92">23935 9053 102 0,'-3'-9'292'0,"0"-1"19"0,2 0 13 15,1 0-96-15,0 2-98 0,0-1-51 0,1 1-30 16,2-1-15-16,0 2-12 0,0-3-6 16,3 4-3-16,2 0-3 0,0-1 1 0,0 1-3 15,2 0 1-15,0 2 0 0,0 0-4 0,1 2 1 16,-2 2-2-16,2 0 1 0,0 0-1 0,-1 3-1 15,0 4 1-15,0-4-2 0,-5 6-1 0,0 1 1 16,-1 1-1-16,-2 3 1 0,1 1-3 16,-3 1 2-16,-4 3 0 0,-1 1-1 0,-1 0 1 15,-2 0-1-15,2 0 2 0,-1 0-4 16,-4 0-1-16,1 0 0 0,-4 0 0 0,1-1-2 15,-1-3 0-15,0-1 1 0,4 0-2 0,2-4 2 16,1 1 4-16,2-5-1 0,-1-1 2 16,2 0 4-16,2-3 0 0,-1 0-1 0,0-1-1 15,2 0 4-15,1 0-3 0,1-1 2 0,1-1 1 16,-1-1 2-16,4-3-1 0,1 2-1 0,3-1 1 15,-1 1-3-15,0 1-2 0,6-1-1 0,-4 1-1 16,3-2 1-16,2 2-1 0,0 1 2 16,0 0-2-16,1 0 3 0,2 1 2 0,-2 2-3 15,3-2-4-15,-1 1-6 0,-2 1-11 0,4 0-10 16,-3 1-14-16,0-1-49 0,-3 0-128 0,-1-3-63 15,-1-3-28-15,0 0-12 0,2-6 3 16</inkml:trace>
  <inkml:trace contextRef="#ctx0" brushRef="#br0" timeOffset="-194700.72">24433 8924 163 0,'0'0'301'0,"0"0"15"16,-1 1-34-16,0 3-58 0,-1 2-96 0,-2 3-56 15,0 1-31-15,-1 3-16 0,2 3-10 0,-2 0-4 16,0 3-3-16,1 4-4 0,-3-1-1 16,4 2 1-16,-1 3 3 0,1 1-5 0,-4 1 1 15,3 0-1-15,0-1 1 0,-1-1-2 0,3 1-3 16,0-2 0-16,0-1 2 0,2-2 0 0,0-1-5 15,2-2-1-15,-1-3-4 0,1-1-5 0,2-4-11 16,2-2-22-16,0-3-58 0,-3-3-108 16,-1-2-55-16,2-4-26 0,2 0-7 0,2-7 13 15</inkml:trace>
  <inkml:trace contextRef="#ctx0" brushRef="#br0" timeOffset="-194466.72">24630 8969 4 0,'1'4'285'0,"-1"0"22"16,3-1 13-16,-3 6-41 0,0 2-120 0,-3 3-70 15,3 1-35-15,-3 1-22 0,0 4-13 0,-1 1-8 16,0 1-7-16,1 2-2 0,-4-2-1 0,1 3-1 15,2 2-2-15,-3-1-2 0,-1 3-4 0,3-3-3 16,-1 1-6-16,2-2-29 0,-3-3-69 16,0-3-103-16,3-2-51 0,-2-4-25 0,2-1-10 15</inkml:trace>
  <inkml:trace contextRef="#ctx0" brushRef="#br0" timeOffset="-194248.32">24444 9002 93 0,'2'-2'285'0,"2"1"20"15,2-1-17-15,0 2-62 0,2 0-86 0,3 2-63 16,0-1-35-16,2 4-17 0,-1-2-10 0,5-1-7 15,-2 4-3-15,3 0-6 0,-1 0-18 0,0 0-65 16,-3 2-117-16,1 1-60 0,-1-1-33 16,1 0-13-16,4-2 8 0</inkml:trace>
  <inkml:trace contextRef="#ctx0" brushRef="#br0" timeOffset="-193905.12">25302 8983 81 0,'-9'-4'295'16,"1"-2"21"-16,0 4 10 0,-6 0-84 0,4 2-105 15,-3 2-59-15,2 4-30 0,-4 0-20 16,0 4-7-16,-1 2-7 0,-3 1-1 0,0 4 0 15,-2 3 0-15,-3 2 4 0,-1 1 5 0,-3 5 3 16,-2-1-2-16,-2 4 4 0,-2 1-1 16,-1 1-2-16,-1 3-4 0,-2-1-4 0,1 2 2 15,-1 0-5-15,2-1-3 0,-2 1-1 0,4-2 1 16,0 0-2-16,3-1-2 0,4-3-11 0,-1-1 4 15,3-3 0-15,1-1 0 0,4-5-1 0,3-1-1 16,4-4 5-16,2 0-13 0,2-7-11 16,3-1-15-16,2-2-11 0,3-2-11 0,2-1-25 15,2 0-108-15,0-9-79 0,6-2-35 0,2-2-12 16,6-4 0-16</inkml:trace>
  <inkml:trace contextRef="#ctx0" brushRef="#br0" timeOffset="-193530.72">25060 9471 233 0,'1'-8'311'15,"1"0"15"-15,1 1-32 0,-1 0-90 0,2 0-86 16,-1 1-46-16,0 0-28 0,1 2-12 0,2 0-11 15,1 0-7-15,0 3-4 0,3 1-5 0,1 1 0 16,-2 3-1-16,6 0-2 0,-2 6 2 16,0 0 0-16,3 3 0 0,0 1 0 0,-3 5-2 15,1 1 1-15,0 1-3 0,0 3-1 0,0 0-1 16,-2 0 0-16,0 1 1 0,0 2-6 0,-1 1-2 15,1-3-5-15,-4 1-4 0,2-3-9 16,-1-1-7-16,-2-5-10 0,0 1-38 0,-2-4-79 16,0-1-84-16,-2-3-39 0,0-2-16 0,1-4 1 15</inkml:trace>
  <inkml:trace contextRef="#ctx0" brushRef="#br0" timeOffset="-193312.32">25281 9622 143 0,'-4'-4'301'0,"-3"0"17"15,0 2-12-15,3 2-82 0,-2 4-92 0,-1 2-55 16,1 0-27-16,-3 4-14 0,1 1-8 16,-2 3-4-16,-2 2-3 0,2 4-4 0,-3 3-3 15,0 0-4-15,0 5-2 0,-3-1-5 0,2 5 0 16,-4 1 1-16,2 2-2 0,0 3 2 0,2-5-4 15,-2-4-3-15,2-1-11 0,3-2-15 16,3-3-34-16,-2-4-134 0,2-5-77 0,4-4-36 16,3-2-15-16,5-8 1 0</inkml:trace>
  <inkml:trace contextRef="#ctx0" brushRef="#br0" timeOffset="-192906.72">26010 9497 198 0,'0'-3'306'0,"0"-1"17"0,0 1-19 15,2 0-100-15,0-1-87 0,5 1-50 0,3 3-26 16,4 0-17-16,2 0-8 0,0 0-5 15,0 3-2-15,5 1-1 0,-2 1 2 0,0 2-3 16,2-1-7-16,-3 2-11 0,5 0-25 0,-7 2-97 16,-2 0-106-16,-4-3-53 0,-2 2-24 15,-2 0-5-15</inkml:trace>
  <inkml:trace contextRef="#ctx0" brushRef="#br0" timeOffset="-192719.52">25887 9790 130 0,'1'0'290'0,"3"0"16"0,3 0-8 0,1-1-92 16,5-1-90-16,2 2-52 0,3-3-27 0,1 2-15 15,2-2-8-15,-1 3-7 0,2 0-11 0,0 0-38 16,-2 4-134-16,-4-1-72 0,1-3-38 0,-4-3-19 15,2-2-3-15</inkml:trace>
  <inkml:trace contextRef="#ctx0" brushRef="#br0" timeOffset="-189849.11">26885 9269 161 0,'0'-6'303'15,"1"-2"17"-15,0 1-21 0,2-2-82 16,0 2-88-16,1 3-57 0,1 0-31 0,1 2-17 15,0-2-8-15,2 0-3 0,3 2-3 0,-1 0-1 16,1 1-1-16,0 1 0 0,2 0 0 16,-4 0 1-16,3 3 1 0,-1 3-2 0,-3 0-1 15,4 4 1-15,-4 1 0 0,0 5-1 16,-1 0 1-16,0 1 1 0,-1 3-1 0,-2 4-1 15,-3 1-2-15,-1 1-1 0,-3 1-1 0,-1 1-2 16,-2 1-1-16,-5 0 1 0,2 1 2 0,-7-2-2 16,2-1 1-16,-6-2 0 0,2 1 0 0,-2-3 1 15,0-4-2-15,0 0 1 0,0-2 0 16,3-5 0-16,0 1 1 0,0-5 0 0,5-2 0 15,0-1 0-15,0-4 4 0,5-1 1 0,0-1 1 16,3-5-1-16,2 0 2 0,2-3-2 0,1-2-1 16,1 1-5-16,3-4 0 0,1 0-1 15,2 1-1-15,4-1 1 0,-2 0-1 0,2 3 0 16,2-1 2-16,-2 2-1 0,3 2 1 0,-2-1-2 15,3 3 1-15,-1 0 1 0,0 3-2 16,2 2 1-16,0 1 0 0,-2 4 0 0,3-2-1 16,-3 5 0-16,2-1 0 0,-4 4-1 0,4 0-1 15,-3 2-4-15,0 2-4 0,0 1-9 16,2-1-10-16,-2-1-13 0,2-1-30 0,-3 0-101 15,-2-4-92-15,2-6-43 0,-1-2-16 0,4-2-2 16</inkml:trace>
  <inkml:trace contextRef="#ctx0" brushRef="#br0" timeOffset="-189568.31">27474 9214 165 0,'-2'-6'307'0,"1"-2"16"0,0 4-20 15,-1 1-82-15,0 3-92 0,2 4-57 0,-3 3-32 16,0 3-17-16,-2 4-7 0,1 2-7 16,0 3-1-16,-1 2-5 0,2 3-2 0,-2 0 1 15,-1 3 0-15,0 1 2 0,1 1-1 0,0 0 0 16,2 3 0-16,0-3 0 0,0 0-3 15,2 5-3-15,1-3 0 0,0 1 0 0,0-3-4 16,1-3-3-16,2-4-4 0,0-3-6 0,0 1-8 16,3-5-30-16,-2-5-55 0,1 1-104 0,0-6-53 15,1-5-24-15,-2-2-7 0,7-8 20 16</inkml:trace>
  <inkml:trace contextRef="#ctx0" brushRef="#br0" timeOffset="-189334.31">27648 9232 20 0,'1'0'288'0,"1"0"20"0,-2 2 11 16,0 3-54-16,-2 4-109 0,1 2-69 15,-2 3-36-15,0 6-19 0,2-4-11 0,-4 3-7 16,2 6-5-16,1-1-4 0,-2 7 0 15,2 0-3-15,0 3-2 0,-1-1-2 0,0 0-3 16,3 1-1-16,-2-3-4 0,0-1-7 0,2-3-7 16,2-5-27-16,0-5-58 0,-4-1-105 0,0-6-53 15,1-4-24-15,-2-6-7 0,3 0 19 16</inkml:trace>
  <inkml:trace contextRef="#ctx0" brushRef="#br0" timeOffset="-189131.51">27408 9235 279 0,'3'-10'315'0,"3"3"13"0,1-2-38 0,7 0-113 16,-2 3-80-16,4-1-43 0,5 3-25 15,1-2-12-15,3 2-9 0,4 2-5 0,-1 0-3 16,2 6-5-16,2 0-6 0,0-2-17 0,-3 3-68 15,-6 0-116-15,-6 0-62 0,-1 0-29 16,-2 0-10-16,1-1 7 0</inkml:trace>
  <inkml:trace contextRef="#ctx0" brushRef="#br0" timeOffset="-188101.91">26400 9394 132 0,'-3'-4'303'0,"2"1"21"0,0-4-10 15,-1 4-71-15,0-1-84 0,0 4-55 0,1-2-29 16,-1 0-16-16,1 0-9 0,0 0-8 0,1 2-7 15,0 0-9-15,0 0-6 0,0 0-6 16,0 0-5-16,0 0-3 0,0 2-4 0,0 0 1 16,-1 2 1-16,1 0 1 0,0 3 1 0,0 3 3 15,0 2 0-15,0 0 1 0,1 2-1 16,0 2 1-16,2 1 2 0,2 2-3 0,-1 1 3 15,2 0-2-15,4 1-2 0,0 1-1 0,0 1-2 16,4 1 1-16,-1 0-4 0,1-1-1 0,1 0 0 16,0-1-1-16,-2 0 0 0,0-2 0 0,-2-3 0 15,-2 1 0-15,-1-5 1 0,-1-1-1 16,-3-2-1-16,-3-2 1 0,-1 0 0 0,-3 0-2 15,-4 1 1-15,-3 1 0 0,-3 0 0 0,-4-1 0 16,-1 4 0-16,-3-2 0 0,-3 1 1 16,3 0 1-16,-2-1 0 0,1 1-1 0,0 0 0 15,3-2 1-15,1 4 1 0,1-4-2 0,2 2 0 16,2-3-1-16,1-1-7 0,5-2-5 15,-1 1-11-15,2-1-12 0,6 2-14 0,5-4-16 16,0-1-41-16,1 0-137 0,2-3-66 0,8-6-29 16,0 0-7-16,8-10 8 0</inkml:trace>
  <inkml:trace contextRef="#ctx0" brushRef="#br0" timeOffset="-187384.31">28045 9399 281 0,'-1'-5'317'0,"-1"0"16"0,0 0-49 15,2 0-80-15,0-1-71 0,0 2-35 0,0-2-19 16,0 4-8-16,0-2-12 0,0 0-11 0,5 0-7 16,1 0-11-16,0 1-9 0,2 0-5 0,4 2 3 15,0-2-3-15,4 3-2 0,1 3 0 16,2-2-3-16,2 2 0 0,2 0-3 0,1 1-1 15,1 1-2-15,0 2 0 0,-1-1-1 0,0 0-7 16,-1 4-9-16,-3-3-12 0,0 2-16 16,-2 0-22-16,-3-1-23 0,-3 0-82 0,-4 0-114 15,-4-5-55-15,-6 3-18 0,0 1 2 0,-4 0 15 16</inkml:trace>
  <inkml:trace contextRef="#ctx0" brushRef="#br0" timeOffset="-187165.91">28047 9654 39 0,'1'1'301'0,"2"-2"22"0,2 0 17 16,3-3-52-16,-1 0-112 0,3 1-68 0,1 0-35 15,1-1-17-15,2 1-11 0,0-1-9 16,3 2-4-16,1-2-4 0,0 0-13 0,2 2 0 15,0-2-5-15,1 2-4 0,-1 1-6 0,0 0-8 16,-2-1-9-16,0 0-19 0,-4 0-43 16,-3 4-140-16,1-2-79 0,-4 0-38 0,-2 0-11 15,5-4 5-15</inkml:trace>
  <inkml:trace contextRef="#ctx0" brushRef="#br0" timeOffset="-186401.51">28921 9012 166 0,'-3'-7'314'0,"3"-2"24"0,-2-1-2 15,0 1-87-15,2 1-93 0,-3 2-51 16,2-2-28-16,0 4-18 0,1-2-12 0,0 2-11 15,2-2-10-15,3 3-9 0,0-5-3 0,0 2-3 16,0 0-2-16,1 2-2 0,1 1 0 0,1-2-1 16,1 3-3-16,3-2-2 0,0 0 0 0,1 3-1 15,-1-1 0-15,0 4-1 0,1 2-1 16,-2 1 1-16,-2 3 0 0,1 4-1 0,-4 2 2 15,-2 2-1-15,0 1 1 0,-4 4 0 0,0 2 0 16,-4 0-2-16,-1 2 0 0,0-2 1 0,-2 1 1 16,-2 0 0-16,1-3 0 0,-1-1 2 15,-2 0-2-15,1-1 0 0,2-3-1 0,2-1 0 16,-3-1 1-16,5-4 0 0,0 0 0 0,2 1-1 15,0-2 2-15,0-3 2 0,2 1-1 16,0-3 1-16,4 0-1 0,-1 0 3 0,2 0-7 16,2-2 2-16,2 2 3 0,0 0 1 0,5-4-1 15,-1 2-3-15,2-2 5 0,2 0-8 16,-1-2-9-16,2 2-11 0,2-4-17 0,-1 0-16 15,4-2-49-15,-6 0-140 0,-1 0-68 0,0-3-31 16,-4-1-5-16,6-4 5 0</inkml:trace>
  <inkml:trace contextRef="#ctx0" brushRef="#br0" timeOffset="-186136.31">29422 8861 19 0,'-1'-6'306'0,"1"2"29"0,0-2 17 16,0 3-62-16,0 0-93 0,-1 2-85 0,0 2-50 15,-1 2-27-15,1 2-14 0,-3 3-7 16,2 0-1-16,-2 6 2 0,3-2 2 0,-2 4-3 16,-2 3-1-16,0 1 2 0,-1 3-1 0,1 3-3 15,0-1-4-15,-1 2 4 0,2 1-2 16,-2 1-1-16,2 1 1 0,0 1-1 0,1-1-1 15,2-1-3-15,-1 0-2 0,2-1-1 0,2-1-3 16,-1-5-7-16,2 1-7 0,-1-5-11 0,1 0-10 16,1-6-16-16,2-2-47 0,0-3-134 0,1-5-65 15,1-4-29-15,1-2-9 0,0-4 4 16</inkml:trace>
  <inkml:trace contextRef="#ctx0" brushRef="#br0" timeOffset="-185855.51">29524 8842 24 0,'-1'-4'303'16,"1"0"24"-16,-1 2 13 0,1 2-56 0,0 0-106 15,-2 3-79-15,2 4-45 0,-2 4-21 0,1-1-12 16,-1 6-5-16,0 3-4 0,2 1 2 15,-2 1-2-15,1 3-1 0,0 2 1 0,-1 1-1 16,1 1 1-16,1 1-3 0,-1-2 0 0,-1 5-1 16,2-3-1-16,-3-1-3 0,3 1-2 0,0 1-4 15,0-5 1-15,0 1-3 0,0-3-6 16,0-3-5-16,3 1-2 0,-3-7-9 0,0-1-11 15,2-3-25-15,-1-2-71 0,0-6-104 0,-1-2-58 16,0-4-20-16,-1-5-3 0,0-1 15 0</inkml:trace>
  <inkml:trace contextRef="#ctx0" brushRef="#br0" timeOffset="-185652.71">29352 8873 101 0,'2'-4'322'0,"0"-2"19"16,0 0 9-16,6 2-78 0,-2-2-110 0,3 3-69 15,2 0-50-15,2 1-15 0,1 2-7 16,1 2-12-16,1 1-3 0,3 0-4 0,-2 3 3 16,3 0-2-16,1 2-3 0,-2 4-3 0,2-1-7 15,0 4-8-15,-1-2-13 0,-1 1-59 16,-2-1-131-16,-3 1-67 0,-2 0-31 0,-1-3-12 15,2-1 3-15</inkml:trace>
  <inkml:trace contextRef="#ctx0" brushRef="#br0" timeOffset="-185247.11">30045 8959 90 0,'2'-2'317'0,"-1"0"23"0,0 1 11 15,-2 1-76-15,-3 1-114 0,-4 3-69 0,-1 0-40 16,-3 6-22-16,-1 1-9 0,-2 2-3 0,-5 4-1 16,4 1 1-16,-8 4 3 0,0 3 8 0,-5 5 4 15,0 5 4-15,-4 4 1 0,-1 3 1 16,-2 6-4-16,-6 3-3 0,1 5-4 0,-1 3-3 15,-3 2-8-15,4 2-3 0,0 0-3 0,2-2-6 16,4-3-2-16,0-3 0 0,3-2 3 16,3-7-1-16,3-4 2 0,3-6 0 0,5-4-1 15,3-6-6-15,2-4-8 0,5-2-15 0,-1-7-15 16,4-3-19-16,5-2-20 0,4-7-46 15,-1-1-142-15,4-5-66 0,3-5-26 0,3-4-5 16,3-6 10-16</inkml:trace>
  <inkml:trace contextRef="#ctx0" brushRef="#br0" timeOffset="-184779.11">29942 9490 110 0,'3'-10'284'0,"3"1"20"0,-2-1-21 0,1 2-68 15,2-1-79-15,-1 3-57 0,1 0-28 0,1 2-18 16,0 0-7-16,0 2-3 0,3 4-5 0,-2 2 1 16,1 2 0-16,1 2 3 0,0 4 1 0,1 5 0 15,0 1 4-15,0 3 2 0,1 4 2 0,0 3-3 16,-3 3 0-16,4 3 0 0,-4 1-5 0,0 6-4 15,2 0-5-15,0 3-1 0,1 1-2 0,-2 1-2 16,0 2 0-16,-2-3 1 0,2 0-1 0,-2-2 0 16,0 0-3-16,-2-3-6 0,1-3-6 0,-1-2-9 15,-2-6-13-15,1-1-12 0,0-7-13 16,-1-5-20-16,-1-2-53 0,-1-4-121 0,0-6-56 15,-1-7-24-15,0 0-6 0,0-9 13 0</inkml:trace>
  <inkml:trace contextRef="#ctx0" brushRef="#br0" timeOffset="-184529.5">30295 9679 189 0,'-12'-6'309'16,"0"-2"19"-16,-2 4-8 0,0-2-101 0,-4 5-91 15,1 1-48-15,-2 3-25 0,-5 3-15 0,1 0-8 16,-1 4-6-16,-5 1-4 0,0 7-4 0,-2 2 1 16,-2 1-3-16,0 3 1 0,-3 5-1 0,-1 1-2 15,2 3 2-15,0 2-3 0,1 4 1 16,2 2 0-16,3 1-5 0,1 0-9 0,5-2-14 15,4-2-17-15,4-3-32 0,0-4-121 0,7-7-100 16,1-5-47-16,4-6-17 0,4-8 0 0</inkml:trace>
  <inkml:trace contextRef="#ctx0" brushRef="#br0" timeOffset="-183983.5">29927 8618 131 0,'-3'-9'302'15,"2"-1"19"-15,-2 0-2 0,-4 0-86 0,3 1-98 16,-4 2-55-16,-3 1-27 0,0 3-12 0,-3 3-9 15,-4 1-4-15,-4 7-1 0,-1-1 1 0,-6 6 2 16,-2 2-4-16,-2 3 3 0,-4 4 1 16,-1 3 1-16,-5 2-2 0,-5 5-6 0,1 1-2 15,-7 5-4-15,-2 1-3 0,-5 6-3 16,-4 0-7-16,-4 4-4 0,-4 2-8 0,0 4-13 15,-3 0-15-15,1 0-19 0,1-1-52 0,-3 1-139 16,5-6-69-16,0-4-30 0,1-3-7 0,8-9 8 16</inkml:trace>
  <inkml:trace contextRef="#ctx0" brushRef="#br0" timeOffset="-183421.9">27853 9129 175 0,'-8'5'307'15,"-3"0"19"-15,-2 0-7 0,-2 2-98 0,-3 3-87 16,-1 2-49-16,-2 1-24 0,-3 0-14 0,0 4-10 16,-4 1-4-16,-3 2-6 0,-2 3-5 0,-2 0-4 15,1 5-4-15,-6-1-4 0,-1 5-2 16,-5 3-4-16,1 2-1 0,-2 1-2 0,0 0-1 15,-1 4-4-15,3-5-3 0,0 3-7 0,4 2-11 16,3 0-8-16,0 0-15 0,6 0-42 16,0 1-133-16,0-4-67 0,2-4-30 0,1-3-8 15,5-9 3-15</inkml:trace>
  <inkml:trace contextRef="#ctx0" brushRef="#br0" timeOffset="-181908.7">30703 9039 241 0,'2'-4'331'0,"0"1"19"0,2-4-11 0,0 4-109 16,3-3-95-16,-1 0-51 0,3 2-26 0,1 0-16 15,4 1-10-15,1 0-11 0,4 1-4 0,1 2-6 16,3 0-1-16,0 2-3 0,4 1-1 0,-2 0 0 15,4 3-1-15,-2-2-3 0,2 2 0 0,-1 4 0 16,2 0-1-16,-3 0-2 0,-1 1-1 0,-4 1-6 16,-1 0-7-16,-3 1-8 0,-3-1-11 0,-1-2-14 15,-3 1-40-15,-2-1-111 0,-4-4-85 16,-1 0-39-16,-4-2-14 0,0-4 0 0</inkml:trace>
  <inkml:trace contextRef="#ctx0" brushRef="#br0" timeOffset="-181565.5">31043 8696 27 0,'0'-10'303'0,"3"1"25"0,0-2 17 0,0 2-56 15,1 3-101-15,0-1-78 0,1 2-42 0,1 1-24 16,0 3-15-16,4 1-9 0,2 1-6 0,0 5-6 16,4 0-2-16,-2 1-2 0,3 2-1 15,-1 1 0-15,1 4 1 0,0 1 2 0,3 1 1 16,-3 0 2-16,2 4 1 0,-3-1 2 0,-1 6 1 15,-1-1 0-15,-2 1 1 0,-1 1 0 0,-1 3 0 16,-3 1 0-16,-1-3-2 0,-4 1-1 0,0-1-1 16,-4 0 1-16,-3-1-1 0,-1 1-1 0,-3 1 1 15,-4-5-1-15,-2 1-1 0,-2-3-2 16,-1 1-2-16,-1-2 0 0,-1 1-4 0,0-3-8 15,1 0-10-15,1 1-17 0,1-3-27 0,1 1-101 16,2-3-117-16,3-2-55 0,2-2-24 0,8-4-1 16,4-5 17-16</inkml:trace>
  <inkml:trace contextRef="#ctx0" brushRef="#br0" timeOffset="-180738.7">31652 8825 31 0,'0'7'290'15,"3"0"22"-15,-2 1 13 0,1 2-58 0,-1 3-115 16,0 4-66-16,1 2-35 0,2 0-22 0,0 4-10 15,0 0-5-15,2 2-2 0,2 1-4 0,-1 0 0 16,3 3-2-16,1-2-2 0,0 3-2 0,2-1-2 16,-1 2-5-16,1-3-3 0,-2 1-9 0,2-1-11 15,-2-3-53-15,-2-1-123 0,-2-7-64 16,-2 1-32-16,-1-4-10 0,1-4 1 0</inkml:trace>
  <inkml:trace contextRef="#ctx0" brushRef="#br0" timeOffset="-180535.9">31713 9161 76 0,'-10'-4'302'0,"2"1"19"16,-2 2 12-16,-1 1-75 0,1 2-111 0,-2 6-64 15,-2 0-33-15,2 4-17 0,-3 1-11 16,2 3-8-16,-1 4-3 0,-3 1-4 0,4 3-3 15,-4-1 0-15,3 5-4 0,-2-1 2 0,2 5-1 16,-2-1-4-16,4 0-5 0,0 0-13 0,4-1-32 16,1-2-104-16,4-9-93 0,2-3-46 0,2-2-21 15,7-5-3-15</inkml:trace>
  <inkml:trace contextRef="#ctx0" brushRef="#br0" timeOffset="-180192.7">32192 9087 133 0,'1'0'318'0,"1"0"24"0,-1 0 12 16,0 0-93-16,2 0-108 0,-3 0-60 0,2 0-36 15,1 2-19-15,1-1-13 0,1 2-7 0,3 0-1 16,3 0-5-16,0 2-2 0,1 1-1 0,1 2-2 0,0-2-2 16,0 2-3-16,-1 1-4 0,1 1-7 0,0 0-13 15,-2 2-14-15,-1-1-18 0,-4-1-72 16,-3 4-118-16,-3-4-59 0,-4 0-24 0,-1-3-5 0,-2 0 9 15</inkml:trace>
  <inkml:trace contextRef="#ctx0" brushRef="#br0" timeOffset="-180036.7">32079 9396 149 0,'0'3'308'0,"3"-3"19"16,0 1-1-16,4-1-101 0,2 0-97 0,5 0-58 0,0-3-30 16,3 0-21-16,2-1-12 0,2 1-9 0,2 3-17 15,-2-4-47-15,1 1-125 0,-1 0-71 16,-1-3-37-16,-2 0-16 0,2 2 3 0</inkml:trace>
  <inkml:trace contextRef="#ctx0" brushRef="#br0" timeOffset="-179755.9">32535 9029 141 0,'3'-4'309'0,"-1"1"21"0,-2-1-12 0,2 4-78 16,1 0-96-16,0 0-60 0,-2 4-31 0,1 2-18 16,-4 1-8-16,-1 3-5 0,1 4-7 0,-2 0-4 15,2 6-3-15,-3-1-1 0,1 3 0 0,0-1-3 16,0 3 1-16,-1 1-1 0,2-1 1 0,-1 3-4 15,0 2 0-15,-1 1-2 0,2 0-11 0,2-1-9 16,1 0-21-16,-1-3-89 0,-2-3-113 0,3-3-56 16,0-4-26-16,4-4-6 0,2-1 9 0</inkml:trace>
  <inkml:trace contextRef="#ctx0" brushRef="#br0" timeOffset="-179163.1">32882 9041 53 0,'-2'0'307'0,"1"0"19"0,-1 0 12 0,0 1-57 0,-1 2-123 15,-1 3-71-15,0 2-37 0,0 2-20 16,0 1-9-16,0 3-5 0,0 1-3 0,-1 4-1 0,0 2-5 15,2 3 0-15,-1 0-2 0,1 1 0 0,-2-3 1 16,2 1-3-16,-2 0 0 0,1 1 1 0,0-3-2 16,1 1-1-16,1-2-2 0,0-4 2 0,1-3 0 15,0-1 3-15,1-2 1 0,0-6 3 0,0-1 2 16,1 0 1-16,2-2-1 0,2 1-2 0,3-4 0 15,-1-2-3-15,1 1-3 0,0-7-2 0,3 0 2 16,-1-2 0-16,-2-1-2 0,0-1-1 0,2-4 0 16,0 2 2-16,0 1-2 0,-2 0-2 0,0 0 2 15,0 1 1-15,1 3 2 0,-1 1-2 0,-1 0-1 16,0 3 0-16,-2 0-1 0,2 4-1 0,-3-1 1 15,3 1-1-15,-1 3 2 0,-2 3 1 0,0 1 0 16,1-1 1-16,-2 4 0 0,0 2 3 0,-2 1-1 0,3 0 1 16,-4 2 1-16,3-1 1 0,-2 3 2 0,3 0-2 15,0-2-1-15,0 2 2 0,1-1-1 16,-1-1 0-16,2-1-2 0,-1-1 1 0,-1 0 2 0,5-4-1 15,0 0 0-15,2 0-4 0,4-4-1 0,-1-1-1 16,2 2 0-16,1-3 0 0,-1-3-1 0,1 2 2 16,0-1 0-16,-3-2 0 0,2 0-1 0,-2-1-1 15,0 2 2-15,-4-1 1 0,3 1 6 0,-4 0 3 16,-1 0 7-16,-1-1 3 0,0 2 1 0,-1 2 2 15,-2 0 2-15,3 0-1 0,-1 0-2 0,-3 3-1 16,2 3 0-16,2 0-1 0,-2 4-4 0,1 0-3 16,-1 2-5-16,0 2-2 0,2-1-2 0,-1 3-3 0,3-3 0 15,-1 3-2-15,1 0-10 0,0-4-17 16,-2 2-25-16,5-2-34 0,-4-3-114 0,2-1-114 15,3-5-50-15,0 0-16 0,5-7 8 0,-2-2 26 16</inkml:trace>
  <inkml:trace contextRef="#ctx0" brushRef="#br0" timeOffset="-162876.67">9960 10373 136 0,'-2'-14'299'0,"-2"-1"16"15,0-1 15-15,0 3-114 0,1-3-86 0,0 4-47 16,2-2-23-16,0 4-13 0,-2-1-9 0,3 3-3 16,0-1-5-16,0 2-1 0,0 1-3 0,3 2-1 15,-2-2-3-15,0 2-2 0,0-4 1 16,1 4 3-16,-1-2 2 0,1 3 4 0,-2 3 6 15,0-3-4-15,0 3-6 0,0 3-6 0,-2-3-6 16,2 2-7-16,-1-1-11 0,1 2 1 0,0 0-1 16,-3 4 1-16,1 5 1 0,-1 5 2 15,-1 2 6-15,3 7 0 0,1 1 1 0,-3 7 0 16,1 1 1-16,1 7-1 0,-4-2-3 0,1 4 2 15,0 2-1-15,1 2 0 0,3-2 0 16,0-2-2-16,0 1-2 0,2 0-3 0,-1-3-9 16,-1-5-10-16,3-2-19 0,-2-4-18 0,3-7-20 15,2-3-49-15,-1-3-135 0,4-9-64 16,0-5-25-16,3-8-1 0,6-9 10 0</inkml:trace>
  <inkml:trace contextRef="#ctx0" brushRef="#br0" timeOffset="-162455.47">10469 10335 263 0,'0'-11'324'0,"-1"2"17"16,-3 0-23-16,-5 6-121 0,-2 0-83 15,-4 7-48-15,-3 2-26 0,-2 4-15 0,-1 4-10 16,-3 3-5-16,0 3-2 0,-1 2-2 0,0 1-1 15,0 2-2-15,-3 1 0 0,2 1-2 16,2-1-1-16,-2 2 0 0,3-3-1 0,3-2 1 16,0-1-1-16,3-2-1 0,-1-3 2 0,5-1-3 15,1-4 2-15,4-1-2 0,4-2 0 16,-1-4 1-16,2-3-2 0,3 0 4 0,3 1 0 15,2-6 0-15,5 0 2 0,4-2-1 0,-2-3 2 16,4-1-1-16,-1 1 0 0,0-2 0 0,0 0 0 16,0 2 0-16,1 1-1 0,0 1 0 0,-2 0-3 15,2 2 2-15,-2 2 1 0,0 2 0 16,-1 2 1-16,1 2 0 0,0-1 2 0,0 4-2 15,0 2 1-15,1 1-1 0,-2 0 0 0,1 2-1 16,0 1 1-16,1 0 2 0,0 2-1 0,2 0 1 16,1 0 0-16,0 0-1 0,4-1-1 15,1-3-3-15,-1-1-5 0,2-4-4 0,1-1-6 16,2-5-6-16,0-5-6 0,-1-1-10 0,-2-4-29 15,0-3-71-15,-3-4-87 0,-3 1-56 16,-2-4-28-16,-3 2-5 0,-3-2 23 0</inkml:trace>
  <inkml:trace contextRef="#ctx0" brushRef="#br0" timeOffset="-162268.27">10748 10583 75 0,'-5'-16'285'0,"-3"1"25"16,-3 2 0-16,-6 2-61 0,0 1-80 0,0 2-67 15,-2 4-37-15,1 2-20 0,0 2-12 0,0 4-5 16,1 3-10-16,3 2-4 0,-2 2 0 0,2 3-2 16,1 2-1-16,2 2-1 0,1 3 0 0,1 3 0 15,3-1 1-15,1 3 0 0,0 0-1 16,4 3 2-16,1-2-3 0,1 3 0 0,2-1 1 15,3 4-2-15,1-1-2 0,1 0-1 0,1-2 1 16,3 2-4-16,2-3-8 0,1-1-10 16,4-3-16-16,1-3-84 0,4-6-130 0,1-5-67 15,3-9-29-15,3-4-9 0,3-10 6 0</inkml:trace>
  <inkml:trace contextRef="#ctx0" brushRef="#br0" timeOffset="-161847.06">11192 10397 30 0,'0'-10'298'15,"0"-4"27"-15,-1-2 20 0,0 3-46 0,-1 1-110 16,1 0-63-16,0 4-35 0,-1 0-21 0,2 3-15 16,0 0-15-16,0 1-12 0,-2 4-8 15,2 3-10-15,0 1-4 0,0 5-4 0,-2 3 0 16,1 4 0-16,-2 4 0 0,1 3 3 15,0 4-1-15,-2 3-3 0,1 1 3 0,-1 4 2 16,0 3 0-16,-1 1 0 0,3 2-1 0,0-2-1 16,2 0-2-16,0-1-4 0,2-3-6 0,0-1-9 15,3-3-9-15,-1-1-13 0,3-4-11 16,1-4-32-16,-2-6-94 0,3-6-99 0,0-9-44 15,-1-4-19-15,2-7 0 0</inkml:trace>
  <inkml:trace contextRef="#ctx0" brushRef="#br0" timeOffset="-161566.27">11457 10512 240 0,'0'-9'318'16,"0"-1"20"-16,-2 0-29 0,0 0-101 0,-4 4-91 16,-5 2-51-16,0 0-26 0,-1 4-15 15,-4 2-7-15,1 2-5 0,-2 4-3 0,-1 0 0 16,0 4 3-16,-2-1-3 0,1 3-2 0,0 0 0 15,0-1 0-15,2 3 0 0,0-4-3 16,2 2-1-16,0-1 0 0,5-1-2 0,0-2-1 16,3 0-1-16,1 0 0 0,2-1 2 0,3-1-2 15,1 0 3-15,1 2 0 0,3-4 0 16,3 4 1-16,3-4-2 0,0 1-2 0,2-1 1 15,6 0 0-15,2-2 0 0,3 0-2 0,1-2-5 16,4 2-7-16,1-1-9 0,4 1-14 0,-1-1-37 16,0-1-140-16,0 2-73 0,-2-3-33 0,1 1-13 15,1-4 1-15</inkml:trace>
  <inkml:trace contextRef="#ctx0" brushRef="#br0" timeOffset="-161145.06">11857 10618 287 0,'-12'-3'313'0,"-3"-3"17"15,0 3-45-15,0 0-104 0,-1 0-73 16,-2 3-38-16,2 0-20 0,-1 3-10 0,-3 0-9 16,3 1-6-16,-2 4-3 0,4 0-3 0,-1 1-3 15,2 4-2-15,-2-2 0 0,4 3-2 16,0 0-3-16,2 3 0 0,2 1 1 0,1 2-2 15,1-3-1-15,2 3-2 0,1 0 2 0,1-1-3 16,4 2 0-16,1-3-1 0,1 2 0 0,2-4 0 16,1-1-1-16,1-5-2 0,1 0 0 0,3-2-1 15,0-5-1-15,2-3-5 0,3-3-1 16,1-5-5-16,1-2-10 0,2-4-7 0,1-3-8 16,0-3-5-16,-1-3-4 0,0-3 0 0,-3 1 4 15,-1-4 7-15,-2 3 9 0,-2-2 9 0,-2 5 10 16,-2-1 9-16,-3 3 9 0,0-1 6 15,-2 6 5-15,-2 2 6 0,1 3 2 0,0 1-2 16,-2 4-5-16,-1 0-4 0,0 3-7 16,-1 3-5-16,1 1-4 0,-2 5-1 0,1 2 1 15,1 4 0-15,-3 1 2 0,2 2-3 0,0 2 0 16,0 1 1-16,-1 1 0 0,1 1-1 0,1-3-2 15,0 3-3-15,1 2-3 0,2-5-13 16,2 1-13-16,-1-2-37 0,0-5-105 0,1-5-83 16,-1-4-44-16,3-4-13 0,0-2-1 0</inkml:trace>
  <inkml:trace contextRef="#ctx0" brushRef="#br0" timeOffset="-160895.46">12104 10522 86 0,'-1'6'295'0,"-1"-2"20"16,1 3 10-16,-3 3-83 0,3 4-105 15,-4 2-61-15,1 2-30 0,-1 3-17 0,3 0-8 16,-1 4-8-16,0 0-3 0,3 2-1 0,0 1-3 16,0 1-1-16,0-3 0 0,2-1-1 15,-1-1 0-15,0-5-2 0,2-3 2 0,0 0-1 16,-1-5 0-16,-1-3 3 0,0-2 1 0,1-4 1 15,1-6-4-15,1-3-2 0,3-5-4 16,-1-4-6-16,2-1-8 0,3-4-7 0,-2-2-13 16,1-4-35-16,0-3-70 0,-2 0-95 0,0 0-46 15,1 0-21-15,2 0 0 0</inkml:trace>
  <inkml:trace contextRef="#ctx0" brushRef="#br0" timeOffset="-160739.46">12382 10471 67 0,'13'8'285'15,"-4"2"19"-15,-1 1-1 0,-1 5-69 0,-1 0-91 16,-2 1-60-16,2 3-33 0,-2 4-19 15,-1 1-16-15,2-1-3 0,-2 3-6 0,-1 0-1 16,1-1-3-16,1 3-3 0,-3-1-2 0,3-1-24 16,-2-5-65-16,-2-1-115 0,0-6-60 15,0-2-31-15,2-7-12 0,3-2 12 0</inkml:trace>
  <inkml:trace contextRef="#ctx0" brushRef="#br0" timeOffset="-160271.46">12928 10524 53 0,'-19'2'304'0,"-3"0"22"0,-1-2 16 16,-2 4-54-16,0-1-116 0,-1 4-68 0,1-1-38 15,2 1-19-15,1 5-14 0,1 2-11 0,2 1-6 16,-1 1-3-16,2 4-3 0,2-1-1 0,2 1 1 15,1 2-2-15,3 1 1 0,-1 3 2 16,2-1 0-16,3 2-1 0,2-1 0 0,-1 2-1 16,2-3-1-16,3 2 0 0,4-1-2 0,0-3-2 15,2-1 2-15,0-4-3 0,5-1 0 16,0-5 2-16,4-2 0 0,4-2-2 0,1-5-4 15,3-4-4-15,0-5-6 0,4-8-9 0,-2 0-8 16,2-7-9-16,1 1-4 0,-3-5-3 16,1-1 0-16,-2 1 1 0,-4-5 6 0,-2 1 7 15,-2 1 9-15,-4 1 11 0,-3 3 11 0,0 1 14 16,-3 1 12-16,-2 5 11 0,-4 1 7 0,2 2 3 15,-2 5-1-15,0 0-7 0,0 2-8 16,0 3-11-16,-2 0-8 0,2 2-7 0,-2 4-4 16,0 2-3-16,-3 6-2 0,1 0 2 0,1 3 2 15,-3 3 0-15,2 0 0 0,0 1 0 0,2 1 1 16,0 3 0-16,0-1-1 0,0 1 2 15,2 1-1-15,2 0-1 0,0-1-3 0,1 1-5 16,-2-2-7-16,2-1-9 0,2-3-9 0,3 0-12 16,0-5-24-16,0-5-74 0,3-6-109 15,-2-6-53-15,2-5-23 0,2-5-5 0,0 2 16 16</inkml:trace>
  <inkml:trace contextRef="#ctx0" brushRef="#br0" timeOffset="-159928.27">13186 10632 104 0,'1'6'300'0,"1"0"18"0,-2 2 13 15,0 3-91-15,0 3-106 0,0-1-56 16,-2 5-32-16,2 0-17 0,0 1-8 0,0 1-5 16,0 2-3-16,0 1-3 0,0 1 0 0,2-1-2 15,0 1-1-15,2-2-2 0,-1-5 0 0,-1 1-2 16,1-5-1-16,0-1 3 0,2-4 0 15,0-6 0-15,4-2-1 0,1-2 0 0,1-6-2 16,2-6-3-16,-1-3-5 0,0 0 0 0,4-4-2 16,-3 0 1-16,2-3-1 0,-3 3 2 15,1 1 2-15,-1 1 2 0,-1 3 3 0,1 0 5 16,-3 3 1-16,-1 3 3 0,-1 2 3 0,-1 2 2 15,-2 4 5-15,4 0 4 0,-1 4 1 16,-1 0 4-16,2 6 3 0,-2-1-1 0,-1 6-5 16,-1 0-2-16,-1 3-5 0,2 3-5 0,0 3-2 15,0 2-2-15,1-1-3 0,1 5-4 0,1-3-8 16,2 2-16-16,2-2-22 0,1-6-77 0,0-4-136 15,3-4-70-15,-2-10-33 0,6-5-5 16,-2-5 10-16</inkml:trace>
  <inkml:trace contextRef="#ctx0" brushRef="#br0" timeOffset="-141067.83">13575 2050 213 0,'1'-1'260'0,"1"-1"-10"0,-1 2-31 0,0-4-49 16,1 2-48-16,-2 1-50 0,3 1-29 0,-2-1-18 15,0-1-10-15,1 0-7 0,-1 0-3 16,0 2-3-16,3-3-1 0,0 3-1 0,0-1 0 15,-1-1-1-15,2 2-1 0,0 0 0 0,1 0-1 16,2 0 1-16,-2-2-3 0,2 1 4 16,1 0 1-16,3-2 0 0,2 2 0 0,-3 1 0 15,3 0 2-15,3-1-2 0,-3-2 1 0,1 3-1 16,2 0 2-16,0 0-2 0,-1 0 0 0,1 0-1 15,0-1 0-15,3-1 1 0,-1 2-1 16,2 0 1-16,0 0 1 0,2 2 1 0,-2-1-1 16,2 2 3-16,1-2 1 0,0 0 0 0,-1 2-2 15,3-2 2-15,-1 0 0 0,0 1-2 0,0 0-1 16,1-1-2-16,-2 2 5 0,-2-1 4 0,2 2-2 15,-1-2-1-15,0 4-2 0,-1-4 3 16,2-1-5-16,-4 3-5 0,3-1 3 0,-2 0 1 16,0 1 0-16,2-1 1 0,0 0 0 0,1 1 1 15,-1-3 2-15,4 3-2 0,1-3 1 16,1 3 2-16,-1-2 0 0,2 0-4 0,2 2 0 15,0-4 2-15,1 2-2 0,-1-1-1 0,2 0 1 16,-3 1 1-16,1 2-1 0,0-4-2 16,-4 0 2-16,4 0-1 0,-4 0 0 0,0 0 1 15,-2 0 1-15,-3 0-1 0,-1 0 1 0,0 0-1 16,-5 0-2-16,-1 0 1 0,1 0-1 0,-3 0 1 15,1 0 1-15,-1-4 1 0,2 4 4 16,-2 0 0-16,2 0 0 0,-1-2-3 0,1 1 0 16,-3 1-3-16,2 0-6 0,-2 0 5 0,2 0 0 15,-1 0 1-15,2 0-1 0,0 0 1 0,3 0 4 16,-1 0-5-16,4 0-2 0,0 0 1 15,1 1 1-15,1 1-3 0,1 2 0 0,0-4 0 16,0 2-2-16,0 2 0 0,3-1 0 0,-2 0 0 16,1 1 0-16,-1-3 2 0,1 3-1 15,-2-3 0-15,-1 2-1 0,1-1 0 0,0-1 0 16,1 2 1-16,-1-1 1 0,-1 2 2 0,0-2-1 15,1 4 4-15,0-4-1 0,1 0 2 16,0 4 1-16,-2-4-1 0,3 2 2 0,-2-1-1 16,0 0 0-16,3-2 0 0,-3 3 0 0,4 0 3 15,-3-2-2-15,3 2-3 0,-1-2 1 0,0 4-1 16,0-4 0-16,0 2-1 0,-1 2 1 0,0-1 1 15,0 1-1-15,-3-1-1 0,2 0 1 16,-2 0-1-16,1 0 0 0,0 0 0 0,0 2 0 16,-2-4 2-16,1 1-2 0,2-1-1 0,-2 0 1 15,1 1 0-15,0-1 0 0,2 0 0 16,-1-1-1-16,2 1 0 0,0 1 1 0,0-3 0 15,0 1-1-15,-3 0-1 0,3-1 1 0,0 0 0 16,0 1-1-16,0-2 0 0,3 4 0 16,-4-4 0-16,1 0-2 0,1 0-1 0,-2 2 2 15,0-1-1-15,2 0 0 0,-4 1 6 0,2-2-2 16,-1 4-2-16,2-4 0 0,0 0-2 0,0 0 1 15,0 0-8-15,-1 0 2 0,-1 0 4 16,3 0 0-16,-2 0 0 0,-1 0-2 0,0-4 3 16,-2 4-2-16,1-2 0 0,-4 2 1 0,0 0 3 15,-2-1-1-15,1 1 1 0,1 0 1 0,-5-1-4 16,5 1 1-16,-1-2 1 0,0 2 3 15,0 0 1-15,3-4 2 0,-2 2 3 0,3 1 0 16,-2 0-2-16,1-1-1 0,-1 0 0 0,0 1-1 16,2 0 0-16,-3 1-1 0,2 0 1 15,-1 0 0-15,1 0 0 0,-2 0 1 0,1 0-2 16,1 0 1-16,1 0 1 0,-1-3 0 0,1 2 0 15,0-1 1-15,1 2 0 0,0 0-1 16,-2-2 0-16,5 2 2 0,-1 0-1 0,0 0-1 16,1 0 0-16,1 0 0 0,2-1 0 0,1 1-2 15,-1-2 1-15,2 1-1 0,-2-1 0 0,2 2 0 16,-2 0 0-16,0 0 4 0,-1-1 2 0,1-2-2 15,1 2 0-15,-4-1-2 0,1 2-1 16,0 0-2-16,0 0 0 0,1 0 4 0,-1-6 1 16,-1 5 0-16,1 0 0 0,-1-1-2 0,-2 2-1 15,1-4-1-15,0 2 2 0,2 1 1 0,-1 0 0 16,1-1 2-16,0 0-4 0,2 1-1 15,-1 0-2-15,2-2-1 0,-1 3 0 0,3 0-3 16,-1 0-2-16,-2 3 2 0,1-3 2 0,0 0-2 16,-1 0-1-16,-1 1 1 0,1 0 4 15,-2 1-2-15,0 0-3 0,-1-1 0 0,2 0 2 16,-1 1 1-16,-2 2 1 0,-2-4 2 0,-2 2 1 15,1-1 0-15,0 0 2 0,0-1 0 16,2 0-1-16,0 0 0 0,-2 0 3 0,0 0 2 16,-3 0-1-16,3 0 0 0,-1 0 0 0,0 0 1 15,-1 0-4-15,0-1 1 0,0-2-1 0,-2 3-1 16,0-4-1-16,-1 4 1 0,-1 4 1 0,0-4 0 15,1 0 0-15,-2 0 1 0,2 0 0 16,0 0-2-16,-1 0 2 0,0 0-2 0,0-4-1 16,0 4 0-16,0 0-1 0,3-2-1 0,-1 1 0 15,-3 0 1-15,3-1 0 0,-1 0 0 16,1 1 1-16,2 0 1 0,-4-2 0 0,3 0-2 15,0 0 2-15,-1 2 1 0,0-3 1 0,1 0 0 16,-2 1-2-16,2 0 1 0,-2-1 0 16,1 1 0-16,1 3 0 0,0-6 0 0,1 5 1 15,-1-2 1-15,3-1 0 0,0 1 1 0,1 0 0 16,2 0 3-16,-2-1 2 0,4-1-2 0,-1 1 1 15,-1 1 0-15,0-1-4 0,-3 2-2 16,2 2-3-16,0-3 1 0,-1-1 0 0,-1 1 0 16,-2-1 2-16,-2 1 1 0,-1 0 3 0,-1-1 1 15,0 1 2-15,-2 0 2 0,2 1 3 0,-4 1 1 16,1-3-1-16,-2 3 0 0,0-4-3 15,-1 0-1-15,0 1-3 0,-1 1-1 0,-1-4-4 16,-3 4 0-16,2-1-2 0,-1 1-1 0,1 2-1 16,-2-1 1-16,0-1 0 0,-2 2-1 15,1-2 0-15,-1 2 0 0,0-1-1 0,0 2 0 16,0-2-1-16,-1 2 0 0,0 0 0 0,-2 0 2 15,1 0 1-15,0 0-1 0,-3 0 1 16,2-1-1-16,0-1-1 0,-1 2-1 0,2 0-1 16,-3 0-3-16,0 0 1 0,0 0-4 0,0 0 4 15,0 0 2-15,0 0 2 0,0 0 1 0,0 0 0 16,0 0 7-16,0 0-4 0,-3 2-4 0,2-1-1 15,-1 1 1-15,0-2 1 0,2 0-1 16,0 0 0-16,0 0 1 0,0 2-1 0,0-2 1 16,0 0-1-16,0 0 2 0,0-2-1 0,0 2-5 15,0-2 4-15,0 1 0 0,0 1 2 0,0 0-1 16,0 0 0-16,0 0 8 0,0-2-6 15,0 2 0-15,0 0-2 0,0 0 0 0,0 0 1 16,0 0 0-16,0 0-1 0,0 0-5 0,-2 0-5 16,1 0-12-16,0 0-16 0,-2-1-22 15,0 1-21-15,-3 0-27 0,-6 1-146 0,-2-2-72 16,-1-2-26-16,-3-3-4 0,2-2 11 0</inkml:trace>
  <inkml:trace contextRef="#ctx0" brushRef="#br0" timeOffset="-140218.98">18106 417 82 0,'-8'-12'266'16,"-2"1"16"-16,3-1-6 0,0 0-81 0,0-1-85 16,0 3-46-16,1-4-21 0,-1 2-13 0,1 3-4 15,2-1-4-15,-3 0 2 0,2 0 1 0,1 2 5 16,0-1 3-16,0 1 1 0,0 0-1 15,0 0 3-15,-1 4-1 0,1-4-7 0,-2 0-4 16,-1 2-2-16,1 0-2 0,-3-2-6 0,1 1-5 16,-2-1-1-16,-3 4 0 0,0 2-2 15,-3 0-3-15,1 2 0 0,-3 0 1 0,-1 0-1 16,2 0 0-16,1 0 1 0,-2 2 2 0,2 0-1 15,-1 0 0-15,2-1 0 0,-2 2-1 16,0 1-1-16,2 2 0 0,-3-2 1 0,3 3-2 16,0-1 1-16,0 0-1 0,0 3 2 0,2 0-1 15,-2-1-1-15,-1 0-4 0,-1 2 3 0,2 1 2 16,-3 5 0-16,-2-4 0 0,1 3 1 0,0-1 7 15,1 2-3-15,-1-1-2 0,3-1-1 16,-1 3 1-16,4-2-3 0,-4 0 0 0,3 0 1 16,-2-2 0-16,2-2-2 0,-2 0 2 0,2 2 0 15,0 1 2-15,-2-1 0 0,2 1-9 0,0-3 5 16,2 2 1-16,-3-2-1 0,3 1-2 15,-2 4-1-15,2-4 6 0,-1 1 0 0,-1 1-2 16,2 2 4-16,-1 1-1 0,2-1-1 0,-1 3 1 16,2-1-3-16,0 2 1 0,0-1-2 15,3 0 0-15,-2 4 1 0,-1-1-1 0,0 1 3 16,2 3-3-16,0 0 1 0,0 2 1 0,-1-2 0 15,1 0-1-15,1 3-2 0,-1-2 2 16,2 5 0-16,0-3-2 0,2 3-1 0,-1 0 1 16,1 0 2-16,0 3-1 0,-1-2 0 0,2 3-1 15,2-1 0-15,-1 2 0 0,2 1-1 0,-2-3-2 16,2 0 1-16,2 1 0 0,-2-3 0 0,3 4 2 15,1-4 0-15,2-1 1 0,0 3-2 16,0-2 0-16,3-1-1 0,1 3-4 0,0-2 2 16,0-1 2-16,5 3-1 0,-2-2 0 0,3-1 1 15,1 3 1-15,-1-2-2 0,1-1 0 16,4 0-1-16,-2 1 3 0,0-2-2 0,3-1 0 15,-2-1-1-15,0 0 0 0,2 1 1 0,-3-3-5 16,1 1 0-16,-1 0 1 0,0 1 2 16,1-2-2-16,-2 2 0 0,0 0 1 0,3-1-2 15,-3 1 3-15,1-1 0 0,1-1-2 0,-1-1 5 16,2 1 1-16,-1 1 3 0,2-1-1 0,3 1 1 15,2-3 3-15,2 2-2 0,3-1-3 16,3 2 0-16,1-3-3 0,2-1-2 0,-2-2 2 16,4 1 0-16,0 0 4 0,2 1 1 0,1 0 5 15,3-3 3-15,-3-1-2 0,2 0 1 0,2-3-2 16,-1 2 1-16,-2-1-2 0,4-2 1 0,-3-1-2 15,0 0 1-15,2 0-3 0,0-1 2 16,1-2 0-16,4 1-1 0,0-3 1 0,4 1 0 16,2-1 0-16,2 0-1 0,0 0-1 0,0 0-3 15,0-2-1-15,-1 1 0 0,0-1-1 16,-2-2-2-16,-2 2 0 0,-1-2 0 0,0 2 0 15,-3-5 1-15,-1 4 2 0,0-4 0 0,-2 1 0 16,1-1 3-16,0 0 1 0,0 1 0 16,0 0-1-16,0-2 2 0,3 0 3 0,1 0 1 15,2-1 0-15,-2 2 5 0,1 1 0 0,1-2-2 16,-1-1-2-16,-2 0-1 0,1-1-2 0,-1 0-2 15,-3 0 1-15,-2 0 9 0,-2 0-5 16,-2 0-4-16,-2-1 2 0,-1 0-1 0,-1-1 0 16,1-2-8-16,0 1 6 0,1-2 2 0,-1-1 1 15,0-1-1-15,0-1 2 0,0-1 0 0,-1 0-2 16,-1 1 2-16,-2 0-1 0,4-2 0 15,-4-1-1-15,0-1 2 0,0-1-1 0,-1-2 0 16,0 0-1-16,-2-1 1 0,0-2-2 0,-5 1 4 16,0 1 1-16,-1 0 1 0,-2-3 1 15,0-1 0-15,0-2 1 0,-2-1-2 0,2-2-3 16,1-2-1-16,-1-1-1 0,1-2-1 0,1-2-4 15,-2 0 1-15,1-4-2 0,2-1-1 16,1-2 3-16,-2 2 2 0,0-3 4 0,-2 0 1 16,-4 0 5-16,1-3 5 0,1 1 0 0,-1-1-1 15,-2 0 0-15,1-1 3 0,-1-1-3 0,-2 7 2 16,-1 1 3-16,-1-2 5 0,0 3-1 0,-2-8-4 15,0 2 4-15,-2 3-3 0,0 0-2 16,-1 3-1-16,-2 1 1 0,0 0 1 0,-1 0-1 16,-4-1-2-16,-2 2-4 0,1-3-3 0,-2 0-2 15,2-2-4-15,1 2-2 0,-3-2-4 16,1 1 3-16,-1-1 0 0,0 1-1 0,1 0-1 15,0 0 2-15,-2 1 2 0,0-2-5 0,0-2 1 16,0 1-2-16,-2-1-1 0,0 2-3 16,0 1 1-16,-1-1 0 0,-1 3-1 0,1-2 0 15,-2 5-1-15,0-1 1 0,-3 0 1 0,-1 2-2 16,2-1 0-16,-2 5 2 0,-3-2 0 0,1 5 0 15,-2 1-2-15,-1-3 0 0,-1 3 1 16,-2-5-1-16,-1 4-1 0,-1-1 3 0,-2-1 1 16,-2 2 2-16,2 0-1 0,-3 2 1 0,-1-2 0 15,-2-1 0-15,0 3-1 0,-3-3-1 0,-3-1 1 16,-2 1-1-16,-2-3 1 0,-2 1-2 0,-1-1 1 15,-4-4 3-15,-1 1 1 0,-2 0 1 16,-3-1 0-16,-1-2 3 0,-2 4-1 0,-2-1-3 16,0 2 2-16,-3 0-1 0,1 2-1 0,1 1 0 15,1 3-2-15,0 2 0 0,1-1-3 0,2 3-1 16,0 3 1-16,-1-1-2 0,5 4 1 0,-1 1 0 15,1 1 2-15,-1 1-2 0,0 0-3 16,0 3-2-16,1 0 0 0,0 1 0 0,-3 0-2 16,2 4 3-16,-3-3 1 0,0 5 4 0,2 1 2 15,0 0 3-15,2 1 2 0,0 1 1 0,-1 2 9 16,2-1-4-16,-1 4-4 0,0-4 0 0,0 4-3 15,-1 1 0-15,0 3-11 0,-3 1 5 0,-1 2 2 16,0 1-1-16,-4 1 0 0,-2 1 0 0,0 2-3 16,-1-2 1-16,-1 5-3 0,-2-3-2 0,1 3-3 15,-2 1-3-15,0 3-3 0,-1-3-5 0,0 5 0 16,0-2-2-16,1 0-2 0,0 0 1 0,1 1-3 15,0-1 0-15,2 2-7 0,1-3-8 16,3 2-10-16,4-1-12 0,2 3-25 0,3-1-31 16,7 3-29-16,-2-3-21 0,6-1-144 0,7-3-64 15,4-7-16-15,13-3 13 0,4-6 27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04T00:34:59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 1640 263 0,'2'-10'300'16,"-2"-1"15"-16,2-3-52 0,-2 1-87 15,0-1-71-15,0 0-34 0,0-1-15 16,0 1-7-16,0 2-3 0,0-2-9 15,0 0 2-15,0 3-3 0,0-1 2 0,-2 3-2 16,0-1-2-16,2 0 5 0,0 2-4 16,0 2 0-16,0 0-4 0,-1 1-5 0,1 1-3 15,0 2-6-15,0 2-6 16,0 0-10-16,-2 3-5 0,2 5-4 0,-2 0 0 15,2 10 1-15,-2 5 1 0,1 7 4 16,0 7 1-16,-1 4 2 0,1 4 0 0,1 2 1 16,0 1-1-16,0 1 0 0,0 1-1 15,0-2 0-15,0-1 0 0,0-4-1 16,0-2 0-16,0-4-1 0,1-3-4 15,1-5-8-15,-1-2-10 0,0-3-18 0,1-4-17 16,0-5-25-16,-4-4-153 0,2-8-75 16,-4-7-33-16,-1-8-6 0,4-10 5 0</inkml:trace>
  <inkml:trace contextRef="#ctx0" brushRef="#br0" timeOffset="218.4">930 999 295 0,'-1'-30'364'0,"-2"0"19"16,0 0 19-16,-2 3-149 0,1 2-89 16,0 5-48-16,4-2-26 0,-3 6-17 15,3 2-18-15,0 3-18 0,0 1-18 0,3 2-19 16,2 1-24-16,3 1-29 0,0 6-29 15,-4 4-69-15,1 2-138 0,-2 0-69 0,-3 0-25 16,5 3 3-16,0-3 16 0</inkml:trace>
  <inkml:trace contextRef="#ctx0" brushRef="#br0" timeOffset="686.4">1424 686 35 0,'-2'-1'277'16,"2"0"28"-16,0-1-7 0,0 2-59 16,0 2-69-16,0-1-65 0,2 2-46 15,0 3-26-15,2 2-13 0,1 0-7 16,3 6 0-16,1 3 1 0,4 7 0 0,1 6 2 15,0 6 1-15,5 7 1 0,-1 3-2 16,3 8 1-16,0 3-2 0,0 8-1 16,-1 7-3-16,1 0-2 0,-1 2 0 0,-1-2-3 15,-2 1 2-15,-2-3-3 0,-2-4 1 16,-4-1 0-16,-3-5-2 0,-2-2 2 15,-4-6 1-15,-4-2 2 0,-4-1-1 0,-5-4 2 16,-4-1 1-16,-5-5-1 0,2-1 0 16,-7-3-3-16,3-1 0 0,0-6-3 15,2-2-1-15,-1-5-2 0,2-3-4 16,1-6-4-16,4-2-7 0,0-5-12 0,5-4-11 15,6-2-14-15,2-5-47 0,3-6-131 16,6-5-64-16,2-7-28 0,8-3-8 16,5-5 4-16</inkml:trace>
  <inkml:trace contextRef="#ctx0" brushRef="#br0" timeOffset="1497.6">2631 1163 1 0,'-7'-13'298'0,"2"0"22"15,1 0 16-15,0-1-31 0,4 3-135 0,0 0-70 16,0 2-38-16,4 0-19 0,0 3-13 0,3-1-3 16,2 3-6-16,4 0-2 0,-1 2-1 0,6 2-3 15,1 3 1-15,2 4-1 0,3 1 2 0,3 3-1 16,0 5-1-16,3 2 0 0,1 3-3 0,1 5-3 15,0 2 0-15,-2 2-2 0,2 2 0 0,-1 1-3 16,-2 1-4-16,0-1-6 0,-4-1-10 0,-1-2-9 16,-1-2-13-16,-2-5-13 0,-3-3-28 0,-5-5-98 15,0-8-92-15,-6-5-43 0,-1-4-16 16,-2-8-1-16</inkml:trace>
  <inkml:trace contextRef="#ctx0" brushRef="#br0" timeOffset="1887.6">3141 849 17 0,'-1'-19'301'15,"1"3"26"-15,0 1 15 0,0 2-47 0,0 3-122 16,0 4-77-16,0 5-43 0,0 2-26 0,1 4-11 16,0 4-4-16,1 5-1 0,1 5 0 0,-1 7 3 15,1 7 0-15,0 8 0 0,0 5 1 0,1 3-1 16,-4 8 2-16,2 4 0 0,-2 5-2 0,-2 7-1 15,-2-1-2-15,1 2-3 0,-1-1-2 16,0-2-2-16,-1-6-1 0,-1-5-2 0,2-7 0 16,-3-6 2-16,0-7 7 0,1-7 4 0,-1-5 4 15,-1-4 6-15,-1-6 4 0,0-5 0 0,-2-3 0 16,-2-3-5-16,1-7-2 0,-3-7-1 0,2-2-1 15,-1-3-2-15,0-5-1 0,2-3 0 0,2-7-1 16,2-1-2-16,2-4-4 0,2-3-3 0,4-2-3 16,0-1-1-16,4 0-2 0,2 0 0 15,2 1-1-15,2 2 1 0,2 2-1 0,5-1 1 16,-1 4-1-16,4 3-1 0,0-1-1 0,4 5 0 15,1 1 0-15,2 2-1 0,2 2 2 0,2 1-4 16,-1 4-4-16,2 1-13 0,0 5-16 0,1 1-21 16,1 3-25-16,-3 3-107 0,-3 2-106 0,0 1-50 15,-3 2-14-15,2 0 4 0,-3 4 17 0</inkml:trace>
  <inkml:trace contextRef="#ctx0" brushRef="#br0" timeOffset="2074.8">3697 1402 60 0,'-2'3'325'0,"0"-4"25"0,-1-1 16 0,2-1-45 16,1-1-139-16,2 1-82 0,2-3-41 0,3 4-23 16,4-3-14-16,2 0-8 0,4-2-3 0,2 0-4 15,3 3-7-15,4-2-7 0,-1 5-11 16,-2 1-14-16,3 4-15 0,-2 0-39 0,-7 6-139 15,-6 1-71-15,-2-1-28 0,-5 4-8 0,-2-1 3 16</inkml:trace>
  <inkml:trace contextRef="#ctx0" brushRef="#br0" timeOffset="2246.4">3713 1705 62 0,'-7'9'313'16,"4"-4"21"-16,2-1 13 0,4-3-61 0,2-1-121 16,4-1-73-16,2-3-41 0,4-3-22 0,5-1-13 15,3-1-5-15,4-1-7 0,6-3-6 0,1 0-6 16,7-3-3-16,2 0-3 0,1 0-7 0,3-1-33 15,-3 1-98-15,-1-3-94 0,-3 0-48 0,0 2-25 16,-2-2-7-16</inkml:trace>
  <inkml:trace contextRef="#ctx0" brushRef="#br0" timeOffset="2652">4760 1186 134 0,'11'-18'327'16,"-3"-3"22"-16,-6-2 18 0,-2 3-82 0,-1 0-112 16,-2 1-61-16,-1 3-29 0,-4 0-12 0,0 3-6 15,0 2-4-15,-1 1-3 0,-1 3-7 16,0 0-7-16,-1 4-10 0,-2 1-11 0,-1 4-8 15,0 2-6-15,-3 5-4 0,-1 4-2 0,-1 2-2 16,-1 2 1-16,0 8-1 0,-1 4 3 0,-2 2-4 16,3 4 0-16,0 0 0 0,2 3-4 0,3 3 3 15,0-1-4-15,6 0 3 0,0 0 2 16,2-1-2-16,5 0 2 0,2-2-1 0,2-5 1 15,5 2 1-15,2-1 1 0,1-4 1 0,7-1 3 16,0-5 1-16,6-2 1 0,0-5-2 16,4-4 0-16,1-6 0 0,1-2-1 0,-2-8-1 15,4-2-1-15,-4-6 1 0,0-4-1 0,-3-5 1 16,-3-3-2-16,-4-5 1 0,-1-2-1 15,-4-6-1-15,-4-1-1 0,-3-5 0 0,-3 0 0 16,-7 2 0-16,1-1 0 0,-6 2 0 0,-1 2-1 16,-3 3-1-16,-1 0-1 0,-1 7 0 15,-3 4-1-15,1 5 3 0,1 7-3 0,-2 2-2 16,1 5-3-16,0 6-9 0,0 7-12 0,4 0-21 15,0 8-17-15,3-3-19 0,3 3-18 0,0 3-74 16,3-2-113-16,1-2-47 0,0-1-17 0,4 2 5 16,4-1 12-16</inkml:trace>
  <inkml:trace contextRef="#ctx0" brushRef="#br0" timeOffset="2854.8">5130 1280 272 0,'6'-6'359'0,"-1"0"18"0,-2 1 13 16,0 1-146-16,-1 1-105 0,0 1-60 15,-1 1-35-15,-1 1-18 0,0 3-11 0,-1 4-7 16,-1 4 0-16,-3 7-2 0,0 2 3 0,-1 5-3 16,-1 3-1-16,0 2 0 0,0 4-2 0,-1 2-3 15,-1 4-6-15,1 4-6 0,0 1-16 16,1-2-16-16,0 0-24 0,0-4-89 0,5-9-114 15,1-5-55-15,1-7-19 0,3-6-2 0,1-4 14 16</inkml:trace>
  <inkml:trace contextRef="#ctx0" brushRef="#br0" timeOffset="3307.2">5511 1237 8 0,'2'-10'300'16,"-1"-3"28"-16,0 1 18 0,-1-4-38 0,0 4-111 15,0-2-70-15,0 3-40 0,-1-1-19 16,0 2-12-16,-1 2-9 0,0 1-9 0,1 3-9 16,-2-2-7-16,1 6-9 0,-2 0-7 0,-3 2-2 15,1 4-2-15,-4 7 1 0,-1 1 2 16,-2 5 1-16,0 1 3 0,-4 8-2 0,3-1 2 15,0 5 2-15,2 0-3 0,0 3 2 0,3 0-3 16,1 2 5-16,2-6-4 0,4 1-3 0,-1-2-3 16,6 0 0-16,1-1 0 0,2-3-4 0,4 2 3 15,3-6 1-15,1 1 3 0,4-6-3 16,0-2 1-16,5-4-2 0,1-2 0 0,0-3 0 15,0-5-1-15,2-4 1 0,-2-4 0 0,-3-7 0 16,1-2-1-16,-2-3 1 0,-2-5 0 16,0-3-1-16,-3-5 1 0,-2-1 1 0,-3-2 1 15,-3-7 0-15,-3 2 0 0,-4 0 2 0,0 0 2 16,-2 2 3-16,-3 1 3 0,-3 2 1 15,-1 4 4-15,-3 4 0 0,1 4-3 0,-5 5-2 16,-2 7-4-16,-1 5-3 0,-5 6-5 0,2 5-7 16,-1 5-8-16,3 2-13 0,1 6-14 15,1-1-19-15,5 6-18 0,3-2-17 0,0 6-114 16,3-5-97-16,3 1-42 0,1-3-12 0,6-3 5 15,5 1 14-15</inkml:trace>
  <inkml:trace contextRef="#ctx0" brushRef="#br0" timeOffset="3728.4">5999 1268 183 0,'0'-12'335'0,"-2"-3"22"0,2 3 15 0,-3 0-112 16,3 0-102-16,0 2-55 0,3 0-36 15,1-1-20-15,2 0-13 0,4-2-13 0,3 2-7 16,2-1-3-16,4 0-4 0,0 2 0 0,2 0-3 15,0 1 0-15,-1 3 1 0,-3 1-3 16,3 4-1-16,-7 2-1 0,4 4 0 0,-7 7-1 16,1 0 0-16,-2 7 0 0,-5 1 0 0,0 7 0 15,-6 5-1-15,-2-1 1 0,-2 8 0 16,-6 1 0-16,-2 4-1 0,-3-1 1 0,-1-1-5 15,-1 1 4-15,-3-4 2 0,1-6 3 0,2-4 3 16,-1-2 1-16,4-6 8 0,0-1 1 0,3-6 4 16,2-2 1-16,2-3 3 0,1-2 2 0,2-4 2 15,0 1 1-15,-2-8 0 0,1 1 0 16,0 0 2-16,2-1 2 0,1 0 0 0,4-1-2 15,0 1-5-15,3 1-4 0,-1 0-7 0,2-2-5 16,6 0-5-16,3 0 5 0,2 0-4 16,3-1 0-16,2 2-1 0,5-2-1 0,3 3 2 15,4 0-13-15,4 1 0 0,6 1-2 0,5 1-7 16,8 0-23-16,6 1-33 0,5 1-29 15,3 0-94-15,4-1-132 0,0-1-65 0,1-1-15 16,1-4 13-16,0-1 23 0</inkml:trace>
  <inkml:trace contextRef="#ctx0" brushRef="#br0" timeOffset="4399.2">7850 969 37 0,'-20'-6'293'15,"0"-3"22"-15,-1 2 15 0,0-3-59 0,-1 2-107 16,0-1-59-16,-1 3-38 0,0 0-17 0,2 0-14 16,-1 6-7-16,1 0-8 0,-1 0-5 15,-1 3-4-15,0 4-2 0,0 1-1 0,2 2 0 16,2 0 1-16,-1 3-2 0,3-2 1 0,-2 1 2 15,4 4 0-15,-2 1-2 0,4-1 1 16,-1 2-1-16,5 3 0 0,3 0-2 0,0 3 0 16,5-2-1-16,-3 4 2 0,8 1-3 0,-1 1 1 15,3 0-1-15,4 2-1 0,3 2 0 16,1-4-2-16,4 2 2 0,1 2-2 0,2-4-2 15,1 1 0-15,1 0 0 0,1-3 0 0,0-1-3 16,0-4-1-16,-3-1 1 0,0-4 3 0,-2 0-1 16,-3-4 1-16,-5-2 2 0,-1-3 4 0,-3 1 5 15,-4-4 3-15,-2 0 3 0,-2-2 2 16,-4-2 0-16,-1 0 0 0,-6 0-3 0,0-2 0 15,-3 2 0-15,-1-4-1 0,0 2 2 0,-2 1 1 16,1 0-1-16,-1-3 0 0,1 0 0 16,2 2 3-16,2-2 0 0,4 2 0 0,2-2 1 15,2 0 1-15,3 1 0 0,4-1-9 0,3-2-6 16,6-4 1-16,6-3-6 0,-1-1-8 15,8-1-4-15,0-2-2 0,6-1-2 0,0-2-10 16,3 0-1-16,1-1-3 0,-2-2-2 0,2 3-2 16,-1 1-1-16,-1-3 0 0,0 2 0 0,-3 1 2 15,-2 2 2-15,-1-1 8 0,-2 4-3 16,-4 1 1-16,-3 1-2 0,-4 2 0 0,-1-2 2 15,-2 4-3-15,-4 1 11 0,0 1 4 0,-2 1 8 16,-1 1 5-16,-3 1 5 0,-1 3 2 0,-2-3 0 16,0 3 1-16,-1 3 1 0,-2-1 1 15,0 3 0-15,-1 1 0 0,-1 4 0 0,-1 4 1 16,1 3 0-16,0 2-3 0,0 5-1 0,3 2 1 15,0 3-4-15,3 1 1 0,-2 0-4 0,4 3 2 16,0-2-2-16,2-1-3 0,2-3-1 16,3 1-7-16,0-6-7 0,3-2-12 0,3-2-14 15,1-8-16-15,2-3-48 0,-2-6-134 0,0-7-66 16,-1-5-29-16,2-4-7 0,2-6 7 15</inkml:trace>
  <inkml:trace contextRef="#ctx0" brushRef="#br0" timeOffset="4789.2">8291 1108 141 0,'2'-13'336'0,"2"3"23"0,-3 1 11 15,0 3-93-15,2 1-116 0,-2 4-74 0,0 1-41 16,2 4-21-16,-2 2-10 0,1 4-2 0,1 5 0 16,0 3-2-16,1 4-2 0,2 3 0 0,0 3-1 15,1 3-1-15,0 2-2 0,-1 3-1 16,2-3 1-16,1 2-1 0,-1 0-1 0,1-1 1 15,0-4 1-15,-1-3-2 0,-2-2-1 0,0-7 1 16,-1-4 0-16,-1-1 1 0,0-5 2 16,-1-3 1-16,4-5 0 0,-1-5 3 0,1-5-3 15,2-4 0-15,0-3-5 0,2-4-2 0,1-9-6 16,0-2-4-16,1 0-3 0,0-2-1 15,2 3 1-15,0 3 1 0,0-1 3 0,0 3 2 16,0 3 6-16,-4 3 2 0,0 5 5 0,-1-1 1 16,0 6 4-16,-4 3 1 0,0 2 0 0,-3 1 2 15,1 4 0-15,2 4 3 0,0 2 2 16,-1 3 1-16,-1 4 0 0,0-1-2 0,2 3-2 15,0 1-1-15,-1 3-3 0,1 1-3 0,0 1 1 16,1 2-1-16,1-4-4 0,-2 0-5 0,0-3-11 16,-1-3-17-16,-1-2-18 0,3-2-27 15,-6-3-81-15,-2-8-129 0,-4-5-61 0,-6-7-21 16,3-4-1-16,-4-5 13 0</inkml:trace>
  <inkml:trace contextRef="#ctx0" brushRef="#br0" timeOffset="4945.2">8322 717 54 0,'-9'-7'334'0,"0"-1"24"0,2 0 12 16,1 0-31-16,2 6-155 0,4 0-87 0,0 2-45 16,4 0-25-16,2 2-19 0,4 0-22 0,-1 4-38 15,2-6-156-15,1 3-85 0,-1 1-43 16,-1-1-15-16,3 4 0 0</inkml:trace>
  <inkml:trace contextRef="#ctx0" brushRef="#br0" timeOffset="5584.8">9454 654 116 0,'-3'-11'300'0,"-1"1"16"0,-1 6 8 16,-4 0-95-16,2 3-106 0,-2 1-54 0,-3 3-27 16,-2 3-12-16,-1 4-5 0,-1 4-5 0,-2 1 1 15,2 5-1-15,-2 3 2 0,3 3 1 16,-3 5 3-16,0 2-1 0,1 5 1 0,2 3 2 15,1 2-1-15,3 2-4 0,2 2-4 0,4 2-2 16,1 0-3-16,4 2-7 0,2-2 1 16,4-1-2-16,3 1 1 0,1-3 0 0,4-1-3 15,3-3-2-15,3-3-6 0,1 0-12 0,6-5-18 16,4-7-38-16,2-1-154 0,3-9-80 15,1-11-38-15,-2-8-12 0,1-12 4 0</inkml:trace>
  <inkml:trace contextRef="#ctx0" brushRef="#br0" timeOffset="6427.21">9950 992 230 0,'0'-13'305'0,"0"-2"20"0,1 0-21 0,0 3-95 15,1-2-67-15,0 1-38 0,0 5-23 0,0-2-12 16,2 0-13-16,-3 3-3 0,1 1-6 16,-1 2-5-16,1 3-5 0,-1 1-10 0,-1 0-10 15,0 0-11-15,0 4-5 0,0 0-6 16,3 6 2-16,-2 3 5 0,0 6 3 0,1 4 0 15,-2 5 2-15,0 6 3 0,0 4-1 0,0 5-3 16,0 4-1-16,0 5 0 0,0 2-3 0,0 5-4 16,0-4-6-16,1 0-13 0,2-3-14 0,1-4-18 15,1-9-16-15,4-2-18 0,0-10-38 16,0-5-125-16,5-9-61 0,1-6-21 0,3-11-4 15,6-8 10-15</inkml:trace>
  <inkml:trace contextRef="#ctx0" brushRef="#br0" timeOffset="6801.61">10440 1037 53 0,'0'-12'312'16,"-1"1"24"-16,0 1 14 0,-2 2-53 16,0 4-126-16,-5 4-75 0,2 0-42 0,-4 4-21 15,-1 5-13-15,0 5-9 0,-1 3-3 0,-2 3 0 16,2 3-1-16,-1 3-1 0,2 6 1 15,-2 3 0-15,3 2 2 0,0 3 0 0,2-1-2 16,2 0 1-16,-1-2-1 0,4-2 1 0,3-3-2 16,3 1 0-16,2-5 2 0,1-2 0 0,4-4 0 15,2-2 0-15,1-5 0 0,5-4 3 16,-1-2-1-16,3-6 0 0,4-6 1 0,-1-6-1 15,0-3 0-15,1-5 0 0,0-5-3 0,-2-4-1 16,0-5 0-16,-3-7 1 0,-2 0-1 0,-6-7-1 16,-1 0 0-16,-3-2 0 0,-4 2-2 15,-3 0-2-15,-4 1 0 0,-3 5 0 0,-5 0 1 16,-1 5-1-16,-4 7-1 0,-4 0 1 0,-3 9-2 15,-1 4 0-15,-4 6-1 0,3 7-2 16,-1 2-3-16,2 5-9 0,1 4-10 0,2 5-14 16,2 1-15-16,5 4-13 0,1 2-61 0,1-5-120 15,2 5-58-15,3-3-24 0,2 1-3 16,6 2 5-16</inkml:trace>
  <inkml:trace contextRef="#ctx0" brushRef="#br0" timeOffset="10030.81">10868 1208 141 0,'4'-13'295'0,"3"0"21"0,-1 0-14 16,-2-2-77-16,0 1-88 0,-1 1-50 15,2 0-28-15,-1-2-18 0,0 0-12 0,2 0-6 16,-1 0-2-16,1 0-2 0,1 1 2 0,-3 3 5 15,0 2 4-15,-2 3 3 0,2 1 0 16,-2 3 1-16,-1-4-3 0,1 5-3 0,-2 0-3 16,0 1-4-16,-2 0-6 0,1 1-6 0,-1 0-4 15,0 5-4-15,2-2-1 0,0 8 0 16,0 0 1-16,0 4 2 0,-2 2 3 0,2 2 1 15,-2 2-2-15,0 5 1 0,0-1-1 0,1 4-2 16,-1 1 0-16,1 0-1 0,1 3 0 0,0 0 0 16,0-3-1-16,0-1-2 0,0-1-4 0,0-4-6 15,0-2-9-15,0-6-12 0,1-1-14 16,2-2-16-16,1-4-33 0,-2-3-141 0,4-6-73 15,1-4-30-15,3-4-9 0,6-7 5 0</inkml:trace>
  <inkml:trace contextRef="#ctx0" brushRef="#br0" timeOffset="10327.2">11313 863 294 0,'-4'1'321'16,"-2"0"12"-16,-1 2-38 0,3-1-119 15,-3 4-77-15,2 3-42 0,0 1-25 0,-1 3-10 16,1-1-4-16,1 5-1 0,-1 3-1 0,1 3-2 16,0 2 2-16,-1 3-3 0,2 3-1 0,-1 0 0 15,1 3-2-15,-2 0 3 0,0 2-3 16,1 0 5-16,2 3-3 0,0-1-2 0,-1 0-1 15,0-2-4-15,1 1-2 0,-1-6 0 0,2-5-1 16,-1-2-2-16,1-4-3 0,1-4-6 0,0-2-6 16,0-4-11-16,0-2-7 0,0-1-7 0,0-4-31 15,0-3-125-15,-2-7-77 0,-1-3-36 16,-3-2-16-16,2-4-5 0</inkml:trace>
  <inkml:trace contextRef="#ctx0" brushRef="#br0" timeOffset="10514.41">10933 1069 282 0,'0'-13'343'0,"-3"-3"22"0,3 3-8 0,0 1-121 16,3 2-89-16,0 4-52 0,4-1-30 0,3 0-24 15,3 1-19-15,6-1-10 0,1 3-5 16,4-1-4-16,4 1-4 0,1 2 0 0,3 2-3 15,1 2-8-15,2 2-13 0,1 1-20 0,-1 1-33 16,-7 4-154-16,0 1-78 0,-2-1-36 0,-2 2-9 16,2-4 6-16</inkml:trace>
  <inkml:trace contextRef="#ctx0" brushRef="#br0" timeOffset="10842.01">11845 896 187 0,'-2'-10'326'15,"1"0"26"-15,-3 2 13 0,2-1-105 16,0 3-85-16,2 0-52 0,-2 0-29 0,0 4-24 16,1 0-18-16,-1-2-18 0,2 4-17 0,-1 4-10 15,0-2-7-15,0 6-2 0,-2 1 0 16,0 4 2-16,-1 6 3 0,0 5 2 0,-3 4 2 15,1 6 4-15,-1 2-2 0,1 4 2 0,-2 2 0 16,1 1-2-16,3 4-1 0,0 0-1 0,0-1-2 16,1-1-4-16,3-1 0 0,3-3 2 0,1-3-1 15,1-2-2-15,2-4 0 0,2-6 1 16,2-3 2-16,-2-3-2 0,4-5 0 0,1-2-2 15,4-6-7-15,0-3-8 0,5-5-16 0,0-5-18 16,1-2-23-16,2-4-27 0,-5-6-102 0,1-6-98 16,-6-2-43-16,-1-4-10 0,-3-4 6 15,-3 3 20-15</inkml:trace>
  <inkml:trace contextRef="#ctx0" brushRef="#br0" timeOffset="11044.81">11579 1215 135 0,'-14'4'329'0,"4"-3"22"0,3 2 12 15,2-3-91-15,4 0-115 0,2 0-66 0,6-3-40 16,4 2-21-16,6-3-12 0,5 1-7 0,5 0-4 16,2-1-7-16,7 1 0 0,1 0-4 0,3-1-1 15,1 1-2-15,3-4-8 0,0 2-12 16,1 0-25-16,-8 0-129 0,-1 0-92 0,-2-1-46 15,-5-3-17-15,3-1-2 0</inkml:trace>
  <inkml:trace contextRef="#ctx0" brushRef="#br0" timeOffset="11263.21">12793 1099 155 0,'-2'-4'368'0,"2"1"31"16,0-4 23-16,0 2-66 0,2 0-136 0,0 0-81 15,6 0-50-15,3-1-31 0,4 0-21 16,7 0-16-16,6-2-9 0,2 2-7 0,2 3-2 16,3 0-1-16,0 1-7 0,-1 1-12 0,2 1-26 15,-3 0-31-15,-4 0-78 0,-2 0-143 16,-4 0-72-16,-5 0-28 0,-1 1 2 0,-2 1 22 15</inkml:trace>
  <inkml:trace contextRef="#ctx0" brushRef="#br0" timeOffset="11856.02">13438 1047 147 0,'4'-8'302'0,"3"-2"16"0,-2-2-13 15,2 0-85-15,0 1-96 0,7 1-56 16,-2 0-33-16,3 0-17 0,-2 2-8 0,7-1-2 15,-4 2-4-15,8 0 0 0,0 1 2 0,0 2-2 16,1 0-2-16,2 2-2 0,-2 2-1 0,3 3-2 16,-3 2-1-16,-4 1 1 0,2 4 1 0,-6 5 4 15,-1 1 5-15,-2 4 0 0,-3 2 6 16,-3 3 4-16,-1 4 4 0,-5 2 2 0,-3 3 1 15,-4 3 3-15,-3 2-1 0,-3-1 6 0,-2-1-4 16,0-2 0-16,-3-5 1 0,1-4 2 0,2-2 4 16,-2-5-5-16,3-6 6 0,-2 3-1 15,2-7 0-15,2-1-1 0,-2-2 0 0,4-1 2 16,2 0 1-16,-1-1-2 0,2-3 3 0,2-1-2 15,2-1-1-15,-3-1-7 0,3 0-2 16,0 1-2-16,1 0-5 0,0-2-4 0,1 2-3 16,0-1-5-16,0 2-3 0,2 0-1 0,-2-2-4 15,2 2-3-15,1 0-2 0,4 0 2 16,1 0-1-16,5 0 0 0,3 2 2 0,2 0-2 15,3-1 1-15,2 3-4 0,1-1-11 0,1 0-15 16,2 4-21-16,0-3-26 0,2 2-33 0,-4-6-93 16,2-8-117-16,0-1-49 0,-4-2-16 15,1-4 9-15,-1-1 24 0</inkml:trace>
  <inkml:trace contextRef="#ctx0" brushRef="#br0" timeOffset="12136.82">14363 850 39 0,'2'-3'305'0,"-1"3"25"16,1-4 12-16,0 4-56 0,-2 4-115 0,0-2-70 16,0 5-44-16,-2 2-21 0,0 6-9 0,1 4-6 15,-1 2-3-15,1 6 0 0,0 0-2 16,-1 4-1-16,-2 4 1 0,1 1-2 0,1 5-1 15,1 1-6-15,-2 1 2 0,3-4-3 0,0 4-3 16,0-3 0-16,3-1 0 0,-2-3 1 0,0-2-2 16,0-2 2-16,1-3-5 0,-1-4-6 0,1-4-8 15,0-2-13-15,-2-4-12 0,3-5-21 16,0-2-63-16,-2-5-117 0,3-4-59 0,1-7-24 15,2-3-4-15,6-5 9 0</inkml:trace>
  <inkml:trace contextRef="#ctx0" brushRef="#br0" timeOffset="12386.42">14664 979 200 0,'1'-4'319'0,"0"1"18"0,-1 1-27 0,0 2-84 15,0 0-94-15,0 4-56 0,0 1-33 0,0 1-16 16,0 4-6-16,0 4-2 0,0 4-2 15,0 4-2-15,0 1-8 0,0 4 3 0,0 1 1 16,0 2 5-16,0 1-1 0,2 4 0 0,-2-2 6 16,2-1-7-16,0 3-5 0,-1-2-7 15,0-1 0-15,2 0 0 0,-2-3-1 0,0-4-2 16,2-4-4-16,-2-2-7 0,1-4-12 0,-1-3-14 15,1 0-17-15,-2-8-68 0,-5 2-121 0,0-6-57 16,-5-4-26-16,0-2-5 0,1-7 9 0</inkml:trace>
  <inkml:trace contextRef="#ctx0" brushRef="#br0" timeOffset="12589.22">14319 996 68 0,'-1'-4'328'0,"-2"-6"30"0,3 3 13 16,3 2-59-16,-3 3-116 0,4-2-79 15,4 0-47-15,4 3-23 0,3-1-9 0,3 2-8 16,2 0-5-16,0 2-4 0,4 2-5 0,1 1-5 16,3-1-4-16,0 3-1 0,0 0-5 0,4 2-11 15,-4 1-18-15,2 0-25 0,-2-1-87 16,-2-3-129-16,0 0-67 0,-2-3-26 0,-3-2-3 15,2-1 15-15</inkml:trace>
  <inkml:trace contextRef="#ctx0" brushRef="#br0" timeOffset="13041.62">15175 884 2 0,'3'-2'277'0,"2"0"22"16,-2 2 11-16,2 0-58 0,3 4-87 0,-1 0-64 16,4 4-35-16,-1 5-15 0,3 2-10 0,0 4-1 15,5 3-5-15,-2 5-3 0,3 0-5 16,-1 1-5-16,2 4-4 0,-1 1-5 0,-1 2-2 15,5-2-3-15,-3 4-2 0,0 0-2 0,2 1 1 16,0-5-3-16,-1 2-1 0,-1-1-5 0,1-4-11 16,-1-1-14-16,-3-7-16 0,0-2-54 15,-6-3-130-15,-3-5-62 0,-2-6-29 0,3-6-5 16,0-5 6-16</inkml:trace>
  <inkml:trace contextRef="#ctx0" brushRef="#br0" timeOffset="13291.22">15687 902 126 0,'-5'-10'326'0,"-1"-2"25"0,0 4 15 0,0 0-83 16,0 3-111-16,0 2-64 0,1 0-38 0,-2 3-22 15,-4 3-12-15,1 4-13 0,-6 4-7 16,-2 3-4-16,-2 6-1 0,1 2 0 0,-2 5 1 15,1 2 0-15,-1 5 0 0,-2 2-2 0,0 3 0 16,2 5-1-16,-1 2-2 0,1 2-6 0,2 3-2 16,0-4-5-16,3 1-14 0,3-7-16 15,6-2-18-15,4-6-27 0,-2-6-123 0,6-7-94 16,6-9-41-16,4-5-12 0,9-8 3 0</inkml:trace>
  <inkml:trace contextRef="#ctx0" brushRef="#br0" timeOffset="13696.82">16213 547 88 0,'7'-7'291'0,"-2"4"22"0,-1-3-1 0,-1 5-79 16,0 1-88-16,0 1-59 0,5 5-31 0,-2-3-16 15,3 6-4-15,3 1-3 0,3 3 1 0,-1 3 0 16,4 5-2-16,-1 0 7 0,3 5 1 0,1 0 3 16,1 4 2-16,0 1-1 0,0 2-2 15,2 3-8-15,-2 2-5 0,0 0-5 0,-1 3-3 16,-3 0-2-16,-1 1-2 0,-5 2-1 0,0-1-2 15,-6-1-1-15,-2 2-4 0,1 0-3 16,-4-1 0-16,-2 0-1 0,-4 1-1 0,-1-1 0 16,-2 2 1-16,-4-6 0 0,0 0-1 0,-1-4-3 15,0-3-9-15,-1-1-14 0,1-5-21 16,1-3-30-16,-1-3-69 0,1-7-138 0,1-3-69 15,1-5-24-15,3-5-2 0,4-2 18 0</inkml:trace>
  <inkml:trace contextRef="#ctx0" brushRef="#br0" timeOffset="15880.82">3811 3209 268 0,'-3'0'349'0,"-1"0"23"16,1-1-6-16,0 1-116 0,2-3-87 0,-1 2-54 16,2-1-27-16,0 2-19 0,0-4-15 0,2 4-14 15,-1 0-12-15,6-2-9 0,2 1-6 16,3-2 1-16,5-1 1 0,3-4 3 0,4 2 2 15,1-2 2-15,7-1 2 0,1-1-1 0,3 0 1 16,0 0 1-16,5 1-1 0,-2-1-3 0,-1 0-2 16,2 2-3-16,-4 2-6 0,-1 1-15 0,-4 4-20 15,-1 1-22-15,-5 1-27 0,-6 2-26 16,-1 0-50-16,-10 4-135 0,-5-1-58 0,-6 1-20 15,-5 2 3-15,-1-4 16 0</inkml:trace>
  <inkml:trace contextRef="#ctx0" brushRef="#br0" timeOffset="16052.42">4013 3488 207 0,'4'4'332'0,"-1"-1"18"0,2 0 13 0,-1 1-131 15,1-8-93-15,3 2-52 0,4 0-30 0,1-3-15 16,5-2-9-16,2 1-7 0,4-3-6 15,1 1-8-15,1 0-14 0,4 4-21 0,2-4-25 16,-2 2-126-16,-3-3-105 0,-1-1-53 0,-2 0-22 16,4-4 1-16</inkml:trace>
  <inkml:trace contextRef="#ctx0" brushRef="#br0" timeOffset="16520.41">5164 2790 245 0,'-1'-12'339'16,"-6"0"20"-16,0 0 15 0,-2 1-144 0,-2 5-90 16,-2 2-50-16,0 0-26 0,-4 2-15 15,-1 4-12-15,-2 3-9 0,-1 2-4 0,-2 6-4 16,2 2-2-16,-1 4-6 0,-1 4 0 0,2 1 2 15,-2 5-1-15,2 1 1 0,2 3-2 16,1 3 0-16,1-1 1 0,3 2-2 0,2 2 1 16,2-1-1-16,2-3 0 0,4 2 2 0,2-2-1 15,4-1-2-15,2 1-1 0,4-4 0 16,6-1-3-16,1-3 0 0,3-5 3 0,2-1 2 15,3-5-3-15,4-4 0 0,2-8-2 0,1-2 1 16,2-6-5-16,-1-6-2 0,2-4 0 0,-2-5 0 16,-2-2 0-16,-3-4-2 0,-2-2 1 0,-6-4 0 15,0-1-2-15,-4-1-1 0,-2-2 3 16,-6-3 0-16,-3-1-1 0,-3 2 2 0,-3-1 0 15,-2 2 1-15,-2 2 1 0,-7 3 2 0,4 0 2 16,-7 1-1-16,1 6 1 0,-3 3 0 16,0 11 0-16,-2 2 2 0,-2 7-3 0,1 4-4 15,0 5-2-15,-1 6-4 0,2 3-11 0,2 2-17 16,2 5-13-16,-1 1-16 0,6 1-20 15,2 2-20-15,0 2-115 0,2-7-96 0,4 2-43 16,1-3-10-16,7-6 6 0,7 1 15 0</inkml:trace>
  <inkml:trace contextRef="#ctx0" brushRef="#br0" timeOffset="16738.82">5568 3073 285 0,'-5'2'320'0,"-3"3"15"0,-2 3-41 16,0 6-108-16,0-1-80 0,-1 6-42 0,0 0-24 16,-2 6-12-16,1-1-8 0,-1 4-7 15,0 2-4-15,1 4-4 0,-1 1-3 0,1 3-7 16,0 1-6-16,3 2-11 0,1-3-49 0,0-1-137 15,0-8-72-15,5-2-35 0,2-10-13 16,5-6-1-16</inkml:trace>
  <inkml:trace contextRef="#ctx0" brushRef="#br0" timeOffset="17160.03">5965 2933 38 0,'-12'-3'289'15,"0"2"20"-15,-2 2 11 0,1 3-60 0,-2 1-112 16,-2 3-62-16,-2 2-29 0,2 3-18 0,-2 2-8 16,2 4-3-16,-2 1-2 0,1 3-5 0,-1 4 1 15,-1 3 1-15,3 1 3 0,0 3-1 16,2-1 2-16,0-2-1 0,5 0-3 0,0 0-3 15,2 3-1-15,3 0-4 0,5-3-3 0,0-1-3 16,5-4-2-16,1 0 1 0,3-4-8 16,1-1 3-16,4-5 0 0,5-2-1 0,0-4-1 15,3-3-1-15,3-4 4 0,1-5-2 0,4-5-4 16,-1-4 0-16,2-5 1 0,0-5 0 15,-3-2 1-15,0-3 0 0,-3-4 2 0,-3-1 0 16,-4-5-1-16,-2-1 1 0,-5-2-2 0,-5 0-1 16,-1 2 2-16,-5-2 1 0,-3 4 2 0,-2 3 5 15,-2 2 4-15,-6 2 2 0,-2 7 1 16,-2 4-2-16,-2 1-1 0,-1 8-5 0,-4 2-2 15,-2 6 0-15,3 6-9 0,2 1-8 0,1 6-14 16,1 1-17-16,4 3-22 0,2 1-21 0,-1-1-124 16,5-1-86-16,2-1-40 0,0-1-9 15,7-4 6-15</inkml:trace>
  <inkml:trace contextRef="#ctx0" brushRef="#br0" timeOffset="17612.43">6323 3009 265 0,'0'-4'321'0,"3"1"21"0,-2-4-19 0,2 2-119 16,4-1-91-16,-1 0-50 0,3-2-19 0,4 1-18 15,1-3-11-15,4 4-5 0,0-4-3 16,3 3-2-16,1 1-3 0,0-3-1 0,-1 6 0 15,0-1-1-15,-3 4 0 0,0 4 0 0,-6 2-1 16,0 3 2-16,-3 4 0 0,-2 6 2 0,-3 1 2 16,-3 5 2-16,-3 1 3 0,-5 4-1 0,-2 4 3 15,-4 1 0-15,-1 0 1 0,-3 3-1 16,-1-1 0-16,-1 2 0 0,0-3-8 0,-2-3 3 15,1-1 5-15,1-2 0 0,-1-4-3 0,3-2 3 16,2-4 9-16,1-4-1 0,6-2-1 16,0-4 3-16,2-2 4 0,-1-2 2 0,0-5 0 15,3-2 0-15,0-5-2 0,0-2-3 0,1-2 2 16,1-3-6-16,2 2-2 0,4-1-1 15,-1-4-4-15,0 2-2 0,3 1-4 0,0 1-1 16,3-1-1-16,1 3-1 0,-1 3-2 0,3-2 1 16,0 3 0-16,5 0-1 0,-2 3 2 0,3 2-1 15,2 1 0-15,0 3 1 0,3 1-3 16,1 4-8-16,-1-2-18 0,3 2-28 0,3 2-34 15,-3 0-124-15,-1-3-114 0,1-2-54 0,-2-2-13 16,8-5 7-16,3-1 26 0</inkml:trace>
  <inkml:trace contextRef="#ctx0" brushRef="#br0" timeOffset="18454.83">7991 2770 153 0,'-15'-6'294'0,"-5"1"15"0,-1 3 9 0,-3 2-126 16,-1 3-78-16,0 3-39 0,-1 2-25 15,4 2-10-15,-1 1-3 0,1 3-4 0,6 1-4 16,0 1-5-16,4 4 0 0,1 0-4 0,4 2-6 15,5 0 0-15,2 1-3 0,1 0-3 16,2 2 0-16,6 1-3 0,0 0 1 0,3 1-2 16,3 1-1-16,-3-3-1 0,2 1-1 0,1 1-1 15,1 1 3-15,0-3-3 0,0-1 0 16,-3 1 0-16,-1-2 0 0,-1-1 2 0,-3-2-3 15,-3-1 3-15,-1-5 4 0,-2 0 7 0,-2-3 4 16,-4-1 3-16,0-1 4 0,-2 0 2 0,-5-3-6 16,-2 2 1-16,0-5 2 0,-3 0 4 0,0 1 1 15,-1-4 4-15,2-6 10 0,-2 2-1 16,4-3 0-16,-1 0-5 0,2-4-2 0,0 1-5 15,4 0-5-15,2-7-7 0,2 1-7 0,4-4-6 16,2-2-3-16,6-1-4 0,4-1-2 0,2 1-2 16,7-1 0-16,1 0-2 0,2 0 1 15,3 2-1-15,2-1 2 0,2 2 1 0,-1-2 3 16,1 5 3-16,-1-1 1 0,0 1 3 15,-2 4-1-15,-2 1 0 0,-2 1-3 0,-1 2-1 16,-3 3-1-16,-3 2-1 0,-1 4 0 0,-2 2 0 16,0 3 0-16,-4 2-6 0,1 2 6 0,-3 6 0 15,-3-1 2-15,-1 5 1 0,-1 3 2 16,-2 0 6-16,-1 3-3 0,-1 1-1 0,-2 1-1 15,1 2-1-15,0-2 0 0,0 0 1 0,0 0-2 16,1-2 2-16,-1 0-3 0,2-3-4 0,0 1-8 16,2-6-10-16,1-1-9 0,1-5-12 0,1-3-12 15,2-3-18-15,6-4-20 0,-1-5-75 16,1-9-115-16,-1-2-57 0,-2-5-22 0,1-2 3 15,1 1 17-15</inkml:trace>
  <inkml:trace contextRef="#ctx0" brushRef="#br0" timeOffset="18704.43">8476 2884 176 0,'1'-4'322'0,"0"2"19"16,1-2-12-16,-1 4-95 0,1 1-99 0,-1 3-65 16,-1 2-31-16,4 1-17 0,-3 3-6 0,0 3-4 15,1 5 0-15,-1 0-1 0,0 5-3 16,1-1 0-16,0 6-2 0,1-1 0 0,0 2-2 15,-1 3-1-15,0-4-1 0,3 1 1 0,0-2 1 16,-1 1 0-16,0-3-1 0,0-1 0 0,0-3-3 16,0-3-2-16,0-3-3 0,1-3-4 0,0-4-2 15,-1-4-3-15,4-2-4 0,-2-5-2 16,3-4-5-16,1-3-7 0,1-5-14 0,-1-5-31 15,-1-2-53-15,-1-5-67 0,0-1-65 0,4-5-31 16,-2 2-1-16,3-4 24 0</inkml:trace>
  <inkml:trace contextRef="#ctx0" brushRef="#br0" timeOffset="18860.43">8775 2937 156 0,'12'-10'302'16,"1"2"20"-16,-2 1-16 0,-2 3-72 15,2 0-87-15,-3 2-55 0,1 4-31 0,3 2-15 16,-3 2-9-16,0 2-7 0,-3 4-2 0,2 3-2 16,-2 3-1-16,-2 3 2 0,0 3 0 0,1 1-2 15,-3 4-2-15,2-1-2 0,-3 2-1 16,1-1-6-16,-2 2-3 0,0-3-3 0,0 0-2 15,0-1-12-15,0-2-13 0,0-3-20 0,0-6-45 16,-5-3-153-16,-2-5-80 0,3-6-35 0,-4-5-14 16,4-8 8-16</inkml:trace>
  <inkml:trace contextRef="#ctx0" brushRef="#br0" timeOffset="19032.03">8713 2466 324 0,'-2'-7'362'0,"1"2"11"0,1 1 3 15,1 3-174-15,3-1-105 0,1 2-67 16,3 2-50-16,-1 0-108 0,-1 1-123 0,0 0-61 16,2-3-25-16,4 0-6 0,-2 0 11 0</inkml:trace>
  <inkml:trace contextRef="#ctx0" brushRef="#br0" timeOffset="19609.23">10277 2425 285 0,'6'-10'330'16,"0"3"15"-16,-1 1-28 0,-2-1-128 0,0 4-85 16,0 2-49-16,-2 2-26 0,2 3-11 0,0 8-4 15,-2 3 1-15,2 5 0 0,-2 7 0 16,0 5 3-16,-1 5 1 0,0 3-1 0,0 3 0 15,0 4 2-15,-1 3 0 0,0 4-3 0,-2 0-1 16,3 3-2-16,-1-1 0 0,1 0-6 0,1-1-6 16,-1-4-9-16,4-4-9 0,0-6-14 0,3-4-16 15,1-7-23-15,-2-7-94 0,2-9-103 16,2-10-49-16,2-6-19 0,2-6-2 0,4-2 17 15</inkml:trace>
  <inkml:trace contextRef="#ctx0" brushRef="#br0" timeOffset="19999.23">10724 2664 264 0,'0'-7'338'0,"0"-3"19"16,-2 3-14-16,1 2-117 0,-3 4-93 0,1 2-56 15,-3 4-32-15,-2 5-16 0,-1 6-13 0,-1 3-4 16,2 5-5-16,-3 4 1 0,2 4-1 15,-1 3 1-15,0 1-2 0,2 3 2 0,1 1-1 16,-2 0 1-16,6-1-1 0,0 0 2 0,2-2-2 16,1-3 0-16,1-3-2 0,4-3-1 0,1-3 2 15,1-5 0-15,1-3 0 0,1-3 3 16,4-7 2-16,2 0-3 0,4-7 0 0,0-7-3 15,3-3-1-15,0-3-2 0,2-2-2 0,-4-9 1 16,2 0-1-16,-3-5 0 0,-2-2-1 0,-3-4-1 16,-2-4-3-16,-3-1 1 0,-4-1 0 15,0 0 1-15,-5-1 2 0,-3 0 4 0,-4 3 5 16,-2 4 4-16,-2 6 4 0,-2 3 0 0,-1 5 0 15,-4 4-4-15,1 3-5 0,-2 6-2 16,-3 6-6-16,1 3-3 0,2 4-6 0,1 5-10 16,1 1-11-16,3 4-14 0,-2 2-18 0,6 2-21 15,0 0-84-15,2 0-106 0,2-2-50 16,-2-3-17-16,6 2 2 0,2 2 12 0</inkml:trace>
  <inkml:trace contextRef="#ctx0" brushRef="#br0" timeOffset="20295.63">11130 2650 62 0,'0'-7'316'0,"0"-1"25"0,0 0 12 16,0 2-63-16,1 0-118 0,-1 3-75 0,3 2-47 15,-2-1-23-15,3 2-14 0,0 3-7 0,1 3-3 16,-1 1 0-16,1 5 1 0,-1 2 2 16,-2 5 4-16,2 3 1 0,-1 1 3 0,-1 5 0 15,0 3 2-15,-1 3 2 0,-1-1-3 0,0 5 0 16,0 1-2-16,0 0 0 0,-1-1-3 15,-1 1-2-15,2-4-1 0,-2-2-3 0,2-1-5 16,2-2-6-16,0-4-9 0,0-4-19 0,2-4-6 16,2-5-9-16,0-3-19 0,2-4-73 0,-2-6-107 15,0-8-45-15,2-3-26 0,4-5-7 16,0-6 13-16</inkml:trace>
  <inkml:trace contextRef="#ctx0" brushRef="#br0" timeOffset="20529.63">11426 2579 158 0,'0'-5'303'15,"-1"0"17"-15,0 2-13 0,-2 4-85 0,0 5-91 16,0 1-53-16,-1 8-28 0,-1 4-14 0,1 2 0 16,-1 7-8-16,4 1-2 0,-2 3-4 15,0 1-2-15,2 4-2 0,0-1-7 0,0 3 1 16,-1 0 0-16,2 0-3 0,0 2 1 0,0-4-1 15,2 2 0-15,-2-1-4 0,1-5-5 16,0 1-4-16,0-5-10 0,2-2-15 0,-3-5-8 16,3-5-13-16,-2-5-45 0,-1-4-130 0,0-8-63 15,0-4-28-15,-1-3-8 0,1-7 1 16</inkml:trace>
  <inkml:trace contextRef="#ctx0" brushRef="#br0" timeOffset="20716.83">11208 2722 70 0,'2'-7'325'0,"0"-3"27"0,4 1 12 0,1 1-56 16,3 0-125-16,2 1-81 0,3 0-45 0,-1 1-24 16,5 3-13-16,1 0-9 0,2 0-4 15,2 3-3-15,2 6-9 0,-2-3-12 0,2 4-19 16,1 0-29-16,-6 1-147 0,-2 0-80 0,-2-2-37 15,-3 3-11-15,2-2 4 0</inkml:trace>
  <inkml:trace contextRef="#ctx0" brushRef="#br0" timeOffset="20919.63">11845 3039 341 0,'-3'-2'407'0,"-1"-2"37"0,0-2 32 16,0 1-144-16,0 2-107 0,-1-1-65 0,5 3-47 15,-1-1-37-15,1 2-38 0,0 0-36 0,1 0-36 16,2 0-31-16,-1 3-30 0,1 3-31 0,2-2-29 16,-3 1-64-16,-2-5-110 0,0 0-44 0,0 0-12 15,0 0 14-15,0 0 24 0</inkml:trace>
  <inkml:trace contextRef="#ctx0" brushRef="#br0" timeOffset="21216.03">12133 2540 50 0,'0'-13'299'15,"2"-2"27"-15,-2-1 19 0,0 4-52 16,-2 0-103-16,2 3-56 0,0 3-33 0,0-1-22 15,0 4-17-15,0-1-20 0,2 2-13 0,0 4-9 16,2 2-8-16,2 3-1 0,0 3 3 0,-1 4 2 16,1 3 1-16,-1 8 6 0,-1 4 8 0,-1 4 1 15,-2 6 0-15,-1 3 0 0,-1 4-1 16,0 2-6-16,-2 3-5 0,0 0-3 0,0 2-2 15,1-1-3-15,-1-1-8 0,2 0-12 0,1-5-23 16,1-1-32-16,1-10-41 0,-5-3-130 0,0-9-107 16,-2-7-44-16,-2-9-13 0,5-8 16 15,-1-8 28-15</inkml:trace>
  <inkml:trace contextRef="#ctx0" brushRef="#br0" timeOffset="21762.03">9984 2392 165 0,'0'-13'331'16,"0"-3"27"-16,-2 0 20 0,0 2-103 16,1 0-99-16,0 3-54 0,-1 1-33 0,1 4-20 15,0 0-19-15,-2 4-9 0,3 0-13 0,-3 2-10 16,-3 3-6-16,-1 4-5 0,0 5-1 15,-2 4-2-15,-3 7 1 0,0 8 2 0,-3 6 0 16,-2 6 6-16,0 7 6 0,1 6 6 0,-1 8 3 16,2 2 4-16,-1 7 2 0,3 1-3 0,0 4-5 15,2 2-2-15,2 0-4 0,6 2-3 16,2-2-4-16,2 1-4 0,2-4-3 0,6 1-1 15,2-4-8-15,6-7-10 0,3-3-13 0,6-8-28 16,9-6-40-16,1-9-89 0,5-9-138 0,3-13-67 16,3-11-26-16,7-12 6 0,0-7 28 0</inkml:trace>
  <inkml:trace contextRef="#ctx0" brushRef="#br0" timeOffset="22386.03">12681 3229 67 0,'-9'0'318'0,"-1"-2"35"0,1-1 34 15,-1 0-42-15,1-3-104 0,4 3-52 0,1-1-34 16,0 0-29-16,4 2-27 0,-1-4-26 0,1 5-24 16,0 0-16-16,1 1-16 0,5 0-9 15,3 0-8-15,4 1 0 0,2 2 0 0,2 1-4 16,4-1 2-16,4 1 2 0,3-1 3 0,4-3 0 15,4 3-3-15,5 1-17 0,4-1-33 16,3-1-53-16,-3 4-182 0,3-3-97 0,-3-7-46 16,-2-3-11-16,-6-10 19 0</inkml:trace>
  <inkml:trace contextRef="#ctx0" brushRef="#br0" timeOffset="22963.24">13937 2875 114 0,'9'-9'310'0,"0"-6"24"0,1 1 18 15,1-2-89-15,0-1-93 0,2 1-54 16,1-2-29-16,2 5-16 0,-2-4-12 0,2 2-9 15,3 2-10-15,1-1-8 0,-1 4-8 0,0 1-6 16,-2 3-7-16,0 0-3 0,-3 5-1 16,2 2-3-16,1 6 1 0,-1 3 2 0,-2 2 4 15,-2 7 1-15,-4 5 4 0,1 3 4 0,-4 2 0 16,-5 5-3-16,0 0-1 0,-3-1-2 15,-3 5-2-15,-1-2-2 0,-1-1 0 0,-1-1 3 16,-2-4 2-16,2-4 5 0,-2-2 4 0,0-3 5 16,2-4 6-16,-1-1 4 0,2-7 5 15,0-3 0-15,1 0-1 0,1-4-5 0,-1-2-3 16,-2-1-9-16,-1-4-7 0,2-1-8 0,-2-4-5 15,2-1-2-15,1-3-4 0,2 0 0 0,-2 1 0 16,2-1 1-16,1 0-1 0,1 0 0 0,2 3 0 16,0-1-1-16,1 4 1 0,1-1-2 0,1 3-2 15,1 1 1-15,3 0-2 0,3 2 2 16,0 1 0-16,3 2 2 0,3 2 1 0,1 1-2 15,2 2 3-15,2 1 2 0,3 2 1 0,3 2-1 16,0 3-2-16,0-1-5 0,2 0-14 16,1 3-19-16,0 1-24 0,1-2-32 0,-2 0-36 15,-2-3-35-15,-2-1-153 0,-1-5-71 0,-3-2-23 16,-3-6 6-16,3-5 26 0</inkml:trace>
  <inkml:trace contextRef="#ctx0" brushRef="#br0" timeOffset="23244.04">14844 2551 163 0,'3'-8'332'16,"-1"0"25"-16,-1 2 1 0,0 1-95 0,0 1-104 15,0 4-72-15,1 3-42 0,-1-1-25 16,1 6-13-16,-1 0-5 0,3 8 1 0,0 1 3 15,-3 4 3-15,2 3 1 0,0 4 1 0,-1-1 2 16,1 3-2-16,0 3-4 0,1 0 2 16,1 2 0-16,-1 0-1 0,0 3-1 0,0-2 2 15,0 0-1-15,2-1-1 0,1 1-1 0,-2-4 2 16,1 0-2-16,-1-2-1 0,3-2-4 15,-2-2-9-15,3-3-10 0,-1-3-13 0,1-3-15 16,0-3-24-16,2-7-62 0,-2 0-119 0,3-11-57 16,0-2-24-16,2-6-4 0,3-5 13 0</inkml:trace>
  <inkml:trace contextRef="#ctx0" brushRef="#br0" timeOffset="23493.64">15279 2585 213 0,'1'-12'347'0,"1"-1"23"0,-1 4-3 16,-1 5-106-16,0-3-107 0,0 6-71 0,0 1-42 15,-1 1-23-15,-1 6-13 0,1 3-5 0,-1 3 1 16,0 7 3-16,1 4 3 0,0 3 2 0,-1 6 4 16,2 1 3-16,0 1 1 0,0 4 2 15,2 1-2-15,-2 1-1 0,1 0-2 0,1 2-3 16,1-5-2-16,0 1 0 0,-2-3 0 0,4-1 0 15,-1-3-4-15,-1-2-6 0,-1-7-10 16,1-1-15-16,0-3-19 0,-2-6-15 0,1 0-15 16,-2-10-46-16,-7 0-129 0,-4-6-60 0,-1-4-22 15,-2-7-5-15,-1-6 5 0</inkml:trace>
  <inkml:trace contextRef="#ctx0" brushRef="#br0" timeOffset="23665.24">14976 2550 236 0,'1'-10'369'0,"2"0"24"0,5 3 11 15,2-2-122-15,3 3-116 0,4 2-75 0,0 2-41 16,3 2-23-16,1 2-12 0,3 3-7 0,1 1-2 16,1 3-3-16,2 1-3 0,2 3-9 15,-2 0-19-15,1 6-29 0,-2-2-76 0,-3 5-135 16,-3-5-71-16,-1-1-28 0,-4-1-2 0,-1-6 19 15</inkml:trace>
  <inkml:trace contextRef="#ctx0" brushRef="#br0" timeOffset="23852.44">15731 2969 367 0,'-2'5'418'0,"1"-1"25"0,0-2 10 0,-1 0-158 16,2 0-128-16,0-1-75 0,0-1-50 0,0 3-39 15,2-3-37-15,0 2-37 0,2 0-39 0,-4 2-126 16,2 2-103-16,-2-6-42 0,0 0-5 0,2-4 15 16,0 1 27-16</inkml:trace>
  <inkml:trace contextRef="#ctx0" brushRef="#br0" timeOffset="26020.84">16159 2695 131 0,'-2'-5'284'0,"0"-3"21"0,-2-1-11 0,0-1-77 16,-1-2-78-16,1 4-39 0,-1 0-19 15,1 0-10-15,2 2-2 0,-1-1-1 0,-1 1 1 16,4 0-1-16,-2 0-4 0,2 2-7 0,0 0-8 15,0 1-9-15,0 2-10 0,0-1-8 16,0 2-6-16,-2 0-6 0,1 2-5 0,0-1-5 16,1 2-4-16,0-1-2 0,-4 3 1 0,1 4-1 15,2 1 5-15,2 5 1 0,6 3 3 16,-1 1 2-16,-1 3 3 0,1-1 0 0,2 0-1 15,-3 0-2-15,1 2-3 0,-1-2-1 0,-3 2 0 16,1-2 0-16,0 0 1 0,-1 1 3 0,1-2 0 16,0 0-5-16,0-2-2 0,-1-1-10 0,0-5-12 15,0 1-20-15,1-1-24 0,1-1-22 16,-2-2-48-16,-2-2-137 0,0-7-63 0,3-2-23 15,0-5 2-15,6-3 16 0</inkml:trace>
  <inkml:trace contextRef="#ctx0" brushRef="#br0" timeOffset="26410.84">16612 2350 261 0,'0'-9'324'0,"0"2"14"0,1 0-27 16,2 0-108-16,-2 2-89 0,2 2-47 0,-1 0-29 15,4 2-15-15,-2 1-12 0,4 0-6 16,2 3 0-16,2 1 1 0,1 5-1 0,2 2 2 15,1 4 1-15,2 4 2 0,0 0-2 0,0 5 0 16,-1 3 0-16,-1 3 0 0,1 3 4 0,-1 4 2 16,-1 2 0-16,1 2 1 0,-2 0 7 15,-1 3-2-15,2 1-6 0,-4 1-1 0,-1 0 0 16,-2 1-1-16,-3 2-8 0,-2-1 4 0,-3 1-1 15,-3-1 1-15,-1-1-2 0,-3-1 2 16,-3 0-1-16,-1-3-4 0,-2-2 3 0,0-3-1 16,-2-2-1-16,-1-3-1 0,2-2-1 0,-2-5 2 15,-1-3-3-15,-1-1-4 0,-1-2-10 16,-1-3-23-16,3 1-38 0,-6-2-159 0,3-5-83 15,1-5-41-15,3-6-12 0,9-8 9 0</inkml:trace>
  <inkml:trace contextRef="#ctx0" brushRef="#br0" timeOffset="29265.65">17325 2840 153 0,'3'1'296'15,"0"1"17"-15,4-2-25 0,-1 0-70 0,5 0-88 16,2-2-48-16,5 1-28 0,0-2-13 16,4 0-4-16,5-2-3 0,2 0-3 0,3 0-3 15,3-2-4-15,1 0-3 0,2 0-5 0,2 3-9 16,0-2-4-16,-1 2-3 0,-1 0 0 15,1-1 0-15,-4 3-1 0,-1-2 2 0,-2 2 2 16,-3 1-3-16,-3 1-7 0,-3 0-10 0,0 1-12 16,-3 2-16-16,-3 1-19 0,-1 0-62 0,-8-2-109 15,-4 2-54-15,-4-4-20 0,-4 4-2 16,-3-2 10-16</inkml:trace>
  <inkml:trace contextRef="#ctx0" brushRef="#br0" timeOffset="29468.45">17557 3082 72 0,'-7'6'354'0,"0"-2"33"16,2-2 18-16,3-1-46 0,-1-1-139 0,6 1-97 16,1-1-60-16,3 0-34 0,6-1-15 15,5-2-8-15,6-1-4 0,4 1-3 0,7 0-3 16,4-1 0-16,3-1-4 0,4-1-6 0,-1 3-18 15,3-1-24-15,-4 1-77 0,-2-1-130 16,-3 1-68-16,-6 0-29 0,-2-4-3 0,-6 2 17 16</inkml:trace>
  <inkml:trace contextRef="#ctx0" brushRef="#br0" timeOffset="36051.66">18810 2718 194 0,'5'-16'298'0,"1"-2"18"0,-2 0-25 0,1-1-88 16,-1-3-72-16,0 5-34 0,-1-3-13 16,2 2 0-16,-1-1 4 0,0 2 11 0,0-2 7 15,0-1 3-15,1 3 2 0,-1-2 1 0,-1 1-2 16,-2 2-4-16,-1 3 5 0,0 3 1 0,-1-1 4 15,-2 4-1-15,2 2-3 0,-2 1-9 16,0 3-19-16,0 1-19 0,0 4-25 0,-1-2-24 16,0 3-16-16,-1 2-9 0,-3 3-5 0,-4 7-1 15,-2 4 0-15,-1 8 2 0,0 4 1 0,-1 5 5 16,0 6 5-16,0 1 5 0,3 4-1 15,-2 0 7-15,4 2-1 0,3-4-10 0,2 1-6 16,6-3-10-16,0-4-5 0,5-4-11 0,3 0-4 16,4-6 0-16,6-3 1 0,4-2 2 15,3-7 0-15,6-5 1 0,5-2 0 0,-2-8-3 16,5-2-1-16,-2-5 0 0,-1-4 4 0,1-3 4 15,-2-4 4-15,-3-2 7 0,-2-5 5 16,-5-2 4-16,-2-3 3 0,-3-2 0 0,-4-5 2 16,-2-2 1-16,-3 0 0 0,-2-4 2 0,-5-1 1 15,-4-1 3-15,-2 0 5 0,-5 2 5 0,-2-1 2 16,-3 2 3-16,-3 3 0 0,-4 4-2 0,0 4-6 15,-4 0-2-15,-1 9-2 0,0 1-3 16,-5 7-3-16,1 5-1 0,-1 5-2 0,1 4-1 16,1 4-9-16,1 4-3 0,6 3-6 0,1 3-11 15,4 4-17-15,5 2-24 0,1-1-24 16,5 3-30-16,11-1-26 0,-1-2-80 0,8-5-114 15,6-4-43-15,4-7-7 0,10-5 15 0,2-2 25 16</inkml:trace>
  <inkml:trace contextRef="#ctx0" brushRef="#br0" timeOffset="36285.66">19586 2615 309 0,'0'-1'374'0,"-1"-4"19"0,0 0 9 0,-2 3-159 15,3-2-109-15,-3 8-65 0,-2-1-32 0,-2 7-16 16,-2 4-7-16,1 4-2 0,-1 4-1 0,-4 4 0 15,3 4 0-15,-2 4 0 0,2 3-1 16,-3 4-1-16,2 1-1 0,-1 1 0 0,-2 1 0 16,2 2-2-16,2-1 0 0,-2 0-5 0,2 0-7 15,2-4-9-15,1 0-14 0,1-4-18 0,5-7-18 16,-2-1-22-16,3-7-62 0,0-5-119 15,3-7-55-15,3-8-20 0,5-5 0 0,8-10 14 16</inkml:trace>
  <inkml:trace contextRef="#ctx0" brushRef="#br0" timeOffset="36675.66">19975 2575 23 0,'-2'-12'312'0,"-3"-4"26"15,-1 4 12-15,0 2-31 0,-2 4-138 0,-3 2-80 16,0 7-43-16,-2 2-21 0,-3 5-14 0,-2 4-5 15,2 6-4-15,-4 5-1 0,1 5 0 16,-2 5 1-16,1 0 2 0,3 6-1 0,-1 0 1 16,4 0-1-16,-2 1-1 0,6-1-4 0,1 1-4 15,1-2 0-15,5-1 0 0,5-1-2 0,2-7 0 16,8 2-1-16,0-5 1 0,8-3-1 15,2-4-1-15,4-4-3 0,3-4 1 0,3-5-1 16,3-7 0-16,0-5-3 0,1-4-3 0,0-5 3 16,-1-4-4-16,-2-2 1 0,-3-7-3 15,-2-2 3-15,-3-3 0 0,-3-6 1 0,-5-2 3 16,-6-4-3-16,-2-2 0 0,-5-1 1 0,-4-3 1 15,-3 0 4-15,-4 4 2 0,-4 2 3 16,-5 2 2-16,-3 8 2 0,-5 0 0 0,-1 7-3 16,-4 4-4-16,-2 5 1 0,0 6-2 0,1 4 0 15,1 3-1-15,1 8-3 0,3-1-5 0,2 6-11 16,4 2-15-16,3 4-17 0,5 2-26 0,0-1-142 15,6-4-75-15,4-1-33 0,3-2-9 16,12-5 8-16</inkml:trace>
  <inkml:trace contextRef="#ctx0" brushRef="#br0" timeOffset="37112.46">20451 2573 217 0,'3'-6'322'0,"0"-2"18"0,-2-1-9 0,3 0-113 15,1 1-89-15,2-2-51 0,1-1-31 0,3 1-18 16,2 2-10-16,2-1-8 0,2 3-4 16,0 1-1-16,2 1-4 0,-3 1-1 0,0 3-1 15,-2 3 0-15,1 2-2 0,-3 4-1 0,-2 2-3 16,-2 5 1-16,-2 3 4 0,-2 8-1 0,-3 1 4 15,-2 8 5-15,-5 2 6 0,-2 1 2 16,-1 3 3-16,-4 2 1 0,-2-1 0 0,-3 0-1 16,-2 1 0-16,0-5 0 0,-2 0 0 0,0-4 0 15,2-3 1-15,-1-3 3 0,-2-5-1 0,7-6 2 16,-4-1 2-16,3-1 2 0,2-5 5 15,2-3 4-15,0-2 5 0,2-6 5 0,2 0 2 16,0-4 0-16,1-2-5 0,2-3 1 0,2 0-6 16,-1-1-5-16,1 0-5 0,3 3-5 15,1-2-6-15,0 0-7 0,1 3-5 0,3-1-5 16,1 0-2-16,4 0-1 0,5 1 0 0,0 2 1 15,5-1 1-15,2 1 2 0,5 2 0 16,3 2-1-16,1 0-9 0,3 2-15 0,4 2-24 16,0 1-30-16,2 1-28 0,3 0-26 0,1 0-27 15,-2 3-141-15,2-2-60 0,-4-4-15 0,1-3 5 16,-1-3 16-16</inkml:trace>
  <inkml:trace contextRef="#ctx0" brushRef="#br0" timeOffset="37736.46">21540 2557 221 0,'4'-18'326'16,"-3"-1"25"-16,-2 3-1 0,-2-2-116 0,2 4-76 15,-3 1-44-15,2 1-23 0,-3 2-14 0,1 2-11 16,-1-1-13-16,-2 4-12 0,-2 2-12 16,0 2-12-16,-3 2-10 0,-4 5-4 0,2 0-3 15,-3 4 6-15,1 3-6 0,-1 4 0 0,1 1-2 16,2 2-1-16,-2 3-1 0,1 2-5 0,5 3 4 15,0-1 3-15,2 2 2 0,3 1 1 16,2 0 3-16,2 0 0 0,2 0 0 0,3 0-1 16,1 0-1-16,3-1-1 0,3 1-2 0,0-1-3 15,1-2 1-15,2 1-1 0,-2-3-2 0,4-2 1 16,-3-1 0-16,0-2-2 0,-2-1 2 0,-4-5-1 15,2 0 3-15,-4-4 3 0,-1-2 5 16,-1-1 5-16,0-2 6 0,-3-2 4 0,0-1 5 16,-2-1 1-16,-3 2-2 0,-3-3-4 0,-4 0-5 15,0-3 0-15,-3 2-6 0,1-1-1 16,-3-1 0-16,1-2 3 0,1-2 3 0,2 0 3 15,0-2 2-15,2 1 1 0,3 0 3 0,1-2-4 16,1 0-6-16,3 0-4 0,1-1-5 16,5-1-6-16,4-1-7 0,1-3-4 0,8 2-5 15,4-3-10-15,2 0-9 0,4 1-6 0,4 0-5 16,-2 0-3-16,4 2-2 0,-2 0 5 0,0-1 7 15,1 3 2-15,-1-1 6 0,-1 3 7 16,-1 5 7-16,-1 0 5 0,-3 0 3 0,-3 0 9 16,-2 3-1-16,-2-2 0 0,-4 2-4 0,-2 2-2 15,-2 0-5-15,-2 2 0 0,-2 2-1 0,-3 2 0 16,0 0 1-16,-2 2 4 0,0 3 1 15,-2-3 2-15,0 4-1 0,-2 1-3 0,3 0-1 16,-2 0-5-16,-1 3-9 0,2-3-12 0,0 0-15 16,1 0-85-16,2-10-104 0,2 0-51 15,-1 1-21-15,4-4-3 0,1 0 10 0</inkml:trace>
  <inkml:trace contextRef="#ctx0" brushRef="#br0" timeOffset="38235.66">22096 2535 116 0,'-5'-2'327'0,"3"-2"23"0,-1 0 13 16,-1 3-87-16,3 1-116 0,-2 1-74 0,-1 4-41 15,-1 4-22-15,-2 3-14 0,2 6-3 0,0 1 0 16,-1 2 1-16,2 4-2 0,-5 1 1 0,4 2 3 15,1 2 0-15,0-1 0 0,2-2-1 16,2 1 0-16,-4 0-1 0,2 1-1 0,0-3 2 16,1 1 1-16,1-2-2 0,0-3 1 0,0-3 4 15,0-3-3-15,0-1-4 0,0-3-1 16,0-3-1-16,0-2 0 0,1-3-5 0,-1 2 3 15,2-3 4-15,-1-2 4 0,0-1 5 0,1-1 5 16,0 0 0-16,-2-5 0 0,2 0-3 16,0-4-4-16,1-3-5 0,0-3-5 0,5-2-3 15,-2-2-2-15,-2 0 0 0,6-1-2 0,-1 0 1 16,0 2 0-16,2-1-2 0,3 1 1 0,-1 1 2 15,5 1 0-15,-2 2 1 0,2 3-1 16,1 0 3-16,1 3 0 0,-2-1-2 0,-2 3 0 16,2 2-1-16,-3 3 1 0,0-2-1 0,-1 2 1 15,-2 4 1-15,1-1 0 0,-2 4 1 0,-1 1 3 16,1 3 2-16,-2 1 1 0,-1 0 3 15,1 2 2-15,-3 2 2 0,0 4 1 0,0 2 4 16,-2 3-2-16,4 0-1 0,-4 2-1 0,0 3-2 16,0-2-1-16,0 0-3 0,0 1-1 15,1-2 0-15,-3-2-7 0,1-3-10 0,0-4-16 16,0 0-23-16,-1-4-27 0,0-6-49 0,-2-6-142 15,0-6-70-15,-2-6-25 0,0-8 0 16,-1 1 15-16</inkml:trace>
  <inkml:trace contextRef="#ctx0" brushRef="#br0" timeOffset="38422.86">22028 2127 198 0,'-10'-9'387'0,"1"-4"28"0,0 2 20 0,3 1-76 16,2 1-144-16,2 3-89 0,0 1-48 0,2 1-30 15,2 3-22-15,2 2-28 0,2 3-33 16,5 1-43-16,-4 4-110 0,1-2-129 0,0 0-66 16,-2-3-24-16,2 2 6 0,2-6 30 0</inkml:trace>
  <inkml:trace contextRef="#ctx0" brushRef="#br0" timeOffset="40138.87">23447 2488 173 0,'-1'-19'322'16,"-3"-1"25"-16,-1 0 22 0,-1 2-110 0,2 1-84 15,-3 3-45-15,-1 3-23 0,2 2-20 0,-1 3-17 16,0 2-19-16,-2 4-15 0,0 7-15 15,-3 3-11-15,-3 7-7 0,1 7-3 0,-2 5-2 16,2 4-1-16,1 5 2 0,1 1 1 16,0-2 3-16,2 4 2 0,0 3 4 0,2-1-1 15,0 2 1-15,4 0-2 0,2 0 0 0,2-2-3 16,1 0 0-16,3-6 1 0,4 1-2 0,0-7-1 15,3-3 2-15,3-3 1 0,1-5-1 16,3-2-2-16,0-1-1 0,2-7 1 0,-2-4-1 16,2-2-1-16,-1-2 1 0,-4-4 1 0,2-2 0 15,-3-6-1-15,1-2 0 0,-3-2 0 0,-3-4 1 16,-1-3-1-16,-5-4 2 0,-3-3-1 0,-2-2 1 15,-3-2-2-15,-5-4-1 0,-4-3-3 16,-2 0-1-16,-5-1 2 0,-3-1-2 0,-1-2 3 16,0 2 4-16,-2 1 2 0,1 0 4 0,0 1 1 15,5 3 1-15,1 1 0 0,1 3 1 16,1 1-1-16,6 5 0 0,0 2 1 0,6 0-2 15,3 0-1-15,3 4-3 0,3-1-2 0,6-2-3 16,2 3-3-16,4 0 2 0,4 0-1 16,2-1-3-16,2 3 1 0,2 1 1 0,1 1 0 15,2-2 1-15,1 3-2 0,1-1 1 0,-1 2-1 16,-5 0 0-16,1 3-1 0,-2 1 1 0,-3 1-1 15,-4 2 0-15,-3 4 1 0,-2 0-1 16,-3 1-1-16,-2 2-2 0,-1 4 0 0,-1 2-1 16,-2 6 1-16,-2 1-4 0,-2 7 3 0,-3 4 4 15,-4 5 2-15,3 2 0 0,-1 7-1 0,-3 0 5 16,2 6-1-16,0 2-4 0,1 3-1 15,0 1 0-15,-1 1-4 0,5 2-11 0,-1-2-14 16,5-2-16-16,4-3-28 0,4-4-29 0,-1-4-157 16,1-9-76-16,4-9-31 0,0-9-5 15,6-9 15-15</inkml:trace>
  <inkml:trace contextRef="#ctx0" brushRef="#br0" timeOffset="40404.07">24018 2263 174 0,'-4'-4'317'0,"-1"2"16"0,-1-1 8 0,0 3-122 16,0 3-99-16,-1 4-56 0,-2 3-29 0,2 4-15 15,-1 6-8-15,0 2-7 0,-1 7-1 0,1 3-1 16,1 2 0-16,-1 5-1 0,0 2 2 0,3 4 3 15,0 1 0-15,1 1 1 0,-1 0 0 16,3 0 1-16,0-2-1 0,2 0-1 0,0-2-2 16,0-1-3-16,2-7-8 0,0-2-10 0,4-4-10 15,1-4-11-15,2-6-20 0,-1-5-78 16,-3-3-102-16,-1-10-47 0,4-5-20 0,4-2-6 15,1-6 10-15</inkml:trace>
  <inkml:trace contextRef="#ctx0" brushRef="#br0" timeOffset="40622.47">24182 2367 68 0,'0'-7'299'0,"-1"4"20"16,-1 0 13-16,0 6-74 0,-2 4-109 0,0 4-68 15,-2 6-34-15,0 5-20 0,0 4-13 0,1 4-7 16,0 4-3-16,1 2 0 0,0 4 1 0,0 2 1 15,1 2-1-15,0-1 4 0,1-1-3 16,0 2-5-16,2 0-7 0,0-4-9 0,2-1-12 16,-1-7-46-16,-4-3-116 0,3-6-74 0,-4-10-35 15,2-3-12-15,2-5-2 0</inkml:trace>
  <inkml:trace contextRef="#ctx0" brushRef="#br0" timeOffset="40825.26">23870 2364 204 0,'-2'-14'336'0,"-2"3"22"0,3 1 12 0,-1 1-124 16,4 3-104-16,3 0-58 0,2 0-37 0,5-2-18 15,3 2-15-15,5 2-4 0,1 0-4 0,4 2 2 16,4-1-2-16,3 3-2 0,-1 0 1 0,1 3-11 15,1-2-12-15,4 2-21 0,-2 0-36 16,-7 4-147-16,-3-5-77 0,-5-1-35 0,-5 0-11 16,0-1 6-16</inkml:trace>
  <inkml:trace contextRef="#ctx0" brushRef="#br0" timeOffset="-200581.93">21154 9560 49 0,'0'13'285'0,"2"1"21"16,-2-2 13-16,0-2-70 0,0-1-100 0,0 5-60 16,0-5-33-16,2 3-18 0,-2-2-13 15,2 4-10-15,0-4-10 0,0 3-3 0,0 1-7 16,2 0-8-16,-2-1-10 0,3-1-34 0,-2 0-114 15,1 0-80-15,-2-2-37 0,0 0-16 0,-1 2-4 16</inkml:trace>
  <inkml:trace contextRef="#ctx0" brushRef="#br0" timeOffset="-72302.91">24752 1440 85 0,'0'-5'275'0,"-5"-1"24"16,0 0-24-16,-1-2-58 0,-2 1-62 0,0-2-54 16,-1 2-38-16,2-1-17 0,-1-1-10 0,0 1-2 15,0 0-2-15,0 2 0 0,0 0 2 16,-1-2-2-16,1 0-3 0,1 2-4 0,-2 0 1 15,2-2-5-15,0 1 1 0,0-2 0 0,-2 2 2 16,2 3-1-16,-2-1-2 0,1 0 0 16,2 0 0-16,0 0-2 0,-4 0-1 0,4 0-2 15,-2 0 0-15,0-1-4 0,-2 2-4 0,1-4-1 16,-2 2-3-16,-2 0 0 0,1-1 0 0,-1 0 3 15,1 1-1-15,-3-1-1 0,-1-1 2 0,2-1 3 16,-2 2-1-16,1-2-2 0,0 3 2 16,2 0 1-16,-1-2-2 0,1-1-4 0,-2 2-1 15,1-2-2-15,-1 0 5 0,3 3 0 0,-3-1 0 16,1 0 0-16,1 1 0 0,-1-1 2 0,-1 0-8 15,-1 1-2-15,0 0 0 0,-1 0 2 16,0-4-1-16,-1 2-1 0,0-1 0 0,-1 1 1 16,-1 0-1-16,-1-1 0 0,1 0 2 0,-2 3-1 15,-2-2 2-15,0 0 3 0,0 0 1 16,-4-1 3-16,3 1 3 0,-2-2 6 0,-1 0 1 15,2 0 2-15,-1 0 3 0,3-1 1 0,-1 3-2 16,0-2-5-16,0 3-3 0,-1-2-2 16,2 2-5-16,-1-3 0 0,0 2-2 0,1-1 1 15,1 1 0-15,2 4 3 0,2-2-2 0,0 2 0 16,0-2 0-16,-2-1-2 0,3 0 3 0,0 3-1 15,-1 0 1-15,2 2-1 0,-3-2 1 0,1 0-1 16,0 0-7-16,-3-2 0 0,3 3 1 16,-2-4 0-16,0 4-1 0,3-1 0 0,-3 1 6 15,5 2-3-15,-1-1 0 0,-3 2-1 0,1 0 1 16,0 0 0-16,0-2-1 0,3 2-1 15,-1 0 1-15,2 0 0 0,-1 4-2 0,2-2 4 16,-1 0-1-16,2 2 1 0,1-4 1 0,1 2 2 16,3-1 0-16,0 0-5 0,1 1 3 15,0 2-1-15,0-4-4 0,0 2 1 0,-1-1-1 16,0 2 0-16,0 0 0 0,-2 0 1 0,-4 2 1 15,2 0-1-15,-5 1 1 0,1 3 1 0,-2-1-1 16,0 2-1-16,-2-3 0 0,1 1 1 16,-2 0-1-16,-1 0-4 0,2 0 3 0,0 0 1 15,-1-1 0-15,0 0 1 0,0-1 3 0,2 0 3 16,-1 1-1-16,1-1-2 0,2 0 1 0,1-1 0 15,0 0-1-15,1 0-1 0,1 0-1 16,2-2-1-16,0 3-2 0,2-2-5 0,1 2 3 16,-1 1 1-16,0 0 0 0,1 0 1 0,-2-4 0 15,2 0 5-15,-7 1-2 0,0 1-1 16,3 0 0-16,0 1-3 0,7 0 0 0,-1 2 0 15,-1 2-2-15,-2 0 1 0,-1 0 1 0,-1-1 1 16,-1-1 0-16,2 1-1 0,1 0 1 16,-1 1-2-16,-1 0 0 0,-2 3 2 0,4-3 0 15,-6 2 3-15,3-3-4 0,1-1 1 0,-1 2 0 16,0-1 0-16,2 4 0 0,-2-4-1 0,0 1 4 15,0 0 1-15,3-3-1 0,-2-1-2 0,2 1-1 16,-2 0-1-16,2-2 1 0,-1 1-2 16,1 1 2-16,3-3 0 0,-2 2 0 0,2 1 3 15,-2-2 0-15,-2 1-1 0,3 1 0 0,-1-1 3 16,2-2 1-16,-1 0-3 0,1 2-1 15,1-3 2-15,0 4-1 0,1-4-3 0,-1 3 0 16,-1 1 0-16,1-1 0 0,-2 0 2 0,-1 3-1 16,0-1 1-16,0 1 2 0,-3 0 0 15,0 4 2-15,0-3-1 0,-1 4 3 0,0-4-3 16,0 2 1-16,0-3 1 0,-2 1-1 0,2 1 3 15,0-1 2-15,-2 0 4 0,3 0 2 0,-2 0 1 16,2 0 2-16,-2-2-2 0,4 3-4 16,-1-4-3-16,1 2-1 0,0-1-1 0,2-1-1 15,0-1-1-15,0-1-2 0,2 2-3 0,0-1 1 16,1 0-2-16,-2 2 0 0,-1-4-1 0,2 4 1 15,-2-1 1-15,2 1 0 0,-1 0 0 0,0 0 1 16,0 0 0-16,0 2-1 0,1-4-1 16,-2 2-3-16,1 0 2 0,0 2-2 0,-2 0 2 15,0 3 1-15,1-2 0 0,-5 1 3 0,2 4 0 16,0 0-1-16,0-1-1 0,0-1 0 15,1 2 0-15,0-1 0 0,1-1-1 0,1 3-1 16,1-1 0-16,-4 0 1 0,2 2 0 16,2 1-7-16,1-2 4 0,-1 2 2 0,2 0 0 15,-3-1 0-15,1 5 0 0,2-1 6 0,0 3-3 16,5-5-2-16,0 3-1 0,0-2-3 0,1 0 0 15,-1 0 0-15,1-1 1 0,-1 0-1 0,0 2-1 16,0 1 0-16,3-1 1 0,-3 1 1 16,0 0 1-16,0 1-4 0,0-1 2 0,-3 0 3 15,2 1-1-15,0 0-2 0,-1 2 0 0,0-1 3 16,2 0 1-16,-2-1 1 0,1 2 0 0,0-3 3 15,1 0 0-15,0-1-1 0,0-2-1 16,0 1 0-16,0-3 0 0,0 4-1 0,1-3 0 16,0 1 2-16,1-2 1 0,2 1 1 0,-3-1 0 15,3 0 0-15,-2 2-3 0,1 0 2 16,0 0 1-16,0 2-2 0,-1-1 2 0,2-3 1 15,0 4 2-15,-1-3 0 0,2 1-1 0,-4 1-3 16,2-3-1-16,-1 4 0 0,-1-5-1 16,1 2 0-16,-1-1 3 0,1 2 2 0,-1-3 2 15,1 1-1-15,-1 2 1 0,-1-3-2 0,0 1-1 16,3-2 0-16,-2 1-3 0,1 1 1 0,1-2-3 15,1 2 1-15,-1 0 1 0,1-1-1 0,-3 0 0 16,2 1-1-16,2 2 1 0,1-3 1 16,0 3 1-16,1 1-1 0,2 1 0 0,-1 1-1 15,2 1-1-15,-1 0 0 0,0-2 0 0,2 5 1 16,1-4-1-16,2 2 0 0,2 0 1 15,-1-1-2-15,1 0-1 0,0 0-1 0,2 1 1 16,2-2 0-16,1 1-1 0,1-2 0 0,2 3 0 16,-2-3 0-16,4 2-1 0,0-3 0 15,2 2 0-15,2-1-1 0,4-1-1 0,0 1 1 16,4-2 1-16,1 5 2 0,1-3 2 0,0-1 3 15,3-1 1-15,-1-2 2 0,1-1-1 0,1-1 1 16,0-1-2-16,1-1 0 0,0-2-1 16,1 0 0-16,-1-4 1 0,-1 4-1 0,0-5-2 15,-1 0 1-15,3 0-1 0,0-2-1 0,1 0 0 16,2-1-2-16,-1 0 0 0,1-1 0 0,-2-2 0 15,1 1-4-15,-3-2 1 0,0 0 1 16,-3 0 0-16,1-2 0 0,-3 1-2 0,0-2 2 16,-2-1-1-16,1 0-1 0,-2-2 3 0,1-3-2 15,0-1 0-15,2 0 1 0,-2-4-2 16,1 0 2-16,2-2-1 0,2-1-2 0,-2 3 0 15,3-3 1-15,0-1-2 0,1-2-1 0,0-1-1 16,2 1 2-16,0-2 3 0,0-1 3 16,0-1 2-16,-2 0 3 0,1-1 3 0,0-2 0 15,0-1 1-15,-2 1-3 0,0-4 0 0,-3-1-2 16,-1 1 0-16,-2-3-2 0,-2-1-1 0,0 0 1 15,-1-2 0-15,-1-1 1 0,-1 1-1 0,1-4 0 16,-2-1-1-16,-2-2 0 0,2-1-1 16,-2 2-2-16,-2-5-1 0,2 0 1 0,-2 0 0 15,-2-2-2-15,3 0-1 0,-1-2 1 0,-1-3-1 16,-3 0-2-16,-1 0 0 0,-1-6 7 15,-2 2 1-15,-4-1 0 0,-2-2 2 0,-2 0 2 16,-2-1 3-16,0 0-6 0,-4 0 4 0,-6 1 0 16,-2-1-2-16,1 3 1 0,-2 2 1 15,3 0-1-15,-4 0 0 0,-2 4 0 0,-1 5 1 16,0-2 0-16,-5 5-1 0,-2 4 2 0,2-1 4 15,-3 5 3-15,2 3 1 0,-2 3 4 0,2 5 0 16,0 5-4-16,1 3-5 0,0 1-5 16,0 7-5-16,1 2-5 0,-1 4-4 0,-1 3-5 15,-2 4-7-15,-3 5-7 0,-2 4-14 0,-2 4-20 16,1 5-24-16,-1 1-32 0,1 3-41 0,2 3-43 15,-5 1-21-15,2-3-152 0,0-2-63 0,1-4-13 16,9-4 21-16,0-5 39 0</inkml:trace>
  <inkml:trace contextRef="#ctx0" brushRef="#br0" timeOffset="-71959.71">25720 2569 266 0,'10'5'311'0,"1"-1"16"16,6-3-31-16,2 0-113 0,5-1-66 0,3-1-37 15,3 0-17-15,2-2-10 0,1 2-5 0,3 0-2 16,0 1-22-16,1 0-4 0,-1 1-6 16,-1 3-11-16,-1 0-20 0,-4 2-27 0,-3 2-50 15,-7 4-139-15,-4-2-74 0,-7-3-33 0,-3 3-6 16,-4-2 10-16</inkml:trace>
  <inkml:trace contextRef="#ctx0" brushRef="#br0" timeOffset="-71772.51">25782 3074 339 0,'-5'10'380'0,"5"-4"18"0,4-1 3 0,1-2-157 16,4 1-106-16,4-4-61 0,1-4-29 0,4 1-16 16,5 0-8-16,2-1-5 0,2-2-4 0,4 2-4 15,3-1-7-15,0-1-7 0,2 2-13 16,0-2-28-16,0 0-42 0,-2 4-148 0,0-4-92 15,-1-2-45-15,3-3-15 0,1-4 13 0</inkml:trace>
  <inkml:trace contextRef="#ctx0" brushRef="#br0" timeOffset="-71101.71">28118 1794 178 0,'-13'-19'318'0,"2"1"21"15,-3 1 13-15,-2 2-116 0,0 1-92 16,-3-1-45-16,2 4-23 0,-2 1-13 0,-1 2-8 16,0 4-7-16,0 1-6 0,-3 3-10 0,-1 5-4 15,0 4-2-15,-4 2 2 0,-1 6 0 16,-2 1 4-16,-2 3 4 0,1 7 2 0,0 5-1 15,-4 4 0-15,1 2 1 0,0 2-2 0,0-3 0 16,1 3-2-16,-2 4-3 0,3 4-4 16,-1 2-4-16,0 4-2 0,4 4-5 0,2-1-2 15,-1 5 3-15,4-1 5 0,3 3 1 0,1 0 5 16,4 0 1-16,0 2 4 0,4-5 0 0,3 1-2 15,3 0-3-15,3-2-2 0,2 0-3 0,5-4-4 16,3-2-2-16,4-1-2 0,2-3-2 16,5-2-2-16,2-3 1 0,5-3 0 0,5-1 0 15,5-4-2-15,2-3-1 0,8-2 0 0,4-1-4 16,5-6-4-16,6-3-2 0,6-1-5 15,4-6 3-15,4-3 3 0,4-3 2 0,1-7 5 16,-1-3 3-16,1-3 3 0,-3-7-2 0,1-4-1 16,-1-7-2-16,0-6-1 0,-2-5-4 15,2-3-1-15,-5-7-2 0,-2-5-2 0,-3-4-2 16,-4-8-3-16,-4-3 1 0,-4-7 0 0,-6-4-3 15,-6-2 0-15,-5-1 1 0,-9-3 3 0,-7 2 7 16,-6-1 11-16,-7 2 13 0,-7 1 17 16,-7 0 14-16,-7 1 16 0,-6 3 17 0,-8 0 11 15,-8 3 11-15,-4 2 3 0,-3 4-6 0,-4 3-15 16,-5 4-19-16,4 2-18 0,-4 6-23 0,2 0-18 15,-1 8-15-15,-2 4-19 0,2 7-28 16,0 7-34-16,-1 5-45 0,1 8-50 0,0 6-63 16,0 8-64-16,3 8-175 0,-4-1-71 0,-2 2-14 15,-7-2 24-15,4 1 53 0,-1-1 69 16</inkml:trace>
  <inkml:trace contextRef="#ctx0" brushRef="#br0" timeOffset="-53551.67">951 4757 219 0,'-1'-7'303'0,"-1"0"20"0,1-2-28 15,-2 0-92-15,1 3-74 0,-2-1-35 16,3 1-15-16,-1 2-12 0,0 0-3 15,2-2-2-15,-2 3 1 0,1 0 1 0,0-1-5 16,-1 1 0-16,1-2-3 0,-1 5-3 16,1-1-1-16,1-2-4 0,0 2-2 0,0-7-2 15,0 4 0-15,0 0-2 0,0-4-2 16,0 2 0-16,0 0-5 0,0-2-6 15,0 4-2-15,0-2-1 0,0 3-5 16,0-4-3-16,0 4-4 0,0-1-1 0,0 4-1 16,-3-3-7-16,3 3-2 0,0 3-3 15,0 3-2-15,3 14-2 0,-3 5-2 16,1 5-5-16,1 5 2 0,1-2 2 15,-2 9-2-15,2 4 0 0,-1 8 2 0,1 2 9 16,1 4-1-16,-2 2 3 0,1-1 2 16,0-1 3-16,-2-4-1 0,1-2 0 0,-2-2-1 15,0-7-1-15,-2-3 1 0,-1-6-1 16,2-5 1-16,-4-4-2 0,-2-5 1 15,-1-1-1-15,-1-6-3 0,-3-4 0 16,-1 1-1-16,-3-2 0 0,-2-7-2 0,-1 0-3 16,1-7-9-16,-4-2-11 0,0-4-17 15,2-4-23-15,0-3-34 0,2-3-41 16,-2-8-68-16,-2-7-139 0,0-2-64 0,5-1-19 15,5-2 12-15,8 2 32 0</inkml:trace>
  <inkml:trace contextRef="#ctx0" brushRef="#br0" timeOffset="-53224.07">1054 4325 123 0,'2'-10'322'0,"-1"0"27"0,2 0 16 16,-3 4-84-16,2-1-108 0,0 2-67 0,-1 2-35 16,1 2-19-16,0 1-11 0,2 1-4 15,2 2 0-15,2 2-1 0,2 3 1 16,1 4-2-16,1 4-6 0,1 1-8 15,-1 5-4-15,1 1-5 0,-1 3-5 0,-1 5-4 16,1 5 1-16,-1 3 3 0,-2 2 2 16,0 8 1-16,-1-1 3 0,-2 4 4 15,-5 3-3-15,-1 0-5 0,-5 0-1 16,-1-1 2-16,2 1 0 0,-6-3-4 0,0-3-11 15,1-4-19-15,1-3-34 0,-11-4-96 16,1-6-143-16,-2-7-75 0,-4-7-32 0,7-6-2 16,1-7 22-16</inkml:trace>
  <inkml:trace contextRef="#ctx0" brushRef="#br0" timeOffset="-27796.03">2631 4704 132 0,'-1'-12'308'0,"-1"-1"23"0,2 1 18 0,0-2-96 16,0-2-91-16,0 1-47 0,0-1-19 0,2 0-11 15,-1 0-4-15,0-1-3 0,2-3-7 16,-3 4-5-16,0-1-7 0,2 2-7 0,-2 2-4 15,2 1-6-15,-2 1-1 0,0 1-3 0,0 1 0 16,0 3 3-16,-2 0-2 0,0 3-2 0,2 2-8 16,0-2-2-16,0 3-7 0,-7 0-6 0,3 0-6 15,2 3-3-15,0 1 0 0,6 2-4 16,-2 1-1-16,0 5 0 0,1 4-1 0,1 3 1 15,1 4-1-15,-1 5 1 0,0-1-2 0,0 5-2 16,-1 4 0-16,0 0 0 0,1 4-2 0,-1 1-1 16,1 4 1-16,0 0 0 0,1 2 2 0,-2 2 2 15,1-1 2-15,1-2 1 0,-1 2 2 0,1-3 4 16,-1-4-2-16,1-2 0 0,-1-5 1 0,2-2-2 15,1-4 0-15,-2-2-1 0,1-5 2 0,-1-3-2 16,1-2 0-16,-1-3-1 0,1-4 2 0,0-2-1 16,-1-1-2-16,0-2 1 0,2-4-1 0,1 0 9 15,-1-4-6-15,3-2 2 0,1-6-2 16,2-2-4-16,-1-5-1 0,3-3-8 0,-2-1 1 15,4-6-3-15,-3-5 2 0,2-3 4 0,-3-1 2 16,1-2 4-16,-1-2 3 0,-3-1 1 0,2-1 3 16,-4 0-1-16,0 2 1 0,-2-1-3 0,-2 0 1 15,-1 0 1-15,-1 6-2 0,-2-1 0 0,-2 3-1 16,-1 8-3-16,-1 3 1 0,-1 0 0 0,0 5 0 15,0-4 3-15,-1 3-3 0,1 2-1 0,-3 5-1 16,2 3-1-16,-4 2-2 0,2 3-4 0,-4 4 3 16,0 2-1-16,0 4 1 0,2 3 0 0,0-4 2 15,-1 5-1-15,4 1 1 0,-1 0 0 16,1 2-1-16,1 0 0 0,1 2 1 0,3 1-1 15,1-1-1-15,1 3 0 0,1-1 1 0,1 2 0 16,3 2-1-16,1-3 0 0,1 1 0 0,1-1 2 16,1 1-1-16,4-2 1 0,1 1-1 0,2-3 2 15,5 1 2-15,-1-1 0 0,2-2 0 0,2-3-4 16,0 8-5-16,2-4-18 0,3-4-12 0,0-4-18 15,2-10-30-15,-1-1-33 0,-1-3-43 0,-2 4-149 16,-5-1-76-16,-1-3-27 0,-3 0 7 0,3-4 20 16</inkml:trace>
  <inkml:trace contextRef="#ctx0" brushRef="#br0" timeOffset="-27546.43">3472 4819 229 0,'3'0'346'15,"1"-1"21"-15,-1-2 11 0,3 0-132 0,3-3-95 16,0 2-53-16,2-6-31 0,4 2-13 0,0-2-6 16,3 0-6-16,2-1-7 0,-1 1-8 0,2 1-7 15,-1-1-6-15,1 1-5 0,0 2-6 16,-2 3-2-16,0 2-7 0,-1 2-9 0,-2 0-14 15,-1 3-13-15,-5 4-15 0,0 3-18 0,-6 2-17 16,-4 3-82-16,-1 0-103 0,-6 1-46 0,-4 6-17 16,-3-2 1-16,-2 8 15 0</inkml:trace>
  <inkml:trace contextRef="#ctx0" brushRef="#br0" timeOffset="-27374.83">3521 5234 257 0,'2'5'341'16,"0"-1"21"-16,1-3-15 0,1-2-107 0,0-3-87 15,4-3-53-15,0-1-25 0,2-2-21 16,0 0-8-16,3-2-6 0,2 0-6 0,-2-1-9 15,4 3-9-15,-1-3-2 0,3 1-5 0,1 1-6 16,0-2-3-16,2 3-8 0,2 1-15 0,0 0-22 16,5 3-30-16,-2-1-63 0,0-3-137 0,1 2-64 15,-3-1-25-15,0 3 2 0,-1 3 17 0</inkml:trace>
  <inkml:trace contextRef="#ctx0" brushRef="#br0" timeOffset="-26782.03">4812 4780 195 0,'1'-13'333'15,"-1"-1"23"-15,-1 0 13 0,-2-1-108 16,-1-1-97-16,0 3-48 0,0 0-25 0,-3 1-11 15,0 1-11-15,3 1-8 0,-2 1-10 0,-2 3-8 16,-1 0-11-16,0 0-9 0,-2 3-6 0,-2 3-8 16,-2 2 1-16,-3 2-3 0,0 5 1 15,-4 0-1-15,0 7-1 0,1 1 1 0,-2 1-1 16,0 3-2-16,-1 3-1 0,1 1 4 0,0 1-1 15,1 3 0-15,4-1 6 0,0 1-4 16,5-1-2-16,2 1-5 0,2-3 0 0,3 1 0 16,4-1-7-16,0-4 3 0,4-3 3 0,0 1 3 15,4-5-1-15,0-5 4 0,4 0-6 16,3-6 2-16,1-4-1 0,6-8 2 0,-1-4-1 15,1-1 0-15,3-6 5 0,-1-2-4 0,-1-6-1 16,2-5-4-16,0-1-1 0,-4-2 1 0,-1-1 0 16,-2-1 2-16,-4 0 2 0,-1-4 1 0,-2 2 1 15,-3-3 0-15,0-1 1 0,-2 0-1 16,0-1-2-16,-1 0 2 0,0 5-1 0,0 0-1 15,-2 5 0-15,0 3-2 0,1 3 1 0,-2 5 1 16,1 3-2-16,1 4 1 0,-2 3 1 0,1 0 0 16,-1 6-2-16,3 1 0 0,-2 4-2 15,2 2 1-15,-1 4-3 0,2 0 1 0,0 4 1 16,0 5 1-16,1 2 0 0,-1 4 0 0,1 4 1 15,-1 1-2-15,0 5 0 0,-2 2-2 16,0 3 1-16,2 3-1 0,-1 1 0 0,0 1 2 16,1 2-1-16,-3 0-1 0,1 1 0 0,-1-1 0 15,2-2 1-15,0-6-5 0,-3 1-5 16,4-5-12-16,-2-3-21 0,2-4-26 0,3-5-28 15,-2-6-39-15,-1-3-143 0,0-5-70 0,4-3-25 16,4-5 3-16,0-6 15 0</inkml:trace>
  <inkml:trace contextRef="#ctx0" brushRef="#br0" timeOffset="-26532.43">5087 4570 202 0,'0'-3'354'0,"-1"-4"28"15,-1 4 19-15,0-1-107 0,2 4-110 0,0-3-62 16,2 2-39-16,0 1-27 0,1 0-19 0,-1 1-10 15,3 2-9-15,2 1-5 0,-1-1-3 16,4 4 2-16,-2 3 0 0,1 1-1 0,4-1-5 16,-2 6 1-16,2-1-2 0,-3 3-3 0,4 2-1 15,0-1 0-15,0 1-1 0,1 3-1 16,2-2-1-16,-7 3 0 0,4 0-6 0,-1-3-8 15,-1-1-12-15,1-2-16 0,-2-2-20 0,0-5-20 16,-1-3-22-16,-2-2-81 0,-2-3-102 0,-3-6-47 16,0-5-14-16,1-2 5 0,0-3 18 0</inkml:trace>
  <inkml:trace contextRef="#ctx0" brushRef="#br0" timeOffset="-26142.43">5398 4404 307 0,'0'-10'344'0,"3"1"17"0,-3 4-31 0,0 2-119 16,1 0-88-16,0 3-49 0,0 2-25 0,3 2-14 15,0 4-6-15,-2 2-2 0,0 6-4 16,1 3-5-16,0 1-4 0,0 6-5 0,-1 1 2 16,-1 6-3-16,-1 1-3 0,0 1-2 0,0 6-2 15,-1 0 0-15,-1 4-4 0,-3 2-2 16,1 0 0-16,0 0 2 0,-1-2 3 0,-4-5 3 15,3 1 5-15,-1-6 4 0,-3-3 3 0,0-3 2 16,-1-5 0-16,-1-2-1 0,1-2 3 0,-1-5 0 16,-1-2-1-16,1-3 2 0,-1-4-1 0,1-2 1 15,1-4-9-15,-1-4 2 0,3-2 1 16,0-4-4-16,2-3-1 0,-2-2-2 0,4-2 3 15,3-1-3-15,2 1-2 0,2-5 1 0,0 5-2 16,2-3 3-16,4 2-1 0,-2 2-3 0,3 1 1 16,1 0 2-16,4 0-1 0,-2 0-1 15,3 0-1-15,0 2 4 0,4 4-2 0,-2 1-4 16,3-1-1-16,0 2 4 0,0-2-2 0,1 0-9 15,-1 5-5-15,0 1-12 0,-3 0-21 16,-2 3-30-16,-1 0-31 0,-5 4-126 0,-4-1-100 16,-4 2-43-16,-5 3-10 0,-1 0 12 0,-6 2 24 15</inkml:trace>
  <inkml:trace contextRef="#ctx0" brushRef="#br0" timeOffset="-25752.43">4291 5783 8 0,'-4'6'310'0,"1"-1"34"0,1-1 22 15,0-2-30-15,1 2-108 0,-2 0-74 16,0 0-45-16,3-2-27 0,0-1-13 0,2 2-13 15,-1-3-9-15,-1 0-11 0,0 0-7 0,2 0-3 16,0 0-6-16,2 0-3 0,2 0-1 16,3 0 1-16,0 0 3 0,3 0 0 0,4-3-4 15,3 2 5-15,5-1 3 0,3-2 4 0,4 0 2 16,8-2 0-16,3 0 3 0,4-2-5 15,4 0-6-15,4-1-4 0,3 1-6 0,1-1-3 16,4 2-3-16,-1-2-2 0,-1 3-1 0,-2 0-2 16,-3-1-1-16,-4 4 0 0,-5-1 0 0,-5 4 0 15,-4-3 1-15,-4 3 0 0,-8-1-1 16,-3 1-1-16,-3 0-1 0,-6 0-4 0,-4 0-7 15,1 0-9-15,-6 1-10 0,-3 2-14 0,-2 1-23 16,-5 6-27-16,-2-1-26 0,-8 3-105 0,-2 2-112 16,-4-2-50-16,-4 3-10 0,-1 3 11 15,-2 2 22-15</inkml:trace>
  <inkml:trace contextRef="#ctx0" brushRef="#br0" timeOffset="-25175.22">4894 6373 52 0,'11'-13'325'0,"1"-2"30"16,-3-1 18-16,-1-1-36 0,-2 1-124 0,-1-3-72 16,0 2-35-16,-2 1-18 0,-1 1-8 0,1 1-5 15,-3 3-10-15,-3 1-9 0,-1 2-12 16,-2 1-10-16,-4 4-11 0,-2 1-9 0,-3 4-7 15,-3 2-3-15,-3 6 0 0,-2 4-1 0,1 4-2 16,-4 3 2-16,-1 3 1 0,-1 3-1 0,0 3-1 16,0 1 1-16,1 2-1 0,1 1 2 0,4-1 0 15,1 1 1-15,4-1-1 0,1 0 0 16,3-2-1-16,5-3 0 0,2-3-2 0,2-4 0 15,4-1 0-15,2-2 0 0,3-4 0 0,2-4 4 16,5-3-1-16,1-4 0 0,5-4 1 16,1-5 0-16,4-4-3 0,-1-5-8 0,2-2-5 15,-1-6-7-15,1-2-8 0,0-2-8 0,-2-5-5 16,-4-3-4-16,2-4-2 0,-4-3 0 15,-2-3 3-15,-2-3 5 0,0-3 5 0,-2 2 0 16,-1-4 9-16,-2 2 10 0,-1 2 10 0,-4 2 6 16,1 4 9-16,0 3 8 0,-3 3 5 0,4 5 1 15,-3 5-1-15,1 2-2 0,-1 5-5 16,0 1-3-16,3 7-2 0,-1-2-7 0,-1 5-2 15,1 3-5-15,0-1 0 0,-1 4 0 0,1 0-1 16,0 6 1-16,-1 1 0 0,1 3 3 0,-2 3-2 16,1 4 2-16,-2 2 2 0,0 5 1 15,0 4 0-15,0 3 1 0,0 6 2 0,0 3 0 16,-2 2 0-16,1 3 0 0,1 4 1 0,-3 1 1 15,2 2 0-15,0 2-4 0,-2-2-1 16,2 0-2-16,1-1-1 0,1-3-1 0,3-2-1 16,0-2-2-16,0-6-10 0,3-2-11 0,1-7-19 15,-2-4-26-15,2-5-25 0,-4-5-118 16,3-8-109-16,-2-4-49 0,1-7-14 0,2-4 6 15,2-6 18-15</inkml:trace>
  <inkml:trace contextRef="#ctx0" brushRef="#br0" timeOffset="-24769.62">5274 6160 184 0,'0'-7'348'16,"0"-2"28"-16,-2 2 16 0,0 2-89 0,1 2-106 15,-1 2-61-15,1 1-39 0,0 0-27 16,0 3-16-16,-2 3-14 0,-1 4-10 0,-1 6-5 16,-2 4-2-16,-1 5 1 0,4 2 2 0,-4 5-5 15,0 3 0-15,3 2-3 0,0 1-2 16,1 3-1-16,-1-2-3 0,4 2-4 0,-2-1 0 15,3-2-3-15,3-2-1 0,-2-1-2 0,5-3 0 16,-1-3 1-16,2 1-2 0,2-5-1 0,2-2 0 16,-1-5-3-16,4 0-7 0,0-8-9 0,-1-1-15 15,2-5-18-15,1-4-26 0,0-6-32 16,0-5-98-16,-4-9-118 0,1-1-52 0,-3-3-18 15,-3-5 8-15,-1 0 25 0</inkml:trace>
  <inkml:trace contextRef="#ctx0" brushRef="#br0" timeOffset="-24598.02">5108 6522 150 0,'-4'2'329'0,"3"-1"21"16,1-1 15-16,3 0-96 0,3-3-108 0,7 0-65 15,2-4-33-15,5-1-21 0,3-4-14 16,3-1-10-16,2-3-6 0,5 0-5 0,1-2-11 15,0-3-17-15,3 1-31 0,-5-1-153 0,0-5-88 16,-1-3-47-16,-2 1-20 0,1-6 2 0</inkml:trace>
  <inkml:trace contextRef="#ctx0" brushRef="#br0" timeOffset="-24301.62">6051 5502 278 0,'-7'-7'355'15,"0"1"23"-15,1 0 8 0,3 0-130 0,0 2-88 16,2 0-48-16,1 2-30 0,1-4-19 0,2 4-17 15,0 0-15-15,3-5-13 0,5 2-10 16,1 1-7-16,0 0-5 0,1 1-1 0,2 1 0 16,0 1 1-16,2 1 0 0,1 0-3 0,-1 1-3 15,4 1-12-15,-2 1-22 0,-1 3-32 16,0-2-54-16,-2 6-156 0,-5 0-79 0,-2-3-32 15,-4 3-4-15,0-5 19 0</inkml:trace>
  <inkml:trace contextRef="#ctx0" brushRef="#br0" timeOffset="-24145.62">6140 5690 244 0,'1'10'365'0,"0"-2"20"0,2-2 15 16,2-1-127-16,3-2-100 0,-1 0-62 0,5 0-30 16,1-3-14-16,4-3-11 0,2 0-9 15,1-1-13-15,4-2-12 0,1-1-20 0,-1 0-27 16,-2 1-37-16,0-3-79 0,-4-5-148 0,0-2-78 15,-5 2-34-15,-1-3 0 0,-5 0 21 16</inkml:trace>
  <inkml:trace contextRef="#ctx0" brushRef="#br0" timeOffset="-23412.42">7001 5004 36 0,'6'-25'321'15,"-1"-1"34"-15,-3-3 28 0,-1 3-33 16,-1 1-116-16,-1 1-68 0,-1 4-37 0,-3 3-19 15,-1-3-16-15,0 5-7 0,0-1-12 0,-1 5-10 16,-2 1-11-16,-3 3-15 0,0-1-11 16,-3 5-9-16,3 3-9 0,-2 3-5 0,0 5-4 15,-2 2-4-15,-1 6 0 0,-3 2-1 0,-1 7-1 16,1 1-1-16,0 5 1 0,-1 2-2 0,5 3 1 15,-1 0 2-15,2 0 1 0,3 1 2 16,2 0 2-16,4-3 4 0,1 2-2 0,3-3 1 16,4-2 1-16,3-2-1 0,1-2 0 0,4-5-1 15,2-4 1-15,3-7-3 0,4-4-5 0,5-7-7 16,4-4-11-16,0-9-15 0,4-4-22 15,0-10-21-15,1-5-15 0,-1-5-9 0,0-2-2 16,-3-6 7-16,-2 1 13 0,-4-2 20 0,-4-3 16 16,-1 1 17-16,-5 0 12 0,-2-3 8 15,0 2 5-15,-5-2 4 0,-2 2 1 0,0-2 0 16,-3 3 4-16,0 2 4 0,-1 0 9 0,0 4 6 15,-1 6 10-15,0 5 8 0,0 1 4 16,-2 8 0-16,3 3-3 0,0 5-9 0,0 2-7 16,0 3-6-16,4 5-4 0,-2 4 0 0,3 4 2 15,1 2 5-15,-1 1 1 0,2 7 5 0,-2 4-1 16,2 1 0-16,0 7 2 0,-2 1 0 0,-1 7-3 15,-1 5-3-15,2 6-5 0,-2 3-5 16,2 4-4-16,-1-1-5 0,0 2-3 0,-1 5-5 16,3 0-7-16,1 2-13 0,-3-2-21 0,3-3-31 15,-5-1-123-15,-1-8-113 0,2-6-54 0,0-6-21 16,7-11 5-16,1-7 22 0</inkml:trace>
  <inkml:trace contextRef="#ctx0" brushRef="#br0" timeOffset="-22960.02">8124 4377 160 0,'-14'-3'325'15,"2"-1"22"-15,-1 3 14 0,-1 1-106 0,1 1-100 16,-1 5-54-16,-1 3-26 0,0 4-11 15,-2 3-5-15,0 3-1 0,2 1-1 0,0 6-2 16,2 1-5-16,-2 7-5 0,3 3-4 0,0 4-4 16,1 1-5-16,3 3-5 0,1 3-4 15,1 1-5-15,3-1-5 0,2 4-2 0,1 3-3 16,3-4 0-16,2 2 0 0,3 0-1 0,1-3 1 15,2-2-3-15,4-3 1 0,-1-2 1 16,5-4-3-16,0-5-4 0,3-7-15 0,3-5-21 16,3-5-42-16,1-12-68 0,2-8-158 0,1-6-79 15,-2-5-34-15,0-4 0 0,3-3 24 0</inkml:trace>
  <inkml:trace contextRef="#ctx0" brushRef="#br0" timeOffset="-22336.02">8677 4779 60 0,'-5'-9'312'16,"-1"-1"22"-16,-1 3 14 0,-1-1-56 0,-1 3-122 16,-3 2-67-16,0 1-40 0,-1 4-19 0,-2 1-10 15,0 4-9-15,0 3-3 0,0 0-5 0,2 5-3 16,-1 1-1-16,0 5-2 0,2 3 1 0,-2 2-3 15,5 3 1-15,2 1 2 0,0 2-1 16,3 2 0-16,1 0 0 0,3-2 1 0,4 2 2 16,2-3-3-16,1 1-1 0,3-3 0 0,-1-3 0 15,7-1-2-15,0-3 0 0,0-1-1 16,2-3-1-16,1-2-3 0,2-8-2 0,-1-5-2 15,1-6-2-15,1-5-3 0,-1-6 0 0,-2-2 0 16,3-4 0-16,-3-1 0 0,-3-4-1 16,-3-3 2-16,-5-1 2 0,-3-1 3 0,-4-6 2 15,-1 1 2-15,-4 0 4 0,-2 0 9 0,-3 2-5 16,-2 4-1-16,-1-1 0 0,-3 8-4 0,2 3-1 15,-5 2-11-15,-1 10 1 0,2 2-3 16,-3 6-4-16,3 4-9 0,1 4-11 0,2 1-16 16,4 1-20-16,0 2-80 0,2-1-122 0,2 0-58 15,-4-1-23-15,6 1-1 0,3 1 12 0</inkml:trace>
  <inkml:trace contextRef="#ctx0" brushRef="#br0" timeOffset="-21961.62">9151 4902 256 0,'0'0'359'0,"0"0"21"0,1 2-8 16,-1-2-113-16,0 1-102 0,0 0-66 0,0 5-43 16,0 0-20-16,-1 4-13 0,0 2-1 0,-2 5-4 15,0 3 2-15,-1 3 1 0,1 5-5 0,-4 1 1 16,0 0 0-16,3 0 3 0,-1 3-4 0,-1 0 2 15,1 1 3-15,0-4-9 0,0-1-11 16,3-3-21-16,0-4-27 0,0-4-59 0,-2 0-148 16,1-7-74-16,2-5-32 0,1-5-4 0,4-7 13 15</inkml:trace>
  <inkml:trace contextRef="#ctx0" brushRef="#br0" timeOffset="-21540.42">9429 4780 28 0,'1'-7'328'0,"-1"-2"33"0,-1 2 25 0,-1-1-32 16,0 2-111-16,0 0-89 0,-2 2-52 0,2 0-30 15,-1 0-21-15,-1 3-20 0,-3 1-11 0,3 1-9 16,-4 5-6-16,0 0-4 0,-2 4-3 0,1 3 1 15,-2 6-2-15,-1 4 1 0,1 0-1 16,1 5 0-16,-2-1 0 0,5 5 3 0,-1-4 0 16,1 5 1-16,2-1 8 0,2 0-2 0,3 0 2 15,2-3-1-15,1 2 1 0,3-3-3 0,1 1-4 16,5-3 2-16,2-3 1 0,-2-1 0 15,4-5-1-15,-1-2 1 0,2-6 1 0,0-3-1 16,-1-5-2-16,2-6-2 0,0-3-1 0,2-7 1 16,-5-3-4-16,-1-6 0 0,-3-3-1 15,-2-1 3-15,1-2 2 0,-6-2 3 0,-1-3 2 16,-5-4 1-16,-2 0 2 0,-1 1 1 0,-2 2 2 15,-1 3-2-15,0 2-1 0,-4 3 0 16,0 4-2-16,-2 7-10 0,-2 3-7 0,-4 6-7 16,1 2-9-16,-1 6-12 0,2 4-12 0,2 4-14 15,1 4-22-15,3-1-51 0,0 6-136 0,2 0-65 16,1-3-28-16,4 0 3 0,5-8 11 0</inkml:trace>
  <inkml:trace contextRef="#ctx0" brushRef="#br0" timeOffset="-21166.02">9782 4729 306 0,'11'-7'346'16,"-3"0"17"-16,-1 4-18 0,0-4-133 15,1 4-89-15,0-1-52 0,-1 4-31 0,2-3-15 16,-5 3-10-16,2 3-4 0,2 1-2 0,-1-1-2 15,0 6-2-15,0 2 2 0,0 3-1 16,0 4 2-16,0-1-2 0,-4 1 2 0,1 4 1 16,-3 1-1-16,-2 4-1 0,-3 4 1 0,-4 3 2 15,-1-2 4-15,-1 2 4 0,-1 0 5 0,-2-3 2 16,1-1 3-16,-4-1 2 0,3-3 0 0,-2-2-2 15,5-4-3-15,-1-1-1 0,2-3-4 16,2-3-3-16,2-1-3 0,0-4-1 0,2-1-5 16,0-2-2-16,2 0-1 0,1-2-6 0,1 0 3 15,2 0 4-15,0-2 3 0,4-1 4 0,0 0 1 16,3-1 8-16,3-2-4 0,2 0-6 15,3 0-4-15,3-2-3 0,-5-4-5 0,2 2-10 16,-1-3-13-16,1-2-21 0,7 0-29 0,2 1-36 16,0-2-98-16,-2 2-117 0,0 0-55 15,-1-3-14-15,3 0 10 0,1 1 27 0</inkml:trace>
  <inkml:trace contextRef="#ctx0" brushRef="#br0" timeOffset="-20495.22">11103 4804 15 0,'-8'-16'315'0,"0"-5"32"0,-1-1 19 16,-2 1-23-16,1 1-136 0,0 0-75 0,-4 3-41 16,0-1-20-16,-2 3-12 0,2 2-8 0,-3 0-8 15,1 3-7-15,-3 4-7 0,2 2-9 16,-3 2-8-16,-1 4-5 0,1 0-2 0,-1 6-2 15,-1 0-1-15,3 7 1 0,1 1-4 0,2 4 3 16,4 0 1-16,1 5 1 0,2 1-1 16,3 3-2-16,2 2 4 0,4 2-4 0,3-1-1 15,3 4-1-15,3-1 1 0,2 1 1 0,2-1 1 16,3 1 1-16,0-3 0 0,1 1 1 0,3-1-4 15,-4-3-2-15,1 3-2 0,-2-5-3 16,0-1-5-16,-5-6-2 0,-2-2 1 0,-1-4 3 16,-2-4 2-16,-4-1 4 0,-2-1 1 0,-4-2 3 15,-3-3 1-15,-2 0 0 0,-2-3-1 0,-2-2 0 16,-3-3 1-16,-2 2 1 0,1-4 0 0,0 1 4 15,1 1 1-15,2-3 1 0,1 0 0 16,6 1 0-16,-1-4-3 0,6 1-5 0,0-3-2 16,7-1-8-16,3-2-4 0,3-2-3 0,6-1-5 15,3-2-4-15,2-1-3 0,3-2 0 16,3 2 1-16,0 0 4 0,3-1 4 0,2 0 6 15,-2 2 4-15,1 0 2 0,-2 1 4 16,-1 2 0-16,-3-1 3 0,1 5 1 0,-4-1 3 16,-2 2 2-16,-1 2 4 0,-4 3 0 0,-2 1 3 15,-3 3 1-15,-1 2 0 0,-2 1 1 0,-2 1 0 16,0 6 2-16,-3 0 2 0,0 5-1 0,-2 2 2 15,-2 5 0-15,1 3-3 0,0 0-1 16,-3 4-4-16,2-1-1 0,1 0-3 0,-2 3 0 16,3-3-2-16,3 2 1 0,-2-2-1 0,1-2 1 15,3 0-2-15,-1-1-4 0,0-3-6 0,3-5-12 16,-1 0-12-16,2-6-17 0,4-2-22 15,1-9-22-15,1-4-95 0,1-7-107 0,0-6-47 16,1-1-18-16,-1-4 5 0,2-1 16 0</inkml:trace>
  <inkml:trace contextRef="#ctx0" brushRef="#br0" timeOffset="-20089.62">11508 4802 132 0,'3'-10'358'16,"-1"2"30"-16,-2 1 21 0,1 3-74 0,-1-2-125 16,0 3-86-16,0 3-54 0,1 3-34 0,2-1-15 15,-3 3-8-15,3-2-2 0,0 4-3 0,-1 3 1 16,2 4 5-16,-1 6-6 0,2 1-6 0,-1 3-2 15,2 1-1-15,-2 1-1 0,2 3 1 16,-1 2 1-16,2 3 5 0,-2-3-2 0,0 0 2 16,1-3-1-16,-1-1 1 0,1-5-2 0,0-3-6 15,-1-5 2-15,-3-2-2 0,0-2 2 0,2-3 0 16,0-5-4-16,1-5 2 0,2-7-1 15,-3-3-1-15,1-3-4 0,3-3-1 0,-2-2 0 16,3-4-2-16,-1-3-1 0,1-1 0 0,2-3 1 16,0 5 2-16,-1-1-1 0,2 3 4 15,-1 2 0-15,-2 3 2 0,3 4-1 0,-5 3 1 16,-1 1 5-16,3 4-3 0,0 4 1 0,-1 2 2 15,-1 2 1-15,3 3 1 0,-2 4-1 16,3-3 4-16,0 8 3 0,0-1 2 0,1 3 2 16,0 2 0-16,-1 4 0 0,0 3-2 0,-1-1-1 15,-1 3 0-15,0 0-2 0,1 3 2 0,-2 1 2 16,-2-1 2-16,0 1-1 0,0-2 0 0,0-2-2 15,-2-2-7-15,-2-7-17 0,1-5-21 16,0 1-31-16,1-12-35 0,-6 0-161 0,-3-8-82 16,-4-4-29-16,-3-1-4 0,0-3 15 0</inkml:trace>
  <inkml:trace contextRef="#ctx0" brushRef="#br0" timeOffset="-19933.62">11782 4414 165 0,'-3'-2'372'0,"1"-4"28"0,1 5 14 0,0 0-70 15,-1-1-154-15,1 2-84 0,1 0-54 16,1 2-33-16,1 0-33 0,2 4-38 0,-1-3-96 16,0 3-130-16,1-2-69 0,-3 0-31 0,5-2-1 15,-1-2 20-15</inkml:trace>
  <inkml:trace contextRef="#ctx0" brushRef="#br0" timeOffset="-19512.41">12606 4495 274 0,'4'-19'346'0,"-1"0"30"0,-2 2-9 0,2 2-99 15,-3 4-78-15,1 1-50 0,1 4-28 0,-2 0-22 16,0 3-22-16,0 2-20 0,0 1-17 16,0 1-10-16,-3 4-9 0,3 3-6 0,0 2-1 15,0 7-1-15,3 4 3 0,-2 6-2 0,3 4 2 16,-3 6-1-16,-1 6-2 0,-1 2-1 0,-3 4 0 15,1 6-4-15,-2 6-1 0,0 1 1 16,1 3 3-16,2 0 2 0,4-2-4 0,-1-8 0 16,2-4-10-16,2-6-14 0,0-6-20 0,3-8-25 15,3-7-30-15,3-7-47 0,-1-4-146 0,2-12-68 16,1-6-25-16,2-7 1 0,2-8 17 15</inkml:trace>
  <inkml:trace contextRef="#ctx0" brushRef="#br0" timeOffset="-19153.61">12975 4689 192 0,'2'-15'355'15,"1"0"29"-15,-3 1 21 0,0 3-96 0,0 2-113 16,-3 5-65-16,3 1-37 0,-1 0-30 16,0 3-20-16,-2 3-25 0,-2 1-8 0,1 5-8 15,-2 3-6-15,-4 2 0 0,2 6 1 0,0 5 9 16,0 1-3-16,0 5-4 0,2 2-1 0,0 4 0 15,2 1-4-15,2-3-3 0,0 2 2 16,4-2 3-16,0-1 3 0,3 1-2 0,2-5 4 16,2-5 1-16,0-1 2 0,2-3-1 0,2-5-1 15,-1-1 0-15,3-5-2 0,-2-4 1 0,2-4-1 16,2-6-1-16,-1-5 0 0,1-6 0 15,0-4 1-15,-1-4 0 0,0-4 3 0,-4-4 4 16,-1-4 3-16,-1-4-3 0,-2-1 4 0,-5-2 1 16,-2 1 5-16,-1-1 3 0,-2 3 3 15,-3 2 15-15,-4 3-7 0,-2 7-6 0,-2 0-7 16,-5 9-7-16,-1 3-9 0,-3 5-15 0,-2 4-2 15,-1 2-6-15,1 8-16 0,4-1-19 16,1 6-21-16,5 1-26 0,0 1-46 0,4 1-145 16,0-2-66-16,0 2-23 0,2 1-1 0,2 3 18 15</inkml:trace>
  <inkml:trace contextRef="#ctx0" brushRef="#br0" timeOffset="-16267.61">13650 4543 190 0,'0'-15'310'0,"0"-1"23"0,1 2-1 15,0-2-103-15,0 1-87 0,1 1-41 0,-1 1-15 16,1 2-14-16,0 0-5 0,-2-1-3 16,3 8-5-16,-2-4-5 0,0 3-10 0,1 1-5 15,-1 1-6-15,0 1-9 0,-1 1-7 0,0-1-6 16,0 2-3-16,2 2-5 0,0 3-1 0,0 3 0 15,2 4 4-15,-3 2 1 0,2 2 2 16,2 3 2-16,0 5-1 0,-1 3-2 0,-1 3-3 16,0 3-2-16,-1 2 0 0,0 2-6 0,-2 1 0 15,2 4 2-15,0 0 1 0,-1 1-3 0,-1-2 3 16,0-2 3-16,0-2-3 0,0-5-4 15,0-1-7-15,-1-3-8 0,-1-6-16 0,0-3-15 16,2 1-19-16,0-7-18 0,0-4-18 0,0-2-52 16,-3-1-119-16,3-6-52 0,-1-4-17 15,1-5 1-15,2-6 13 0</inkml:trace>
  <inkml:trace contextRef="#ctx0" brushRef="#br0" timeOffset="-15986.81">14046 4443 254 0,'1'-4'346'0,"-1"2"19"0,0 0-12 0,0 2-121 16,0 2-95-16,0 4-62 0,0 0-37 0,0 4-17 15,-1 4-10-15,-1 3-1 0,1 7-3 0,1 2-2 16,-3 7-3-16,1 0 0 0,-1 6-2 0,2 2 0 15,-1 2-4-15,0 1-1 0,2 1 1 16,-3 1 0-16,2 2 3 0,0-3 0 0,1 2 5 16,0-2 1-16,0-4 2 0,0-2-2 0,0-4 0 15,0-5-6-15,0-3-7 0,0-7-8 16,0-4-8-16,0-3-7 0,0-4-15 0,-2-4-32 15,-1-5-109-15,-1-7-84 0,-1-3-40 0,0-7-18 16,-1-2 1-16</inkml:trace>
  <inkml:trace contextRef="#ctx0" brushRef="#br0" timeOffset="-15768.41">13731 4528 303 0,'-4'-13'374'0,"0"3"29"0,2 3 1 0,-4-2-129 16,3 2-99-16,2 2-63 0,-1 2-40 0,5-1-29 15,1 1-19-15,4 0-11 0,1-2-8 16,5-1-5-16,4 3-3 0,4-2 2 0,1 3-3 16,3-1-10-16,2 2-17 0,0-1-22 0,2 2-32 15,-2 0-107-15,0 0-117 0,-2 0-55 16,0-2-17-16,-3 1 6 0,1 0 23 0</inkml:trace>
  <inkml:trace contextRef="#ctx0" brushRef="#br0" timeOffset="-15440.81">14400 4351 131 0,'2'-1'341'0,"-1"0"28"15,0-1 17-15,-1 0-87 0,0 0-111 0,2 2-79 16,-2 0-51-16,2 2-28 0,0 2-16 0,-1 4-7 15,2 2-6-15,-1 2 2 0,3 4 2 16,-1 4 2-16,1 4 1 0,-1 4 2 0,0-1 3 16,-2 7-2-16,1 1 1 0,0 4 0 0,-2 2 1 15,1 2 0-15,-1 4-4 0,1 0 0 0,1 4 0 16,2-2 0-16,-1 2-1 0,2-5-1 15,-1-1 1-15,2-3-1 0,-1-4 2 0,3-3 0 16,-3-3-2-16,2-6 0 0,1-2 0 0,-1-6 1 16,0-2-1-16,1-5-2 0,3-2-2 15,-2-5-7-15,3-4-13 0,-2-4-21 0,3-8-29 16,2-4-39-16,-5-4-133 0,-2-7-88 0,-1-2-38 15,-4-3-6-15,1-3 12 0</inkml:trace>
  <inkml:trace contextRef="#ctx0" brushRef="#br0" timeOffset="-15253.61">14306 4750 64 0,'-12'3'359'0,"6"-3"39"16,1 0 18-16,4 0-37 0,1 0-142 0,0 0-96 15,4 0-64-15,2 0-33 0,8 0-16 0,-1 0-8 16,7 0-1-16,2 0-1 0,4-3-2 0,6 2-2 15,-1-1-3-15,2 0-2 0,4 0-9 16,0 2-22-16,-1-4-34 0,0-1-64 0,-1-4-159 16,-3 2-82-16,-6-3-37 0,1 4-5 15,-6-2 19-15</inkml:trace>
  <inkml:trace contextRef="#ctx0" brushRef="#br0" timeOffset="-14894.81">15187 4898 192 0,'-1'0'343'0,"1"0"26"0,0 0 15 0,1-3-115 15,3 3-98-15,2-1-61 0,3 1-37 16,2 0-19-16,2-2-13 0,4 0-8 0,7 1-7 16,2 0-6-16,0-1-6 0,2 0-7 0,1 0-3 15,2 2-1-15,1 0-3 0,0 2-9 16,2 0-19-16,-3 0-28 0,-1-2-74 0,-3-2-141 15,-1-2-74-15,-2-1-31 0,-1-2-4 0,-3 1 19 16</inkml:trace>
  <inkml:trace contextRef="#ctx0" brushRef="#br0" timeOffset="-14317.61">16032 4729 82 0,'-3'-14'298'16,"3"1"17"-16,3-1 11 0,0 0-82 0,1 0-106 16,1 3-58-16,4-1-33 0,2 0-12 0,5 1-10 15,3 1-7-15,2 0-2 0,-1 2-3 16,0 2-2-16,0 3-4 0,2 3 1 0,1 3 0 15,0 5 2-15,-3 2 3 0,0 4 1 0,-2 2 1 16,0 3 0-16,-5 4 0 0,0 2-1 16,-4 4-1-16,-2 0 1 0,-3 4-1 0,-4 0-3 15,-2 1 2-15,-5 3-3 0,-3 1-1 0,-5-2-1 16,-5 0-1-16,-2-2 1 0,-2-4 0 0,0-4 0 15,0-2 1-15,0-4 2 0,1-4 3 16,3-2 6-16,1-4 3 0,3-5 6 0,0-1 4 16,4-4-1-16,0-4-2 0,3-2-5 0,1-3-8 15,2-2-9-15,2-7-4 0,4 1-1 0,2-6-2 16,5 1 0-16,1-2 3 0,1 0 0 15,2 3-1-15,0 3-2 0,2-1 1 0,0 5 0 16,-1 0-1-16,0 3 2 0,1 2-1 0,0 4 1 16,2 3 0-16,0 2-2 0,0 2 0 15,1 2-2-15,2 0-1 0,-2 5-1 0,1 0 4 16,-1 4-1-16,2 1 0 0,-2 5 2 0,0 1 0 15,3 3-2-15,-2-2-11 0,2 2-15 16,2-4-24-16,-3 1-27 0,0-7-100 0,-1-4-118 16,0-4-54-16,0-3-19 0,1-6 6 0,1-1 19 15</inkml:trace>
  <inkml:trace contextRef="#ctx0" brushRef="#br0" timeOffset="-14052.41">16895 4564 284 0,'0'-1'336'16,"-1"1"14"-16,-2 0-18 0,2 1-131 0,-1 4-87 16,0 3-50-16,0 5-24 0,-2 3-15 0,1 3-6 15,2 3-6-15,0 4-1 0,0 3-2 16,-2 0-1-16,3 4-1 0,0 1 1 0,0 1-2 15,0 1-5-15,3 0 0 0,-2 2 1 0,0-1 2 16,2 1-1-16,-2-3 3 0,3-2 1 16,-2-4-2-16,0-1-7 0,1-4-8 0,1-3-9 15,-1-5-12-15,-1-2-14 0,2-8-27 0,0-2-99 16,-1-10-96-16,2-4-44 0,1-4-19 0,3-5-2 15</inkml:trace>
  <inkml:trace contextRef="#ctx0" brushRef="#br0" timeOffset="-13818.4">17116 4540 66 0,'0'-6'310'0,"2"0"22"0,0 2 15 0,-1 4-59 16,1 4-109-16,-1 2-66 0,-1 3-34 0,1 1-17 15,-1 7-11-15,0 5-9 0,0 4-10 16,1 1-9-16,2 5-7 0,-3 3-4 0,1 0-3 15,1 2-6-15,-1 3-2 0,-1 0 0 0,4 1 0 16,-1 4 2-16,2-1 3 0,-1-3-2 16,0 0 2-16,0-5-4 0,0-7-7 0,-2-3-10 15,1-7-16-15,1-5-18 0,1-2-25 0,-5-5-106 16,-5-4-102-16,-4-4-47 0,-3-5-15 0,-1-4 2 15,0-1 14-15</inkml:trace>
  <inkml:trace contextRef="#ctx0" brushRef="#br0" timeOffset="-13646.8">16849 4602 83 0,'6'-4'301'0,"6"-2"20"16,-3 3 14-16,5 2-79 0,4-1-111 0,2 2-62 15,3 2-36-15,2-1-21 0,3 2-12 0,0 0-6 16,4 4-4-16,0-4-9 0,1 4-28 15,-1-1-95-15,-2-2-103 0,-2 2-57 0,-4-1-29 16,0-1-6-16</inkml:trace>
  <inkml:trace contextRef="#ctx0" brushRef="#br0" timeOffset="-13381.6">17482 4657 232 0,'-4'-4'359'0,"-1"1"22"15,3 0 8-15,0 1-123 0,2 0-105 16,0 2-73-16,0 2-44 0,2 2-20 0,2 0-14 16,1 4-8-16,3 4-3 0,0 1 1 0,1 3-5 15,4 3 0-15,-1 3-3 0,3 2 3 0,0 3 0 16,2 0 1-16,-1 1 3 0,2 2 0 0,1-1 0 15,-2 3-8-15,1-2-12 0,1-2-19 16,-3-1-16-16,0-3-47 0,-2-3-136 0,-4-5-68 16,0-4-26-16,-1-6-3 0,0-6 8 0</inkml:trace>
  <inkml:trace contextRef="#ctx0" brushRef="#br0" timeOffset="-13163.2">17807 4563 70 0,'-7'0'307'0,"0"0"22"0,-3 4 15 16,-1-1-64-16,-2 6-114 0,-2 2-63 0,-2 5-29 16,-2 6-15-16,1-1-9 0,-1 6-8 0,-1 1-10 15,3 3-7-15,-2 3-10 0,1 2-7 0,4 4-4 16,-1 4-4-16,1 0-8 0,2 0-15 0,0 1-19 15,5-3-52-15,-3-1-143 0,4-5-72 16,4-10-33-16,2-4-9 0,9-13 10 0</inkml:trace>
  <inkml:trace contextRef="#ctx0" brushRef="#br0" timeOffset="-12835.6">18250 4243 86 0,'6'2'285'0,"5"2"17"0,-2 0 1 15,3 3-74-15,0 3-87 0,5 2-49 0,-2 4-27 16,6 1-10-16,0 3-8 0,2 4-5 0,2 2-2 15,1 3-6-15,0 2-2 0,0 3 0 16,1 2 0-16,-3 2-2 0,1 4 0 0,-2 2-1 16,-3 1 0-16,-4 2-1 0,-1 2 2 0,-4 2 1 15,-3 0 2-15,-4 1 4 0,-4 0 2 0,-4-3 1 16,-6 0 0-16,-4-2-1 0,-3-2-5 0,-2-3-6 15,-2-3-6-15,-1-2-7 0,-2-2-9 16,-3-3-21-16,-2-3-33 0,0-4-45 0,-4-5-130 16,-1-5-119-16,1-6-61 0,0-7-19 0,3-4 13 15,1-8 35-15</inkml:trace>
  <inkml:trace contextRef="#ctx0" brushRef="#br0" timeOffset="-11837.2">12590 4121 259 0,'0'-9'326'0,"0"-5"21"15,0 4-19-15,0-2-100 0,0 0-73 0,0-1-35 16,0 2-19-16,0 4-12 0,-1-4-5 0,0 3-1 15,0-1-5-15,1-1-7 0,0 3-1 16,-2-1-5-16,1 4-6 0,-1 1-9 0,0 0-9 16,-2 3-8-16,1 0-10 0,1 3-9 0,-2 0-6 15,1 3-5-15,-3 6-3 0,-3 6-4 16,0 3-2-16,-2 6 3 0,-2 7 0 0,-2 3-2 15,-3 5 0-15,3 3-1 0,-2 4 2 16,1 3-2-16,0 3-2 0,0 4 1 0,0 0-1 16,4 2 1-16,0 5-1 0,3 1 1 0,3 4 0 15,2-3 3-15,4 2 3 0,5-1 3 0,1-2-1 16,6-4-4-16,1-4-7 0,6-4-17 0,2-4-29 15,8-8-38-15,-1-6-84 0,7-9-148 16,2-12-72-16,4-10-27 0,5-6 5 0,1-6 26 16</inkml:trace>
  <inkml:trace contextRef="#ctx0" brushRef="#br0" timeOffset="-10760.8">19400 4625 55 0,'29'44'276'0,"-2"-1"20"0,1 4 12 0,-4 2-78 15,-2 3-93-15,-2 3-44 0,-4 0-18 0,-3 0-4 16,-3 0 2-16,-5-1 5 0,-2-2 2 15,-4-1 5-15,-5-2 1 0,-3-3 2 0,-4-1 4 16,-4 0 0-16,-1-6-3 0,-2 2-5 0,-3-4-10 16,0-3-10-16,-1-3-16 0,1-3-12 15,-1-1-9-15,4-2-9 0,1-1-6 0,2-1-13 16,3-1-20-16,-1-2-32 0,4-4-53 0,-3 0-117 15,2-3-141-15,1-7-68 0,2-5-24 16,9-8 12-16,0-9 39 0</inkml:trace>
  <inkml:trace contextRef="#ctx0" brushRef="#br0" timeOffset="-9138.4">19230 4257 14 0,'0'-6'263'0,"0"4"33"16,0-2-16-16,4 2-42 0,-3-2-59 0,2 0-52 16,-2 2-42-16,1-2-26 0,-2 0-7 0,0 1-6 15,2-1-3-15,0-2 2 0,-1 2 2 0,1 0 1 16,-2 2 2-16,1-2-2 0,0 0-1 0,-1 0-4 15,1 3-9-15,2 0-6 0,-3-2-7 16,1 2-7-16,-1-1-6 0,2 2-1 0,-1 0-2 16,-1 0-3-16,3 0-1 0,-1 2 1 0,3 2 1 15,1 0-2-15,-1 2 0 0,3 2-1 16,3 4 1-16,-1-1-1 0,0 3-1 0,4 2 0 15,-4 2 0-15,5 3 1 0,-1 2 0 0,1 1 1 16,1 4 3-16,2 1 1 0,-2 0 4 16,1 0-3-16,-1 1-2 0,0 2-2 0,0-1-1 15,0 0-1-15,-1-1-7 0,0-1 5 0,-5-2-1 16,3 1 0-16,-2-1 1 0,0 1 1 0,-3-4-1 15,-1 1 2-15,-1-5 0 0,-4 2 2 16,-2 1 1-16,-1-2-3 0,-4-1-4 0,-3 1-8 16,1-1-9-16,-6-2-24 0,2 1-27 0,-2-3-52 15,-4 3-143-15,-2-5-69 0,-3 0-33 0,-2-3 1 16,5-4 16-16</inkml:trace>
  <inkml:trace contextRef="#ctx0" brushRef="#br0" timeOffset="564.82">6836 5770 95 0,'-5'0'288'15,"3"0"22"-15,0 0-22 0,-1 0-61 0,-1 0-67 16,1 0-69-16,1 0-35 0,-1-1-16 0,2-1-6 16,-1 2-3-16,0-4-2 0,-1 4 5 15,0-3 0-15,1 2 1 0,0-1 0 0,-2 2 2 16,1-4 0-16,1 4 0 0,1-3 0 0,-1 3 1 15,0-1-2-15,2-1-4 0,-2 0 0 16,1 2-2-16,0 0-2 0,-1 0-3 0,2 0-5 16,0 0-3-16,0 0-5 0,0 2-4 0,0 0 0 15,2-1-5-15,-1 2-3 0,2 1 0 0,4-4-1 16,0 2 0-16,3-1-3 0,3 2 9 0,4-3 0 15,3 0-1-15,3 0-1 0,3 0 1 16,4-4-1-16,2-2-8 0,3 0 3 0,4-2 4 16,2-2 0-16,-1 0-2 0,4-1-1 0,-2-2-1 15,1 2 1-15,1 0-6 0,-3-2 1 16,-1 2 2-16,-4 1 0 0,-3 0 0 0,-4 3 2 15,-4-1 0-15,-3 2 2 0,-1 0 1 0,-6 2 2 16,-2 0 3-16,-4 0 0 0,-1 3 3 16,-1 0 0-16,-3 1 1 0,-2 0 3 0,1 0-2 15,-2 0-1-15,-1 1-1 0,-1 0-5 0,-3 3-7 16,-1 0-12-16,-4 0-11 0,0 2-18 0,0 4-20 15,-1 0-26-15,-1-3-44 0,-1 5-141 16,-3-2-70-16,2-4-26 0,-3 1-3 0,4-7 16 16</inkml:trace>
  <inkml:trace contextRef="#ctx0" brushRef="#br0" timeOffset="1298.02">7035 6453 271 0,'0'-2'341'0,"0"-2"21"0,-2 0-38 16,0-1-78-16,1-1-86 0,-2-1-52 0,-2 1-27 16,1-1-10-16,-2 0-6 0,-3 0-4 0,1-1-5 15,-2 2-4-15,-3-1-8 0,-1 3-8 0,-3 1-10 16,0 3-6-16,-3 3-7 0,0 0-7 0,-3 4-3 15,-1 0-3-15,1 5 1 0,-1 4-1 16,1 1 0-16,0 5 2 0,1 1-1 0,0 2 0 16,2 1-1-16,2-2-1 0,2 1 1 0,5 0-2 15,5 1 1-15,2-2 1 0,1 0 1 0,6-3-2 16,1 1 1-16,2-6 2 0,3-1 3 15,3-5-3-15,4 0 1 0,3-6 3 0,4-4-2 16,3-4-3-16,5-9-6 0,2-3-6 16,2-6-9-16,0-4-8 0,3-3-8 0,-1-7-5 15,-1-1-3-15,-3 0 1 0,-5-1 4 0,1-2 6 16,-6-1 6-16,-2-5 8 0,-3 1 5 0,-5 0 6 15,-2 0 2-15,-3 0 4 0,-2 2 0 16,-4 2 2-16,0 2 7 0,-2 3 7 0,-2 7 7 16,1 3 6-16,-2 7 5 0,1 3 0 0,2 3-7 15,-3 6-5-15,-1 3-7 0,1 4-6 0,-5 5-5 16,2 4-1-16,2 7 3 0,-2 3 1 0,-2 5 1 15,2 3 2-15,2 4 1 0,-1 4 2 16,-1 4 1-16,2 1 6 0,2 1-1 0,-4 3-2 16,3-1-1-16,0 0-1 0,0 1-3 0,0 0-8 15,2-3 0-15,1 0-1 0,0 1 2 16,0-5-2-16,0 0-1 0,1-4 0 0,1-3 0 15,-1-3 0-15,-1-3 0 0,2-2 0 0,-1-7-4 16,1 1-7-16,1-6-10 0,0 1-18 16,1-5-15-16,1 0-17 0,-1-4-18 0,4-4-47 15,-4-4-141-15,5-5-64 0,-2-5-27 0,1-6-4 16,6-5 10-16</inkml:trace>
  <inkml:trace contextRef="#ctx0" brushRef="#br0" timeOffset="1547.62">7405 6179 247 0,'1'-9'358'0,"1"2"27"0,0 4-13 16,-2 0-100-16,0 2-109 0,0 2-69 0,0 2-37 16,-2 4-22-16,0 5-7 0,-1 5-1 0,1 6 2 15,-2 5 2-15,-1 4-3 0,2 3-3 16,-1 4-3-16,1 2-5 0,-4 3-3 0,0 1-5 15,1 3-2-15,-1 0-1 0,-1 2-3 0,-1 1 0 16,1 0-2-16,0-3-1 0,1-3-2 16,0-2-4-16,1-6-5 0,2-3-11 0,2-5-11 15,0-4-15-15,1-5-18 0,1-3-17 0,1-5-39 16,-2-4-126-16,1-8-72 0,-2-5-31 0,2-7-4 15,2-5 8-15</inkml:trace>
  <inkml:trace contextRef="#ctx0" brushRef="#br0" timeOffset="1750.42">7168 6486 250 0,'-1'-3'370'0,"-1"-1"22"0,2 2 10 16,2 2-127-16,0 0-113 0,4 0-71 0,2 0-38 15,4 0-18-15,0-1-10 0,6-1-6 0,1-2-5 16,3 1-3-16,2-1-6 0,1-2-5 15,1 2-6-15,1-4-17 0,-1 4-24 0,-1-3-43 16,-5 4-158-16,-4-3-83 0,-4 0-38 0,-1 1-11 16,0-4 10-16</inkml:trace>
  <inkml:trace contextRef="#ctx0" brushRef="#br0" timeOffset="17600.05">3331 8567 123 0,'-1'-4'309'0,"1"-2"21"0,0 2-7 0,0-2-71 15,0 1-83-15,0 1-62 0,-1-2-35 0,-1 2-8 16,1-2-3-16,0 2 1 0,1-2 1 0,0 2 2 16,0 0 5-16,0 0-7 0,0 2-5 15,0-3-7-15,0 1-6 0,1 1-9 0,0 0-7 16,3-1-7-16,2 2-5 0,4-2-5 0,-2 0-2 15,4 2-3-15,2-2-2 0,2 0-1 0,2 0-3 16,2 3 3-16,1 0-1 0,3-3-2 0,1 4-1 16,3-2 0-16,-1 0-1 0,3 1-2 0,0-2 0 15,-2 1 1-15,1 1-7 0,0 1-11 0,0 0-16 16,0 1-20-16,-2 1-29 0,0-1-27 0,-3 1-66 15,-6-2-129-15,-5 0-58 0,-7 1-16 0,-6 3 7 16,-7 4 18-16</inkml:trace>
  <inkml:trace contextRef="#ctx0" brushRef="#br0" timeOffset="17818.45">3367 8912 2 0,'-10'12'338'0,"6"-4"34"16,-2-2 21-16,3-3-7 0,2 0-147 0,1-2-89 15,4-1-47-15,-1-1-20 0,4-1-15 0,1-1 2 16,5-2-2-16,0 0-4 0,4-2-10 0,2-1-9 15,4-1-3-15,2-2-8 0,2 1-8 0,0-1-5 16,2 1-6-16,2 1-3 0,0 0-4 0,2-2-5 16,-1 1-3-16,0 2-2 0,0 1-12 15,-2 2-17-15,1 0-27 0,-1 4-37 0,-1 1-47 16,-6 6-168-16,-3 0-83 0,0 0-32 0,-11 0 0 15,3-10 24-15</inkml:trace>
  <inkml:trace contextRef="#ctx0" brushRef="#br0" timeOffset="18551.65">4554 8632 147 0,'0'-8'319'0,"-1"0"25"16,-1-2 9-16,1 0-79 0,-2 0-99 0,1 1-49 15,-2 1-25-15,1 0-13 0,0 1-8 0,-1 0-6 16,0 2-6-16,0 2-8 0,0-1-9 0,0 3-9 16,-1 1-8-16,-3 4-7 0,0 0-6 15,-1 5-5-15,-3 3-1 0,2 2-1 0,-2 3 1 16,-3 5 0-16,1 3 0 0,-2 3-1 0,2 5-2 15,-1 3-1-15,3-1-7 0,0 6 1 16,3-2-1-16,1-2-1 0,2 1 1 0,2-7-1 16,3 3 4-16,2-3-4 0,5-1 0 0,1-1 0 15,3-3-2-15,-2-3 1 0,4-1-1 16,0-5 5-16,4-4-2 0,2-3 1 0,3-5 2 15,1-5-2-15,3-3 2 0,2-6-1 0,0-1-1 16,1-6-1-16,1-3-1 0,-1-1-1 0,1-6 1 16,-2-3 0-16,-3 0 0 0,-4-3-1 15,-3 3 0-15,-5-3 2 0,-3-1-2 0,-4-2 1 16,-4-7-1-16,-2 1 0 0,-4 1 2 0,-3 2 0 15,-1 2 4-15,-4 5 1 0,-1 4 4 0,0 1 1 16,-4 3 0-16,1 7-5 0,-2 3-2 0,-1 3-4 16,0 5-3-16,-2 8 0 0,-2 3-1 15,2 5-2-15,0 7-6 0,1 2-8 0,2 3-12 16,5 5-21-16,3-3-25 0,1 5-29 0,7-5-30 15,-1 1-98-15,1-3-120 0,3-4-49 16,1-6-13-16,5-4 12 0,5-7 26 0</inkml:trace>
  <inkml:trace contextRef="#ctx0" brushRef="#br0" timeOffset="18801.25">5060 8669 127 0,'0'4'350'0,"0"0"30"0,0-2 18 16,-2-1-75-16,2 2-124 0,-2-2-80 0,1 4-50 16,-2 4-30-16,-1 1-13 0,0 4-8 15,-1-1-1-15,-1 6-2 0,0 0-3 0,1 2-1 16,-2 1-2-16,0 1-6 0,0 1-1 0,0 3-4 15,1 1-4-15,-2-4-9 0,1 1-15 0,0 1-18 16,2-3-32-16,-2-1-107 0,0-6-109 16,0-1-52-16,1-4-18 0,3-4 2 0,3-4 23 15</inkml:trace>
  <inkml:trace contextRef="#ctx0" brushRef="#br0" timeOffset="19253.65">5509 8606 198 0,'4'-12'357'0,"-4"-2"25"16,-2 3 20-16,0-1-98 0,-1 2-119 0,0 2-66 16,-4 1-37-16,0 3-20 0,-3 1-16 15,1 3-14-15,-2 3-9 0,-2 1-9 0,2 3-4 16,-5 5-4-16,0 4-2 0,-1 0-1 0,-2 3 0 15,2 4 0-15,-2 3 3 0,2 3-1 0,-1 1 0 16,0 1 3-16,4-2-1 0,0 5 1 16,1 0-2-16,3-2-1 0,-1 3 0 0,4-6-3 15,3 0-1-15,2-3-1 0,2-1-1 0,2-1 0 16,2-3 1-16,2-1-1 0,3-2 1 15,1-3 0-15,2-2 0 0,3-3 0 0,2-3-1 16,2-4 2-16,3-4 0 0,0-4 0 0,1-5 0 16,-1-3 1-16,0-4-2 0,-2-3 0 15,0-4 1-15,-1 1 0 0,-4-4 1 0,-2-1 1 16,-4-1 1-16,-2-3 2 0,-3-1 6 0,0-1 4 15,-4-1 9-15,-4 1 1 0,-2 3 9 0,0 0 1 16,-2 3 0-16,-5 4-3 0,3 2-9 0,-6 6-3 16,2 2-9-16,-2 4-5 0,-2 6-5 15,-1 4-4-15,-3 6-7 0,2 4-7 0,-2 3-13 16,1 3-17-16,2 5-19 0,0 0-25 0,5 2-23 15,-1 1-57-15,3-4-139 0,0-1-64 0,3-3-24 16,2-1 4-16,3 3 17 0</inkml:trace>
  <inkml:trace contextRef="#ctx0" brushRef="#br0" timeOffset="19752.85">5715 8629 227 0,'-5'-4'353'0,"1"1"24"16,0-3 16-16,2 0-121 0,-1 2-107 0,3-2-62 16,0 0-37-16,4-1-23 0,1 0-16 15,4 0-13-15,2-3-7 0,3 0-5 0,4-2-2 16,-1 0-3-16,0 1-1 0,3 3 1 0,-5 2-2 15,1 1 2-15,0 2-3 0,-3 1 4 0,-1 2 0 16,-1 4 2-16,-1 2 2 0,-2 2 1 0,-2 4 4 16,-2 5 2-16,2 3 2 0,-3 5 1 15,-2 5 1-15,-2 1-2 0,-2 5 2 0,-3-1-1 16,2 4-1-16,-2 3-4 0,-4 0-2 0,-2 1 1 15,0 1-2-15,-2-3-1 0,-1-1 1 16,0-5 1-16,0-6 0 0,2 0 4 0,-3-6 2 16,3-3 1-16,0-2 3 0,1-4 0 0,1-5 1 15,0-2-2-15,1-3-2 0,-1-2 0 16,2-4-4-16,-1-2-1 0,0-5 0 0,3-2-3 15,-1-3-2-15,3-1-2 0,2-1-2 0,2-3-1 16,1 0-5-16,0 2 4 0,0-1-2 0,3 4 1 16,2-2 4-16,0 5-3 0,2 2 2 15,1-2-4-15,1 3 3 0,1-1-1 0,1 1-2 16,2 2 2-16,0 4 1 0,4 2 0 0,-4 2-1 15,5 0 2-15,-1 4-1 0,-1 0 1 0,4 3-2 16,-3-1-4-16,-1 3-9 0,0 0-17 16,1 1-23-16,1-2-32 0,-5 0-159 0,-1-3-88 15,1-1-39-15,-4-4-13 0,5-8 12 0</inkml:trace>
  <inkml:trace contextRef="#ctx0" brushRef="#br0" timeOffset="19924.45">6417 8929 35 0,'8'9'385'0,"-3"-6"45"15,-2-3 32-15,-2-2 24 0,-1 1-176 0,0-2-113 16,-1 2-66-16,-1-1-41 0,1-1-31 0,0-1-24 16,0 3-26-16,0-1-30 0,-1 2-47 15,1-4-51-15,-6 2-137 0,1 0-123 0,-2 0-56 16,-3 0-13-16,2 0 20 0,-1-1 39 0</inkml:trace>
  <inkml:trace contextRef="#ctx0" brushRef="#br0" timeOffset="23106.86">6888 8500 87 0,'5'-2'302'15,"0"-2"20"-15,1 0 2 0,-2 1-72 0,0-1-92 16,-1-2-62-16,0 2-33 0,1 0-10 16,-4 2-6-16,2-2 1 0,-1 0 1 0,-1 2-2 15,0 2 1-15,0 0-2 0,0 0-3 0,-1 0-6 16,1 2-6-16,0 2-5 0,0 0-5 15,0 6-2-15,1 2-1 0,0 5 2 0,-1 2 5 16,0 7 2-16,0 2 0 0,-1 3-1 0,0 4-1 16,-1 3-3-16,2 1-3 0,-3-2-4 15,3 3-3-15,-1 0-4 0,0 0-4 0,-1-1-3 16,0 0-1-16,1 0-1 0,-1-3 0 0,0-1-1 15,0-2-2-15,1-1-4 0,0-5-6 0,-1-2-11 16,1-1-16-16,0-4-24 0,1-4-21 0,1-5-34 16,-1-1-109-16,1-4-105 0,-1-6-45 15,3-8-8-15,4-4 10 0,3-7 25 0</inkml:trace>
  <inkml:trace contextRef="#ctx0" brushRef="#br0" timeOffset="23528.06">7195 8573 17 0,'2'-12'327'0,"-2"0"33"16,0 2 21-16,0 0-32 0,0 5-116 0,0 3-94 16,0-2-55-16,0 2-33 0,0 2-23 0,0 0-12 15,0 2-6-15,0 4-1 0,0 2-2 16,-2 4 3-16,0 5 2 0,1 2 1 0,-3 7 0 15,-1 2 1-15,1 5-1 0,-4 4 0 0,2 1 0 16,-1 4 1-16,0 2-2 0,0-2-3 0,0 2 1 16,-1-1-2-16,2-1-1 0,5-3-3 15,-1-4 0-15,2 1 1 0,2-4-2 0,-1-2-1 16,4-4-1-16,2-1 2 0,-1-6-2 0,0-3-1 15,3 0 3-15,3-6 1 0,0-4-2 0,5-2 1 16,-2-7 3-16,3-3 0 0,0-5-2 16,0-5 2-16,1-3 0 0,-3-5-1 0,-4-1-1 15,0-3 0-15,-3-4-1 0,-2-3 1 0,1-2 2 16,-4-2 1-16,-3 4 5 0,-1-3 5 15,-1 2 7-15,-3 0 5 0,1 4 5 0,-5 0 5 16,2 3 2-16,-2 4-1 0,-1 4-6 0,-1 5-7 16,-1 2-8-16,-3 6-11 0,-1 5-13 15,-3 6-13-15,-1 7-18 0,-2 6-16 0,-1 1-17 16,4 5-21-16,-2 1-26 0,2 1-66 0,3-4-131 15,-3-1-61-15,5 1-20 0,-3-1 1 0,6-3 20 16</inkml:trace>
  <inkml:trace contextRef="#ctx0" brushRef="#br0" timeOffset="23886.86">7670 8596 29 0,'4'-6'325'0,"-3"0"34"16,0-1 19-16,-1 0-45 0,0 0-99 0,0 3-83 16,0 0-51-16,0 2-27 0,0-2-15 0,1 2-15 15,-1 0-12-15,0 2-12 0,-1 0-9 16,0 2-8-16,0 0-1 0,1 2 1 0,0 2 3 15,-2 4 6-15,0 5 5 0,1 3 5 0,-2 5 2 16,1 6 3-16,-1 3-1 0,-1 0-4 0,1 5-1 16,0 2-4-16,-1-1-1 0,1 3-6 15,-1 0-1-15,3-1-5 0,0 2-2 0,2 0 0 16,0-3-3-16,0 2 0 0,2-4-1 0,-3 1 2 15,3-6-6-15,0-2-10 0,1-5-12 0,0-3-15 16,-1-6-19-16,2-2-22 0,1-5-19 16,-2-6-76-16,1-6-117 0,2-6-53 0,-3-5-17 15,2-5 3-15,-3-1 15 0</inkml:trace>
  <inkml:trace contextRef="#ctx0" brushRef="#br0" timeOffset="24152.06">7844 8489 37 0,'-1'-2'291'0,"0"2"20"16,-1 2 6-16,1 2-61 0,-1 2-90 15,2 3-73-15,0 1-36 0,0 4-20 0,0 3-10 16,0 4-5-16,0 8-4 0,2 4-4 0,-1-2-1 15,1 4-1-15,0-1 0 0,0 3-10 0,0 0 3 16,1 1 2-16,0 1-1 0,0 0-1 0,-1-4-3 16,1 1 10-16,0-1-8 0,-1-4-2 15,1-3-4-15,-3-1-6 0,4-3-8 0,-3-7-11 16,2-1-19-16,-2-4-51 0,-2-5-123 0,-3-3-61 15,-3-4-29-15,1-4-7 0,-1-2 6 16</inkml:trace>
  <inkml:trace contextRef="#ctx0" brushRef="#br0" timeOffset="24354.86">7492 8669 245 0,'-1'-10'360'0,"-1"0"20"15,2 0 8-15,2-1-128 0,4-1-117 0,4-2-64 16,0-1-36-16,6 1-16 0,2-2-7 0,4 0-8 15,5 0-4-15,2 1-4 0,3 1-4 0,5-2-3 16,1 3-2-16,4 0 1 0,1 1 3 0,1 2-1 16,2 3-8-16,-1 4-21 0,-2 3-81 15,-4 0-136-15,-3 0-74 0,-5 0-39 0,1-4-9 16,-3 4 10-16</inkml:trace>
  <inkml:trace contextRef="#ctx0" brushRef="#br0" timeOffset="43589.7">23467 5549 42 0,'5'1'284'0,"1"2"19"0,0 1 9 16,1-2-71-16,2 0-122 0,-1 4-155 15,3-6-134-15,-2 2-73 0,0 2-38 0,6 0-19 16</inkml:trace>
  <inkml:trace contextRef="#ctx0" brushRef="#br0" timeOffset="81638.16">9550 8467 196 0,'4'-12'261'0,"2"-1"-8"0,-2-1-25 0,0-2-39 15,-1 0-45-15,-3-1-45 0,4 1-37 16,-1-3-21-16,-1 0-13 0,2 2-6 0,-2-2 0 15,-1 3-7-15,0-2 1 0,1 2 2 0,-1-1 6 16,-1 3 7-16,0-1 0 0,0 1 11 0,-1 2 7 16,-1-2 21-16,1 0 2 0,-2 0 0 15,-1 3 6-15,0 1 0 0,-1 0-5 0,1 0-16 16,-3 3-1-16,-1-1-3 0,0 2-6 0,-1 6-6 15,-2 0-5-15,-3 4-5 0,-3 6-5 0,1 2-6 16,-4 7-2-16,0 2-2 0,1 7 0 0,0 4-2 16,0 1 0-16,3 4-2 0,1 0-1 15,-2 2-3-15,5 5 0 0,0-1-2 0,4 2 0 16,1 2-1-16,3 0-2 0,3 0 0 0,2-2-2 15,3-2-1-15,3-1-3 0,1-3-4 16,4 0-5-16,0-2-9 0,2-4-9 0,5-5-14 16,2-1-20-16,3-5-17 0,1-2-26 0,5-6-23 15,0-5-54-15,1-5-135 0,1-4-57 16,0-4-19-16,1-6 8 0,3-6 18 0</inkml:trace>
  <inkml:trace contextRef="#ctx0" brushRef="#br0" timeOffset="82262.16">9944 8686 141 0,'-5'-13'333'0,"-4"1"25"0,-1 0 19 0,1 2-82 15,0 3-115-15,-2-3-65 0,1 6-40 0,0 0-22 16,-4 4-16-16,0 4-16 0,0 6-3 0,0 3-4 16,0 3-2-16,-1 4-1 0,2 3 1 15,1 2-3-15,1 1-2 0,1 0-3 0,2-1-2 16,2 1 0-16,4-1-2 0,2-1-2 0,2-3 1 15,2-1-2-15,3-4-1 0,1 1-4 16,3-5-4-16,2 2-2 0,1-8-5 0,2-3-1 16,2-3 1-16,1-3 0 0,0-3 0 0,1-6 3 15,-2 1 5-15,-1-4 4 0,-2-2 1 16,-1-3 6-16,-2-3 8 0,-1-2-1 0,-2-1 5 15,-1-2 5-15,-3 1 5 0,-5-2 5 0,0 3 7 16,-2 1 7-16,-2 2 3 0,-3 4 6 0,-2 2 0 16,-2 1-2-16,1 6-4 0,-1 0-3 15,0 2-3-15,0 4-8 0,-2 1-7 0,3 0-4 16,0 3-5-16,1 0-7 0,4 3-4 0,1 0-3 15,1 1-1-15,3 2-3 0,3 0-2 0,2 1 0 16,4-2-4-16,3-1-2 0,3 2-4 16,4-5-5-16,4-1-8 0,4-1-6 0,1-1-5 15,0-2-1-15,1 2 0 0,0-4 3 0,-1 2 4 16,-1-2 8-16,-3 4 4 0,-4-2 5 15,-1 0 5-15,-4 3 3 0,-3-1 5 0,-2 2 0 16,-3 0 2-16,-1 2 1 0,-2-1 0 0,-2 3 1 16,-3 1 3-16,-2 4-1 0,-1 1 3 15,-1 4-1-15,-1-1 0 0,2 5 0 0,-1 2-4 16,3 1 3-16,0 0-3 0,2 5 0 0,3 0 1 15,1-1-1-15,3 5 1 0,3-5-1 0,2 4 0 16,3-3 0-16,-2 1 2 0,3-3-1 0,-3 2-1 16,1-3 2-16,-1-1 0 0,-2-2 4 15,-1-1 1-15,-3 1 3 0,1-4 6 0,-3-1 7 16,-1 0 6-16,-2 0 8 0,-4 0 6 0,0 0 4 15,-5-3 4-15,-2 0-4 0,-5-2-6 0,-2 4-8 16,-3-1-10-16,-4 1-8 0,-3 0-7 16,-3 0-4-16,-4-2-9 0,0 1-10 0,1 0-22 15,-4 0-30-15,4-3-44 0,-3 1-170 0,4-3-97 16,4-6-45-16,1-8-5 0,11-9 13 15</inkml:trace>
  <inkml:trace contextRef="#ctx0" brushRef="#br0" timeOffset="84789.37">11513 7744 44 0,'-3'-6'314'16,"0"-4"25"-16,-2 0 19 0,1 0-38 15,1 4-122-15,-1 2-67 0,2-1-39 0,-1 1-22 16,0 2-16-16,1 1-17 0,0 1-13 0,1 1-10 16,-2 2-8-16,1 3-1 0,-1 4 0 15,-2 2 5-15,-1 8 5 0,0 3 5 0,-2 5 5 16,-4 5 2-16,3 2 2 0,-2 8-2 0,-2 4 1 15,0 6 1-15,-2 4 0 0,1 4-4 0,-1 5-2 16,5 4 4-16,-3 0-7 0,2 4-5 0,2 1-2 16,1-3-1-16,1 1-5 0,1-2 0 15,3-6-3-15,2-5 0 0,1-5-3 0,1-6-6 16,2-4-7-16,3-8-10 0,1-3-21 0,4-7-21 15,2-8-29-15,4-5-63 0,0-11-142 0,2-6-69 16,-1-7-24-16,0-5 1 0,3-3 18 16</inkml:trace>
  <inkml:trace contextRef="#ctx0" brushRef="#br0" timeOffset="85085.77">11817 8199 258 0,'1'-16'352'15,"-1"0"23"-15,-1 0 18 0,-1 3-142 0,2 3-91 16,-1 0-51-16,0 4-33 0,1 2-21 0,0 2-19 16,1 2-14-16,0 2-9 0,2 2-9 15,0 6-2-15,0 3 1 0,-1 6 3 0,1 4 1 16,-2 0 1-16,-1 6 2 0,-3 5 0 0,0 3-1 15,-3 5-2-15,1 2 0 0,-2 2-4 0,3 1 2 16,-1 2-2-16,2 0 1 0,2 2-2 0,-3-2 0 16,3-4-4-16,1-4-7 0,0-4-9 15,1-3-9-15,0-5-12 0,3-6-12 0,-1-3-10 16,5-4-10-16,1-6-10 0,1-7-42 0,0-3-113 15,3-13-68-15,-3-9-26 0,3-1-8 16,2-5 7-16</inkml:trace>
  <inkml:trace contextRef="#ctx0" brushRef="#br0" timeOffset="85413.37">12046 8424 200 0,'5'-25'340'0,"-1"3"29"15,-3-1 11-15,2 4-93 0,-3 2-92 0,0 5-57 16,-3 2-36-16,2 3-22 0,1 5-24 0,-4 2-17 16,2 3-16-16,-3 3-9 0,0 4-6 15,-2 6-6-15,-2 4 0 0,0 7 1 0,-1 3 0 16,2 3-2-16,-1 2 0 0,2 2 0 0,1 1-1 15,2 0 0-15,1 0 0 0,3-2 2 0,3-3-2 16,1-2 2-16,1-5 0 0,2-3-1 16,-1-4 0-16,5-5-1 0,0-4 0 0,0-2 0 15,0-8-5-15,2-2 4 0,-2-8 3 0,4-6 1 16,-3-4 3-16,0-5-3 0,-2-2 12 15,-3-5 3-15,1-3 4 0,-3 2 5 0,-1-5 2 16,-4 0 7-16,0 2-4 0,-5-1-4 0,-1 2 6 16,-1 3-8-16,-1 3-5 0,0 3-10 15,-4 4-4-15,0 5-5 0,-3 5-15 0,-1 3-3 16,-1 6-5-16,-2 6-4 0,1 4-9 0,0 5-13 15,1 4-17-15,4 4-14 0,-2 5-20 0,6 2-32 16,-7 4-152-16,4 1-74 0,1-2-28 0,2 1-3 16,12-8 15-16</inkml:trace>
  <inkml:trace contextRef="#ctx0" brushRef="#br0" timeOffset="85943.77">12566 8114 223 0,'0'-15'372'0,"-1"-1"34"0,-1 2 25 15,-1 2-103-15,0 2-111 0,0 4-74 16,2-1-45-16,0 5-35 0,-2-2-26 0,2 1-20 16,0 6-13-16,1 1-5 0,-2 3-2 0,0 5 3 15,2 6 0-15,-4 3-1 0,0 7 3 16,-2 1 1-16,1 4-1 0,-2 5 0 0,1 3 0 15,-1 2 3-15,-1 4-1 0,-1 3-2 0,1 2 0 16,2-3-2-16,-1 0 2 0,1-4-1 0,1-5 0 16,1-5-1-16,0-5-5 0,1-5-5 15,1-5-6-15,2-3-8 0,2-5-9 0,1-1-6 16,2-5-5-16,3-2-2 0,1-8-6 0,2-3-6 15,2-10-6-15,1-4-3 0,-1-2-7 0,0-6-7 16,-1-1-6-16,0-1-11 0,-3-7-9 16,1-2 0-16,1-4 5 0,-4 1 9 0,1 1 21 15,0 1 53-15,0 1 55 0,-1 2 34 0,-2 2 23 16,1 4 17-16,-2 2 10 0,1 2-16 15,-3 7-18-15,1 3-9 0,-2 5-8 0,1 0-6 16,-2 6-7-16,0-1-13 0,0 4-14 0,1 2-11 16,0 2-7-16,2 2-3 0,-3 4 0 15,0 6 0-15,0 6 3 0,2 3 2 0,-1 3 1 16,-1 7 0-16,0 2-1 0,0 3-2 0,0 3 0 15,1 2-2-15,-1 2-1 0,2 2-1 0,-2 3-1 16,0 0-1-16,0-2 0 0,0 1-3 0,-2-2-5 16,1-2-7-16,0-6-9 0,1-6-9 15,0-3-13-15,0-7-7 0,0-5-9 0,0-4-11 16,-2-6-65-16,-2-2-130 0,-1-11-59 0,-3-4-30 15,1-6-8-15,-1-7 6 0</inkml:trace>
  <inkml:trace contextRef="#ctx0" brushRef="#br0" timeOffset="86115.37">12473 8108 244 0,'-4'-18'367'0,"1"1"27"0,1 3 17 0,2 2-130 16,0 3-108-16,1 0-71 0,3 2-42 0,3-1-26 15,4 2-15-15,3-2-8 0,2 2-5 16,4-1 1-16,3 0-3 0,2 4-2 0,0-4-4 15,5 4-9-15,0 3-14 0,-2 0-23 0,5 0-42 16,-6 3-159-16,2 0-83 0,-2 1-36 0,-2-2-10 16,2-2 9-16</inkml:trace>
  <inkml:trace contextRef="#ctx0" brushRef="#br0" timeOffset="86489.77">13526 7914 307 0,'-5'-14'366'0,"-1"3"20"0,3 1 10 0,-2 1-156 16,2 2-95-16,0 3-55 0,2 0-34 15,-1 2-20-15,1 0-16 0,0 4-10 0,-1 0-7 16,-2 6 1-16,2 3 2 0,-3 5 2 0,1 6 6 16,-2 5 6-16,-1 4 6 0,-1 7 3 15,0 1 3-15,-1 4 0 0,2 2 0 0,-1 3-4 16,3 1-4-16,4-2-5 0,-1 2-7 0,2 0-2 15,3-4-4-15,1 2 0 0,3-2-4 0,1-4 0 16,2 0 0-16,1-5-1 0,1-2 0 0,3-6-1 16,-2-4-4-16,4-4-5 0,-4-5-5 15,2-5-9-15,2-3-18 0,0-4-18 0,2-7-23 16,-2-4-28-16,-1-6-115 0,-4-5-102 0,-3-7-40 15,-2 1-12-15,-4-7 10 0,-3 5 24 16</inkml:trace>
  <inkml:trace contextRef="#ctx0" brushRef="#br0" timeOffset="86676.97">13243 8312 261 0,'-8'-2'381'0,"1"0"22"16,2-2 11-16,4 2-129 0,2-1-118 15,5 0-76-15,5-3-44 0,4 0-21 0,9-1-10 16,1-3-5-16,6-2-6 0,1 2-3 0,3-1-1 15,1 1-2-15,1 0-13 0,0 2-17 0,0 1-30 16,-4 1-83-16,4-1-134 0,-5 0-70 0,-1 1-26 16,-2 0-3-16,-1 2 19 0</inkml:trace>
  <inkml:trace contextRef="#ctx0" brushRef="#br0" timeOffset="86895.37">14426 8298 366 0,'1'4'422'0,"2"0"23"0,1-2 13 0,1-2-155 16,2-2-129-16,3-4-77 0,7 0-40 0,3-1-25 15,5-1-11-15,4-1-4 0,4 2-3 16,2 1-11-16,2 2-2 0,-1 0-8 0,-2 4-17 15,1 2-29-15,-3 1-38 0,-6 2-78 0,-3 3-145 16,-8-2-70-16,-4 4-24 0,-5 0 4 0,-5 1 27 16</inkml:trace>
  <inkml:trace contextRef="#ctx0" brushRef="#br0" timeOffset="87456.97">15258 8245 80 0,'-15'-6'321'0,"2"-4"24"15,2-1 14-15,5 1-60 0,1 0-130 16,3-2-75-16,4 3-41 0,1-1-27 0,3-2-12 16,2 2-9-16,4 3-4 0,1-2-1 0,4 2 0 15,-1-3 3-15,4 4-2 0,0 0 0 16,-2 4 2-16,2 0 3 0,-1 2 8 0,0 2 0 15,-1 4 3-15,0 4 3 0,-1 5 1 0,-3 3 2 16,0 5-8-16,-5 5 1 0,-2 3-1 0,-3 3 0 16,-3 5 0-16,-4 3-2 0,-3 1 1 15,-4 4-1-15,-6-1 1 0,0-1 1 0,-4-3 1 16,-2-3 3-16,2-3 2 0,-5-1 3 0,-2-6 1 15,2-3 2-15,1-5-2 0,4-5 4 0,0-2 2 16,5-4-1-16,2-4 1 0,0-3 1 16,0-3 2-16,5-3-7 0,-1-3-6 0,3-4-2 15,-1-3-5-15,3-2-7 0,4-1-2 0,0-5-2 16,3 2-2-16,5-3-1 0,1 0-2 15,2 2-1-15,1 3-1 0,-3-1 1 0,1 4 0 16,1 1 0-16,1 3 1 0,0 2 1 0,3 4 1 16,0 2 0-16,0 4 1 0,2 2-1 15,0 8 0-15,-1-2 1 0,1 6-1 0,-4 0 0 16,2-1-2-16,0 3-3 0,0 3-5 0,2-1-12 15,0 1-17-15,0-1-23 0,-2-2-24 0,3-3-24 16,-2-5-36-16,-2 0-144 0,-1-10-64 0,-3-4-22 16,2-3 2-16,2-5 15 0</inkml:trace>
  <inkml:trace contextRef="#ctx0" brushRef="#br0" timeOffset="87737.77">15764 8177 74 0,'8'-20'316'0,"-2"4"29"0,1 3 15 16,-3 0-60-16,-1 4-110 0,-2 2-68 0,1 2-42 15,-1 1-23-15,1 3-15 0,-2 1-9 16,0 4-6-16,0 3-4 0,0 7-1 0,0 4-1 16,1 3 1-16,-1 5-3 0,-1 3-2 15,-2 5-1-15,0 3-1 0,-4 2-1 0,2 6-1 16,-1 0-2-16,0 2-4 0,-3 2 1 0,1 0-2 15,3-2-3-15,-1 0 1 0,2-4 0 0,-1-1-3 16,2-8-5-16,0-4-4 0,1-4-5 0,-1-7-7 16,3-5-10-16,0-2-6 0,3-2-7 15,1-8-10-15,0-4-1 0,5-6-12 0,2-6-9 16,1-6-51-16,-3-5-101 0,-1-2-65 0,4-9-33 15,-4-2-5-15,3-4 8 0</inkml:trace>
  <inkml:trace contextRef="#ctx0" brushRef="#br0" timeOffset="87924.97">15914 8359 237 0,'8'-18'342'0,"-1"1"25"0,-1 1 0 0,-2 6-103 16,-1-1-94-16,-2 4-59 0,1 4-36 15,-1-1-26-15,-1 1-13 0,3 6-13 0,-2 1-6 16,0 6-1-16,2 5 0 0,0 5 2 0,-1 0-1 16,1 5-3-16,0 2-2 0,1 3-2 15,-3 3-1-15,3 4-3 0,-2 3 1 0,0 3-3 16,-2 2-3-16,-2 0-7 0,1-2-8 0,0 0-13 15,0-6-17-15,-2-3-17 0,3-5-19 0,0-5-18 16,0-7-50-16,-7-3-121 0,1-8-52 0,-5-4-19 16,1-6-1-16,0-6 16 0</inkml:trace>
  <inkml:trace contextRef="#ctx0" brushRef="#br0" timeOffset="88112.17">15748 8234 31 0,'2'-12'322'0,"0"2"30"0,3 0 12 16,1 2-39-16,2 0-129 0,2-1-85 0,5 2-47 15,1 4-29-15,4-1-10 0,2 2-7 16,2 2-6-16,3 2-4 0,0 2 0 0,3-1-2 16,1 4-8-16,3 3-12 0,2 2-16 0,-2-1-68 15,-4 1-140-15,-2-2-72 0,-5-1-34 16,1 3-9-16,-1 2 6 0</inkml:trace>
  <inkml:trace contextRef="#ctx0" brushRef="#br0" timeOffset="88439.77">16525 8267 179 0,'-5'-14'339'0,"-1"-4"26"0,2 1 16 0,1-1-100 16,2 2-112-16,1 1-60 0,1-1-37 0,2 1-20 15,2-1-16-15,2 0-9 0,2 0-10 0,2 3-4 16,2 3-4-16,0-2-9 0,-1 4 3 16,3 3 0-16,-2 4 5 0,7 2 0 0,-3 2 5 15,0 5 8-15,3 2-2 0,-3 4-1 0,0 5-1 16,0 3-3-16,1 2-4 0,1 3-2 15,-2 3 0-15,3 3-1 0,-1 2-1 0,1 2 0 16,1 1-1-16,-1 3 0 0,3-2-1 0,-2 0-1 16,-2-1-2-16,0-2-8 0,-1-1-9 15,-4-3-13-15,1-2-15 0,-5-8-16 0,0-3-14 16,-1-3-5-16,-2-6-10 0,-3-7-73 0,-4-3-108 15,2-8-49-15,-2-6-18 0,0-3-8 0,3-5 12 16</inkml:trace>
  <inkml:trace contextRef="#ctx0" brushRef="#br0" timeOffset="88642.58">17061 8147 17 0,'-1'-15'319'0,"-1"-3"35"0,0 3 27 0,0 0-27 16,0 4-107-16,-1 1-73 0,-1 1-41 16,2 2-28-16,-3 2-21 0,-1 2-19 0,-1 3-17 15,-6 3-14-15,-1 4-12 0,-6 5-10 0,-1 4-4 16,-1 5 0-16,-2 3-2 0,-1 1-1 15,-1 5-6-15,-2 5 2 0,1 4 0 0,-3 3 2 16,1 3 0-16,1 4-3 0,0 6-5 0,0 2-17 16,3 1-26-16,5 1-35 0,3-6-56 15,0-4-156-15,6-4-76 0,4-10-30 0,5-9 1 16,8-11 20-16</inkml:trace>
  <inkml:trace contextRef="#ctx0" brushRef="#br0" timeOffset="88985.78">17465 7714 287 0,'7'-15'319'0,"-1"0"17"16,1 0-43-16,1 1-107 0,-2 1-76 0,2 2-43 15,1-2-21-15,1 3-12 0,1 4-2 16,1 2 0-16,0 0 4 0,1 4 4 0,0 5 3 16,3 4 6-16,-2 7-1 0,3 4-8 0,-2 5 0 15,0 5-2-15,0 5 0 0,1 4-3 16,-1 3 4-16,-2 6 9 0,2 4 3 0,-2 6 0 15,1 1 1-15,-1 3 1 0,-2 3-5 0,-4 1-4 16,-1 3-2-16,-1 0-3 0,-5 3-3 0,-2 1-4 16,-3-1-4-16,-2-1-5 0,-4-4-7 15,-3 1-5-15,-4-5-11 0,-4-2-22 0,-5-4-49 16,-4-6-82-16,-4-4-182 0,0-4-97 0,0-10-44 15,3-11-7-15,4-6 32 0</inkml:trace>
  <inkml:trace contextRef="#ctx0" brushRef="#br0" timeOffset="99063.39">3469 10418 114 0,'-1'-2'328'0,"0"-4"25"16,-2 0 17-16,2 1-78 0,1 0-119 0,0 0-72 16,1 0-41-16,3-2-22 0,1 1-14 15,2-2-7-15,3-1-4 0,2 0 1 0,1-1 0 16,4 1 1-16,0-1 2 0,4 0 3 0,2 0 1 15,-3 1 0-15,6-1-1 0,-1 2 0 0,1 2-3 16,1-2-3-16,0 4-5 0,3-3-3 0,-2 2-1 16,2 1-4-16,4 1 0 0,-3-1 0 0,4 4 1 15,-3-2 3-15,0 0 0 0,1 2 1 0,-1 0-3 16,-2 0-8-16,0 0-14 0,-1 2-22 15,-4 0-25-15,-2-2-48 0,-5 7-148 0,-6-1-73 16,-2 1-28-16,-8 0-2 0,0 1 12 0</inkml:trace>
  <inkml:trace contextRef="#ctx0" brushRef="#br0" timeOffset="99266.19">3759 10683 2 0,'-5'13'369'0,"1"-6"37"0,-1-4 21 0,3-1 13 16,2-2-168-16,2-4-121 0,4-1-66 0,4-1-35 15,3-4-17-15,3-2-8 0,4-4-3 0,5 0-2 16,3-3-2-16,4 2 0 0,5-3-4 0,0 0-2 16,3 1-6-16,0 3-2 0,1 0-11 15,-2 4-20-15,-2 2-31 0,-1 3-38 0,-6 1-111 16,-4 2-124-16,-2 0-59 0,-7 2-16 0,-4 0 10 15,1 2 27-15</inkml:trace>
  <inkml:trace contextRef="#ctx0" brushRef="#br0" timeOffset="108407.81">5002 10245 103 0,'1'-11'305'0,"-1"1"22"0,0-2 13 0,0-1-84 16,1-2-103-16,2 0-49 0,0-1-27 0,1 1-13 15,0-3-2-15,0 2-5 0,0-1 0 16,0-1-6-16,-1 2 1 0,0-2 0 0,1 4 2 15,-1-1 1-15,0 2-1 0,2 0 0 0,-2 6 0 16,-1-1 1-16,0 4 1 0,-2 0-3 16,0 2-1-16,0 1-5 0,-2 1-7 0,1 1-10 15,-2 5-8-15,-1 2-6 0,-1 6-3 0,-2 3-4 16,-5 7-1-16,0 6 1 0,-2 5-2 15,-1 4 1-15,-2 6-2 0,1 2 4 0,0 6-3 16,1 0 1-16,1 0-1 0,2 0 1 0,1-2-1 16,2 0-2-16,3-2-1 0,4-6-1 0,1-4 1 15,2-4-1-15,1-3-2 0,4-5 0 0,3-5-1 16,0-4 0-16,5-2 0 0,2-7-1 15,4-5 1-15,3-4 0 0,2-4-2 0,1-5 0 16,2-6-1-16,1 2 1 0,-2-7-3 0,0 1 1 16,-1-5 0-16,-1-1 2 0,-4-1 0 15,-4 2-2-15,-3-3 2 0,-3 1 0 0,-3-3 0 16,-2 1 0-16,-3-2 2 0,-6-2 5 0,-3-3 3 15,-2 1 2-15,-3-1 4 0,-3 4 4 16,-3 1 1-16,-2 2 0 0,-5 4-2 0,-1 2-2 16,-2 4-6-16,-4 6-2 0,-1 4-2 0,0 7-3 15,-1 6-1-15,-1 6-1 0,1 2 3 0,1 4-4 16,2 3-7-16,6 5-10 0,5 3-13 15,1-2-17-15,8 3-22 0,4-3-30 0,5 1-28 16,6-2-26-16,3-3-90 0,5-5-121 0,5-1-49 16,3-6-8-16,6-6 13 0,3-2 25 0</inkml:trace>
  <inkml:trace contextRef="#ctx0" brushRef="#br0" timeOffset="108641.81">5571 10348 235 0,'2'-4'365'0,"0"2"24"0,-1 1 14 16,-1-1-122-16,0 2-113 0,0 0-70 16,0 2-41-16,-1 1-21 0,-1 4-13 0,0 3-9 15,-1 2-5-15,-1 2-2 0,0 3 1 0,-1 3-1 16,-1 1-3-16,-2 5 1 0,2 0 1 15,0 3 0-15,2 0-5 0,-2 3-8 0,1-3-15 16,-3-1-24-16,5-1-52 0,-4-1-158 0,3-5-82 16,3-7-35-16,1-7-8 0,5-8 9 0</inkml:trace>
  <inkml:trace contextRef="#ctx0" brushRef="#br0" timeOffset="109109.81">5952 10218 323 0,'-13'-8'363'0,"-3"2"19"0,6-1 9 16,-3 3-152-16,5-2-91 0,3 3-52 0,0 0-30 16,3-1-20-16,2 0-17 0,2 2-14 15,5-2-17-15,0 1 0 0,3-1-2 0,3-2 2 16,3 0-1-16,0 0 1 0,1 2 7 0,-2 0 0 15,3 2-2-15,-2 2-2 0,1 2 0 16,0 2 0-16,-1 2 0 0,2 3-1 0,-3 2 1 16,-1 4 2-16,-3 3 2 0,-2 3 1 0,-1 5-2 15,-1 3 1-15,-4 4 0 0,-2 0-2 0,-4 5 2 16,-2 0 2-16,-4 2-1 0,-4 4-1 15,-2-1-1-15,0 2-2 0,-4-4-1 0,2-4-1 16,-6 1 1-16,2-6 2 0,1-2 2 0,2-5-1 16,1-3 4-16,2-2-2 0,1-8-1 0,1-2 1 15,2-3-1-15,1-4-1 0,-1-3-1 16,5-3 0-16,-2-4-2 0,4-5-1 0,1-2-3 15,3-5-3-15,3-3 2 0,3 0-3 0,2-1 1 16,2-1-2-16,3 2 1 0,0-1 2 16,3 2-1-16,1 1 2 0,-1 3 0 0,0-1 3 15,3 4 1-15,-2 0 0 0,2 4 0 0,2 2 3 16,-4 2 0-16,3 5 0 0,1 2-2 15,-2 5-1-15,1 2-5 0,0 2-10 0,0 2-11 16,1 1-15-16,-1 1-18 0,0-2-24 0,-1 2-139 16,-2-3-91-16,2-2-41 0,-3-2-14 0,3-5 5 15</inkml:trace>
  <inkml:trace contextRef="#ctx0" brushRef="#br0" timeOffset="109406.2">6703 10173 41 0,'-12'-13'320'0,"1"-3"30"0,1 4 19 16,1-2-28-16,0 5-142 0,3 0-72 0,2 3-37 16,0 1-26-16,1 3-18 0,-1-1-16 15,3 3-11-15,1 3-9 0,0 6-6 0,0 4 1 16,0 6 2-16,1 2 1 0,-1 7 10 0,0 1 0 15,0 6-1-15,-1 5 2 0,-2 3-1 16,-2 4-1-16,2 0-1 0,-1 4-3 0,-1-2-3 16,-2 2-2-16,2-2-1 0,2-3 0 0,-1-2-3 15,2-4-1-15,1-5 2 0,-1-2-2 0,2-7-5 16,0-3-5-16,0-5-10 0,2-2-11 15,1-6-15-15,4-7-20 0,3-7-53 0,0-7-147 16,1-7-75-16,2-7-32 0,0-5-9 0,4-7 10 16</inkml:trace>
  <inkml:trace contextRef="#ctx0" brushRef="#br0" timeOffset="109640.2">6908 10116 67 0,'-2'0'328'0,"-2"0"26"15,0 2 13-15,-1 2-46 0,0 2-134 0,-2 5-80 16,2 4-38-16,-1 4-22 0,1 1-11 0,1 3-4 15,0 3-2-15,0 5-2 0,-1 2-4 16,1 3-3-16,0 3 1 0,1 0-6 0,0 4-2 16,0-2-4-16,2 0-1 0,0 1 2 0,0-1-4 15,0 0-1-15,1-2-4 0,-2-3-2 0,1-3-9 16,1-6-10-16,0-3-10 0,0-7-9 15,0-1-11-15,-3-6-13 0,2-4-40 0,-3-4-103 16,-1-8-89-16,-5-3-40 0,-1-4-18 0,0-6 2 16</inkml:trace>
  <inkml:trace contextRef="#ctx0" brushRef="#br0" timeOffset="109827.41">6530 10318 214 0,'0'-12'352'0,"2"2"20"0,0 1 10 15,2 3-119-15,3 2-115 0,3 0-68 0,2 4-32 16,4 0-19-16,2 0-5 0,3 0-3 0,3 0-4 15,2 0 0-15,2 4-4 0,-1-4-2 16,2 4-4-16,0-1-2 0,0 0-3 0,-2 0-11 16,0 1-16-16,-1-1-27 0,-3 0-117 0,-4 3-114 15,-2-3-60-15,-5 3-23 0,1-3-1 0,-5-1 18 16</inkml:trace>
  <inkml:trace contextRef="#ctx0" brushRef="#br0" timeOffset="110935.01">8156 10160 140 0,'-6'-16'329'16,"-4"0"27"-16,-2 0 17 0,0 3-85 0,-2 3-109 16,2 0-54-16,-1 2-35 0,1 1-20 0,-2 3-15 15,1 1-20-15,-5 6-8 0,1 1-8 0,-2 5-2 16,-2 7 0-16,-2 4 1 0,0 3 10 15,-1 6 0-15,1 3 3 0,1 3 1 0,1 1-1 16,4 3-2-16,-1 0-2 0,5 2-2 0,2 0-6 16,2-1-5-16,5-1-2 0,3 0-3 0,2-4-1 15,3-2-1-15,5 1-2 0,0-5-3 16,0 1-1-16,6-5 0 0,2-2-3 0,2-3-1 15,3-4-2-15,3-4 1 0,4-5-2 0,1-5-6 16,0-4-6-16,2-7-10 0,2-5-14 16,-1-2-15-16,0-6-13 0,-1-1-7 0,0-2-2 15,-6-1 5-15,2-1 11 0,-5 1 18 0,-4 1 15 16,-1 1 13-16,-8 3 9 0,-1 1 12 15,-4 2 8-15,-2 5 6 0,-2 3 10 0,-1 0 8 16,-1 2 2-16,-2 3-1 0,-5 4-5 0,0 2-4 16,0 4-5-16,-5 3-6 0,2 5-2 0,-2 3 0 15,0-2 1-15,1 5 0 0,1 1-1 0,0-2-2 16,4 2-3-16,1 1-1 0,5-1-2 15,-1 1-1-15,4-3-3 0,2-1 0 0,2-2 2 16,4-2-1-16,0-3-1 0,4-3 2 0,0-4 2 16,2-3 1-16,2-7-2 0,-2 0-1 15,4-3-1-15,-5-4 0 0,1-3-2 0,-2-1-3 16,-1-3 1-16,-2-3 0 0,-3-1 0 0,-3-1-1 15,0 1-1-15,-4-3 1 0,-2 2 1 16,-2 1 2-16,-1 1 3 0,-3 5 3 0,-2 1 2 16,0 3 2-16,-3 3-1 0,0 4-1 0,-2 2-1 15,-1 3-3-15,-1 3-2 0,1 1-1 0,1 3-1 16,3 0-1-16,1 2-1 0,1 2-1 15,2-2 0-15,4 0-1 0,2 1-1 0,2 2-3 16,2-2-1-16,6-1-2 0,2 0-1 0,2-2 0 16,4-3-2-16,2 1 0 0,1-2 1 0,2-2 0 15,2 1 1-15,-1-3-1 0,1-2 3 0,-1 2 0 16,-1 0 1-16,-2 2-1 0,-2-1 4 15,0-2 0-15,-5 4 1 0,-1 1 0 0,0 1 2 16,-3 1 1-16,-2 2-2 0,0-2 2 16,-1 4 0-16,-3 2 0 0,-2 1 0 0,3 2 1 15,-2 2 1-15,5 3 0 0,-1 0 0 0,-1 3 0 16,3-1 1-16,0 2 0 0,1-1-1 15,3 2 1-15,0 0 0 0,1-2 0 0,1 1 0 16,1-1-1-16,-2 2 0 0,0 0 0 0,0-4 1 16,-1 0 0-16,-1-2 0 0,-3 0-1 0,0-1 7 15,-3-3 6-15,-1-3 8 0,-2 0 7 0,-2 0 3 16,-4-2 3-16,-3 2-4 0,-3-2-4 15,-4-2-7-15,-2 3-3 0,-4-1-3 0,-2 0-2 16,-9 0-2-16,-2 0-4 0,0 1-1 0,-3 0-4 16,4 2-2-16,1-3-3 0,1 0-7 0,0 0-15 15,4-2-25-15,4 0-35 0,0-8-40 16,4-4-172-16,3-4-86 0,0-6-35 0,6-1-2 15,3-4 24-15</inkml:trace>
  <inkml:trace contextRef="#ctx0" brushRef="#br0" timeOffset="111761.82">9805 10024 100 0,'-3'-12'306'0,"1"-1"23"0,-1 3 15 16,2 1-83-16,1 2-106 0,0 3-56 0,1-1-30 15,-1 2-22-15,0 2-12 0,-1-2-12 0,1 3-3 16,0 4-1-16,1 0 2 0,1 8 3 15,-2 5 6-15,0 5 6 0,-2 4 3 0,-1 9 1 16,-1 0 0-16,0 7-1 0,-2 4-1 0,-1 6-4 16,-1 4-4-16,-1 0-4 0,2 2-6 0,-1 3-4 15,1-2-4-15,2-1-1 0,1-1-4 16,1-4-1-16,3 0-1 0,0-7 3 0,0-3-9 15,3-5-12-15,0-4-11 0,1-6-11 0,4-7-23 16,2-5-26-16,4-9-38 0,-1-7-146 16,4-9-73-16,2-8-32 0,-1-8-3 0,6-5 10 15</inkml:trace>
  <inkml:trace contextRef="#ctx0" brushRef="#br0" timeOffset="112167.42">10232 10171 283 0,'-7'-7'359'0,"-1"3"19"0,-3-3 13 15,4 2-153-15,-2 2-96 0,1 6-54 0,-1 2-30 16,1 3-16-16,-1 4-11 0,-2 8-5 0,0 2-4 16,2 2-1-16,-1 4-4 0,2 2 0 0,0 5-2 15,-2 0-1-15,-1 4-2 0,2 0-1 16,0 3-1-16,0-1-2 0,2 2-1 0,3-5-3 15,2-2 2-15,0 0-1 0,2-2 0 0,2-5 0 16,1-2 0-16,3-5 2 0,0-3-1 16,4-3-2-16,-1-2 4 0,4-5-1 0,3-6 1 15,1-5-3-15,2-5 0 0,2-4-1 0,1-5-3 16,0-6-1-16,1-3-2 0,-1-4-2 15,-2-5 0-15,0-1-3 0,-4-3 1 0,-4 0-1 16,-2-2 1-16,-5 1 2 0,-1 0 4 0,-4 2 3 16,-4 3 5-16,-1 3 5 0,-4 2 4 0,0 3 3 15,-4 3 1-15,-3 3-1 0,-1 4-6 0,-1 4-3 16,-2 3-3-16,-1 5-4 0,1 4-2 15,-1 3-4-15,1 1-2 0,4 3-6 0,0 2-13 16,3 1-19-16,2 2-21 0,4-1-24 0,5 3-25 16,2-4-82-16,2 0-115 0,5-3-48 0,0-1-12 15,5-3 5-15,4 1 17 0</inkml:trace>
  <inkml:trace contextRef="#ctx0" brushRef="#br0" timeOffset="112448.21">10673 10141 244 0,'-3'-7'357'15,"3"1"33"-15,-4-2 15 0,1 4-128 16,2-2-102-16,0 4-58 0,-1 0-36 0,0 2-31 16,2 0-14-16,-2 2-10 0,1 2-9 0,-2 4-5 15,1 4-3-15,-2 5 2 0,0 3 1 0,-4 5-4 16,4 1 2-16,-2 5 3 0,0 2 2 15,-2 1-2-15,1 5 0 0,1 0 2 0,-1 0-3 16,-2 3-4-16,1-3 0 0,1 0-2 0,0 2-1 16,5-5 0-16,-1-1-2 0,2-3-1 0,-1-3-4 15,1-6-8-15,1-5-7 0,1-4-7 16,2-3-8-16,2-6-13 0,3-5-14 0,3-6-11 15,2-6-15-15,2-6-33 0,1-6-93 0,-4-3-92 16,2-4-41-16,-2-6-13 0,2-3 5 16,0-3 32-16</inkml:trace>
  <inkml:trace contextRef="#ctx0" brushRef="#br0" timeOffset="112666.62">10822 10193 175 0,'6'-14'341'0,"-2"2"25"0,0 2 9 16,-1 2-98-16,-2 1-108 0,0 4-66 0,0 2-37 16,-1 4-18-16,0 4-12 0,-1 5-5 0,0 5-2 15,0 2-1-15,-2 3-4 0,0 8-3 0,2-1-1 16,-3 4-2-16,3 2-2 0,-3 4 0 15,3-1-1-15,-1 3-3 0,0 0-2 0,2 0-2 16,-2 1-2-16,2-1 0 0,2-4-2 0,-2-2-4 16,4-3-3-16,0-7-9 0,-1-3-10 0,1-5-11 15,2-4-11-15,0-6-15 0,4-5-17 16,-2-8-50-16,-2-2-131 0,0-7-70 0,-4-5-30 15,-2-4-7-15,0-1 10 0</inkml:trace>
  <inkml:trace contextRef="#ctx0" brushRef="#br0" timeOffset="112838.21">10695 10169 82 0,'-5'-8'339'0,"2"0"22"0,1 0 19 0,0 4-52 16,4 1-131-16,2-1-85 0,2 2-51 0,4 2-15 15,6 0-19-15,3 0-11 0,4 0-8 0,5 0-2 16,4 0-6-16,4 0-16 0,0 0-15 15,2-4-25-15,-1 4-104 0,-2-6-115 0,-2 2-56 16,-1 0-24-16,-2-1-1 0,0 4 17 0</inkml:trace>
  <inkml:trace contextRef="#ctx0" brushRef="#br0" timeOffset="113119.02">11500 9944 142 0,'-6'-9'341'15,"-5"0"30"-15,2 1 20 0,-1 0-81 0,0 4-112 16,1 0-68-16,0 2-43 0,0 4-27 0,0 2-18 15,-1 2-14-15,-1 6-9 0,3 3-4 16,-2 3-1-16,0 5 0 0,1 5-1 0,1 2-1 16,-1 3 1-16,1 5 1 0,-2 4 0 0,0 4 1 15,2 2 1-15,-3 4-1 0,4 2-2 0,-1 1 0 16,3-2-3-16,1-2-3 0,4-2 1 15,0-2-2-15,4-4 0 0,0 1-3 0,1-5-1 16,2-7-1-16,0-3-5 0,-1-6-4 0,2-7-4 16,3-4-7-16,0-5-13 0,1-6-15 0,2-4-19 15,1-4-23-15,2-9-57 0,-7-2-139 0,2-7-63 16,-6-1-26-16,-1 1 1 0,-1-4 14 15</inkml:trace>
  <inkml:trace contextRef="#ctx0" brushRef="#br0" timeOffset="113290.62">11148 10499 236 0,'-14'1'351'15,"-1"-1"23"-15,4 0 3 0,3 0-121 16,2 3-110-16,3-3-62 0,3 0-37 0,3 0-19 16,3-3-11-16,4 2-4 0,4-1-2 0,3-1-3 15,5-1-5-15,3-3-1 0,3 3-1 0,3-2-5 16,2 0-11-16,3 2-16 0,2-5-40 15,-2 3-156-15,0-3-82 0,0-2-42 0,-1 3-11 16,3-3 3-16</inkml:trace>
  <inkml:trace contextRef="#ctx0" brushRef="#br0" timeOffset="113524.62">12073 10434 45 0,'-13'-2'352'0,"2"-2"33"0,1 2 19 0,3-2-14 15,3 0-161-15,3 4-98 0,2-2-53 0,4 1-31 16,4-2-18-16,5 1-8 0,5 1-5 16,2 0-2-16,5-1-4 0,2 2-1 0,3 0 1 15,1 2-3-15,0 0-5 0,0 3-13 0,-2-2-24 16,1 3-31-16,-6-2-103 0,-2 0-128 15,-3-1-66-15,-7 0-24 0,0-2 3 0,-3-1 21 16</inkml:trace>
  <inkml:trace contextRef="#ctx0" brushRef="#br0" timeOffset="114335.82">12755 10418 213 0,'-7'-2'342'0,"-3"-4"28"0,-1 2 5 16,3-3-94-16,1 1-93 0,0-3-53 15,0 2-31-15,3-3-23 0,1 2-18 0,2 0-17 16,1-2-13-16,1-3-12 0,2 1-8 0,1-4-7 16,3 3-3-16,2-1 0 0,1 1-1 0,0 1-1 15,2 2-1-15,-1 0 0 0,2 2 0 16,-1 4 0-16,1 0 0 0,0 4 1 0,1 3 2 15,0 0 0-15,0 7 0 0,0 6 2 0,1 4 6 16,-4 3 2-16,0 6 2 0,-3 3 3 16,-5 3 0-16,-2 2 1 0,-2 4-2 0,-2 2-1 15,-2 1-2-15,-2-2-2 0,-3 2-5 0,-2-5-1 16,-3-2 1-16,1-5 0 0,-3-3 1 15,-1-6-1-15,0-2 6 0,1-8-2 0,2-2-3 16,-1-6 0-16,-1-4 0 0,3-4-2 0,-2-3-1 16,3-4-3-16,0-4-1 0,2-2-1 0,4-3-5 15,2-3-3-15,1-1 1 0,4-1-1 0,0-1 1 16,4 1-1-16,0 3 3 0,1 1 0 15,-1 5 0-15,4-1 2 0,-1 2 1 0,1 5-1 16,1 0 1-16,-1 5 1 0,4 2 1 0,0 4-2 16,2 1 0-16,1 4 2 0,4 3 0 15,0 2 2-15,-1 1 3 0,1 1-1 0,3 4 1 16,2-1 0-16,4 2-1 0,1 0-1 0,1 4-5 15,-2-1-9-15,2-2-13 0,-1-3-22 16,-1-3-26-16,-1-6-32 0,1-2-50 0,-4-5-151 16,-2-6-70-16,-1-3-25 0,-2-4 3 0,2-5 20 15</inkml:trace>
  <inkml:trace contextRef="#ctx0" brushRef="#br0" timeOffset="114585.42">13385 10306 108 0,'-1'-13'339'15,"-1"-1"28"-15,0 2 20 0,2 2-60 0,-3 2-122 16,2 3-74-16,0 0-41 0,-1 0-25 15,1 3-18-15,0-2-13 0,-1 8-6 0,0 3-7 16,2 5-2-16,-2 4-3 0,1 4-1 0,1 2 0 16,-1 3-1-16,-2 4 0 0,0 1 1 15,-2 3 1-15,-2 4-1 0,2 3 0 0,0 2-1 16,-2 6-3-16,-2 1-3 0,3-1-1 0,0 4 0 15,0-4-2-15,2-2-5 0,-1-5-5 16,1-8-11-16,3-4-13 0,0-7-13 0,2-6-12 16,2-10-16-16,4-2-19 0,1-12-43 0,2-4-118 15,2-7-78-15,-2-9-35 0,1-2-7 0,1-3 11 16</inkml:trace>
  <inkml:trace contextRef="#ctx0" brushRef="#br0" timeOffset="114803.82">13501 10294 96 0,'1'-15'336'0,"1"3"29"0,1 2 18 0,-1 4-77 16,-4 0-110-16,2 5-76 0,0 2-45 15,0 6-24-15,2 4-11 0,-4 3-3 0,-1 3-2 16,1 5-4-16,0 3-4 0,-1 3-4 0,0 2-1 16,3 3-3-16,-3 2 1 0,2 4-3 15,0 0-3-15,0 3-1 0,-1 3-3 0,1-4-2 16,-1 4-2-16,1-2-3 0,1 0-1 0,-3-2-7 15,3-3-10-15,0-3-14 0,0-8-14 16,0-2-13-16,0-8-12 0,0-8-16 0,0-6-50 16,0-3-126-16,-1-10-63 0,-2-6-29 0,-2-5-8 15,1-3 9-15</inkml:trace>
  <inkml:trace contextRef="#ctx0" brushRef="#br0" timeOffset="114959.82">13380 10418 111 0,'0'-6'316'0,"2"2"18"0,1 0 14 16,1 0-85-16,3 3-109 0,2-1-66 15,4 2-37-15,3 2-17 0,1-1-14 0,5 3-10 16,5 0-6-16,3 0-12 0,3 0-32 0,-1-2-135 16,3 0-90-16,-2 0-48 0,1-2-24 0,2-2-4 15</inkml:trace>
  <inkml:trace contextRef="#ctx0" brushRef="#br0" timeOffset="115303.02">14025 10424 30 0,'-19'-9'297'0,"2"-3"26"0,2 2 17 15,0-2-44-15,5 2-115 0,0 0-62 0,2 0-35 16,3 0-20-16,1 3-12 0,1 1-10 15,2 0-10-15,1 2-9 0,0 2-7 0,0 1-4 16,4-2-3-16,1 1-3 0,3 2 1 0,-1 2 1 16,1 4 2-16,3 0 4 0,0 2 5 0,2 4 7 15,1 1 4-15,1 3 3 0,1 0 4 0,0 4-1 16,1 3-1-16,-1 6-7 0,2-1-4 15,-3 1-6-15,4 4-3 0,-2-1-2 0,2 0-4 16,-1-3-2-16,1 0-7 0,-2-3-10 0,0-3-17 16,1-3-19-16,-2-8-24 0,2-3-25 15,1-8-65-15,-6-2-130 0,3-8-61 0,-5-3-20 16,-1-6 3-16,3-3 11 0</inkml:trace>
  <inkml:trace contextRef="#ctx0" brushRef="#br0" timeOffset="115490.21">14419 10320 259 0,'-4'-12'348'0,"-1"0"25"16,-1 3-13-16,-1 3-99 0,-1 2-94 15,-2 0-53-15,1 4-35 0,-2 4-20 0,-3 3-12 16,-3 3-10-16,3 4-6 0,-2 0-6 0,1 5-4 16,0 1-5-16,0 2-2 0,0 3-5 0,2 1-2 15,-1 4-2-15,1 2-1 0,0 4 1 0,2-1-9 16,-2 4-14-16,2 0-18 0,0 3-24 15,1-3-28-15,2-1-92 0,-2-3-122 0,3-6-53 16,3-3-19-16,5-7 2 0,5-9 20 0</inkml:trace>
  <inkml:trace contextRef="#ctx0" brushRef="#br0" timeOffset="115817.82">14743 9973 63 0,'7'-8'294'0,"0"4"18"0,-2 0 5 16,3 2-68-16,-2 2-100 0,3 5-61 0,1 0-30 15,-1 7-16-15,1 0-5 0,-1 7 2 0,2 1 3 16,-2 6 5-16,0 0 0 0,1 4 2 15,-2 2 2-15,-3 3-1 0,0-2-3 0,-2 6-4 16,1 1-1-16,-4 3-4 0,-1-2-2 0,-3 6-5 16,-2 2-8-16,0 0-1 0,-2 0-4 0,-3 2-2 15,0-4-3-15,-2 3-3 0,0-6 2 16,-1 0-4-16,0-5-6 0,0-2-8 0,1-4-10 15,0-3-17-15,2-2-23 0,2-5-26 0,2-6-55 16,0 1-147-16,0-4-69 0,3-5-28 16,4-6 1-16,6-6 14 0</inkml:trace>
  <inkml:trace contextRef="#ctx0" brushRef="#br0" timeOffset="117034.62">9724 9857 30 0,'-2'-15'285'0,"2"-1"25"16,-4-1 18-16,1-2-63 0,1 2-88 0,1 1-57 15,0 0-27-15,-1 1-13 0,2 1-5 0,-2-1-2 16,0 2-3-16,2 0-6 0,0 2-2 15,0 0-1-15,0 3-3 0,0 1-1 0,0 1 0 16,0 4 0-16,-1-2-4 0,-1 4-6 0,1 0-7 16,-2 0-7-16,1 4-8 0,-4 4-5 0,-1 7-2 15,-1 7-4-15,-2 6-4 0,-2 8 0 16,0 8 0-16,-1 5 0 0,-3 6 0 0,1 4 2 15,0 7 3-15,1 3 1 0,0 5 1 0,0 1-1 16,1 2-1-16,2 1-2 0,3-2-2 16,4-1-3-16,3-1-1 0,5-3-3 0,0-6-5 15,9-1-9-15,2-6-13 0,4-4-18 0,9-5-30 16,4-7-40-16,7-9-67 0,5-8-160 15,5-9-77-15,3-10-28 0,5-8 3 0,4-8 29 16</inkml:trace>
  <inkml:trace contextRef="#ctx0" brushRef="#br0" timeOffset="139295.86">655 11944 200 0,'0'-12'317'0,"-3"-2"22"0,-2-1 15 16,-1 1-133-16,2 0-83 0,-1 3-42 15,0-1-22-15,1 2-16 0,3 0-9 0,-2 0-5 16,0 2-6-16,0 0-2 0,1 1-4 15,0 2-1-15,1 2-3 0,0-1 2 16,-1 4-4-16,1-4 0 0,0 4-4 16,-2 4-6-16,3-2-2 0,0 6-8 0,-2 1 1 15,0 4-5-15,-1 6-1 0,2 6-1 16,-1 3 0-16,-1 7 0 0,2 3-2 15,-2 4-2-15,3 1 0 0,-3 2 1 0,2-1-1 16,1 5 1-16,0-4 1 0,1 0 1 16,2-2-6-16,0 0-9 0,2-6-13 15,2-1-16-15,2-7-27 0,0-3-36 0,1-7-151 16,-1-7-73-16,-1-12-31 0,0-8-4 15,4-13 9-15</inkml:trace>
  <inkml:trace contextRef="#ctx0" brushRef="#br0" timeOffset="139654.66">1109 11863 154 0,'3'-11'359'0,"-4"-3"27"16,-5 4 17-16,-1 4-69 0,-3 2-143 15,3 0-80-15,-3 4-43 0,-4 4-26 0,1 3-18 16,-4 4-11-16,1 4-7 0,-3 5-6 15,1 2-3-15,-3 3 0 0,-1 2-1 0,1 3 0 16,0 1-1-16,-1-3 1 0,4 1 1 16,-2-5-2-16,1 1 2 0,3-3 0 15,2-2 1-15,2-1 1 0,2-5 1 16,3-4 0-16,1-4 1 0,2-2 0 0,1 1 0 15,1 1 0-15,0-4 0 0,1 0 0 16,1 1-2-16,1-2 1 0,1 1 0 16,2-2 1-16,1 0 2 0,3 0 1 15,4 0 3-15,1 0 1 0,5 4 1 0,-1-4-1 16,2 2-4-16,3 2 1 0,-1 0-3 15,3 0-4-15,1 2-15 0,4 1-16 0,1 4-27 16,-8-1-80-16,-1-3-136 0,-2 3-68 16,-4-4-27-16,4 0-2 0,-4 1 16 15</inkml:trace>
  <inkml:trace contextRef="#ctx0" brushRef="#br0" timeOffset="140122.67">1380 11567 43 0,'-2'-13'317'0,"-2"-2"29"0,1 1 16 16,-5 1-38-16,7 4-141 0,-2 0-76 16,1 2-46-16,1 3-26 0,1 4-13 0,0 0-7 15,3 4 1-15,1 5 2 0,4 4 12 16,-2 6 0-16,1 4 0 0,1 5-1 15,0 8-1-15,1 3-1 0,-2 4-11 0,1 4-2 16,-2 3 0-16,-1 4-3 0,1 1-4 16,-2 0 0-16,-2-3-1 0,0 1-1 15,-2-4 0-15,-2 2 0 0,-1-4 2 16,-2 1 3-16,-4-3 1 0,-2-2 0 0,-3 0-2 15,-1-4-3-15,-1 0-11 0,-1-6-16 16,4-2-26-16,0-8-34 0,0-3-168 16,0-11-88-16,1-9-40 0,1-8-10 0,4-15 9 15</inkml:trace>
  <inkml:trace contextRef="#ctx0" brushRef="#br0" timeOffset="140699.87">2957 11128 37 0,'0'-24'321'0,"0"-1"32"0,0 3 23 16,-3 4-27-16,0 3-135 0,2 3-79 0,-1 3-48 16,1 2-31-16,1 4-20 0,-3 3-14 0,2 4-5 15,-2 8 3-15,0 7 4 0,-1 7 4 0,-2 7 4 16,0 8-1-16,-1 4 2 0,-2 10-3 0,1 4-3 15,-2 8-4-15,0 3-2 0,2 5-2 0,-3 3-7 16,3 0 1-16,0 1-5 0,5-4-6 16,0-3-1-16,3-5-3 0,1-6 0 0,2-6-5 15,0-7 2-15,4-5 3 0,0-5 1 0,-1-9 1 16,1-5 2-16,0-6 5 0,-1-5 3 0,1-7 5 15,0-6 2-15,3-10 2 0,4-8-1 0,-2-5-2 16,5-10-2-16,-1-5-4 0,1-5 0 0,0-4 1 16,-1-5-1-16,0-3-1 0,2-2-2 0,-1-2-1 15,-2-2-1-15,3-1 2 0,-2 0-2 0,1 2 1 16,-1 1 2-16,1 2 0 0,0 2-1 0,-2 4-4 15,0 2 2-15,0 6-1 0,-3 6-3 0,1 5-2 16,-2 6 0-16,-2 5-3 0,3 3-6 16,-2 7-10-16,1 5-11 0,1 6-19 0,-1 4-18 15,2 5-20-15,-2 5-18 0,-2 8-47 0,-5 6-142 16,-3 2-64-16,-2 8-24 0,-4 5-1 0,1 4 11 15</inkml:trace>
  <inkml:trace contextRef="#ctx0" brushRef="#br0" timeOffset="141339.46">3541 11838 203 0,'-2'-18'338'15,"-2"2"25"-15,-2-1 21 0,0 1-113 0,0 0-97 16,1 3-47-16,2 3-28 0,-1 3-17 0,2 0-14 15,-1 1-17-15,3 3-11 0,0 1-15 0,-1 1-11 16,2 2-4-16,-2 4-2 0,-1 3 1 0,1 4 1 16,-7 5 1-16,2 5 1 0,2 4-1 0,-2 3-4 15,-2 4 0-15,2 2-2 0,-1 3 1 0,0 1-1 16,2 2-3-16,-2-1-2 0,3-1-2 0,2-4-1 15,0-7-1-15,2-2 0 0,0-6 2 0,0-1 2 16,0-6 0-16,0-3 2 0,4-8-5 16,3-4 3-16,2-6 1 0,3-8 2 0,4-8 0 15,3-6-5-15,2-6-2 0,2-3-10 0,0-2-11 16,0-3-7-16,1 3-2 0,-1-2 2 0,-3 6 2 15,-1 2 9-15,-1 3 9 0,-6 5 4 0,1 5 4 16,-2 6 2-16,-5 3 2 0,-2 3 0 0,0 2 0 16,-1 6 2-16,-1 2 4 0,-1 4 2 0,-1 6 1 15,-1 6 3-15,-1 1-2 0,1 5-1 0,-2 1-3 16,3 3-5-16,-3 2 1 0,3 1-3 0,0 0-1 15,3 0 2-15,-2-1-1 0,4-3 1 0,-1-1-1 16,2-3-1-16,1-3 1 0,1-2-3 16,2-2 0-16,1-7 0 0,1-2-4 0,4-4 1 15,-2-4-4-15,4-5 1 0,2-4-1 0,-2-2-2 16,4-5 2-16,1-1 3 0,-3-2 2 0,0 1 4 15,-4 0 1-15,0 2 3 0,-4 2 3 0,-1 3 3 16,-2 4 5-16,-5 4 4 0,0 1 5 16,-2 3 2-16,0-2 0 0,-1 4-3 0,-2 4-3 15,-2 2-6-15,-2 5-2 0,1 7-6 0,-1 1 1 16,-3 5 1-16,3 5-2 0,-1 1-1 0,1 1-1 15,2 1 4-15,2 3-5 0,1-3-1 0,3 1-1 16,-1-2 0-16,2 0 0 0,3-3-5 16,4-1-3-16,-1-3-8 0,7-4-8 0,1-4-11 15,4-3-14-15,3-7-11 0,3-6-8 0,4-6 1 16,4-6-1-16,3-4-1 0,2-7-21 15,0-4-101-15,2-5-82 0,-5-3-41 0,2 0-18 16,-6 1-1-16</inkml:trace>
  <inkml:trace contextRef="#ctx0" brushRef="#br0" timeOffset="141698.27">4663 12010 189 0,'4'-11'370'0,"-6"-1"35"16,-5-2 23-16,-3 2-82 0,-4 2-124 0,-1 1-76 15,-2 5-47-15,-1 0-28 0,-1 2-20 0,-1 4-11 16,-4 2-13-16,0 2-6 0,0 4-6 16,-1 1-2-16,1 5-4 0,-2 0-1 0,1 5-2 15,1-1-1-15,3 0-1 0,1-1-4 0,3 1 0 16,2 1 0-16,2-1-3 0,4-3 1 0,1 1 0 15,4-2 0-15,1-1 2 0,3-1 0 16,3-4-1-16,3 0 0 0,4-6 0 0,5-8-2 16,3 0-4-16,3-5-4 0,3-9-3 0,2-2-5 15,4-3-5-15,-2-3-3 0,0-3 0 16,0 0-1-16,-3-2 3 0,-3 1 3 0,0 2 6 15,-5 2 5-15,-4 5 5 0,0 3 6 0,-4 2 6 16,-3 3 1-16,1 5 1 0,-3 2 6 16,-3 6-2-16,-2 0-1 0,-1 10-2 0,-5 1-2 15,0 5-1-15,-1 6-5 0,-1 3 0 0,2 5-1 16,-3 1 0-16,1 2-1 0,1 0 0 0,1 1-1 15,1 2-1-15,2-1 1 0,1 0 1 0,2-2 0 16,2-3-7-16,3-2-5 0,2-5-8 16,2-6-6-16,5-2-23 0,3-8-24 0,4-7-25 15,1-10-129-15,2-4-94 0,-1-11-49 0,2-3-6 16,4-7 8-16</inkml:trace>
  <inkml:trace contextRef="#ctx0" brushRef="#br0" timeOffset="141932.27">5283 11825 269 0,'8'-3'369'0,"-2"1"24"0,-3 1 14 15,-3 1-135-15,-3 1-113 0,-1 5-61 0,-4 0-35 16,-3 4-18-16,-3 3-9 0,-5 5-4 16,-1 3-3-16,-4 4-4 0,-2 4-6 0,-4 2-3 15,-2 2-5-15,-2 4-4 0,-2 3-5 0,-5-1-3 16,4 4 2-16,-1-2-1 0,2 1 0 0,-1-3 0 15,4-4 0-15,4-2-1 0,5-7-3 0,3-3-9 16,4-5-12-16,3-4-17 0,6-4-17 16,3-8-19-16,2-5-15 0,6-6-40 0,-2-8-109 15,3-9-71-15,-2-3-28 0,3-7-5 0,0-1 6 16</inkml:trace>
  <inkml:trace contextRef="#ctx0" brushRef="#br0" timeOffset="142103.87">4803 11958 270 0,'2'-9'375'0,"0"2"28"0,-2-1 9 15,0 2-121-15,0 4-107 0,0 2-67 16,0 2-40-16,0 6-28 0,0 1-13 0,0 4-10 15,2 2-4-15,2 3-4 0,2 3-3 0,2 3 5 16,1 1-6-16,3 3-3 0,4 1-5 16,2 1-2-16,2-1-2 0,4 1-8 0,3 1 0 15,2-2-9-15,3 1-17 0,4-5-32 0,1-1-57 16,2-7-164-16,1-7-83 0,-1-9-35 0,-3-5-5 15,-3-7 19-15</inkml:trace>
  <inkml:trace contextRef="#ctx0" brushRef="#br0" timeOffset="144568.67">5889 12154 266 0,'-5'-3'338'0,"1"-2"22"0,0 1-4 0,0 0-116 15,0 0-84-15,1 2-45 0,1-2-24 16,1 1-15-16,1-2-13 0,0 3-11 0,0-2-11 16,1 2-8-16,1 0-8 0,-1 2-5 0,1 2-5 15,0-2-3-15,-2 2-4 0,2-2-3 16,0 0-2-16,0 0-1 0,2 0 5 0,3 2 4 15,2 0 5-15,6 0 3 0,1 3 5 0,6-2 2 16,2 1 0-16,0-2-3 0,4 2-1 16,4 0-2-16,0-2 0 0,2 0-2 0,2 0 1 15,3-2-1-15,1-2-3 0,-3 0-1 0,1 0 0 16,-2-2-1-16,-2 0-3 0,0 2 0 0,-1-2-1 15,-5 1-8-15,0-2-9 0,-2 4-13 0,-3 0-17 16,-1 1-23-16,-4 0-27 0,1 1-22 16,-4 0-66-16,-4-2-129 0,-5 1-57 0,-6 0-17 15,-2 0 5-15,-4 3 17 0</inkml:trace>
  <inkml:trace contextRef="#ctx0" brushRef="#br0" timeOffset="144865.07">6130 12507 145 0,'-9'-1'332'0,"-2"-5"28"0,3-1 20 16,2-3-85-16,1 2-109 0,3 0-57 0,1 0-34 15,-2 1-20-15,3-1-17 0,0 2-11 0,4 0-10 16,0-1-8-16,1 0-6 0,1-1-4 0,2 2-2 15,1-1-2-15,4 1 1 0,-2 2 0 0,3-2-1 16,1 0-1-16,2 2-2 0,0 0 0 16,1 1-2-16,2-2-3 0,2 0 0 0,1 0 0 15,2 0 0-15,2-1-1 0,-1 2 0 0,2-2-1 16,2 0-7-16,-3 0-8 0,3-1-15 0,-2 1-20 15,2 0-24-15,4-2-31 0,-9 2-104 16,1-2-118-16,-2 0-53 0,-5-4-16 0,2-1 4 16,-1 3 24-16</inkml:trace>
  <inkml:trace contextRef="#ctx0" brushRef="#br0" timeOffset="151323.49">7535 12136 173 0,'2'-8'299'0,"-2"-2"18"0,0-1-28 15,0 1-74-15,0 0-84 0,0 0-50 0,0 0-25 16,0 1-11-16,-2-1-4 0,0 0-3 16,1 0 0-16,-2 2-5 0,2 2 0 0,0 1-3 15,0 0-1-15,-2 1-2 0,3 1 1 0,-1 0-1 16,-1 2-1-16,1-1-1 0,-1 0-1 15,2 2-4-15,-1 0-6 0,1 0-3 0,0 0-3 16,0 0 0-16,0 0-5 0,0 0-2 0,-1 0-1 16,0 0 0-16,0 0 0 0,1 0-4 15,-2 0 1-15,1 0 1 0,-1 2 0 0,2-2 1 16,0 0-1-16,0 2 2 0,0-2 0 0,0 0-1 15,0 0 1-15,0 0 0 0,0 0 0 0,0 0 0 16,0 0-1-16,0 0-3 0,2 0 2 16,-2 0 2-16,0 0 0 0,0 0 2 0,0 0 2 15,1 0 2-15,1 0-1 0,-1 0-2 0,-1-2 2 16,-1 0-2-16,1 0 1 0,0 2 0 0,0 0-1 15,1 0 1-15,0 0-2 0,0-4 1 0,-1 4-1 16,0-2-1-16,0 0 0 0,0 2 0 16,0 0 0-16,0 0-1 0,0 0 0 0,0 0 0 15,0 0 0-15,0 0-1 0,0 0 1 0,0 0-1 16,0 0 1-16,0 0-1 0,1 0-2 15,1 0-2-15,-2 2-3 0,0-2-1 0,0 0 1 16,0 0-3-16,0 0-1 0,0 0 1 0,0 2 2 16,1-2-4-16,1 4 0 0,-1-4-1 15,3 2-4-15,-2 2-5 0,2 0-6 0,0-2-8 16,-2 2-7-16,2-1-11 0,-3 0-53 0,-1 2-128 15,-1-1-64-15,-2-2-29 0,0 3-9 0,3-5 4 16</inkml:trace>
  <inkml:trace contextRef="#ctx0" brushRef="#br0" timeOffset="153413.89">7644 12087 151 0,'0'-4'293'0,"0"-2"17"0,0 0-34 16,0-1-65-16,0 1-74 0,0-1-57 0,-3 0-27 15,2 1-15-15,0 0-3 0,0-1-1 16,-1 0 1-16,-1-2 2 0,1 0 1 0,-1 3 2 16,0-1-1-16,-1 1 1 0,0-2-1 0,1 2 0 15,-2 0 0-15,1 0-1 0,0 2-2 16,0 1-1-16,0 0-1 0,-2 2-6 0,-1 1-4 15,-2 0-6-15,-2 4-5 0,-2 2-5 0,-1 4-4 16,-3 5-3-16,-2 3-1 0,-2 4 0 16,0 3 0-16,1 4 1 0,-2 2-1 0,0 3 0 15,1 1-2-15,1 4-1 0,2 0 3 0,3-1 0 16,2 1 2-16,5-2 2 0,2 1 2 0,4-3 1 15,2-2-3-15,1-4 1 0,3-1-1 0,1-2 0 16,3-5-3-16,4-2 0 0,2-4 0 16,3-5-1-16,0-3-1 0,3-5-1 0,6-5-2 15,-3-4 0-15,1-4-2 0,3-2 1 0,0-4-2 16,0-2 1-16,1-7 4 0,1-2-1 0,-5-2 1 15,2-2 1-15,-4-1 1 0,-2-2 4 16,-3-1-4-16,-1-2 3 0,-6 1 1 0,-1-4 7 16,-3 2 5-16,-4-2 4 0,-4 2 7 0,-3 0 7 15,-1 3 5-15,-2 1-3 0,-3 3 1 16,-2 3-1-16,-1 3-3 0,-1 3-5 0,-2 5-5 15,-1 5-3-15,-2 5-5 0,0 6-6 0,-1 2-4 16,-2 7-7-16,2 5 0 0,-1 4-1 16,0 4-3-16,5 3-6 0,0 2-11 0,4 3-14 15,4 2-22-15,4-1-32 0,5 2-32 0,3-3-70 16,4-1-131-16,3-7-60 0,2-4-19 0,5-5 10 15,2-3 22-15</inkml:trace>
  <inkml:trace contextRef="#ctx0" brushRef="#br0" timeOffset="153663.49">8085 12181 60 0,'-4'2'297'0,"1"2"21"0,0-4 11 16,-1 4-76-16,-2 2-104 0,-1 0-66 0,0 3-40 15,0 5-21-15,-4 2-13 0,2 5-6 0,-1 3-3 16,0 5-5-16,-1 3 4 0,0 3 1 16,-2 1 5-16,-1 3 4 0,2 0 0 0,-5 2 1 15,2-2 2-15,1 2-1 0,0-4 0 0,1 2-3 16,2-5-4-16,2-1-8 0,2-5-24 0,-1-4-77 15,3-9-117-15,1-5-61 0,0-4-30 0,4-6-11 16,3-2 11-16</inkml:trace>
  <inkml:trace contextRef="#ctx0" brushRef="#br0" timeOffset="154193.89">8375 12142 270 0,'1'-10'300'0,"2"-8"15"0,2 1-41 16,2 1-107-16,2-1-73 0,0 5-40 0,2-2-16 15,2 2-14-15,1 0-9 0,1 2-3 0,-2 3-3 16,0-1-1-16,-1 2 7 0,-1 6-1 16,0 4 1-16,-4 6 2 0,-2 2 2 0,-2 7 2 15,-3 7-4-15,-3 3 0 0,-1 8-2 0,-2 6-1 16,-5 3-1-16,0 4-2 0,-1 1-1 0,-2 2 2 15,0-2 1-15,-3-1 3 0,1-2 3 0,-1-5 3 16,0-1-1-16,1-9 1 0,0 0 0 16,0-7 0-16,2-2-2 0,0-5-2 0,2-2 6 15,0-4-5-15,3-4-3 0,1-5-2 0,0 1-2 16,0-5-1-16,1-5-11 0,2-3-2 15,-1-4 2-15,2-1-3 0,1-3-1 0,1-3 0 16,2-1 0-16,2-2 2 0,1 1-2 0,0 2 1 16,0 0 1-16,2 0-1 0,1 3 0 15,-1 3 0-15,0 1 0 0,2 2 2 0,-2 2-2 16,0 0-1-16,2 4 1 0,1 0-1 0,1 4 3 15,0 2 0-15,2 3 1 0,2 2 1 0,-1 3 3 16,2 2 2-16,-1 1 0 0,2 3 1 16,-1 4-2-16,4-3-4 0,-1 1-7 0,1-1-10 15,-2-2-15-15,4-2-17 0,4-1-23 0,-5-4-103 16,2-8-109-16,2-3-53 0,-3-4-18 0,5-3 0 15,2-2 15-15</inkml:trace>
  <inkml:trace contextRef="#ctx0" brushRef="#br0" timeOffset="154474.69">8999 12126 165 0,'-6'-12'340'0,"-1"1"23"16,0 1 14-16,0 0-93 0,0 0-117 0,2 4-62 15,1 2-36-15,0 0-21 0,1 0-16 16,-1 4-10-16,0 4-8 0,0 1-9 0,-1 4-4 15,-1 7-5-15,0 4 1 0,-3 5-1 0,0 4 1 16,1 5 0-16,-2 3 2 0,3 4 4 16,-1 4 0-16,1 2 3 0,-3 2 2 0,2-1 1 15,0 0 0-15,1 1 1 0,2-3 0 0,-2-1-2 16,4-3 1-16,-2-4-2 0,4-3-1 0,-2-5-8 15,2-5-11-15,1-5-9 0,1-3-17 0,3-3-12 16,3-6-24-16,1-6-78 0,1-5-115 16,2-10-56-16,0-3-21 0,3-7-5 0,1-1 13 15</inkml:trace>
  <inkml:trace contextRef="#ctx0" brushRef="#br0" timeOffset="154708.69">9182 12094 51 0,'-2'-1'306'0,"0"1"21"0,-1 1 13 15,-1 4-64-15,-2 5-106 0,-1 3-72 0,0 7-40 16,-1 2-19-16,0 7-11 0,-1 4-6 16,0 5-5-16,2 5 1 0,-3 4-1 0,0 3-1 15,0 4 0-15,-1-2-1 0,4 3 0 0,0-1-3 16,2-2-3-16,2-4-1 0,-1-3-3 0,1-5-4 15,1-6-6-15,2-2-9 0,0-9-13 0,0-3-11 16,2-7-28-16,-2-4-84 0,0-9-106 16,0-7-52-16,0-7-20 0,0-3-4 0,-2-3 18 15</inkml:trace>
  <inkml:trace contextRef="#ctx0" brushRef="#br0" timeOffset="154911.49">8956 12159 272 0,'-2'-15'361'16,"1"3"22"-16,0-1 9 0,-2 3-144 15,0 1-104-15,3 2-61 0,3 1-36 0,0-1-20 16,1 0-11-16,4-1-5 0,1 2-2 0,3 1-2 16,0 2 0-16,4 0-3 0,0-1-1 15,4 2 0-15,0-2-1 0,2 0-2 0,2 2-8 16,1 2-13-16,2 0-22 0,-2 0-60 0,1-4-147 15,-3 2-76-15,-1-2-33 0,-7 0-10 0,1-2 10 16</inkml:trace>
  <inkml:trace contextRef="#ctx0" brushRef="#br0" timeOffset="160402.7">8129 11257 157 0,'0'-2'292'0,"0"1"17"15,0-1-40-15,0 1-60 0,0-1-64 0,0 1-58 16,0-2-36-16,0 2-17 0,0-1-9 0,0 2-3 16,-1-3-1-16,-1 2 1 0,1 1 0 15,0-2-1-15,-1 0 3 0,0 0-2 0,0-2 0 16,1 0-4-16,0 2-2 0,-2 2-1 0,3 0-3 15,0 0-3-15,0-2-2 0,0 1-3 0,0 0-3 16,3-1-1-16,-2 2 1 0,2 0-1 16,1 0-1-16,1 0 1 0,3-1 3 0,2-4 0 15,1 3-2-15,1-2 1 0,3 3 0 0,-1-2 1 16,3 2 0-16,0-1 6 0,4-1-2 0,0-1-1 15,1 1-2-15,1-1 0 0,3 0 0 0,-1-2-7 16,-1 4 3-16,2-2 2 0,1 1-1 16,0 0 1-16,-2-1-1 0,0 1-1 0,0 0 1 15,0 0 0-15,0-1-1 0,0 2 2 0,1 2 0 16,1-3 0-16,-1 3-1 0,0 0-1 15,2 0 1-15,1 3-2 0,1-3 1 0,1 0 0 16,4 0 0-16,0 2 1 0,1 2-1 16,1-1 0-16,1 0 0 0,0 0 0 0,2 3 0 15,-4-2-1-15,1 2 0 0,1 0 0 0,-2 2-2 16,3-2 2-16,-2 0-2 0,2 1 0 0,-3-1-2 15,2 1 0-15,-2 0 1 0,-1-1-2 0,-2 1 1 16,0-4 1-16,-2 0 1 0,-1 3-1 16,0-2 1-16,-1 2 1 0,-1-2 1 0,0 2-3 15,-1-4-1-15,0 4-1 0,2-2 2 0,3 2-1 16,-5-1 1-16,2 0 4 0,0-1 2 0,1-1 2 15,-1 0 0-15,1 0-1 0,0 3 1 16,-1-2 0-16,-1 2 0 0,3-2-1 0,-1 2 1 16,0-2-1-16,0 2 2 0,-2-2-2 0,2 1-1 15,-1 1 0-15,1-2 0 0,-1 0 3 16,1-2-2-16,3 2 0 0,-1 0 1 0,2-2 1 15,1-2-1-15,1 4-1 0,1-4 0 0,1 0-1 16,-1 0-1-16,4 0 1 0,2 0 0 16,0-4-1-16,-1 4 0 0,2-2 0 0,1-2-1 15,-1 0-1-15,0 1 0 0,0-3-1 0,-1 1-1 16,-1 0 0-16,0 2 0 0,-1 0 0 0,2-1 0 15,2 2-1-15,-5-2 0 0,5 0-1 0,-2 2 0 16,-1-2 1-16,1 4 4 0,-2-2-4 16,0 0 1-16,-1 0-3 0,-1 0-1 0,-3 2 0 15,2 0-4-15,4 2 3 0,-4 0 4 0,-1 0 4 16,-1 0 1-16,2 2 4 0,-2 0 0 15,0-1 0-15,0 2 0 0,0 0 1 0,1 0-2 16,0 0 2-16,-1 0-2 0,0 2 0 0,-1-3 1 16,-2 4 1-16,0-2 0 0,0-1 2 15,-1 0 1-15,2 0 1 0,0 0 0 0,-1 1-1 16,2-2 0-16,-2 1-4 0,4-1 0 0,0 2 0 15,2-1-2-15,3-2 0 0,1 0-1 0,1 0 0 16,0-2 0-16,1-1 4 0,-1 0-2 16,-2-1-2-16,1-3 0 0,-3 2 0 0,-3-2 1 15,3 0-7-15,-3 2-1 0,-1-2 2 0,0-2-1 16,-2 2 0-16,2-2-2 0,1 2 2 0,0-1 1 15,1-1 2-15,0 2-1 0,2-2-1 0,-1 2-1 16,4-4-2-16,0 3-1 0,1-2 2 16,0-1 0-16,2 2 4 0,0-1 2 0,0-3 2 15,-1 2 2-15,3 2 3 0,-3-2 4 16,3 4 2-16,0-2 1 0,-2 3 2 0,-2 2 0 15,4 1-2-15,-1 0-3 0,-2 0-2 0,0 1-2 16,2 2-1-16,-3 1 0 0,1 0 1 16,-3 0-2-16,-2 0 2 0,0-1-1 0,-3 0 1 15,-4 1-3-15,-2-2 1 0,-4 2-1 0,-3 0-4 16,-6-1 2-16,-2 0 2 0,-5 0-3 0,-2 0-4 15,-3-2-8-15,-4 1-13 0,-2-1-19 0,-2 2-31 16,-7 6-168-16,-5 0-87 0,-10-3-40 16,-10-2-11-16,-8-6 4 0</inkml:trace>
  <inkml:trace contextRef="#ctx0" brushRef="#br0" timeOffset="161291.9">11011 11439 117 0,'0'0'244'15,"3"0"6"-15,0-1-18 0,-1-1-25 0,0 0-32 16,0 2-38-16,-2 0-51 0,2 0-33 0,-2 0-17 15,0 0-13-15,0 0-6 0,0 0-1 0,0 0-1 16,-2 2-1-16,2 0-5 0,-2-1-1 16,0 2 3-16,1-1-1 0,0 3-1 0,-1 1 0 15,1 3 0-15,0 0 3 0,-1 5-1 0,-3 2-1 16,2 0 0-16,0 4 0 0,0 0-1 0,-1 4-1 15,4-1 1-15,-3 3-2 0,1 0 1 16,1-1-9-16,-2 2 3 0,-1 1 1 0,1 1 1 16,-1 1-3-16,3-2-1 0,-2-1 8 0,3 2-5 15,-3-1-4-15,3-1 0 0,0 0 0 16,0-1-1-16,0-1 0 0,0-1 0 0,0-3 1 15,0 0 1-15,0-2 0 0,0-2 0 0,0-1 1 16,3-4-1-16,-3-1-2 0,0-1-3 16,3-2-4-16,-2 0-5 0,2-2-13 0,-2 1-4 15,-1-2-8-15,0-1-34 0,-4-1-114 0,0-5-80 16,-2-2-33-16,-4 1-19 0,0-5-3 0</inkml:trace>
  <inkml:trace contextRef="#ctx0" brushRef="#br0" timeOffset="161635.09">10780 11981 266 0,'0'-2'322'0,"0"-2"17"0,2 2-47 0,-2 2-88 16,2 0-87-16,-2 0-52 0,0 0-29 15,2 4-14-15,0 2-7 0,1 0-3 0,1 2-3 16,1 2-1-16,-1 2-2 0,3 1-2 0,-2 0-1 16,1 1-1-16,1 0-1 0,-1 2 2 15,-1-2-1-15,2-3-1 0,1 1 0 0,1-2-1 16,-1-2 3-16,3 0-2 0,-1-1 2 0,1-3 0 15,0-3 3-15,2-1 1 0,-1-1-1 0,2-4 2 16,1-4-1-16,1-2 4 0,0-2-2 16,1-5 0-16,-2 0 0 0,3-4-1 0,-2 0-1 15,0-1-2-15,-2-2 1 0,0 1-2 0,-1-1-1 16,-2 2-3-16,-2 1-2 0,-1 2-5 0,-2 2-8 15,-2 5-11-15,1 3-22 0,-4 0-77 16,-1 0-119-16,-5 4-61 0,-3 2-27 0,-3 4-7 16,-3 7 11-16</inkml:trace>
  <inkml:trace contextRef="#ctx0" brushRef="#br0" timeOffset="162118.7">9519 12959 267 0,'-3'-15'345'0,"1"-1"21"0,-1 2 12 0,3-1-157 16,0 3-85-16,0-2-47 0,3 2-29 0,-2 0-15 15,0 1-6-15,0 3-7 0,2 0-7 16,1 2-5-16,-2 0-4 0,2 2-5 0,-3 1-6 15,3-1-4-15,0 2-1 0,0 2-4 0,0 2-9 16,4 2-16-16,1 0-16 0,1 3-31 16,-4 1-162-16,1 0-80 0,1-2-40 0,-3-4-8 15,4-5 5-15</inkml:trace>
  <inkml:trace contextRef="#ctx0" brushRef="#br0" timeOffset="162711.51">10411 12442 60 0,'4'-6'272'16,"-1"-2"24"-16,2 0-23 0,-1 0-53 16,-2 0-64-16,1 1-56 0,0-3-40 0,0 4-18 15,-1-2-10-15,-1 0-6 0,0 2-2 0,1-1-1 16,-2 1 0-16,0-2-1 0,0 2-1 0,0 2 0 15,0-2 2-15,0 2-2 0,0-2-6 0,0 1 2 16,0 1-2-16,0 0-1 0,0 2-1 16,0-1-1-16,0 2 6 0,1-1-1 0,-1 2-1 15,0 0 1-15,0 0-2 0,-1 2-1 0,-1-1-2 16,1 2-1-16,0 3 2 0,-1 1 0 15,0 8 1-15,-1 2 4 0,-1 4-3 0,-1 3 4 16,-1 5 2-16,-1 1 0 0,0 4 0 0,0 0-1 16,0 3 1-16,1-1-4 0,0 3-3 15,-1-1-4-15,4 1-3 0,0 0-1 0,3-4-10 16,0 2-18-16,2-3-27 0,1-5-45 0,-2-3-164 15,4-4-86-15,-1-9-36 0,0-3-8 0,2-6 11 16</inkml:trace>
  <inkml:trace contextRef="#ctx0" brushRef="#br0" timeOffset="168280.7">11868 12448 78 0,'-2'-2'295'0,"0"-2"21"0,0 0 14 16,1 2-79-16,1-2-101 0,0 0-58 15,0 2-32-15,0-2-21 0,1 1-14 0,1 0-10 16,0 1-7-16,2 0-3 0,3 0-3 0,1 1 1 16,2-1-1-16,4 1 0 0,-1-1 0 0,4 1 1 15,2 1 1-15,2-3 3 0,3 3 0 16,2 0 3-16,1-1 1 0,3-1 0 0,1 2 0 15,2-3 0-15,2 0-2 0,1-1-1 0,0 4-1 16,4-4-1-16,1 4-1 0,-1 0-1 0,-2 0-1 16,1 4-3-16,-4 2-6 0,0 0-9 0,-2 2-11 15,-1 3-13-15,-1-1-41 0,-7 0-132 16,-3-4-72-16,-6-1-32 0,-5 1-11 0,-3 0 2 15</inkml:trace>
  <inkml:trace contextRef="#ctx0" brushRef="#br0" timeOffset="168514.71">11991 12846 133 0,'-7'5'317'15,"3"-4"20"-15,0 1 14 0,2-2-101 16,0 0-106-16,2 0-59 0,0-2-37 0,3 1-19 15,2-2-10-15,5-1-5 0,4-2-1 0,4 3 2 16,2-4-2-16,6 4-2 0,1-3-4 0,0 1 0 16,3 1-5-16,0 3-16 0,2 1-11 0,-1 0-27 15,-2 4-152-15,-5-3-81 0,3 1-41 16,-2-2-13-16,3-3-1 0</inkml:trace>
  <inkml:trace contextRef="#ctx0" brushRef="#br0" timeOffset="168982.71">13279 12448 144 0,'-6'-10'314'0,"-3"-3"21"0,0 0 12 16,0 1-100-16,-1 3-96 0,-1 1-54 15,0 0-29-15,0 4-19 0,-2 0-15 0,1 4-9 16,-3 4-13-16,1 0 0 0,-4 4-5 0,1 6-4 16,-2-2 1-16,2 4 0 0,-3 1 1 0,2 0-6 15,-1 4-1-15,2-1 2 0,0 5 1 16,-1-2 3-16,6 2 0 0,-2-1 1 0,4 1 3 15,2 1-1-15,3-1-1 0,1-1-3 0,4-1 0 16,4 1-2-16,1-3-1 0,3 1-2 0,2-6-2 16,7-3-2-16,0-1-2 0,3-5 6 15,4-4-7-15,2 1 1 0,2-8-5 0,-1-4-2 16,1-2 0-16,0-3-7 0,-2-1 6 0,0-5 1 15,-4-1 3-15,-2-4 3 0,-3 0 3 16,-3-5 0-16,-2-2 1 0,-6-3 2 0,-2 2 2 16,-2-2 3-16,-4 0 7 0,-2 2 8 0,0-2 6 15,-6 4 6-15,-1 1 1 0,-1 6 4 16,-2 3-5-16,-2 4-3 0,-3 7-8 0,-1 4-5 15,-3 5-3-15,-3 5-6 0,-1 4-4 0,2 7-2 16,-3 3-1-16,2 1 0 0,1 6-2 0,1 3-4 16,2 0-6-16,4 3-11 0,0 3-13 0,5 1-13 15,2-3-73-15,3-4-122 0,4-2-64 16,4-5-25-16,3-4-8 0,8-3 6 0</inkml:trace>
  <inkml:trace contextRef="#ctx0" brushRef="#br0" timeOffset="169247.92">13646 12538 74 0,'0'0'302'0,"0"-4"26"0,0 2 11 0,0 1-82 16,1-2-101-16,-1 3-67 0,-1 3-42 15,-1 0-19-15,1 5-10 0,-4 1-4 0,1 4 0 16,-4 6 2-16,1 2 1 0,-1 3-3 0,-1 2 0 16,-3 3 0-16,0 2 0 0,-1 3-3 0,-1 1-2 15,1 0 1-15,0-1-4 0,1 1-6 16,0-4-6-16,2-3-9 0,2-1-6 0,3-6-21 15,0-5-65-15,0 0-123 0,3-6-63 0,4-8-29 16,2-4-11-16,7-9 9 0</inkml:trace>
  <inkml:trace contextRef="#ctx0" brushRef="#br0" timeOffset="169700.32">13902 12407 82 0,'-1'-4'308'0,"-2"-5"23"16,1-2 14-16,0 2-70 0,0 0-118 0,4 2-65 15,2-3-39-15,2 0-22 0,3 0-13 16,3 0-9-16,5-1-2 0,0 1 0 0,6 2-1 16,1 2-2-16,0 0-1 0,-2 2 0 0,1 4-2 15,-1 2-2-15,-4 4 1 0,-2 2 0 16,0 3-2-16,-3 5-1 0,-4 2 2 0,-2 3 1 15,-3 5 1-15,-4 0 5 0,-5 5 5 0,-3-2 5 16,0 3 3-16,-6 1 2 0,0-1-1 0,-5 1-1 16,-1-4-1-16,-2-1-3 0,-2-1 0 0,-2-2-1 15,1-3 0-15,2-2 2 0,-3-3 1 16,5-1 0-16,0-3-1 0,2-3-1 0,2-1-1 15,2-4-3-15,0-3 0 0,3 0-2 0,1-2 0 16,1-2 0-16,2 0-1 0,1-3-3 16,4-1-2-16,-3 2-2 0,5-2-1 0,1-2-2 15,0 2-2-15,4-2 0 0,0 3-1 0,2-3 0 16,1 4-1-16,2-2-1 0,1 3 4 15,0 0-2-15,1 1 0 0,2 4 1 0,1 1-1 16,3 0 1-16,-1 4 2 0,1-1 2 0,0 3 1 16,0 0 1-16,3 5-1 0,-1-2-1 0,3 1-5 15,-1 3-7-15,0-2-12 0,4-1-20 16,2-1-18-16,2-2-72 0,-1-10-128 0,-1-4-61 15,0-2-27-15,0-4-1 0,0 1 11 0</inkml:trace>
  <inkml:trace contextRef="#ctx0" brushRef="#br0" timeOffset="169949.92">14648 12251 274 0,'1'-7'304'0,"0"1"8"0,1 6-61 0,-1 0-75 16,-1 4-65-16,0 2-45 0,-1 4-27 0,-1 3-12 15,1 3-9-15,1 4-6 0,-1 5-6 16,-2 4 3-16,3 3-2 0,-4 3 4 0,0 2 3 16,1 4 4-16,-2 2-2 0,2 1-2 0,1-1 0 15,-1 1-3-15,0-2-2 0,0 1-2 16,2-1-2-16,-1-3-1 0,2-2-4 0,0-4-8 15,2-3-6-15,2-5-9 0,2-5-26 0,-1-5-86 16,3-8-106-16,3-10-53 0,1-1-25 0,1-5-7 16,3-5 16-16</inkml:trace>
  <inkml:trace contextRef="#ctx0" brushRef="#br0" timeOffset="170168.32">14999 12334 140 0,'-3'14'298'0,"0"1"18"0,-1 5 3 15,-1 4-104-15,-2 5-92 0,2 2-49 16,0 2-27-16,-1 5-16 0,2-1-8 0,0 6-4 16,-1 0-5-16,1 0-2 0,0 1-4 0,1-1-2 15,1-2-4-15,-2 0-6 0,2-5-5 16,1-3-10-16,0-2-42 0,-2-7-83 0,-3-2-95 15,-1-6-49-15,0-7-25 0,0-1-5 0</inkml:trace>
  <inkml:trace contextRef="#ctx0" brushRef="#br0" timeOffset="170386.71">14677 12346 270 0,'0'-8'328'0,"0"2"18"16,1 0-30-16,0 0-105 0,2 2-84 0,-2 0-47 15,4-1-30-15,1 1-17 0,5-2-9 0,2-2-8 16,6 2-2-16,1-2-3 0,6 3-4 16,1-2 1-16,6-1-2 0,0 4-4 0,3-1-8 15,0 1-14-15,1 0-20 0,0 2-67 0,-1-6-132 16,-2 5-69-16,3-4-29 0,-1-1-6 15,-1 4 8-15</inkml:trace>
  <inkml:trace contextRef="#ctx0" brushRef="#br0" timeOffset="171166.71">15918 12083 74 0,'7'-13'287'16,"-3"-2"20"-16,0 2 5 0,-1 3-77 16,0 0-93-16,0 2-57 0,-2 1-27 0,1 3-17 15,-1 0-12-15,-1 2-9 0,0-1-5 0,0 2-5 16,0 1-7-16,0 1-3 0,0 2 6 15,0 3 2-15,-1 1-2 0,-2 5 1 0,0 4 0 16,0 0 1-16,-1 3-8 0,1 5 0 0,0-2 0 16,1 3 0-16,0 4-1 0,1-2 0 0,0 5-1 15,1-3 0-15,0 1 2 0,1-2 0 16,2-1 2-16,-1-2 0 0,2-3-1 0,1-5 1 15,-1-1-2-15,0-6-1 0,-1-2 0 0,4-3 0 16,-1-3 2-16,4-4-1 0,-1-5 2 0,3-3 2 16,1-4 1-16,1-5 1 0,-2 0-1 0,5-6 7 15,-3 2-3-15,1-5-1 0,-2-1-2 16,2 2 1-16,-2-1-1 0,0 5-3 0,0-1 0 15,-3 3-1-15,-1 5-2 0,-2 2 3 0,0 2-2 16,-2 5-2-16,2 1-1 0,-2 2 0 16,-4 2-2-16,2 2-3 0,0 3 3 0,-1 2 2 15,1 2 2-15,0 3 0 0,-2 2 2 0,4-2 1 16,0 4-2-16,1-1 0 0,1 2 1 15,-1-2-1-15,3 0 1 0,1-1 0 0,0-2 1 16,2-2 0-16,0-2-1 0,0-2 3 0,2-2 0 16,2-2-2-16,-2-4 0 0,3-2 0 0,3 0 1 15,-1-6 1-15,0-2-2 0,0-1 3 16,1-3-3-16,-3 0 1 0,1 5-1 0,-3-3-2 15,-1 2-1-15,-2 6 1 0,-1 1 0 0,-3 1-1 16,0 2 0-16,-3 0-2 0,-1 2 0 0,-1 1 0 16,-2 1 2-16,-1 1 5 0,-1 5 3 15,-2 0 4-15,-1 4 1 0,-1 1 1 0,-1 3-2 16,-1 4-3-16,-1 1-3 0,-1 5-3 0,0 3-1 15,-1 1-2-15,0 3-1 0,1 3 1 16,0-1 1-16,2-1-1 0,-1-2-6 0,5-2-4 16,2-1-11-16,1-3-7 0,1 0-12 0,7-3-12 15,2-7-66-15,4-7-118 0,6-7-58 16,2-5-29-16,7-3-7 0,5-3 5 0</inkml:trace>
  <inkml:trace contextRef="#ctx0" brushRef="#br0" timeOffset="171400.71">17357 11983 22 0,'8'-13'332'15,"-4"-3"30"-15,-2 4 18 0,-4 2-16 0,-2 0-147 16,-2 6-89-16,-6 2-48 0,-1 4-26 0,-6 5-14 16,-2 4-10-16,-5 5-4 0,-2 5-5 15,-2 3-5-15,-3 7-3 0,-4 4-4 0,-1 2-3 16,-2 9-5-16,-4 5 2 0,-3 3-1 0,-4 7 3 15,1 4-1-15,-3 4 4 0,1-1 1 16,3 1-1-16,5-4-1 0,7-7-1 0,4-5-6 16,7-6-10-16,5-7-12 0,6-6-10 0,6-7-16 15,9-6-19-15,8-7-41 0,4-7-145 16,9-8-72-16,7-11-33 0,4-6-6 0,11-7 8 15</inkml:trace>
  <inkml:trace contextRef="#ctx0" brushRef="#br0" timeOffset="171759.52">17469 12397 154 0,'2'-6'296'0,"0"2"20"0,-2 0-31 0,-1 1-71 16,-2-2-73-16,-1 3-60 0,-1-1-32 0,-2 0-18 15,-1 3-9-15,-1 3-4 0,1 0-3 16,-2-1-2-16,0 4 0 0,2 0-5 0,0 1 0 15,-1 2-4-15,2-2-1 0,0 2-1 0,1 0-2 16,0 1 1-16,1 1-1 0,3-1 0 16,2 1 4-16,0 0-1 0,2 2 2 0,3 0-3 15,1 2 1-15,0 1 0 0,3 4-4 0,5-3 1 16,-4 2 1-16,5-1 1 0,-1 0 2 15,0 3 1-15,2-1 1 0,-1 0 2 0,-1-1 1 16,-2 1 3-16,0-1 1 0,-2-3 6 0,-2 0 9 16,-3-4 12-16,0-2 11 0,-4-3 9 0,-4 1 2 15,-4-1 1-15,-5-2-5 0,-7 3-12 16,-3-2-12-16,-8 1-10 0,-3-3 1 0,-6 2-8 15,-4-3-5-15,-5 0-4 0,-2 1-8 0,-4-1-17 16,0-2-31-16,-2-1-37 0,0 2-168 0,3-4-98 16,4-6-47-16,4-5-11 0,10-11 9 15</inkml:trace>
  <inkml:trace contextRef="#ctx0" brushRef="#br0" timeOffset="199979.96">494 14397 56 0,'-1'6'300'0,"-2"-2"23"15,-1-4 18-15,-2 2-57 0,1 0-113 16,0-2-53-16,1 0-29 0,0 0-14 0,1 0-11 16,2-2-8-16,-1 2-8 0,2-2-10 15,0 2-10-15,0-3-8 0,0 2-6 16,2-3-3-16,1 2-3 0,2-4 0 0,4-2-2 15,0-1 2-15,4-4-1 0,2-3 1 16,3-7 0-16,3-2 2 0,2-3 0 16,1-3-1-16,1-4 0 0,6-4-1 15,-4 0 0-15,0-5-2 0,-2-1 0 0,-4 0-1 16,-1-2 0-16,-2 2-2 0,-5 2-1 15,-3 1 2-15,-3 3-2 0,-3 6-1 16,-4 4 4-16,0 3 3 0,-4 6 5 0,-1 5 0 16,-4 1-1-16,-3 6 1 0,-2 8-3 15,-2 8-5-15,-4 6-4 0,2 5-2 16,-2 7-1-16,-4 7-2 0,3 4 1 0,-1 6-1 15,3 3 0-15,1 2 0 0,1 2 0 16,7 2 0-16,-1 0 2 0,5-1 1 16,3-1 0-16,3-2-2 0,3 1 3 0,3-2-2 15,3-4-1-15,0-2 2 0,2-2 0 16,1-4 1-16,0-3 1 0,2-5 2 15,0 1-3-15,2-5-2 0,-1-3-7 16,-1-2-5-16,3-5-14 0,2-3-16 0,1-4-18 16,2-6-23-16,-3-2-163 0,-3-6-83 15,-2-7-36-15,-2-5-10 0,2-11 8 16</inkml:trace>
  <inkml:trace contextRef="#ctx0" brushRef="#br0" timeOffset="200291.96">1000 13644 164 0,'0'-24'315'0,"0"1"18"16,0 1 9-16,0 5-116 0,4 1-102 16,0-1-56-16,3 2-31 0,2 4-15 15,6 2-8-15,0 2-5 0,2 5-2 0,4 8 0 16,2 4 1-16,0 7 1 0,1 7 1 15,-4 9 1-15,2 5 3 0,-3 5 0 16,-1 6 3-16,-3 4-2 0,-2 6 4 16,-3 2 4-16,-3 3 1 0,-3 2 5 0,-3-1 2 15,-2-2 4-15,-3-2 2 0,0-2-2 16,-5-4-1-16,-1-3-6 0,-3 0-3 0,-1-4-4 15,0-3-7-15,-3-3-7 0,4-5-13 16,-1-1-20-16,6-3-23 0,3-10-30 16,-3 2-145-16,-1-11-95 0,5-6-47 15,-2-8-8-15,9-13 6 0</inkml:trace>
  <inkml:trace contextRef="#ctx0" brushRef="#br0" timeOffset="201025.17">2595 14173 194 0,'-3'-19'321'0,"-2"-3"22"16,-2-1 2-16,-2-1-99 0,0 0-93 0,-2-1-47 15,-2 0-23-15,0-1-13 0,-3 2-4 0,0-1 1 16,-4 2-4-16,2 0 1 0,-1 0-3 0,-1 5-2 15,-2 1-5-15,0 3-8 0,-2 2-4 0,4 3-10 16,0 3-7-16,-4 5-9 0,-2 4-7 0,3 5-8 16,-4 5-4-16,-2 5-1 0,0 8-2 0,-3 3 4 15,-1 9 0-15,-2 2 4 0,3 6 0 16,2 2 0-16,2 6 2 0,2 2-3 0,4 3-1 15,3 3 0-15,7 0-2 16,2-1-3-16,7-1-7 0,3-3 1 0,5-2 0 16,6-2 0-16,4-4 3 0,3-4 1 15,5-4 5-15,3-7-4 0,2-9-5 0,3-5-5 16,0-6-4-16,3-7-6 0,1-7-5 0,-1-7-5 15,1-5-6-15,-2-6-1 0,-2-5-2 0,-2-7-1 16,-1-1 2-16,-3-4 2 0,-1-2 9 0,-3-5 3 16,-1-3 8-16,-3 0 6 0,-3-2 8 0,-1-2 4 15,-4 1 4-15,-1 2 9 0,-1-1 0 0,-2 0 1 16,0 2 0-16,-1 1 2 0,0 4 2 0,0 2-7 15,0 0 2-15,0 5 0 0,0 4 2 16,1 3 2-16,0 3-1 0,-1 3 0 0,0 5-2 16,1 1-2-16,-2 5-2 0,4 2 1 0,0 4 0 15,-3 3 4-15,4 3 6 0,-1 7 5 0,1 6 4 16,-2 4 4-16,1 7 0 0,-2 7 0 0,1 4-5 15,0 5-4-15,-2 2-5 0,-1 3-7 0,2 4-3 16,-1 1-5-16,0 2-1 0,0 1-3 0,3-1 0 16,-1 3 0-16,1-5-2 0,1-6 0 0,3-2-3 15,0-9-6-15,1-6-8 0,3-5-9 0,5-6-11 16,3-8-21-16,5-8-20 0,1-6-96 0,2-10-117 15,2-7-54-15,1-5-22 0,5-5 2 16,0-3 15-16</inkml:trace>
  <inkml:trace contextRef="#ctx0" brushRef="#br0" timeOffset="201259.17">3367 14165 231 0,'-14'10'334'15,"-2"-2"23"-15,2 0 16 0,1-2-128 0,2-2-98 16,3-1-49-16,2 0-19 0,-1 1-19 0,2-2-15 15,4-1-13-15,1 1-7 0,4-2-8 16,5 0-6-16,1-2-4 0,5 1 1 0,4-3-3 16,2 1-2-16,3-2-2 0,2 1-1 0,1-3-3 15,1 0-4-15,1 5-12 0,-1 1-12 0,1 1-17 16,-1 0-27-16,-7 3-121 0,-5-1-100 0,-2 4-46 15,-7 0-17-15,-1-2 0 0,-6 2 20 0</inkml:trace>
  <inkml:trace contextRef="#ctx0" brushRef="#br0" timeOffset="201430.77">3259 14552 223 0,'-11'10'358'0,"2"-3"22"16,3-2 12-16,1-2-120 0,3 0-118 16,2-3-69-16,4-3-36 0,3 0-24 0,2-2-8 15,3 0-5-15,3-1-2 0,3-4-3 0,4 0-1 16,2 1-1-16,3-3-1 0,1 2-2 0,4-4-7 15,0 4-10-15,3 1-23 0,3 0-22 0,-2 2-89 16,-1-3-124-16,-1 4-59 0,-1-1-23 0,1 0 2 16,0 3 11-16</inkml:trace>
  <inkml:trace contextRef="#ctx0" brushRef="#br0" timeOffset="202195.17">4836 13954 270 0,'-8'-18'344'0,"-3"-4"22"0,1 1 3 16,0-1-133-16,-4 3-88 0,4 2-45 0,-1-2-25 15,0 2-12-15,0 1-6 0,-1 0-4 16,-1 3 0-16,1 3-2 0,-1 2-7 0,-1 1-7 16,-2 4-8-16,2 3-9 0,-4 3-6 0,0 4-6 15,-3 3-2-15,-3 3-2 0,0 3 1 0,0 6 1 16,-3 1-1-16,2 6 2 0,1 3 0 15,3 0-2-15,1 1-1 0,3 2-4 0,5-2-1 16,1-1-1-16,3-3-1 0,5 0 0 0,3-3 0 16,4 0 2-16,3-2-1 0,4-5 1 15,-1-2 2-15,6-4-1 0,-2-4 1 0,3 1-2 16,0-6 0-16,4-4-2 0,0-4-1 0,2-6-2 15,1-6-4-15,0-3-4 0,-2-4-2 16,0-5-2-16,-2-2-4 0,0-2-1 0,-4-4-3 16,-1-2 2-16,-2-4 3 0,-4-3 5 0,0-1 4 15,-4-5 1-15,-2 0 8 0,1 0-1 0,-1 1 0 16,-2 0-4-16,-1 3 1 0,0 2 0 0,0 4 3 15,0 5 3-15,-1 3 2 0,-1 4 4 16,2 5-3-16,0 5 3 0,-1 5-5 0,0 0-2 16,1 6-2-16,0 4 1 0,0 2 0 0,1 4 1 15,0 4 3-15,1 7 4 0,1 4 1 16,-2 5 0-16,1 8 2 0,-1 4-3 0,1 8 2 15,-1 3 1-15,-1 3-2 0,0 4 0 0,0 3-2 16,0 1 1-16,1 1-4 0,1-2-1 16,1 0-1-16,-2-2-1 0,4-3 0 0,-1-2-2 15,2-3-3-15,-1-6-6 0,1-2-10 0,0-5-8 16,1-4-18-16,1-5-21 0,3-6-23 0,0-2-71 15,1-12-137-15,1 1-68 0,-1-8-24 16,4-4 0-16,-1-2 15 0</inkml:trace>
  <inkml:trace contextRef="#ctx0" brushRef="#br0" timeOffset="202834.78">5188 13907 305 0,'-7'-22'331'0,"2"-2"18"16,0-1-36-16,-1-1-109 0,1 3-80 0,2 1-44 15,2 3-16-15,0 2-14 0,2 2-3 16,-1 4-5-16,0 1-5 0,0 0-5 0,-1 7-7 15,1-2-5-15,0 4-4 0,-2 2 4 16,1 7 8-16,0 2 8 0,-1 6 6 0,2 5 7 16,-2 5 0-16,0 5-5 0,0 7-7 0,-1-1-8 15,-1 7-6-15,3-1-6 0,-2 5-6 0,1-3-5 16,4 0-2-16,1-2-4 0,1 0-1 0,1-3-1 15,2-5 1-15,2-2 1 0,-1-5 0 16,1-2 0-16,1-7 0 0,1-2 1 0,0-7 1 16,2-6-1-16,-1-4 3 0,2-4 0 0,-1-8 0 15,3-3 0-15,1-7-1 0,-1-3-3 0,2-7-1 16,-4-1-3-16,2-6-1 0,-3-3-5 15,2-2-1-15,-3 0-8 0,2-1 2 0,-4 0 1 16,1 0 2-16,-2 0 2 0,-3 6 5 0,1 3 8 16,-2 1-1-16,0 1-1 0,-2 3 1 15,1 0 2-15,-4 5 0 0,0 0 0 0,0-2 0 16,0 4 2-16,-2 5 2 0,0 1 0 0,1 4-1 15,-1 1 0-15,0 1 2 0,-1 2-1 16,2 3-4-16,-4 0-1 0,1 1-1 0,0 2-1 16,0 2 1-16,-3 2 0 0,2 3-1 0,-3 3 1 15,0 1 1-15,-3 5 1 0,2 2-1 0,0 1-1 16,-1 5 1-16,2-1 0 0,0 1-2 0,2 0 1 15,0-1-1-15,1-1 2 0,4 2 0 16,2-1-1-16,2 2 3 0,3 1-2 0,2 0 1 16,3-3-2-16,4 1 0 0,1-1 2 0,3-3-2 15,3 0 1-15,1-5-1 0,2-1-5 16,4-2-2-16,-3-1-6 0,4-4-16 0,-2 0-26 15,0-3-31-15,-2-5-87 0,-5 1-138 0,-2-3-70 16,-8 1-23-16,-2 0 5 0,-5-2 20 16</inkml:trace>
  <inkml:trace contextRef="#ctx0" brushRef="#br0" timeOffset="203255.98">4429 15019 166 0,'-18'-5'335'0,"0"-2"25"0,1-3 17 16,1 3-99-16,5 0-110 0,1-1-59 0,3 4-34 16,1-1-23-16,2 1-14 0,2 1-11 0,2-2-6 15,3-1-5-15,3 3-4 0,4-4-1 16,3-1 2-16,8 2 2 0,3-1 3 0,1-1 1 15,6 2 0-15,1-4 0 0,4 2-1 0,2 3-1 16,4-2 0-16,5 2-4 0,1 1-4 16,5 2-2-16,3 2-2 0,0 0-4 0,1 2 1 15,-2 2 0-15,0 1 0 0,1-1-1 0,0 2 1 16,-2 2-1-16,0 1-4 0,-2-2 1 0,-2 0-3 15,-2-1-5-15,-2 2-8 0,-3-4-8 16,-3 0-11-16,-3-2-17 0,-3 2-16 0,-3-4-21 16,-6 3-90-16,-5-2-109 0,-5 1-51 0,-7 2-18 15,-5 3 3-15,-6 2 15 0</inkml:trace>
  <inkml:trace contextRef="#ctx0" brushRef="#br0" timeOffset="203817.58">5253 15559 52 0,'-5'-11'326'0,"-1"1"31"15,-2-2 16-15,1-1-33 0,-4 1-134 0,0 1-77 16,0-2-37-16,-2 4-22 0,-2 0-12 0,-2 2-7 15,-2 3-6-15,-2 1-5 0,-2 3-5 16,-5 3-4-16,0 1-2 0,-4 5-2 0,1 1 4 16,-2 3-2-16,0 4-1 0,-1 1-2 0,1 3-1 15,0 3-2-15,1 2-8 0,3-2 0 0,1 0-1 16,6 0 0-16,4-3-4 0,1-1-1 0,5-2-2 15,3-1-2-15,3 1-2 0,4-2-3 16,2-1 1-16,2 1 1 0,4-5 0 0,3 1-2 16,2-3 2-16,3-4 0 0,4 0 0 0,1-5-1 15,4-7-1-15,1-1-2 0,4-3-5 16,1-5-7-16,-1-4-10 0,4-4-9 0,-1-3-9 15,-1-2-7-15,-1-5-6 0,0 0-1 0,-3-4 1 16,-2-1 3-16,-4-2 6 0,-2-1 8 16,-3 2 8-16,-2-2 7 0,-2 1 6 0,-3-2 7 15,-2 3 5-15,-2 0 5 0,-1 4 4 0,-3 1 3 16,3 3 7-16,-3 3 0 0,0 6 3 0,0 3 1 15,1 4 0-15,0 4-2 0,1 3-3 16,-1 3-2-16,-2 2-4 0,-1 1 0 0,1 6 1 16,-3 4 3-16,3 5 0 0,-2 4 4 0,0 6 1 15,-1 5 2-15,-1 2-1 0,0 9 1 0,-1 1-5 16,0 4 4-16,-2 8 8 0,2 4-3 0,-1 3-4 15,1 2-3-15,2 0 2 0,1 1-3 16,3 0-14-16,3-4-3 0,1-1-10 0,2-6-13 16,4-7-16-16,4-5-22 0,3-12-24 0,-1-7-114 15,0-12-117-15,2-7-54 0,-4-7-19 16,6-11 2-16,0-6 16 0</inkml:trace>
  <inkml:trace contextRef="#ctx0" brushRef="#br0" timeOffset="204067.18">5508 15313 61 0,'-5'-4'331'0,"-3"-1"27"16,0 2 13-16,0 3-40 0,1 2-141 0,-5 2-77 16,3 2-41-16,0 2-16 0,-2 3-6 0,2 5-1 15,-1 2 1-15,-1 3-1 0,0 3-5 0,0 3-4 16,0 4-3-16,2 3-4 0,0 1-3 0,0 6-3 15,2 1-4-15,2-1-3 0,1 0-4 16,0 2-3-16,4-4-4 0,0-1-3 0,0-2-2 16,5-2-2-16,0 1-1 0,4-5-1 0,1-4 0 15,2-3-4-15,1-2-10 0,4-7-14 16,3-1-21-16,-1-9-27 0,4-5-64 0,-3-5-152 15,-3-6-75-15,0-4-30 0,-2-5-5 0,1-6 15 16</inkml:trace>
  <inkml:trace contextRef="#ctx0" brushRef="#br0" timeOffset="204238.78">5407 15666 240 0,'-19'2'375'0,"-2"-1"28"0,5-1 13 16,2 2-114-16,5-2-130 0,2 0-71 0,3 0-46 15,4 1-26-15,2-1-14 0,7 0-2 0,3-1-7 16,6-4-14-16,6-2-11 0,4-4-27 0,1 1-95 15,4-7-141-15,0-1-69 0,-2-2-29 16,6-4-8-16,-5 0 16 0</inkml:trace>
  <inkml:trace contextRef="#ctx0" brushRef="#br0" timeOffset="205049.98">6126 14809 221 0,'-1'-12'325'0,"-1"-2"18"0,0 5-2 0,2-1-122 16,0 2-94-16,2 0-49 0,1 5-29 0,3-4-13 15,0 4-8-15,5-3-1 0,2 1-2 0,7 0-1 16,-1 0-2-16,5 0-1 0,2 3-3 15,3-2-3-15,2 2-2 0,1 2-2 0,0 2-3 16,0 2-9-16,2 2-17 0,-1 0-27 0,-2 4-113 16,-2-1-114-16,-5 5-58 0,-6-4-24 15,-4 2-2-15,-3-3 17 0</inkml:trace>
  <inkml:trace contextRef="#ctx0" brushRef="#br0" timeOffset="205221.58">6299 15101 184 0,'-3'6'344'0,"3"-4"18"0,4-2 11 0,1-2-101 16,4-2-129-16,0-6-67 0,8 1-35 0,1-2-18 16,4-3-9-16,3 1-5 0,4-3-4 0,4 0 0 15,5-1-10-15,2 1-14 0,3-3-74 0,-2-1-139 16,0-3-72-16,0 4-39 0,-1-1-14 0,2 1 3 15</inkml:trace>
  <inkml:trace contextRef="#ctx0" brushRef="#br0" timeOffset="205564.78">7588 14181 211 0,'-11'-16'335'16,"-2"0"22"-16,-4 2 18 0,-1-2-122 0,2 3-93 15,-5 4-48-15,3-1-26 0,-3 4-16 16,-3 2-13-16,0 4-10 0,-2 6-7 0,-1 2-7 16,-1 4-5-16,-2 2-2 0,1 5 0 0,0 3-1 15,-2 1-1-15,2 3 2 0,0 5-2 0,5 0-2 16,3 3-4-16,2-1-3 0,1 0-3 0,4 1-5 15,3-1-2-15,4-1-1 0,4-1-2 16,6-1 0-16,3-1-1 0,3-4-1 0,5-1-1 16,3-2-1-16,2-3 2 0,5-6-4 0,1-6-4 15,3-6-8-15,1-6-11 0,0-5-15 0,2-6-21 16,-1-6-17-16,1-3-13 0,-1-5-12 15,0-3-49-15,-5-4-109 0,-6-2-62 0,-2-2-23 16,-4-5-3-16,0-2 7 0</inkml:trace>
  <inkml:trace contextRef="#ctx0" brushRef="#br0" timeOffset="205751.98">7523 13832 150 0,'-1'-35'334'0,"-4"-1"26"0,1 3 19 15,-2 2-87-15,1 5-118 0,-2 4-63 16,3 3-37-16,2 5-25 0,-1 2-16 0,1 5-13 16,1 1-9-16,1 5-5 0,0 4-3 0,0 7 2 15,0 5 2-15,0 5 2 0,0 4 4 0,-3 7 1 16,1 6-1-16,-1 4 0 0,-2 2 1 0,1 5-4 15,-1 4-2-15,-1 3 0 0,1 4-3 16,1 3-4-16,0 0-2 0,1 3-2 0,1 1-10 16,4-3-16-16,2-2-17 0,3-4-30 0,-3-4-147 15,1-8-93-15,2-8-44 0,1-7-14 16,4-11 7-16</inkml:trace>
  <inkml:trace contextRef="#ctx0" brushRef="#br0" timeOffset="206687.98">8323 13704 275 0,'-3'-11'345'0,"-3"1"18"0,-1 1-6 0,-5 0-123 15,3 2-92-15,0 1-42 0,-2 3-26 16,2 2-14-16,-2 2-10 0,-2 4-7 0,-1 5-2 15,0 3-5-15,-1 7-3 0,0 2-1 0,0 7-2 16,-3 4 0-16,4 4-4 0,-2 3-2 16,4 3-4-16,1 2-2 0,0 2-1 0,2 5-3 15,1-4-4-15,1 4-3 0,1-4-1 0,3 4-4 16,3-4-1-16,3 1 0 0,3-1 0 0,1-3 0 15,6-3-1-15,1-2 1 0,2-3-4 16,4-6-7-16,3-3-12 0,5-9-20 0,6-5-35 16,-1-12-82-16,3-5-147 0,2-12-72 0,1-2-30 15,3-9-1-15,0-3 22 0</inkml:trace>
  <inkml:trace contextRef="#ctx0" brushRef="#br0" timeOffset="207343.18">9083 13885 274 0,'3'-18'337'0,"-2"0"17"16,-1 1-16-16,0 1-113 0,-1 3-86 0,0 1-40 15,-1 2-25-15,-2 3-12 0,0 2-11 0,-2 3-6 16,-1 4-8-16,-2 3-8 0,-4 4-5 15,-1 5-3-15,-2 3 0 0,-3 7 1 0,0 3 1 16,0 5 1-16,-2 6-2 0,0 1 2 0,2 5-4 16,-1-1-6-16,5 2 0 0,2 1-5 15,0-5-1-15,7 4-8 0,3-3 2 0,5-3-1 16,3-2-1-16,5-3 0 0,3-5-1 0,4-2 1 15,3-5 1-15,3-7 0 0,4-1-2 16,3-10-1-16,0-6-2 0,1-6-3 0,2-6-4 16,1-5-2-16,-1-7 0 0,-3-2 0 0,-3-3 4 15,-3-4 2-15,-3 0 4 0,-5-3 3 0,-4 1 1 16,-4-1 3-16,-4 0 2 0,-4 5 3 0,-4 1 5 15,-2 3 1-15,-8 0 5 0,2 1 5 16,-6 1 5-16,0 5-1 0,-3 2-3 0,-3 6-3 16,1 3-4-16,-2 5-6 0,1 4-6 0,-2 6-7 15,4 2-4-15,3 4-7 0,3 3-15 0,2 4-16 16,4 2-21-16,3 0-27 0,3 3-58 15,0-2-153-15,3 3-69 0,1-2-29 0,1-1-2 16,3 4 17-16</inkml:trace>
  <inkml:trace contextRef="#ctx0" brushRef="#br0" timeOffset="207592.78">9627 14181 67 0,'-12'4'316'0,"1"2"25"16,-2 0 15-16,1 4-58 0,-2 2-118 0,0 4-73 16,1 1-39-16,-1 5-26 0,0 3-9 0,-1 2-11 15,3 3-7-15,-4 1-6 0,2 4-3 0,-1 2-3 16,2 1-5-16,-2 3-1 0,4-2-4 0,-2 0-5 15,6-3-9-15,1-3-13 0,3-4-42 16,2-5-128-16,-2-10-82 0,6-5-38 0,1-8-17 16,5-7 3-16</inkml:trace>
  <inkml:trace contextRef="#ctx0" brushRef="#br0" timeOffset="208029.58">9724 14149 107 0,'-2'0'327'15,"2"-1"20"-15,-2-1 12 0,0 1-86 16,2-2-116-16,0 3-72 0,2 0-43 0,0 0-18 16,1 0-12-16,1 0 1 0,3 0-5 0,2 3-4 15,2-2-1-15,2 2-3 0,-2 2-1 0,2 2 0 16,-3 1-1-16,2 0 1 0,-4 5 0 0,-1 1 1 15,-1 2-1-15,-3 6-1 0,0 4 1 16,-3-1 1-16,-4 6 4 0,-1 1-3 0,-2-1 4 16,-2 2 2-16,-3 1 0 0,0-3 3 0,-4 0 0 15,0-2 2-15,-3-5 2 0,2-2 0 16,-1-4 2-16,0-1 0 0,0-5-2 0,0-2 2 15,3-2-2-15,-1-3 0 0,2-4-3 0,1-2-2 16,2-4-1-16,2-3 0 0,1-2-2 16,1 0-2-16,5-4-3 0,0-3-1 0,4 1 0 15,2-1-2-15,2 1 5 0,2 0-3 0,2 3-1 16,1 1 1-16,1 2-3 0,2 3 1 0,1-2-5 15,0 2 1-15,4 4 1 0,-1 1-1 16,1 2 2-16,1 4 0 0,1 0 1 0,1 2-1 16,2 4 0-16,3 0 0 0,-3 1-5 0,1 1-11 15,0 0-11-15,2 2-16 0,-1-2-54 0,-5 1-137 16,0-3-69-16,1-4-30 0,-1 0-7 0,3-8 7 15</inkml:trace>
  <inkml:trace contextRef="#ctx0" brushRef="#br0" timeOffset="208294.79">10338 14058 138 0,'-3'-9'324'0,"3"2"21"0,-4 3 8 15,3-2-89-15,1 3-106 0,-4 3-66 0,3 1-36 16,-2 7-16-16,-2 2-13 0,3 3-5 0,-2 3-1 15,0 4-3-15,0 5-1 0,-1 5-2 16,1 1 2-16,-3 3-1 0,1 5-2 0,0 2-2 16,-2 0-2-16,3 1-4 0,0 0-2 0,1 0-4 15,1 1-1-15,2-4 2 0,1-2-3 0,1-1-4 16,0-3-7-16,2-8-8 0,0-2-9 0,1-7-13 15,2-6-17-15,4-7-75 0,-4-3-118 16,2-7-58-16,1-6-23 0,1-6-9 0,4-10 9 16</inkml:trace>
  <inkml:trace contextRef="#ctx0" brushRef="#br0" timeOffset="208528.79">10530 14049 210 0,'3'-7'340'0,"-3"1"17"15,0 2 2-15,-3 2-112 0,2 4-110 0,0 4-59 16,-1 2-32-16,0 4-15 0,0 3-6 0,0 3-3 15,2 5-2-15,0 5-2 0,0-1-2 16,0 5-1-16,2 3-2 0,1 3-3 0,0 4-1 16,-2 1-4-16,0 2-2 0,-1 3-2 0,0-3-1 15,0 0-2-15,0-2-3 0,0 0-1 0,0-5-5 16,0 0-5-16,0-6-8 0,0-7-11 0,-1-6-11 15,0-8-40-15,-3-5-136 0,-2-10-74 16,-3-4-35-16,0-4-12 0,1-9 1 0</inkml:trace>
  <inkml:trace contextRef="#ctx0" brushRef="#br0" timeOffset="208731.58">10233 14080 233 0,'-1'-15'348'0,"-1"2"17"15,2 3 0-15,0 3-116 0,3-2-108 16,1 2-65-16,4 1-29 0,1-1-15 0,3 2-8 15,3 1-4-15,4 0-2 0,2 4-4 0,2-2-4 16,4 2-2-16,2 0-1 0,3 2-1 16,1-2-2-16,3 4-1 0,3 0-14 0,1-1-21 15,-2 4-106-15,-2-2-126 0,-1-1-68 0,-5 1-34 16,2-4-7-16,-3 1 11 0</inkml:trace>
  <inkml:trace contextRef="#ctx0" brushRef="#br0" timeOffset="209620.79">12022 13942 148 0,'-4'-14'326'15,"-4"-4"26"-15,-3 1 22 0,-2 4-88 0,-1-2-107 16,-1 4-50-16,0 3-29 0,-3 0-17 0,-2 5-16 16,-1 0-12-16,-1 6-12 0,-2 0-10 15,1 5-9-15,-1 4-8 0,-1 1 0 0,1 3-1 16,0 6-1-16,3 1 0 0,-3 4-1 0,4 4 3 15,1-1-3-15,2 4-3 0,3 2 0 16,0-1-2-16,5 1 0 0,2 0-4 0,3 2-1 16,3-2-2-16,4 0-1 0,2-5-1 0,2 2-1 15,7-3 0-15,1-3-4 0,3-3-2 0,4-3-5 16,4-4-11-16,6-6-18 0,4-5-23 0,7-6-28 15,1-6-69-15,1-10-135 0,-1-4-64 16,-2-3-22-16,1-2 4 0,1-1 18 0</inkml:trace>
  <inkml:trace contextRef="#ctx0" brushRef="#br0" timeOffset="210260.39">12330 14099 216 0,'-12'0'344'0,"-4"0"21"0,0 2 14 0,-2 3-122 16,0 2-104-16,0 0-59 0,0 5-32 15,0 2-19-15,3 2-15 0,-2 3-9 0,5 3-5 16,0 1-5-16,3 3-1 0,2-1-4 0,3 5 1 15,1-2-1-15,6-2-2 0,1 0-2 16,1 1-2-16,5 1 4 0,3-5 0 0,1 2 0 16,5-6 0-16,1-2 4 0,4-5 1 0,1-2-5 15,2-2-2-15,-1-6 3 0,0-4-1 0,-1-2 0 16,-1-6 0-16,-2-4 2 0,-1-3 3 0,-4-1 1 15,0-4 6-15,-5-1 7 0,-3 1 10 16,-2-3 8-16,-4-2 9 0,-4 1 9 0,-5-2 7 16,-1 5 4-16,-4-3-3 0,-2 3 0 0,-1 1-5 15,-5 2-6-15,0 4-8 0,-2 1-11 16,0 4-9-16,1 3-8 0,0 4-8 0,0 0-5 15,5 2-3-15,0 2-2 0,2 2-1 0,3 2-1 16,-1 3-2-16,4-1-3 0,4 3-3 16,3 0-6-16,3 1-5 0,4 0-3 0,4 0-3 15,4-3 2-15,4 2 0 0,3-2 1 0,4-1-2 16,4-6-5-16,1 0-4 0,3 0 0 0,-1 0-5 15,-1-4-1-15,-2 2 5 0,-2-2 5 16,-2 1 8-16,-7 0 6 0,-4-1 12 0,-2 2 6 16,-4 1 10-16,-2-1 11 0,-3 1 7 0,-1-1 2 15,-3 1-1-15,-3 1 1 0,-1 1-8 0,-5 2-9 16,-2 2-7-16,-2 2-2 0,1 2-5 15,0 1-1-15,2 1-2 0,3 3-1 0,1-2-3 16,4 4 1-16,-1-1-4 0,6-1-1 0,-1 2-1 16,5-1-1-16,3 4-1 0,3-2 0 15,0 2 6-15,7 0 0 0,-3-2 3 0,-2-1 1 16,0-1 3-16,-1 3-1 0,-1-3-1 0,3-2 2 15,-2 0-1-15,-4-3 1 0,-1-3 5 16,-1-1 5-16,-5 2 12 0,0-4 10 0,-3 2 5 16,-3-2 1-16,-3 2-3 0,-6-2-6 0,-2 2-8 15,-4 0-9-15,-2 1-4 0,-6 1-2 0,-2 0-1 16,-2 2-3-16,-2 0-2 0,0 2-2 0,-5 1 1 15,6 0-3-15,2-2-5 0,3 2-12 16,3-1-22-16,6 0-33 0,5-2-40 0,2 1-105 16,4-4-129-16,6-2-58 0,6-5-13 0,8-7 12 15,6-5 31-15</inkml:trace>
  <inkml:trace contextRef="#ctx0" brushRef="#br0" timeOffset="210962.39">13663 14116 116 0,'-3'-7'319'0,"3"1"23"16,-2 0 15-16,0 0-87 0,2 2-110 0,-1 0-66 15,-1 4-37-15,1 0-21 0,-1 7-13 0,-1 0-4 16,0 7-4-16,2 4 1 0,-4 5 0 16,-1 5 3-16,-4 3-1 0,0 4 4 0,1 2 0 15,-3 6 0-15,1 2-2 0,1 3-4 0,-2 2-5 16,4 0-6-16,0-1-4 0,2-1-2 0,0-2 0 15,3-1-4-15,2-6-3 0,2-5-5 16,3-7-5-16,4-5-15 0,3-6-20 0,4-9-59 16,0-7-135-16,4-6-69 0,1-10-30 0,0-3-7 15,5-11 9-15</inkml:trace>
  <inkml:trace contextRef="#ctx0" brushRef="#br0" timeOffset="211336.79">13987 14216 204 0,'-1'-12'342'0,"-3"1"27"0,-2 3 19 16,2 4-114-16,-5 0-104 0,3 2-56 0,-2 4-34 15,1 4-24-15,-5 2-16 0,3 4-12 0,0 1-10 16,-1 3-6-16,2 4-4 0,0 3-3 16,0 3-3-16,0 1-1 0,2 3 1 0,0 2 0 15,2 0 0-15,1 2 2 0,3 0 0 0,2-2-1 16,1 2-1-16,2-3-4 0,2-2 2 0,2-3 0 15,2 0-2-15,2-4 0 0,4-1 3 16,-2-4 3-16,3-7-3 0,1-3 1 0,0-10 4 16,0-4 1-16,3-6-1 0,-3-2 3 0,0-7-1 15,-1-1 0-15,-1-3 1 0,-4-3-2 0,-2-3 1 16,-5-1 1-16,-2-2 9 0,-2 1 9 0,-4-1 8 15,-2 1 6-15,-2 3 7 0,-5 0 4 16,-1 3-3-16,-4 4-7 0,-1-1-6 0,-3 6-8 16,-1 3-4-16,-1 5-8 0,-1 3-4 0,0 4-6 15,3 4-5-15,0 4-5 0,7 2-15 16,-2 5-17-16,4-1-21 0,3 4-24 0,3 2-25 15,5 1-25-15,3 1-60 0,6-4-129 0,1-2-57 16,8-3-16-16,3-5 6 0,7 2 21 16</inkml:trace>
  <inkml:trace contextRef="#ctx0" brushRef="#br0" timeOffset="211617.58">14658 14138 115 0,'0'-10'317'0,"-4"-1"31"0,-1 1 22 0,-3 0-66 16,1 3-113-16,1 0-60 0,-1 1-21 0,0 2-23 15,0 0-17-15,1 3-13 0,3-2-15 16,-2 6-9-16,0 0-13 0,-2 3-7 0,2 4-4 16,0 4-4-16,-1 2 1 0,0 5 1 0,-2 2 1 15,1 1 2-15,-2 5 1 0,1 2 0 16,-1 1 1-16,1 4 0 0,-1-1-1 0,3 4-2 15,-2 0-2-15,1-1-1 0,2 1-4 0,1-4-2 16,0 2-2-16,4-3-5 0,0-1-5 16,0-7-9-16,0-4-8 0,4-5-13 0,1-7-14 15,2-3-21-15,7-9-16 0,0-6-87 0,2-6-116 16,1-9-53-16,-1-2-20 0,0-3 4 0,2-3 16 15</inkml:trace>
  <inkml:trace contextRef="#ctx0" brushRef="#br0" timeOffset="211835.99">14875 14080 152 0,'5'-11'347'0,"-2"4"27"15,2 3 13-15,-1 0-85 0,-3 4-117 16,-1 0-75-16,-2 5-43 0,-3 4-23 0,-1 3-14 16,1 5-6-16,-2 2-7 0,1 3-4 0,-3 8-6 15,3-1-4-15,-1 4-3 0,1 2-1 16,-2 4-1-16,1 3-2 0,-2 2 2 0,1 2 0 15,1 1-2-15,1 2-3 0,0-1-2 0,2-6-6 16,1-5-6-16,1-5-11 0,0-7-11 16,0-5-6-16,2-8-28 0,-4-4-98 0,0-10-100 15,-1-7-48-15,-3-6-18 0,1-4-6 0,-6-2 23 16</inkml:trace>
  <inkml:trace contextRef="#ctx0" brushRef="#br0" timeOffset="212007.58">14503 14181 286 0,'-2'-12'333'16,"2"2"17"-16,3 3-40 0,3 0-102 0,2 0-87 15,3-1-52-15,4 4-30 0,1 0-14 16,4 2-10-16,4 4-5 0,4 1-5 0,2 0 0 16,5 4-1-16,3 0-7 0,3 0-4 0,4 3-9 15,1 0-42-15,-3 4-149 0,0 0-80 0,-1-4-37 16,-3 3-17-16,4-3-3 0</inkml:trace>
  <inkml:trace contextRef="#ctx0" brushRef="#br0" timeOffset="212303.99">15524 14113 14 0,'-6'-12'320'16,"0"-2"32"-16,-4 2 18 0,2 5-13 0,2-2-138 16,0 2-78-16,-3 3-39 0,2 2-23 0,1 2-14 15,0 2-14-15,0 2-7 0,-2 2-13 0,0 4-5 16,2 3-5-16,0 3-2 0,-3 6 1 0,2 7-1 15,-2 3-1-15,-1 2 1 0,0 4-1 16,3-5-1-16,-4 6-1 0,2 2-4 0,2 3-2 16,1-1-1-16,0-2-3 0,2 2-1 0,2-2-3 15,-1-1 1-15,3-1-1 0,3-4-2 0,-1-2 0 16,2-3-2-16,2-3-1 0,3-5 0 15,0-6 0-15,3-5-1 0,3-5-3 0,5-6-10 16,2-7-11-16,0-5-23 0,6-4-28 0,0-5-31 16,-3-5-101-16,-4-4-112 0,-2-1-48 15,-5-1-13-15,-2 0 11 0,-3 2 21 0</inkml:trace>
  <inkml:trace contextRef="#ctx0" brushRef="#br0" timeOffset="212475.58">15238 14397 231 0,'-27'-4'369'0,"5"2"26"0,3-2 17 0,4 2-121 16,6 0-118-16,3 2-70 0,6-2-42 0,6 1-26 15,7-2-14-15,6 1-8 0,7 1-3 16,7-2-5-16,4 0-3 0,5-1-2 0,6 2-4 16,3 1-1-16,2-1-7 0,5 2-5 0,2 0-18 15,1 2-28-15,-1 1-87 0,-2-2-128 0,-1 3-64 16,-9 1-31-16,0 2-1 0,-4 2 19 15</inkml:trace>
  <inkml:trace contextRef="#ctx0" brushRef="#br0" timeOffset="212709.58">16425 14473 209 0,'-3'-4'370'0,"2"-1"31"16,-1 2 17-16,2 0-97 0,0-1-124 0,3 2-73 15,2-4-40-15,5 2-23 0,2-2-13 16,6 0-11-16,-1 4-6 0,6-2-6 0,6 0-5 16,3 4-11-16,-2 2-2 0,1 2-2 0,4 0-7 15,1 4-16-15,4 0-30 0,3 0-36 0,-9 3-169 16,3-1-104-16,-5 0-50 0,-4 2-15 0,2-12 13 15</inkml:trace>
  <inkml:trace contextRef="#ctx0" brushRef="#br0" timeOffset="213271.19">17255 14313 40 0,'0'-10'316'0,"0"-3"29"0,0-3 21 0,0 1-39 16,0 1-116-16,0-1-76 0,2 2-36 0,-1 2-25 15,2-2-18-15,1 3-13 0,2-2-9 16,2 0-10-16,3 2-10 0,-2-1-5 0,2 3-3 16,-1 4-5-16,4 0-1 0,-2 2 0 0,1 4 0 15,-1 2 0-15,0 2 0 0,0 4 2 0,-3 4-2 16,-1 3-1-16,-2 3 0 0,-2 4-2 0,-4 7-1 15,-4 4-2-15,-2 2 4 0,-4 5 0 16,0 0 2-16,-7 2-1 0,-1 5 1 0,-1-1 0 16,-3-3-1-16,1-3 1 0,0-3 0 0,-3-3 1 15,1-5 0-15,3-7-1 0,-2-5-3 16,2-9 2-16,2-4 4 0,3-3 1 0,1-6 3 15,2-4 0-15,3-6 8 0,2-3-3 0,2-7-5 16,2 1 0-16,3-3-2 0,3-2 0 16,1 1-1-16,1 1-3 0,2-1 1 0,2 3 0 15,1 1-2-15,0 0 0 0,2 6 0 0,-1 2 2 16,1 1-1-16,1 4 1 0,-1 0 2 0,1 2 2 15,1 3-1-15,-1 4-1 0,3 0 1 16,-1 4-2-16,1 2 0 0,2 0-2 0,1 3 0 16,-2 1 0-16,2 0-2 0,0 4-2 0,1 1 0 15,-1 5 1-15,5-1-6 0,0 3-13 0,0-1-18 16,1-1-25-16,3-2-60 0,-4 1-149 15,4-6-74-15,-2-4-30 0,0-5-2 0,1-10 15 16</inkml:trace>
  <inkml:trace contextRef="#ctx0" brushRef="#br0" timeOffset="213520.79">17957 14142 100 0,'-4'-13'326'0,"-2"1"27"0,-1 1 16 15,3 2-71-15,1 3-128 0,0 0-73 0,2 4-39 16,-3 2-20-16,2 2-16 0,-1 4-1 0,0 0 0 15,-1 4-4-15,1 3-2 0,0 5-4 16,-1 2 0-16,2 3 0 0,-2 2-1 0,1 4 0 16,-1 1-2-16,-1 4 0 0,0 3-2 0,-3 1-4 15,3 1-2-15,0 0-1 0,1-4 0 0,2 0-5 16,2-1-8-16,2-5-11 0,1-1-9 0,0-5-16 15,2-5-16-15,2-6-63 0,1-3-119 16,1-4-59-16,-1-8-25 0,3-5-4 0,2-7 7 16</inkml:trace>
  <inkml:trace contextRef="#ctx0" brushRef="#br0" timeOffset="213770.39">18176 14117 69 0,'0'-16'321'0,"2"-2"26"0,-2 6 15 15,-2 0-57-15,2 2-126 0,0 3-77 0,-1 1-44 16,1 0-23-16,-1 4-13 0,-1 2-8 0,1 2-2 15,0 4-2-15,-1 3 0 0,2 2-2 16,-4 4-2-16,2 1-1 0,-1 4-1 0,-2 3-3 16,3 5-2-16,0 1 1 0,-1 4-1 0,-2 3 0 15,2 1-1-15,-1 5 0 0,1-3-1 0,1 1 0 16,2 0 1-16,2-1-3 0,0 0-3 0,0-3-9 15,1-5-9-15,0-2-14 0,2-5-23 16,-2-7-54-16,-2-3-120 0,-1-6-58 0,0-8-26 16,0 0-4-16,-1-8 13 0</inkml:trace>
  <inkml:trace contextRef="#ctx0" brushRef="#br0" timeOffset="213957.59">17807 14207 121 0,'-3'-8'327'0,"3"0"22"16,3 0 10-16,2 0-82 0,3 4-121 0,3-2-72 15,3 2-34-15,5-1-22 0,3 1-11 16,4 4-7-16,-1-3-3 0,4 6-2 0,3-1-12 16,1 2 5-16,4 2 3 0,-1 3 2 0,2 1-9 15,0 4-14-15,1 0-55 0,-5-3-143 0,-2 3-77 16,0-2-38-16,-4 1-15 0,0 0 3 0</inkml:trace>
  <inkml:trace contextRef="#ctx0" brushRef="#br0" timeOffset="214238.4">18592 14128 229 0,'0'-11'335'0,"0"3"21"15,0 2-14-15,0 0-99 0,0 2-103 16,0 2-59-16,0-2-31 0,3 2-20 0,1 2-9 15,2 2-6-15,4 2-1 0,-1 2 0 0,3 3-6 16,4 2 3-16,1 4-1 0,2 2-3 16,1 3 0-16,1 4 0 0,3 2 4 0,-3 3-7 15,1 3-1-15,-1 1-1 0,3 2-1 0,-3 0-2 16,1 2 2-16,-3 1-2 0,0-3-2 0,1 2-3 15,-2-3-5-15,1-1-8 0,-3-6-17 16,0-3-14-16,1-3-55 0,-6-3-133 0,0-5-69 16,-1-6-30-16,-1-7-7 0,6-6 6 0</inkml:trace>
  <inkml:trace contextRef="#ctx0" brushRef="#br0" timeOffset="214456.8">19063 14152 110 0,'-11'-14'327'0,"-2"1"25"16,-1 1 14-16,-1 3-70 0,-2 4-120 0,0 3-64 15,0 2-35-15,-4 6-14 0,-1 2-7 0,-1 3-7 16,-3 5-2-16,0 2-2 0,-2 3-4 16,0 8-5-16,0 1-8 0,0 2-3 0,0 3-6 15,0-2-7-15,4 4-5 0,1 3-6 0,4 5-9 16,4 1-13-16,3-2-21 0,8 1-23 0,6-10-30 15,-2-4-143-15,9-7-93 0,-1-7-40 16,4-8-9-16,7-9 10 0</inkml:trace>
  <inkml:trace contextRef="#ctx0" brushRef="#br0" timeOffset="-214743.53">19672 13735 96 0,'19'-5'299'16,"2"3"20"-16,1 2 3 0,-4 1-72 0,2 5-105 16,1 1-56-16,-2 5-29 0,0 5-14 15,-2 5-2-15,-1 3-2 0,-1 3 1 0,-1 6 0 16,-2 2 3-16,0 6-1 0,-4 3 0 0,-3 4 1 15,0 6-3-15,-5 3-3 0,-2 5-2 16,-2 2-4-16,-4 6-7 0,0 3-7 0,-4 2-3 16,-1 1-3-16,-3 0-3 0,-1-3 0 0,-3 0 8 15,-3-7-4-15,0-2-11 0,-2-9-22 0,0-8-44 16,-6-3-108-16,-4-13-143 0,-3-9-68 0,-3-9-30 15,-2-12 0-15,-3-12 31 0</inkml:trace>
  <inkml:trace contextRef="#ctx0" brushRef="#br0" timeOffset="-213947.93">13834 13906 58 0,'-2'-9'302'15,"-1"-5"24"-15,-1 4 19 0,-1-4-63 0,-1 1-101 16,-1-1-59-16,1 1-30 0,-1 0-15 15,2 0-5-15,0 3-3 0,-3 1-1 0,1 0-3 16,2 3-1-16,-1-1-3 0,5 3-9 0,-2 0-6 16,-1 2-6-16,-1-2-7 0,0 8-4 15,-2-2-7-15,-3 6 1 0,-2 1-3 0,0 4 1 16,-4 4-1-16,1 2 0 0,-3 7 1 0,0 3 0 15,-2 7 3-15,-1 5 1 0,2 2 0 16,-3 10-1-16,0 2-4 0,3 4-4 0,0 0-3 16,2 3-6-16,2 0-3 0,2 0-2 0,4-3-2 15,2-2-2-15,3-2-1 0,3-6-2 0,3-4 2 16,4-3-4-16,3-4 0 0,8-7-8 0,2-4-13 15,5-8-29-15,6-8-47 0,6-6-79 16,1-10-157-16,3-3-77 0,2-7-30 0,1-2 4 16,2-9 35-16</inkml:trace>
  <inkml:trace contextRef="#ctx0" brushRef="#br0" timeOffset="-212965.14">20862 13171 29 0,'24'26'306'0,"0"2"29"0,-2 1 18 0,1 4-32 16,-2 6-128-16,1 4-67 0,-2 6-33 0,-1 4-16 16,1 4-6-16,-6 6-2 0,0 4-2 0,-3 4 7 15,-3 6-5-15,-5 2-4 0,-2 5-3 16,-2 3-4-16,-2 2-3 0,-5-2-6 0,-3 3-1 15,-5 1-5-15,-1-1-1 0,-6-2-8 0,-2-5-3 16,0-5-5-16,-5-6-5 0,-2-6 1 16,-3-8-5-16,3-6 0 0,0-6-7 0,3-5-10 15,2-8-19-15,5-5-38 0,6-12-65 0,0-6-198 16,3-10-105-16,1-10-50 0,-4-8-13 0,2-14 21 15</inkml:trace>
  <inkml:trace contextRef="#ctx0" brushRef="#br0" timeOffset="-211467.53">7251 15064 176 0,'-7'-5'308'0,"-4"0"20"0,-1-1-11 0,2 3-84 16,-1 0-96-16,1-3-49 0,0 0-24 15,1 2-12-15,-1-2-7 0,0 2-5 0,0-1 0 16,2 1-5-16,1-2 1 0,0 2 2 0,1-2 2 15,0 0 1-15,1 2 1 0,-2-2 4 16,2 4 1-16,-1-2-2 0,2 1-1 0,0 1 0 16,2 0-2-16,-2 1-5 0,4-1-5 0,-3 2-4 15,2 2-8-15,0-1-6 0,1-1-5 0,0 0-2 16,1 0-4-16,3 2-2 0,0 0 1 0,2 0 0 15,5 1 0-15,5 1 0 0,4 2 1 16,6-2-1-16,6 4 0 0,7-4-2 0,3 2-2 16,5-2 0-16,5-4 4 0,2 2-4 0,5-2-2 15,2-2-4-15,3-1-1 0,1 0-2 16,-1-1-3-16,1 0 6 0,-3 4 4 0,-2-3 5 15,-4-3 4-15,-4 3 2 0,-8-3-5 0,-7 4-3 16,-3-2-2-16,-6 1-5 0,-4 1-1 16,-5 0-1-16,-6 2 3 0,-4 0-4 0,-1 0-9 15,-5 0-9-15,-3 2-18 0,-2 2-23 0,0-1-32 16,-9 3-89-16,-1 1-122 0,-2 0-57 0,-6 2-19 15,0-2 3-15,-3-1 22 0</inkml:trace>
  <inkml:trace contextRef="#ctx0" brushRef="#br0" timeOffset="-210905.93">7522 15697 95 0,'-6'4'333'16,"1"-2"27"-16,1-2 15 0,0-2-64 15,1 1-125-15,0-2-79 0,1-3-40 0,0 0-19 16,1 0-7-16,0 1-1 0,0-1 3 0,0 0 6 16,-1-1 4-16,-1 0 3 0,2-1 0 15,-4 3 1-15,-1 0-6 0,-1 3-1 0,-1-2-7 16,-3 1-6-16,-2-1-6 0,-1 4-3 0,-2 4-3 15,-1 1-5-15,-3 4-5 0,0 1-1 16,-4 3 1-16,2 1-2 0,-1 5-1 0,3-1 0 16,0 3-2-16,3 1-2 0,2 1-2 0,3 3-3 15,2 1 0-15,3-3-2 0,4 1 2 0,3 1-1 16,4-3 1-16,2-1-1 0,6-1-1 0,0-3-1 15,2-2-2-15,5-6-3 0,1-6-3 16,1-4-4-16,4-6-4 0,1-8-7 0,3-4-9 16,0-5-10-16,0-4-8 0,0-2-5 0,-1-7-5 15,-1-2 3-15,-4-3 2 0,-2-2 7 16,-1 1 6-16,-6-6 10 0,2 3 7 0,-6-4 4 15,-2-2 7-15,-2 2 4 0,-2-2 3 0,0 5 1 16,-4 1 2-16,0 1 3 0,-1 7 3 16,-2 3 7-16,2 4 3 0,-3 5 6 0,1 5 3 15,2 3 1-15,0 5-4 0,0 5-4 0,-1 1-4 16,1 6-3-16,-1 3-3 0,0 7-1 0,2 2 2 15,-2 8 0-15,1 5 3 0,0 5 1 16,-1 5 3-16,1 4 3 0,0 3 2 0,-1 4 0 16,0 5-3-16,0 0-1 0,1 8-1 0,1-4-5 15,0 2 1-15,0-1-2 0,1 1-1 0,3-2-2 16,-1-2-14-16,4-2-6 0,0-4-10 15,0-6-16-15,3-6-21 0,3-9-20 0,0-4-53 16,-5-8-144-16,1-9-72 0,-2-9-26 0,4-5-4 16,5-11 11-16</inkml:trace>
  <inkml:trace contextRef="#ctx0" brushRef="#br0" timeOffset="-210625.14">8098 15397 42 0,'-4'-4'315'0,"0"1"29"15,-3 0 18-15,-1 3-48 0,-1 3-115 16,0 0-75-16,-3 7-39 0,0 1-20 0,-1 4-11 16,0 4-6-16,-1 5-4 0,0 4-1 0,0 2-3 15,1 6-2-15,4 1-2 0,-3 5-2 0,0-2-3 16,1 4-3-16,3-1-6 0,0 1-3 0,3-1-4 15,2-1-3-15,3-3-3 0,3-2-5 16,2-1-1-16,5-4-6 0,-1-6-10 0,3 0-8 16,4-7-13-16,1-5-16 0,3-6-21 0,3-6-34 15,-6-4-137-15,-2-8-92 0,-1-5-40 16,-2-5-12-16,0-1 8 0</inkml:trace>
  <inkml:trace contextRef="#ctx0" brushRef="#br0" timeOffset="-210453.53">7907 15656 217 0,'-7'-1'358'0,"2"-2"21"0,2-1 9 16,3 1-110-16,3-2-124 0,4 1-68 0,2-3-36 16,3 1-20-16,8-1-7 0,2-2-8 0,4 2-6 15,3-3-1-15,3-1-5 0,1 1-11 0,2 3-24 16,-2-3-70-16,-1-2-145 0,-3 2-78 0,-4 3-39 15,-2-2-12-15,-1 4 10 0</inkml:trace>
  <inkml:trace contextRef="#ctx0" brushRef="#br0" timeOffset="-206990.32">4072 17287 32 0,'4'6'275'15,"2"2"25"-15,1-2-15 0,-1-2-48 0,2 2-61 16,3-2-69-16,1-1-37 0,2 0-20 0,4 1-7 16,-1-3-7-16,5 1-3 0,1 0-6 0,5-2-3 15,-3 0-6-15,4 0-3 0,-2 0-3 0,-1 0-5 16,-1 0 1-16,0 0-4 0,-1 2 0 0,-2-1-5 15,-1 0-4-15,-3 1-7 0,-2 1-14 16,-1 0-40-16,-2 1-94 0,-6-4-97 0,-3-4-49 16,-4 4-20-16,0 0-4 0</inkml:trace>
  <inkml:trace contextRef="#ctx0" brushRef="#br0" timeOffset="-206756.32">4219 17648 143 0,'-3'0'352'0,"1"0"30"15,0 0 24-15,-2-2-75 0,3-2-119 0,-1 1-77 16,2 0-44-16,5-2-27 0,0-2-18 0,2 0-11 16,1-3-7-16,2-2-4 0,1 4-5 0,1-1-3 15,3 0-2-15,-1 2-3 0,2 0-3 0,1 0-2 16,-1 5-2-16,0 1-2 0,2-2-2 0,0 3 0 15,0 3 0-15,0-2-7 0,1 1-12 16,2 2-14-16,0 0-18 0,2 2-24 0,-2-2-53 16,-2 1-150-16,-1-4-75 0,2-2-29 0,1-2-6 15,1-7 12-15</inkml:trace>
  <inkml:trace contextRef="#ctx0" brushRef="#br0" timeOffset="-205742.32">5782 17052 180 0,'-3'-12'319'0,"2"1"25"0,-2-1-11 16,-1 2-79-16,0-2-95 0,2 1-53 0,-2-1-24 15,1 2-15-15,-2-4-6 0,1 4-3 16,0-2 2-16,-1 3 0 0,1-1 1 0,-1 0 0 16,0 3 0-16,0 0-2 0,-1 0-4 0,1 2-5 15,-1 3-10-15,-1 2-9 0,-1 2-10 0,-3 3-5 16,0 4-7-16,1 7-5 0,-2 4-4 0,0 5-1 15,1 5-1-15,0 4-4 0,1 4 0 16,2 1 1-16,0 5 3 0,4-1 2 0,3 3 0 16,2-1 2-16,1-3 2 0,4-1 1 0,2 1 0 15,0-6-1-15,3 0 1 0,2-7-1 0,0 0-1 16,3-7-1-16,0 1-2 0,3-5 0 0,0-6-1 15,0 0 1-15,2-6-3 0,-2-2 1 16,2-7-1-16,1-1-1 0,-1-6-1 0,3-6-4 16,-3-3 2-16,3-7-1 0,-2-2 1 0,-1-4 0 15,-1 1 4-15,-4-4 1 0,0-2 2 0,-4 0 2 16,-3-1 2-16,-4-1 1 0,-1 0 1 0,-3 0-1 15,-2 3-1-15,-3 1 3 0,-4 3-1 16,0 3 3-16,-2 1 4 0,-4 5 0 0,2 1 3 16,-3 5 0-16,1 1-2 0,0 4-1 0,0 4-4 15,-2 3-2-15,2 3-4 0,-2 7-3 0,2 3-3 16,1 8-5-16,-2 2-6 0,3 3-11 0,2 5-14 15,1 0-18-15,2 3-24 0,2 0-25 16,3 3-24-16,1-3-83 0,1-3-119 0,3-7-51 16,1-2-10-16,4-8 6 0,3-2 22 0</inkml:trace>
  <inkml:trace contextRef="#ctx0" brushRef="#br0" timeOffset="-205508.32">6448 17156 231 0,'-1'2'358'15,"-2"2"22"-15,-2-1 13 0,0 0-121 16,0 0-115-16,0 2-63 0,-2 2-37 0,2 0-19 16,0 3-14-16,-1 3-6 0,2 3-7 0,0 3-4 15,-1 5 1-15,0 1-1 0,1 4 4 0,-2 1-2 16,1 1 1-16,1 3-2 0,-2 0 0 0,0 1 0 15,1-2-2-15,-1 0 0 0,2-2-3 0,0-1-9 16,-1-2-11-16,3-4-15 0,-1-2-21 0,3-3-38 16,0-6-127-16,0-5-94 0,0-8-42 0,3-4-12 15,3-6 1-15</inkml:trace>
  <inkml:trace contextRef="#ctx0" brushRef="#br0" timeOffset="-205040.32">6670 17148 54 0,'0'-6'324'0,"0"-2"28"0,-3-2 19 0,2 0-57 16,1-1-111-16,1 1-90 0,2 1-49 0,2-1-28 16,3 1-16-16,-1-1-9 0,3 0-5 0,4-1-2 15,-1 1-1-15,3 3 0 0,-1-3-2 16,2 6 0-16,0 1 0 0,-2 0-1 0,-1 6 1 15,1 0 1-15,-1 4 3 0,-3 2 3 16,2 3 5-16,-3 3 4 0,-3 4 5 0,2 1 1 16,-3 6 0-16,0 1-1 0,0 3-1 0,-2 2-1 15,-2 0 4-15,-2 1-3 0,-2-3 3 0,-2 2 1 16,-2-1 0-16,-1-3 0 0,0 0-14 0,-3-2 3 15,-2 0 0-15,0-2-1 0,-2-3-2 0,0-1-2 16,-1-3 7-16,3 0-2 0,0-4-4 0,-2-4-1 16,2-1-1-16,-1 0 1 0,2-4-3 0,1-4-1 15,-4 0-1-15,5-4 0 0,-1-2-2 0,-1-1-2 16,4-4-1-16,0 0 0 0,2-1-3 0,1 1 3 15,0-2-3-15,3 2 0 0,1 1 0 16,1 0 1-16,3 2 0 0,1 1 0 0,3 0 1 16,-1 2 0-16,3 2 0 0,4 3 0 0,-1 1 1 15,3 3 0-15,0 1 1 0,1 1 2 0,2 4 1 16,0 3 1-16,0-2 0 0,1 2-2 0,-1 1-3 15,0 0-8-15,0 0-8 0,1 0-12 0,0-3-16 16,-2 1-17-16,3-4-23 0,-3-3-77 0,-3-7-131 16,2-5-63-16,-3-3-23 0,0-6-2 0,2-1 13 15</inkml:trace>
  <inkml:trace contextRef="#ctx0" brushRef="#br0" timeOffset="-204728.32">7368 16934 266 0,'-6'-7'348'0,"3"1"24"16,-2-1-9-16,1 0-107 0,0 3-93 0,-1 1-56 16,2-2-35-16,2 3-24 0,0 0-16 15,-1 2-14-15,2 2-8 0,0 6-6 0,0 2 0 16,0 3 3-16,0 5 3 0,0 5 2 0,0 2 1 15,0 2 1-15,0 4 3 0,0 6-3 16,-2 4 2-16,2 1 2 0,0 1 1 0,0 1-6 16,-2 1 3-16,1 1 1 0,0 1-2 0,1-1 0 15,0-1-1-15,1-2 1 0,0-1-4 0,1-4-2 16,2-3-1-16,-2-5-6 0,1-2-8 0,2-5-8 15,1-6-14-15,0 1-17 0,-2-7-17 0,2-2-15 16,-2-6-31-16,-3-5-115 0,-1-8-95 0,0-7-41 16,-1-6-14-16,2-3 1 0,1-5 28 0</inkml:trace>
  <inkml:trace contextRef="#ctx0" brushRef="#br0" timeOffset="-204463.12">7491 16974 130 0,'-2'4'322'0,"-3"-1"21"0,1 1 10 0,0 4-87 16,0 2-112-16,2 4-65 0,-2 3-34 15,1 4-15-15,2 2-9 0,0 2-3 0,1 4-3 16,1 4 1-16,0-1-3 0,1 3-2 0,0 2 1 15,1 1-3-15,1-3-3 0,0 1-2 0,1-1-1 16,-1-2-3-16,1-1-2 0,1-3-6 0,0-4-3 16,0-1-10-16,-2-4-9 0,-1-3-11 0,0-3-10 15,0-1-5-15,-3-6-26 0,0-2-93 0,-7-1-102 16,-2-6-50-16,-5-5-22 0,4-3-8 0,-3-4 21 15</inkml:trace>
  <inkml:trace contextRef="#ctx0" brushRef="#br0" timeOffset="-204244.71">7266 17139 65 0,'11'-16'317'0,"2"-4"26"0,-1 1 16 0,3-3-56 15,0-1-116-15,2-2-70 0,-1 2-38 0,2 1-23 16,0 1-15-16,-1 5-9 0,0 3-11 0,-1 4-8 15,0 2-9-15,0 4-3 0,-1 4-2 16,0 5-4-16,-2 6-6 0,1 3-5 0,-1-1-10 16,2 6-8-16,-2-1-38 0,-1 4-121 0,-2-1-89 15,-2 2-46-15,1 1-18 0,-1 1-5 16</inkml:trace>
  <inkml:trace contextRef="#ctx0" brushRef="#br0" timeOffset="-203995.11">8145 17431 64 0,'-7'0'354'15,"1"-5"38"-15,2 0 19 0,0 1-18 0,0-2-148 16,2 2-91-16,1 0-55 0,1 1-36 0,3-4-19 16,1 5-19-16,4-2-15 0,1 1-17 0,3 2-21 15,0 1-27-15,2 1-34 0,-7 5-141 0,-2-3-102 16,-2-1-46-16,-3-2-12 0,0 0 8 0,-2-2 24 15</inkml:trace>
  <inkml:trace contextRef="#ctx0" brushRef="#br0" timeOffset="-193839.5">8687 16897 118 0,'2'-18'314'16,"-2"-3"23"-16,-2-1 15 0,1 0-85 0,-1 1-108 16,1-3-57-16,1 1-31 0,-3 0-13 15,2 0-4-15,0-1-1 0,0 0-2 0,-1 3 6 16,1 0-1-16,-1 1 0 0,0 2 1 0,-2 4 1 15,3 2 0-15,-1 2-4 0,1 3-3 0,0 2-7 16,-1 2-10-16,2 1-8 0,-2 2-9 0,0 2-6 16,0 3-6-16,-1 5-2 0,0 6-2 15,-2 1-1-15,0 5 0 0,1 3 0 0,4 1-1 16,4 3-1-16,1 1-1 0,0 0 0 0,1 1 2 15,0 4-2-15,-2 2 0 0,3 0 0 16,1 2 1-16,-2-1-3 0,0 1-2 0,-1 3 2 16,2 0-2-16,-2 1 3 0,1 1 1 0,-2-2 4 15,2-4 1-15,-2-2 1 0,-1-3 2 0,1-2 5 16,-3-3-6-16,1-3-10 0,-1-3-9 0,0-4-11 15,1-1-11-15,1-3-21 0,0 0-10 0,1-3-10 16,1-3-9-16,3 0-8 0,-1-8-66 0,-1-2-125 16,1-6-57-16,-1-6-23 0,1-3 0 15,0-5 7-15</inkml:trace>
  <inkml:trace contextRef="#ctx0" brushRef="#br0" timeOffset="-193371.5">9050 16723 40 0,'-1'-9'314'0,"-1"-2"30"16,0 3 20-16,-3 0-50 0,2 2-105 16,-1 1-80-16,2 1-43 0,0 3-29 0,-2 2-18 15,2 5-14-15,-3 1-9 0,0 8-3 0,-2 1-6 16,0 4 1-16,-3 3-8 0,1 3 6 15,1 6 4-15,0-1 2 0,0 4 2 0,2 1 1 16,-2 3 6-16,3 0-3 0,0 3-3 0,3 2-4 16,1-1-1-16,1-1-3 0,1 0 4 0,1-4-1 15,3-2-1-15,0-3 2 0,3-2-2 0,0-1-1 16,3-5-3-16,-2-2-2 0,2-4-1 0,0-6-2 15,2-2 2-15,0-6-1 0,3-5-4 16,-1-5 2-16,5-6 1 0,-4-2-2 0,2-6 0 16,1-4 0-16,-3-4 5 0,-2-3-2 0,-3-3 0 15,0-2 4-15,-2-3 2 0,-1 1-1 0,-4 0 0 16,-2-2 1-16,-3 2-1 0,-2-1 2 15,-3 3-1-15,-2 1 3 0,-1-1 1 0,-2 6 2 16,-4 3 1-16,1 1 1 0,-2 3 2 0,-2 3-1 16,0 5-3-16,-1 2-4 0,1 4 0 15,-2 2-3-15,1 6-4 0,-1 4-2 0,0 5-1 16,2 2-2-16,-2 4-6 0,5 1-6 0,-1 4-10 15,4-1-12-15,0 1-13 0,4 0-14 0,4-1-17 16,3 3-29-16,-1-3-142 0,0-3-78 0,2-3-33 16,2-6-10-16,7-5 6 0</inkml:trace>
  <inkml:trace contextRef="#ctx0" brushRef="#br0" timeOffset="-192997.1">9575 16739 30 0,'-4'-1'315'16,"3"-3"28"-16,-2-1 19 0,-2 0-51 0,3-2-95 15,-2 3-82-15,2-2-43 0,-1 2-20 16,2-2-15-16,-2 2-7 0,3-2-7 0,0 0-5 15,0 1-4-15,0 0-5 0,0 0-1 0,0 1-5 16,0 1-1-16,0 2-2 0,0-1 1 0,0 1-1 16,0 1-4-16,0 1-2 0,0 1-3 15,0 2 0-15,0 3 1 0,0 3 0 0,0 4 2 16,0 6 1-16,0 3 1 0,-1 3-2 0,-1 5-4 15,-1 2-3-15,1 3-1 0,0 3-3 0,-1 0-3 16,0 4 0-16,2 0-1 0,1 0 0 0,0 1 0 16,1-2 2-16,2-2 1 0,-2-1 0 15,1-2-3-15,0-5-8 0,0 1-10 0,3-4-16 16,-1-7-16-16,1-2-19 0,0-3-15 0,5-5-15 15,-4-6-99-15,2-8-106 0,-1-6-46 0,1-7-16 16,1-5 2-16,1-3 13 0</inkml:trace>
  <inkml:trace contextRef="#ctx0" brushRef="#br0" timeOffset="-192700.69">9765 16616 27 0,'-1'-5'310'0,"0"1"32"16,-1 0 17-16,1 1-62 0,-1 0-95 0,0 6-84 15,2 0-52-15,-2 4-27 0,1 4-14 0,0 4-8 16,-1 4-1-16,1 0 0 0,1 4 2 16,0 3-2-16,0-1 6 0,1 6 1 0,1 1 2 15,0-1 2-15,2 5-3 0,1-1-3 0,-2 0-4 16,0 2-4-16,0 1-7 0,1-3-4 15,0 2-1-15,2 0-1 0,-2-1 4 0,0-3-2 16,1-3 2-16,-2-3-1 0,3-1-3 0,-1-3-5 16,-3-6-10-16,1-2-4 0,-2-2-6 0,1-3-5 15,-2-1-4-15,-2-4-7 0,1-2-7 0,0-1-15 16,-2-4-61-16,-1-6-123 0,-4-5-59 0,0-5-27 15,-1-1-5-15,-1-1 7 0</inkml:trace>
  <inkml:trace contextRef="#ctx0" brushRef="#br0" timeOffset="-192466.69">9500 16765 146 0,'-3'-9'332'0,"1"-1"24"15,0 2 11-15,2-1-84 0,2 1-111 16,1 1-68-16,2 0-35 0,2 0-21 0,0 0-11 15,6-2-3-15,3 1-3 0,0 0-1 0,6-2-1 16,-1-2 0-16,6-2-2 0,3 1-5 0,0-3-2 16,2 0-6-16,2 1-4 0,1 2-5 15,-2 2-4-15,-2 1-5 0,1 3-13 0,-5 4-18 16,-2 3-18-16,-1 3-42 0,-7 6-161 0,-4 3-82 15,0-2-33-15,-6-1-7 0,3-2 6 0</inkml:trace>
  <inkml:trace contextRef="#ctx0" brushRef="#br0" timeOffset="-187661.89">11330 17081 210 0,'-2'-2'309'16,"-1"-1"18"-16,-2-1-40 0,1 1-68 15,0-1-71-15,1-3-50 0,-2 4-24 0,2-4-9 16,1 4-5-16,-2-4-2 0,1 0 1 0,0 0 3 15,-1 0-1-15,2 1-4 0,-1-2 0 16,2 0-3-16,-1 0-7 0,2 0-5 0,0 1-7 16,2 1-5-16,0-2-9 0,5 5-6 0,0-4-4 15,2 4-3-15,3-2-5 0,5 3 1 16,0 0 2-16,2 4-1 0,5-1 1 0,1 2 0 15,4 3-1-15,5 1 0 0,3 0-1 0,2-3-2 16,3 1-2-16,0-2 0 0,5-1 0 0,1-2 0 16,1-2 0-16,-2-1 2 0,-1-2 3 15,-3-3 2-15,-3 2 0 0,-3-1 1 0,-6-2-2 16,-5 2-1-16,-4 1-1 0,-4 0-1 0,-6 2-1 15,-3 1 0-15,-1 0-3 0,-4 3-6 0,-3 3-11 16,-2 0-12-16,-3 3-17 0,-4 2-24 16,1 3-27-16,-1-1-26 0,-6 4-127 0,0 0-95 15,-4-3-39-15,-1-1-8 0,6 0 13 0,2-4 27 16</inkml:trace>
  <inkml:trace contextRef="#ctx0" brushRef="#br0" timeOffset="-186866.28">12730 16617 234 0,'-3'-10'354'0,"-2"-2"27"0,-2 0 18 16,-1 0-123-16,-1 0-99 0,1 1-54 0,1-1-31 15,1 0-19-15,-1 2-9 0,-1 3-11 16,0 0-7-16,-1 0-7 0,1 1-3 0,0 2-7 16,-1 0-7-16,-1 2-5 0,-3 6-3 0,3 0-4 15,-6 4 2-15,2 2-4 0,-4 0-6 16,3 1-1-16,0 4-1 0,1 2-2 0,-1 1-6 15,3 1 1-15,3-1 5 0,0 3-1 0,3 2 1 16,4-2 0-16,2 3 0 0,2-3 1 0,3 0 1 16,1 2 0-16,3-3-1 0,2 2 1 15,1 0-1-15,2-3 1 0,1 2-1 0,2 0-1 16,2-1 0-16,-4-1 1 0,3 0 0 0,-2 2-1 15,0 0 1-15,-3-4-1 0,-2 2-1 0,-1-3 2 16,-1 0-1-16,-4-2 2 0,-2-1 2 16,-3 2 6-16,-6-4 3 0,-2 1 0 0,-1-1-1 15,-2 1-1-15,-2-2 0 0,-4 0-3 0,-2 0-2 16,-2 0 0-16,0-3-1 0,-2 3-1 15,-1-3 0-15,1-3-1 0,1-1-1 0,3-3-1 16,-2-3 1-16,3 0 1 0,3-1 0 0,3-3 0 16,1 0 2-16,5-3-1 0,1-2 0 15,5-1-1-15,5-5 2 0,3 1 0 0,3-3 0 16,3 1 2-16,3 0-1 0,0-1 1 0,3-1 0 15,0 4-1-15,3-3 1 0,1 4-1 0,1 0 0 16,0 0-3-16,2 1 1 0,-2 2 1 0,2 2-1 16,-1 1 0-16,-3 3-1 0,-2 3 1 15,2 3-2-15,-2 2-1 0,-1 4 1 0,-4 4-1 16,2 1-2-16,-4 4 0 0,-2 3 0 0,0 4 1 15,-4 0-2-15,-2 3 0 0,2-1 1 0,-4 2-1 16,0-1 2-16,-1 7-4 0,-1-2-5 16,-2-3-7-16,0 0-12 0,2-9-20 0,-1-1-19 15,2-4-22-15,1-3-22 0,0-5-77 0,-1-6-125 16,2-4-52-16,-3-2-20 0,5-5 7 15,2-5 14-15</inkml:trace>
  <inkml:trace contextRef="#ctx0" brushRef="#br0" timeOffset="-186382.68">13139 16758 208 0,'-3'-6'369'16,"0"0"32"-16,0 0 25 0,0 4-96 0,2-2-126 16,0 2-73-16,-2 2-45 0,3 2-32 15,-1 3-22-15,1 4-16 0,0 2-6 0,0 2-2 16,0 5-3-16,0-1 2 0,1 5 1 0,2 1 2 15,-1 3-3-15,1-1 1 0,0 6-1 0,-3 1-1 16,3 3-2-16,-3 0-1 0,3 0 1 16,0-3-3-16,0 1 0 0,0-3 1 0,-1-3 0 15,0 0-1-15,1-7 0 0,0-2-1 0,0-4 0 16,-2-3-3-16,0-4-5 0,3-4-6 0,-1-5-7 15,1-5-8-15,0-5-13 0,0-5-10 0,4-6-13 16,0-2-11-16,0-6-8 0,0 0-14 16,0-3-12-16,0 1 2 0,0 1 12 0,-2 3 33 15,1-1 33-15,1 5 37 0,-2-1 31 0,2 3 18 16,-2 3 10-16,2 1-10 0,2 3-13 15,-3 0-8-15,2 5-4 0,2 1-1 0,-2 2-2 16,1 2 0-16,1 0-2 0,0 2 2 0,1 2-2 16,0 2 1-16,-1 2-3 0,2 2-1 15,-2 2 4-15,1 1-3 0,-1 2 3 0,0 2 1 16,-1 3 3-16,4 0 2 0,-6 3 0 0,2 1 0 15,0 2-3-15,-2 2-3 0,0 4-3 0,-1-1-3 16,-1 2-3-16,0 1-6 0,-2-1-4 0,-1 2-1 16,0-1-4-16,-1-1-3 0,-1-2-2 15,2-3-1-15,-1-1-5 0,0-5-11 0,0 0-13 16,-4-4-20-16,0-4-32 0,1-5-72 0,-3-10-145 15,1-3-71-15,-2-10-27 0,0-1-3 0,-1-3 20 16</inkml:trace>
  <inkml:trace contextRef="#ctx0" brushRef="#br0" timeOffset="-186211.08">13175 16456 259 0,'-5'-4'357'16,"0"0"19"-16,2-2 9 0,3 3-140 0,5-1-115 15,2-2-73-15,1 1-61 0,1 4-152 0,3-5-112 16,-1 2-60-16,0 1-28 0,3-4-7 0</inkml:trace>
  <inkml:trace contextRef="#ctx0" brushRef="#br0" timeOffset="-185665.08">14816 16500 35 0,'-6'-23'315'0,"-1"-2"32"15,-3 1 21-15,0-3-37 0,1 2-116 0,-3 1-69 16,1 2-34-16,2 3-20 0,-3 1-4 0,3 1-2 16,0 3-3-16,-2 4-7 0,0 3-8 15,0 8-10-15,-3 5-11 0,-1 4-12 0,-1 4-7 16,-1 1-2-16,1 5-2 0,0 5 2 0,0 5 1 15,0 5 0-15,-1 3 0 0,1 6-1 0,0 2-1 16,0 4-1-16,3 3-2 0,1 5-4 16,0 0-3-16,4 1-3 0,1 2-6 0,3 0-6 15,4 1-6-15,3-1 3 0,5-3 2 0,0-3 1 16,4-3 1-16,0-4-3 0,1-6-3 0,4-3-20 15,3-7-23-15,5-7-31 0,2-5-38 0,4-11-39 16,-1-5-175-16,0-9-83 0,2-9-31 0,-2-10 4 16,5-3 22-16</inkml:trace>
  <inkml:trace contextRef="#ctx0" brushRef="#br0" timeOffset="-185368.68">15331 16552 307 0,'-2'-12'349'0,"0"1"19"0,-1 1-29 0,-1 2-110 16,4 0-91-16,0 5-52 0,0 0-30 0,0 6-13 15,0 0-7-15,0 5 0 0,-2 4 2 16,0 4 2-16,1 7 2 0,0 0-1 0,-1 6-2 15,1 3-4-15,0 3-3 0,-2 1-3 0,0 5-5 16,0 1-6-16,1-2-5 0,0 4-5 0,2-2-4 16,0 0-4-16,0-3 0 0,0-1-6 15,3-5-8-15,1-1-15 0,2-6-18 0,2-6-19 16,3-5-27-16,1-8-76 0,2-9-130 0,0-8-59 15,-2-4-20-15,3-9-2 0,-3-3 17 0</inkml:trace>
  <inkml:trace contextRef="#ctx0" brushRef="#br0" timeOffset="-184994.28">15643 16548 186 0,'-4'0'339'0,"0"-2"22"0,-4 4 15 0,2 2-101 15,-2 2-108-15,-1 4-56 0,-2 3-32 16,4 3-17-16,-1 4-9 0,0 3-10 0,0 5-5 15,1 1-5-15,1 3-5 0,0 1-3 0,2 2-4 16,0 2-4-16,1 0-3 0,3-1-4 0,0-3-3 16,3-1-2-16,1-3-4 0,2-3 2 15,0-1-2-15,2-8 1 0,3-2-2 0,2-4 0 16,-1-3 1-16,4-4 0 0,2-8-1 0,0-4 1 15,2-3 2-15,-1-5-2 0,1-4-1 0,-2-4-2 16,-1-3 2-16,-1-2-1 0,-2-3 0 0,-5-1 1 16,-1 1 0-16,-4 0 3 0,-4 0-1 15,0 3 3-15,0-1 3 0,-7 5 1 0,-1-1 5 16,-1 5 3-16,-4 4 3 0,-5 4-1 0,-1 3-2 15,-2 5 1-15,-5 3-4 0,2 5-3 16,-1 4-1-16,1 2-5 0,2 5-4 0,1 2-6 16,4-1-9-16,1 5-15 0,4-1-19 0,2 1-20 15,2 2-16-15,6-3-28 0,-2 2-121 16,2-4-98-16,0 0-40 0,2-3-10 0,6-2 2 15,2-2 24-15</inkml:trace>
  <inkml:trace contextRef="#ctx0" brushRef="#br0" timeOffset="-184682.28">16174 16662 181 0,'-3'-6'338'0,"-3"-2"28"0,0 2 12 15,-2 0-98-15,1 1-107 0,1 1-58 0,-1 3-36 16,3-1-24-16,-3 2-16 0,3 2-10 0,0 1-9 15,-1 3-6-15,2-1-2 0,-1 7-1 0,2-2 0 16,-1 4 3-16,0 3 3 0,-1 1 3 16,2 2 1-16,0 4 2 0,-2 0 2 0,1 4 1 15,1 1-2-15,-2 3 0 0,0 1-3 16,0 4-3-16,1 1-4 0,0 0-3 0,-1 3-4 15,4-3-4-15,0 1-2 0,0-2 2 0,0-3-1 16,2-1 0-16,0-4-3 0,1-4-6 0,0-4-9 16,1-5-12-16,3-4-17 0,3-5-19 0,5-5-22 15,1-8-20-15,0-4-86 0,-1-8-113 0,-1-6-52 16,-2-8-14-16,3-3 6 0,-3-2 16 15</inkml:trace>
  <inkml:trace contextRef="#ctx0" brushRef="#br0" timeOffset="-184448.28">16362 16603 7 0,'-1'0'319'0,"-1"-2"30"0,-2 1 16 16,0 2-38-16,-1 1-104 0,2 6-88 0,-1 2-53 16,0 4-23-16,-1-1-11 0,4 7-8 15,-3 2-5-15,3 2-2 0,0 2-4 0,-1 3-4 16,1 3-3-16,-1 1-4 0,0 2-2 0,1 3-3 15,-1 3-6-15,-1-2-3 0,2 3-2 0,-2-2-2 16,2 1-3-16,1-5-2 0,0-4-2 0,1-7-7 16,2-1-8-16,-3-5-5 0,0-3-10 15,0-7-17-15,1-4-21 0,-1-5-61 0,-5-7-127 16,-1-6-66-16,-3-4-26 0,1-2-2 0,-2-8 13 15</inkml:trace>
  <inkml:trace contextRef="#ctx0" brushRef="#br0" timeOffset="-184276.68">16043 16716 225 0,'-4'-9'337'15,"2"-1"18"-15,0 3 5 0,2 0-124 16,3 2-99-16,2-1-55 0,-1 3-29 0,7 0-15 16,2 2-12-16,2 1-6 0,3 0-5 0,3 0-3 15,1 1-4-15,3 1-7 0,2-1-6 16,-1 2-15-16,2 1-33 0,-1-1-118 0,-5-1-106 15,2 0-54-15,-1-1-24 0,1 0-1 0,1 1 23 16</inkml:trace>
  <inkml:trace contextRef="#ctx0" brushRef="#br0" timeOffset="-183917.88">17056 16572 280 0,'-8'-4'343'0,"-2"-2"19"15,3 2-23-15,0-2-99 0,1 2-92 0,1 1-49 16,3-2-30-16,-1 4-16 0,0 0-13 16,0 1-11-16,2 1-6 0,-1 2-5 0,1 3-2 15,-2 2 2-15,0 2 5 0,0 2 5 0,-2 1 7 16,1 3 5-16,0 3 4 0,-1 3-2 15,-2 6 2-15,-2 3 0 0,1 2-5 0,0 6-2 16,0 1-6-16,-1 3 3 0,2-2-8 0,2 4-6 16,1 0-6-16,1-2-4 0,3 6-2 15,1-2-2-15,3-3-4 0,2-3 2 0,0-13 0 16,3-2 0-16,1-4 0 0,1-4 0 0,2-5-2 15,0-5-6-15,3-4-8 0,-1-4-7 0,2-5-17 16,-1-3-17-16,2-4-19 0,0-4-20 0,-2-1-22 16,2-5-39-16,-5-2-121 0,-4-1-81 15,-3-4-30-15,-1 3-2 0,-1 1 13 0</inkml:trace>
  <inkml:trace contextRef="#ctx0" brushRef="#br0" timeOffset="-183715.08">16673 16913 169 0,'-19'1'351'0,"2"-2"29"15,4-1 19-15,1 1-92 0,4-2-121 0,3 3-69 16,4-4-44-16,3 1-24 0,5-2-16 0,4 1-10 16,3-2-4-16,7 0-3 0,2-1-3 15,3 1-3-15,2-2-1 0,3 2-3 0,1 0 0 16,5-1-1-16,0 0-3 0,-1 2-12 0,3 2-16 15,-1 2-26-15,2-1-64 0,-7 2-153 16,0 0-79-16,-3-2-32 0,1 0-7 0,3-1 11 16</inkml:trace>
  <inkml:trace contextRef="#ctx0" brushRef="#br0" timeOffset="-183387.48">17718 16965 130 0,'-15'3'332'16,"-1"-3"28"-16,3-2 20 0,2-2-74 0,2 0-110 15,1-2-61-15,3 2-37 0,2-4-21 0,3 0-15 16,1 0-12-16,3 1-11 0,2-3-7 16,2 3-2-16,3-2-2 0,1 2-3 0,3 1-2 15,0 0-1-15,3 2-3 0,0-2-4 0,4 2-4 16,-1 2-4-16,2 1-2 0,2-2-3 15,2 3-2-15,-1 0-3 0,1 3-8 0,-1-2-22 16,2 1-30-16,-3 2-50 0,1 2-169 0,-1-3-89 16,-2-3-39-16,-5-2-3 0,0-5 16 15</inkml:trace>
  <inkml:trace contextRef="#ctx0" brushRef="#br0" timeOffset="-182810.28">18348 16800 150 0,'2'-13'328'0,"2"-2"24"0,-1 1 17 15,3-2-94-15,1 1-108 0,2 1-58 0,1 1-32 16,1-2-21-16,2 4-10 0,0-1-9 15,2 2-5-15,1 3-5 0,1 0-5 0,0 4 0 16,0 0-2-16,-1 6-1 0,0 1-2 0,-4 5 2 16,0 2 1-16,-4 4 5 0,-2 2 2 15,-1 5 4-15,-1 1 2 0,-6 6 3 0,-1-1-1 16,-3 6-7-16,-2 4-4 0,-1 0-4 0,-3-1-6 15,0 4-5-15,-3-3-2 0,-1-2-2 0,-1-6 0 16,1-1 0-16,-1-5-1 0,4-6 1 0,-2-3-1 16,2-3 1-16,0-2-2 0,0-3 0 15,1-6 0-15,-1-2-3 0,4-6 1 0,-2 0 0 16,2-5-1-16,2-4 0 0,2 0 0 0,2-2 1 15,2-3-2-15,1 1-1 0,1-1 0 0,4-1 1 16,-1 3 10-16,2 1-5 0,0 0-1 16,4 5 0-16,-2 3 1 0,1 0-3 0,3 0-8 15,-1 4 4-15,2 1 3 0,0 1 0 16,2 4-1-16,0 2 2 0,1 1-1 0,1 3 1 15,0 1-1-15,3 3 0 0,-1 0 0 0,-1 1 0 16,1 0 0-16,-1 2 0 0,0-2-13 0,0 1-8 16,0-1-16-16,0 1-27 0,1-2-29 15,-2-4-53-15,-1-2-150 0,-3-5-79 0,-1-6-31 16,3-3 2-16,-2-6 16 0</inkml:trace>
  <inkml:trace contextRef="#ctx0" brushRef="#br0" timeOffset="-182545.08">18948 16562 141 0,'-1'0'348'0,"0"-4"28"16,-1 1 18-16,0 0-78 0,2 3-125 16,-2 0-76-16,1 0-41 0,0 0-24 0,-1 6-14 15,2 1-7-15,0 0-1 0,2 5-2 0,-1 1-1 16,0 4 1-16,1 1 0 0,-2 2 2 15,2 2 1-15,0 4 1 0,-2 0 0 0,0 3-2 16,-2 1-3-16,0 2-3 0,2 3-5 0,-2-2-4 16,1 3-4-16,0-2-4 0,-1-2-3 15,2 0-2-15,0-3-1 0,0-5 0 0,0-3-6 16,0-1-5-16,2-6-6 0,2-3-11 0,1-4-15 15,3-6-19-15,3-2-17 0,2-8-19 0,0-6-81 16,-4-5-123-16,1-5-56 0,-1-3-19 0,2-6 2 16,3-2 14-16</inkml:trace>
  <inkml:trace contextRef="#ctx0" brushRef="#br0" timeOffset="-182311.08">19211 16529 77 0,'0'0'330'0,"0"0"28"0,-1 2 17 0,-2 3-51 15,-1 1-125-15,-1 4-77 0,1 3-39 0,0 0-23 16,1 2-11-16,1 6-6 0,-2 1-4 15,4 4 1-15,-2-1-1 0,1 4 0 0,-2 3-2 16,1 1-3-16,-1 3-4 0,3 3-6 0,-2 0-5 16,0 4-7-16,2 0-3 0,0 0-3 15,0-1-5-15,2-1-2 0,0-6-3 0,3-1-7 16,-1-3-11-16,1-7-10 0,-2-3-12 0,4-7-12 15,-3-4-17-15,3-5-12 0,-2-7-43 0,-4-6-136 16,-2-7-70-16,-4-7-29 0,0-2-4 0,-1-7 7 16</inkml:trace>
  <inkml:trace contextRef="#ctx0" brushRef="#br0" timeOffset="-182123.88">18995 16619 75 0,'-3'-5'336'15,"3"1"28"-15,0-3 13 0,1 1-51 0,5 2-134 16,0-2-83-16,4 3-45 0,-1 0-27 0,2 0-11 15,3 1-7-15,2 0-6 0,3 2-4 0,0 0-4 16,3 0-2-16,2 0-4 0,0 2-3 16,0 0-11-16,3 1-14 0,0 0-54 0,0 3-150 15,-2-5-78-15,2 1-39 0,-2 0-14 0,5 3 2 16</inkml:trace>
  <inkml:trace contextRef="#ctx0" brushRef="#br0" timeOffset="-181687.08">19556 16710 215 0,'-5'-10'328'0,"2"-5"20"16,0 2-9-16,0 3-96 0,1-4-99 16,2 5-52-16,0-1-29 0,2 2-14 0,0 1-11 15,1 0-6-15,0 3-3 0,3 1-5 0,0-2 0 16,2 3 0-16,1 2 0 0,1 2 3 15,-1 3 2-15,3 2 4 0,-1 2 2 0,2 2 1 16,-1 7 2-16,0-1-4 0,4 5-4 0,-2 1-6 16,4 2-4-16,-2 2-8 0,2 1-6 15,0 2-4-15,-2-1-2 0,0 1-1 0,0 1-9 16,-2 1-3-16,2-2-7 0,0 1-12 0,-3-5-16 15,1-4-23-15,3-1-17 0,-2-6-46 0,-6-6-143 16,-3-5-68-16,1-6-27 0,0-2 0 0,3-6 15 16</inkml:trace>
  <inkml:trace contextRef="#ctx0" brushRef="#br0" timeOffset="-181453.07">20015 16617 292 0,'-15'-7'346'0,"-4"-2"22"0,2 3-5 16,-2 4-131-16,-1 2-80 0,0 2-46 0,0 4-27 15,0 3-16-15,1 2-12 0,-1 3-9 16,3 3-6-16,-2 2-6 0,1 3-3 0,1 2-3 16,-2 5-2-16,1 3-4 0,0 3-4 0,0 0-2 15,-1 7-6-15,4-1-4 0,-1 0-4 16,3 4-5-16,5-4-9 0,2-2-11 0,2-2-12 15,4-3-12-15,4-7-17 0,4-5-16 0,3-8-46 16,0-7-136-16,3-11-65 0,0-7-27 0,5-9-6 16,7-7 10-16</inkml:trace>
  <inkml:trace contextRef="#ctx0" brushRef="#br0" timeOffset="-181156.67">20299 16311 18 0,'4'-4'314'0,"5"-2"29"16,-4 6 16-16,-1 2-38 0,2 2-114 0,2 0-80 16,1 2-43-16,-2 3-19 0,3 3-8 15,2 2-1-15,0 5-1 0,1 3-1 0,2 1 2 16,-2 1 2-16,3 4-2 0,-3 1-6 0,2 3-2 15,-3 1-6-15,2 2-6 0,-4 3-3 16,-1-1-5-16,-1 2-5 0,-1 2-5 0,-3-2-2 16,-3 1-5-16,-2 1-6 0,-3 0-4 0,-4-2-6 15,-3 0-8-15,-2-3-17 0,-6-1-21 16,-2-2-31-16,5-4-34 0,-8-5-117 0,0-7-114 15,-2-6-52-15,2-6-12 0,1-7 10 0,3-3 29 16</inkml:trace>
  <inkml:trace contextRef="#ctx0" brushRef="#br0" timeOffset="-179674.67">11236 16030 210 0,'0'-14'322'0,"-3"-5"22"16,2-1-12-16,-3 2-88 0,-1-1-96 0,0 5-47 16,2 1-28-16,-2 1-5 0,-1 2-4 15,1 0 0-15,-2 1 1 0,2 1 1 0,0 2 10 16,-1 0-5-16,2 0-5 0,-3 2-3 0,0 2-7 15,3 2-7-15,-2 2-11 0,-2 4-8 0,-1 4-7 16,-1 7-6-16,-3 9-2 0,0 8-1 0,-1 5 2 16,0 10 1-16,1 4 3 0,-1 7 3 15,0 5 1-15,1 5 1 0,-3 5-5 0,4 7 0 16,-1 3-5-16,2 5-5 0,3 2-5 0,0 4-5 15,4 0 0-15,3 2 2 0,4 0-1 16,3-3 4-16,1-4 4 0,6-2 3 0,3-7 1 16,0-2-2-16,6-7 0 0,2-8-9 0,2-3-10 15,2-8-14-15,5-7-23 0,3-6-30 0,5-9-40 16,3-6-66-16,2-10-168 0,3-7-80 0,-2-13-29 15,7-8 0-15,2-7 30 0</inkml:trace>
  <inkml:trace contextRef="#ctx0" brushRef="#br0" timeOffset="-178707.47">20938 15679 100 0,'1'-8'322'0,"2"-1"29"0,-3-5 17 0,4 4-63 16,-1 0-117-16,-1-1-63 0,2 1-34 16,1 3-21-16,1-2-5 0,1 2-12 0,-1 2-10 15,2 1-4-15,4 4-1 0,-1 4-1 0,3 4-3 16,-1 6 6-16,3 2 5 0,-2 7 3 15,2 6 1-15,-3 5 0 0,1 5-1 0,0 9-2 16,-2 2-2-16,1 7-2 0,-2 12 0 0,-1 1-6 16,-2 4-5-16,-1 0-5 0,0-2-5 15,-3 1-7-15,-2 1-4 0,0 4-4 0,-2-1-4 16,-2 1-3-16,0 2-2 0,-2-1-1 0,-3 0-3 15,-1-1 0-15,-1-4 3 0,-1-3-3 0,0-3-7 16,-3-7-13-16,-1-4-27 0,-2-6-36 0,2-4-52 16,-4-4-186-16,0-9-91 0,-8-8-39 15,-5-10-1-15,-8-16 24 0</inkml:trace>
  <inkml:trace contextRef="#ctx0" brushRef="#br0" timeOffset="-173621.86">21865 16848 96 0,'-6'-8'298'15,"-1"-1"21"-15,-2-3 12 0,1 0-78 0,-2-2-104 16,0 2-50-16,2-3-26 0,-1 1-11 0,1-2-6 16,-2 1 1-16,3 1 3 0,0-2 4 15,0 1 3-15,-1 1 2 0,3 0-3 0,2 2-5 16,-1 0-6-16,3 2-9 0,1-1-10 0,1 1-9 15,3 1-6-15,0-1-5 0,4 2-4 0,1 0-3 16,3-2 0-16,4 2-1 0,3 3 1 16,4-2 2-16,3 2 2 0,3 1 2 0,3 2 4 15,3 1 0-15,3 1 3 0,1 1-2 0,3 3-2 16,2 1-3-16,-1 1-2 0,-1 1-2 15,1 2-3-15,-1 1 0 0,-3 0-6 0,-2 1-8 16,-2 1-15-16,-5 4-17 0,-3-2-23 0,-3 1-25 16,-6 1-28-16,-4 0-47 0,-8 0-148 15,-6 0-71-15,-6-2-24 0,-5 1 2 0,-2-2 16 16</inkml:trace>
  <inkml:trace contextRef="#ctx0" brushRef="#br0" timeOffset="-173387.86">21895 17184 111 0,'-4'3'336'0,"2"-4"28"0,2-1 19 16,2 1-66-16,0-3-123 0,4-1-65 15,2-1-35-15,5-4-21 0,2 0-9 0,3 1-7 16,2-3-4-16,4 2-7 0,1-4-7 0,3-2-6 15,1 1-8-15,1 1-4 0,-1 4-6 16,0 0-5-16,1 1-7 0,-2 3-13 0,2 0-20 16,-2 6-28-16,-3-3-32 0,-2 3-94 0,-5 0-133 15,-3 0-62-15,-1 0-19 0,2 0 7 16,6 3 17-16</inkml:trace>
  <inkml:trace contextRef="#ctx0" brushRef="#br0" timeOffset="-172639.06">23129 16965 193 0,'-5'-7'340'0,"0"-3"28"0,-2 1 12 15,2-1-94-15,-1 0-99 0,3 1-51 16,0-1-27-16,1 0-19 0,2 1-14 0,2 0-10 16,1 2-11-16,0-2-13 0,3 1-7 0,2 2-4 15,5 2 0-15,-3 0-3 0,7 1-2 16,-1 1 0-16,2 2 2 0,2 0 0 0,1 0-2 15,5 2-1-15,1-1 2 0,1 1-4 0,4 0-1 16,-1 0-5-16,2-1-3 0,-1 0-2 0,0 1-4 16,1 1-3-16,-3-2-3 0,-2 1-1 15,0-2-2-15,-2 4 1 0,-2-4-2 0,-4 3 1 16,-2-2 0-16,-3 1-1 0,-3-2 2 0,-3 0 2 15,-4 0-1-15,-1 4 0 0,-4-4 0 0,-1 0 0 16,-2 0-2-16,-5 0-1 0,0 0 0 16,-3 0 0-16,-2 0-1 0,-1 0-3 0,-3 0 0 15,-2 0-2-15,0 0-1 0,-3 0-3 0,-1 0 2 16,-1 0 1-16,2 3 0 0,-4-2 0 15,0 2-3-15,1-1 6 0,0-1 0 0,0 3 1 16,0-1 4-16,1 1 1 0,0-2 2 0,0 0 0 16,2 1-2-16,-1-3 1 0,2 0-1 15,2 0 0-15,1 0 0 0,0 0 1 0,3-3 3 16,1 1 2-16,1 1 1 0,2 0 0 0,1-1 2 15,3 0 2-15,1 1 3 0,-1-1 2 0,4-2 2 16,0 3-1-16,1-1 0 0,-1 1-3 0,3-1-3 16,3-2-3-16,-2 0-3 0,3 2 0 15,1-2-1-15,2 0-2 0,3 2-2 0,3-2 1 16,0 1-1-16,4 0 0 0,2 1-1 0,3 0 1 16,4 1 0-16,3-1 1 0,3 0 2 15,1 1 2-15,3-1 1 0,1-1 1 0,4-1 0 16,-2 1 0-16,4 0-2 0,-1 6-2 0,-2 0-3 15,-3 1-2-15,-1-1-4 0,-8-6-7 16,0 1-11-16,-4 2-18 0,-5 2-20 0,-4 0-28 16,-4 2-34-16,-3 1-36 0,-8 5-165 0,-6 0-80 15,-7 0-28-15,-4-3 4 0,-2-5 21 0</inkml:trace>
  <inkml:trace contextRef="#ctx0" brushRef="#br0" timeOffset="-165119.85">24276 16574 66 0,'-2'-8'309'0,"-1"4"26"15,0-2 22-15,1-2-65 0,-1-2-104 16,0 0-66-16,1-2-32 0,-1-1-15 0,-1 3-11 15,3-4-3-15,-1 1-3 0,1 2-1 0,1-2-1 16,0 3-5-16,0 2-6 0,0 0-6 16,-3-1-3-16,3-1-4 0,2 0-8 0,0 0-5 15,5 1-4-15,2-1-4 0,-1 0-3 0,0 2-2 16,4 3-1-16,-2-1 0 0,0 1-2 15,3 2-1-15,-1 3 0 0,0 2-1 0,-1 1-1 16,0 3 2-16,0 4 3 0,-1 4 1 0,3 2 4 16,-4 5 1-16,-1 5 2 0,-1 3 1 0,-3 7-1 15,-2 1-1-15,-2 4 0 0,-3 0-2 0,-4 2-1 16,-4 4-1-16,-3 0-4 0,-2 4-3 15,-3-3-2-15,1 0-2 0,-4-1-3 0,-1-2 0 16,-3-1-1-16,1-5 1 0,1-1-1 0,0-7 2 16,2-4 2-16,2-6 0 0,2-3 2 15,0-4 1-15,4-5 1 0,1-6 1 0,4-5-1 16,-2-5 0-16,3-4 1 0,4-6-1 0,3-4-1 15,2-4 0-15,3 2 0 0,2-4 0 16,2-1 0-16,0 2 1 0,2 1 1 0,1-1-1 16,1 3 1-16,1 1 2 0,-1 5-2 0,2 1 0 15,-1 0 0-15,0 4 0 0,0 2 0 0,1 3-2 16,0 3 1-16,1 4 2 0,0 4 0 15,0 3 2-15,1 3 0 0,-2 2-1 0,0 4 1 16,-2 0-1-16,4 1-2 0,-3 5 0 0,1-3-1 16,0 3 0-16,0-1-1 0,-1 3-3 0,0-1-6 15,0-1-9-15,-2 2-14 0,-1-5-19 0,3 0-21 16,-3-3-23-16,1-1-23 0,-1-4-85 15,-3-5-122-15,-1-2-52 0,-3-8-15 0,2 1 4 16,1-4 19-16</inkml:trace>
  <inkml:trace contextRef="#ctx0" brushRef="#br0" timeOffset="-164823.45">24824 16617 236 0,'-4'-10'359'0,"-2"0"22"0,1 3 13 15,1 0-124-15,-1 3-113 0,2 4-59 0,-2 4-29 16,2 3-14-16,-1 3-4 0,-1 3-4 0,0 3-1 16,1 3-4-16,0 5-7 0,-1 4-6 0,2 1-3 15,-1 4-2-15,1-2-3 0,-2 5-4 0,0 1-3 16,1 0-4-16,2 0-3 0,-2 1-4 15,4-2-3-15,0 2 0 0,0-6-1 0,-1 1-2 16,-1-4-5-16,2-3-7 0,0-3-10 0,3-1-17 16,1-1-13-16,0-4-16 0,2-3-14 0,-3-5-28 15,0-6-107-15,0-6-93 0,-2-7-43 16,3-6-11-16,0-4 0 0,3-2 29 0</inkml:trace>
  <inkml:trace contextRef="#ctx0" brushRef="#br0" timeOffset="-164573.85">24984 16485 88 0,'2'-2'317'0,"2"0"28"16,-3 2 4-16,2 2-56 0,-3 2-98 0,-3 4-74 15,2 4-38-15,-3 4-18 0,0 3-10 0,-1 4-11 16,2 2 0-16,-1 2-1 0,1 4-4 15,-4-1-5-15,2 2-6 0,3 0-7 0,-1 2-5 16,2 0-7-16,-1-2-3 0,2 2-3 0,0-3-3 16,0 0-1-16,2-3-3 0,-1-3-3 0,0-2-9 15,1-3-9-15,-2-2-13 0,2-1-14 0,1-5-17 16,-3-3-72-16,-5-6-129 0,-1-3-65 15,-3-2-27-15,-1-5-6 0,2-5 9 0</inkml:trace>
  <inkml:trace contextRef="#ctx0" brushRef="#br0" timeOffset="-164371.04">24660 16532 145 0,'3'3'343'0,"0"-6"23"15,2 3 14-15,2 0-76 0,3 0-128 0,2 3-69 16,2-2-37-16,4 1-16 0,2 0-12 15,0 3-8-15,0-2-8 0,4 1-6 0,0-1-5 16,-1 0-5-16,3 1-3 0,-6-1-1 0,2-2-5 16,-4 2-10-16,0-1-16 0,-1-1-17 0,-3 1-60 15,-6 0-157-15,0-2-75 0,-5-2-36 0,-2-1-10 16,3-6 7-16</inkml:trace>
  <inkml:trace contextRef="#ctx0" brushRef="#br0" timeOffset="-162889.04">25214 15826 83 0,'2'0'297'0,"-2"-2"28"0,2 1-22 0,0-3-49 16,-2-2-62-16,0 0-70 0,1-1-48 0,1 0-25 16,-1-1-11-16,0 2-6 0,3-1-4 0,-2 1-4 15,0-1-1-15,2 0-3 0,3 1-2 0,-2-2-2 16,0 2 1-16,2 0 2 0,0-1-1 15,2 1-1-15,-1 0 0 0,0 2 0 0,4-2-1 16,-3 2-3-16,0 4-1 0,3 0 3 0,-1 0 2 16,0 4 2-16,1 2 3 0,-2 2 4 15,1 4 2-15,0 3 2 0,2 3 2 0,-5 3 0 16,1 5-3-16,-1 1-1 0,-1 5-4 0,-3 3-2 15,1-2-3-15,-2 3-1 0,-3-1 0 16,-3-1 1-16,-2-3 0 0,-1 0 2 0,-4-4-1 16,-2-3-2-16,0 2-3 0,-3-3 0 0,1-4-4 15,-2 0-3-15,-2-2-1 0,1-3-3 0,-2-1-1 16,1-2 0-16,5-4-1 0,-4-1 1 15,4-2 0-15,0-1-1 0,3-3 0 0,-1-3 1 16,5-1-1-16,1 2-1 0,0-3-1 0,4 0-2 16,3-1-1-16,6 0 0 0,1-2 1 0,4-1 0 15,2 3 0-15,2-2-1 0,4 2 1 0,0 2-1 16,2-2 0-16,3 3-2 0,-1 2 2 15,2-1 0-15,1 2 0 0,0 2 2 0,0 0-6 16,-1 4-9-16,-1 0-20 0,0 4-27 0,-3-3-44 16,-5 5-158-16,-1-2-109 0,-2-1-47 15,-1-3-14-15,2-6 13 0,-4-3 34 0</inkml:trace>
  <inkml:trace contextRef="#ctx0" brushRef="#br0" timeOffset="-161453.84">26554 16093 45 0,'-7'-12'316'15,"1"-1"25"-15,0 0 15 0,-1-2-41 0,0 4-124 16,0 1-72-16,0 1-36 0,-3 0-19 15,0 1-7-15,0 0-6 0,-2 2-6 0,1 1-3 16,2 2-3-16,-3 1-5 0,3 2-6 0,-2 3-6 16,1 4-3-16,0 4-4 0,1 2-3 0,0 1-1 15,-2 5-3-15,3 3-1 0,0 3 1 0,0 2-1 16,3 1-2-16,1 5 1 0,3-1-2 15,1 1 0-15,1 0-1 0,3 1-2 0,1-1 0 16,4 0-1-16,-2 1 2 0,4-1-1 0,-2-1 0 16,1 0 1-16,-1-3-2 0,-1 1-4 0,-1-2 0 15,0-1 1-15,-4-1 2 0,-2-1 0 16,-1-5 0-16,-1 2 7 0,-2-5-2 0,-4-2-2 15,-2-2-1-15,-1 0 0 0,-2-4 0 0,-5 0-1 16,0-1-1-16,-4 1 1 0,-1-2-2 16,-4-1-2-16,0-2-2 0,-1 0 2 0,2-2 0 15,-2-2-1-15,2-2 1 0,1 0 2 0,4 0 0 16,3-4 1-16,5-2 0 0,2 0 0 15,4-2 0-15,5-1 0 0,2-1-1 0,7-2 2 16,4-2-2-16,3 1 2 0,3 1 0 0,2-2 1 16,2 1 0-16,0 2 0 0,3 0 2 0,-1-1-2 15,4 3 0-15,1 0 1 0,1-4 0 0,-1 4 2 16,1 1-1-16,1 2 1 0,0 0 0 15,-2 2-2-15,-2-1 2 0,0 1-3 0,-3 3 1 16,-2 2 0-16,-3 1 2 0,-1 1 1 0,-5 2 1 16,-1 3 3-16,-2 1 2 0,-1 0 3 15,-4 3 0-15,-1 4 1 0,-3 0 3 0,-1 3-1 16,-1 4 1-16,-2-1-2 0,1 1 0 0,-2 0-2 15,1 3-4-15,-3 0-1 0,2-1-3 16,1 0 1-16,1 0-2 0,1 1-3 0,1-4 2 16,0 1-3-16,1 0-1 0,1-4-3 0,0 2-6 15,1-3-10-15,-1 0-11 0,4-3-14 0,-2-1-15 16,2-4-17-16,5-2-19 0,0-6-62 15,1-6-138-15,1-5-64 0,-1-5-24 0,3-2-4 16,-2 0 12-16</inkml:trace>
  <inkml:trace contextRef="#ctx0" brushRef="#br0" timeOffset="-161032.64">26941 16548 328 0,'0'-9'371'0,"-2"2"18"0,1 1-7 0,0 3-143 16,-1 1-100-16,1 4-48 0,0 1-26 15,-2 3-11-15,1 4-3 0,-1 4-2 0,-1 2-7 16,0 3-8-16,0 3-9 0,0 3-5 0,0 2-4 15,-1 1-6-15,1 2-2 0,1 2-1 16,0-2-2-16,0 2-2 0,1-1-1 0,-2-1 0 16,3-1-1-16,-1-4-1 0,1 1 0 0,1-5 0 15,-3-3 0-15,2-1 0 0,0-5 1 0,1-4 2 16,0-2-2-16,0-1-1 0,1-8-1 15,3-1-2-15,0-5-4 0,2-3-3 0,3-5-7 16,2-4-6-16,-1-3-9 0,3-5-10 0,2-4-9 16,1-2-3-16,1 1-2 0,0 0 7 0,2-1 8 15,-1 3 13-15,0 2 10 0,2 2 9 0,-2 2 8 16,0 4 4-16,-2 5 5 0,-2 0 6 15,0 3 5-15,-1 4 6 0,-3 3 3 0,2 3 4 16,-1 4 1-16,0 4 3 0,-1 3 0 16,0 2 0-16,-2 2 3 0,-1 3-3 0,0 6 0 15,-1 3-3-15,-2 0-3 0,0 2-3 0,-2 2-7 16,1-4-4-16,-1 2-4 0,0 1-5 15,-1 2-2-15,0-2-9 0,2 1-10 0,-3-3-20 16,3-3-28-16,-2-5-35 0,-1-1-181 0,-3-5-90 16,-1-10-41-16,-2-6-10 0,3-8 14 0</inkml:trace>
  <inkml:trace contextRef="#ctx0" brushRef="#br0" timeOffset="-160861.04">27102 15874 244 0,'-2'-6'354'0,"1"0"16"0,0 2 10 0,1 2-133 16,1 2-115-16,2 2-66 0,1 2-44 0,0 2-71 16,-2-5-160-16,1 2-86 0,1 0-44 15,0-1-20-15,-1 4-3 0</inkml:trace>
  <inkml:trace contextRef="#ctx0" brushRef="#br0" timeOffset="-159878.24">28180 16539 185 0,'5'-15'331'0,"-2"-2"23"16,2-5 5-16,-1 3-96 0,-2-1-101 0,1 0-50 15,-3 1-28-15,1-3-8 0,1 5-2 16,-1-3 2-16,1 4-1 0,-1 0-5 0,0 1-3 16,0 4-8-16,0 0-9 0,1 3-12 0,-2 1-11 15,0 2-8-15,0 2-2 0,-2 3 2 0,1 3 2 16,0 6 7-16,-1 6 7 0,-3 5 5 15,0 6 1-15,-1 7-5 0,-1 1-5 0,0 6-5 16,1 3-9-16,-1 2-4 0,-2 3-6 0,1 3-4 16,1 0-3-16,1 2-3 0,1 1-1 0,5-1-1 15,0-2-5-15,2 0-8 0,3-4-13 0,-1-6-19 16,4-3-19-16,1-7-23 0,5-3-23 15,0-10-28-15,-1-5-149 0,0-13-86 0,4-6-34 16,-4-9-4-16,7-9 9 0</inkml:trace>
  <inkml:trace contextRef="#ctx0" brushRef="#br0" timeOffset="-159503.84">28530 16491 88 0,'2'-6'345'0,"-1"2"30"15,-2 0 17-15,-3 4-42 0,1 4-137 0,-2 0-79 16,-2 6-41-16,-1 5-22 0,3 1-12 15,-3 4-3-15,1 3-9 0,-1 1-7 0,1 6-9 16,1 2-5-16,-2 0-5 0,1 4-8 0,0-1-2 16,0 0-1-16,1 3-2 0,2-1-4 0,2-2 0 15,0-4-1-15,2 0-1 0,2-3-1 0,2-4 1 16,0-1 1-16,2-1-1 0,4-6 1 15,0-3-1-15,6-4 0 0,0-6 0 0,4 1-1 16,-1-8-1-16,1-4 0 0,-3-2-1 0,2-4 1 16,-1-5-1-16,-2-2 1 0,0-7 1 15,-3-1 0-15,-1-5 2 0,-2 1-1 0,-5-6 0 16,-2 0 2-16,-3 0 1 0,-5-3 2 0,-1 5 1 15,-5 2 6-15,-2 1 2 0,0 3 3 16,-5 4 1-16,-1 5-2 0,-4 0-4 0,-2 8-3 16,-1 4-3-16,-1 5-8 0,1 5-5 0,3 5-12 15,1 3-15-15,2 3-21 0,5 2-25 0,3 1-27 16,3 2-85-16,2-3-135 0,-2-1-62 15,4-2-20-15,4-2 4 0,2 0 16 0</inkml:trace>
  <inkml:trace contextRef="#ctx0" brushRef="#br0" timeOffset="-159191.84">29139 16377 240 0,'0'-8'364'0,"-4"1"29"15,0-3 19-15,0 4-114 0,0-1-112 0,-1 3-58 16,0 1-33-16,2 3-21 0,-3 3-14 16,1 1-10-16,-2 5-8 0,0 2-5 0,1 2-1 15,1 5-3-15,0 3 1 0,-1 3 0 0,2 3 0 16,0 2 0-16,0 3-1 0,0 1 1 15,-1 4-3-15,1-1-3 0,-1 3-7 0,-1 0-3 16,0-1-6-16,2 0 2 0,1 2-6 0,1-1-4 16,1 0-3-16,1-4-2 0,0-2-5 0,0-2-13 15,0-5-7-15,1-4-13 0,1-2-18 0,1-5-21 16,2-5-23-16,5-6-23 0,-3-4-80 15,4-7-131-15,1-9-59 0,-3-3-21 0,2-7 5 16,-1 0 18-16</inkml:trace>
  <inkml:trace contextRef="#ctx0" brushRef="#br0" timeOffset="-158957.84">29331 16371 181 0,'2'-5'364'16,"0"1"28"-16,0 0 18 0,-2 4-81 0,-2 1-126 15,0 6-67-15,0 3-36 0,-1 4-19 0,-1 3-11 16,0 2-10-16,0 3-9 0,-1 6-8 15,2-1-5-15,-1 6-6 0,-2 2-5 0,2 1-5 16,-2 5-4-16,1-2-6 0,-1 3-6 0,0 0-4 16,0 1-2-16,2 1-3 0,0-1-6 0,2-2-10 15,-2 0-11-15,4-5-17 0,-2-3-22 0,1-6-20 16,1-5-19-16,0-6-68 0,-3-7-133 15,1-6-63-15,-3-8-20 0,1-5 1 0,1-7 13 16</inkml:trace>
  <inkml:trace contextRef="#ctx0" brushRef="#br0" timeOffset="-158786.24">29051 16346 170 0,'4'-10'352'0,"0"0"22"0,3 1 13 15,2 3-88-15,3 2-134 0,4 0-73 0,1 2-41 16,2 4-20-16,1 2-13 0,2 0-8 15,0 2-9-15,4 3-8 0,2 0-13 0,3-2-44 16,-6 3-151-16,2 0-88 0,-1 0-44 0,-4 2-19 16,1-3-2-16</inkml:trace>
  <inkml:trace contextRef="#ctx0" brushRef="#br0" timeOffset="-158474.23">29877 16352 215 0,'-2'-7'361'0,"0"-2"31"0,-1 2 20 16,-1 2-103-16,0 2-116 0,-2 3-60 0,0 2-35 16,-2 3-21-16,1 3-14 0,-2 4-7 0,0 2-6 15,-2 5 0-15,0 3-2 0,0 4-2 0,-1 4-3 16,-2 4-1-16,1 1-4 0,-1 3-2 15,1 3-4-15,-2 0-5 0,3 4-3 0,1 1-6 16,1-1-3-16,4 0-5 0,1-2-5 0,4-1-3 16,2-4-4-16,1-5-1 0,4-4 0 15,2-5-2-15,2-4-3 0,3-6-8 0,3-3-12 16,2-4-19-16,2-6-26 0,1-5-31 15,1-4-34-15,-3-5-120 0,0-5-114 0,-3-6-46 16,-2 0-9-16,-2-5 14 0,-1 3 27 0</inkml:trace>
  <inkml:trace contextRef="#ctx0" brushRef="#br0" timeOffset="-158287.03">29507 16669 261 0,'-7'0'365'0,"5"-1"20"0,3-2 11 0,5 0-133 16,2-1-116-16,7-2-64 0,0 2-35 15,6 4-20-15,2-2-9 0,2 1-7 0,3 2-5 16,2 1-6-16,3-2-1 0,4 4-4 0,-1-4-3 16,0 3-10-16,-1 0-16 0,0 1-72 0,-4-4-144 15,-1 0-75-15,-2 0-37 0,-2-3-13 0,0 6 5 16</inkml:trace>
  <inkml:trace contextRef="#ctx0" brushRef="#br0" timeOffset="-158021.83">30464 16739 5 0,'-13'0'363'0,"4"-3"42"16,-1-2 32-16,3 0 18 0,2 0-167 0,2 1-111 15,-1 1-58-15,2 0-38 0,4-1-25 0,4 0-10 16,3 2-6-16,3-2-5 0,4 2-3 0,0 2-4 16,4 0-3-16,1 2-7 0,2 1-4 0,1-2-6 15,2 1-1-15,2 2-3 0,1-1-4 0,-2 1-12 16,1 1-20-16,1 2-32 0,1-2-44 15,-6 3-195-15,-1-2-98 0,1-3-44 0,-5-3-8 16,1-3 15-16</inkml:trace>
  <inkml:trace contextRef="#ctx0" brushRef="#br0" timeOffset="-157179.43">31607 16591 60 0,'-8'-10'354'0,"0"-3"42"0,-2-3 29 0,0 0-8 15,0-1-135-15,3 1-80 0,-2 3-41 0,1-3-26 16,2 1-17-16,2 2-19 0,-1-1-15 0,1 3-13 15,3 0-15-15,1 1-14 0,3 0-11 0,1 1-11 16,3 0-9-16,3 1-6 0,0 2-4 0,3 0-1 16,1 0 0-16,2 2 0 0,-2 1-3 0,4 2 1 15,-1 2-2-15,1 2 1 0,0 3-1 0,-2 2 0 16,1 4 1-16,-2 4-2 0,0 3 3 15,-1 4 0-15,-2 3 0 0,-4 1 2 0,-4 5 0 16,-4 3 1-16,-4 2 2 0,-3 3-3 0,-5-1 2 16,-3 2-1-16,-3-2 2 0,-1 2 0 0,-2-1-2 15,-1-5 1-15,2-2 1 0,1-5-2 0,2-5 0 16,2-3 0-16,1-4 0 0,3-4 2 15,2-2-1-15,-1-3 0 0,4-4-1 0,2-2 0 16,1-2-2-16,3-6-3 0,3-1-2 0,2-2 0 16,3-1-1-16,1-1 0 0,2-2-1 0,2 0 3 15,0 3-1-15,2-1 1 0,2 2 1 0,-3 0 0 16,2 2 1-16,-3-1-2 0,4 3 2 0,-4 0 0 15,5 2-1-15,-2 4-1 0,1 4 1 0,1 0 0 16,1 2-3-16,-2 3 2 0,2 1 0 0,1 2 3 16,0 2 0-16,-2-2-2 0,2 4-7 0,1-3-12 15,0 3-20-15,1 0-28 0,2-3-34 0,3 1-31 16,-5-2-93-16,0-5-134 0,-2-5-59 0,-7-4-15 15,4-5 13-15,-5 1 23 0</inkml:trace>
  <inkml:trace contextRef="#ctx0" brushRef="#br0" timeOffset="-156898.63">32314 16410 265 0,'0'-10'382'0,"0"0"28"0,-3-1 15 15,2 3-121-15,0 1-131 0,-1 5-69 0,1-1-32 16,0 3-15-16,-1 3-5 0,0 4-1 0,-1 1 0 15,0 5-1-15,-2 0-8 0,1 3-9 0,0 4-8 16,-1 3-4-16,2 2-5 0,-1 2-3 0,-1 1-2 16,-2 2-1-16,2 1-1 0,-2-2-3 0,1 4-2 15,-1-3-1-15,-1 2-2 0,3 0-1 0,-1-1 0 0,1-4-3 16,1 1-4-16,-1-4-7 0,2 0-10 15,2-3-16-15,1-3-16 0,4-2-14 0,0-2-13 16,2-7-13-16,3-2-38 0,-3-5-114 0,4-3-90 0,-1-6-37 16,-1-5-12-16,3-3 5 0</inkml:trace>
  <inkml:trace contextRef="#ctx0" brushRef="#br0" timeOffset="-156680.23">32484 16407 213 0,'2'-10'374'0,"0"0"29"15,-1 2 17-15,1 1-100 0,-2 3-131 0,0 2-71 0,-2 2-39 16,1 3-18-16,-2 2-9 0,1 4-2 15,-2 1-2-15,0 7-3 0,0 1-4 0,0 2-8 16,-1 3-4-16,2 1-6 0,-1 4-5 0,1 1-5 0,-5 0-3 16,2 3-2-16,2 0-4 0,-2 1-1 0,2 0 0 15,2 1-2-15,0 0-3 0,1 1-4 0,1-1-8 16,0-1-12-16,1-1-15 0,2-3-17 0,0-2-18 15,1-3-19-15,0-3-39 0,-3-4-107 0,0-9-96 16,-1-5-42-16,0-3-12 0,0-4 7 0,-1-5 37 16</inkml:trace>
  <inkml:trace contextRef="#ctx0" brushRef="#br0" timeOffset="-156508.63">32250 16407 187 0,'0'-11'360'0,"0"0"23"15,2 2 14-15,-1 2-90 0,7 2-136 0,0 3-72 16,4-2-43-16,2 2-20 0,1 4-10 0,2 2-10 15,1 2-5-15,1 2-5 0,1 1 0 0,0 3-5 16,0 1-6-16,0 0-8 0,3 2-13 0,-1-1-42 16,-3 2-142-16,-2-1-98 0,-2-3-48 0,1 0-21 15,2-2-2-15</inkml:trace>
  <inkml:trace contextRef="#ctx0" brushRef="#br0" timeOffset="-156227.83">32875 16540 155 0,'-3'-4'358'0,"3"-1"26"16,0 0 11-16,0 2-78 0,0 1-134 0,0 2-74 15,3 2-45-15,-3 1-18 0,2 3-6 0,1 2 0 16,0 4-1-16,-1 2-3 0,2 1 0 0,-1 4-3 15,4 0-2-15,-1 4-2 0,-1 3-4 0,1-1-4 16,-1 5-2-16,1-1-3 0,0 0-3 0,1 1-4 16,1-1-4-16,0 3-2 0,-1-1-1 0,3 0-2 15,0 0-2-15,-1-3-1 0,1 2-5 0,1-5-8 0,-3 1-14 16,3-3-15-16,-2-3-16 0,0-3-21 15,3-5-51-15,-4-6-149 0,-1-3-72 0,1-6-30 16,1-7-6-16,2-1 10 0</inkml:trace>
  <inkml:trace contextRef="#ctx0" brushRef="#br0" timeOffset="-156009.43">33188 16629 164 0,'-13'-5'359'0,"-1"0"32"0,-1 0 15 15,-1 4-76-15,-3 2-132 0,1 4-72 0,-2 3-40 0,-1 3-21 16,1-1-6-16,-3 7-4 0,1-1 1 15,-2 3-2-15,-1 0-4 0,0 2-8 0,0 4-8 16,-1 0-9-16,2 6-8 0,4 3-7 0,0-2-5 0,0 4-11 16,6-4-14-16,1-2-20 0,6 2-21 0,2-1-26 15,3-5-55-15,0 0-160 0,4-9-77 0,2-5-29 16,5-7-3-16,5-8 13 0</inkml:trace>
  <inkml:trace contextRef="#ctx0" brushRef="#br0" timeOffset="-155697.43">33565 16032 21 0,'5'13'313'0,"2"-3"29"16,-2 1 21-16,0 4-34 0,0 4-115 0,-2 2-75 16,1 4-36-16,2 3-18 0,-1 5-5 0,1 0-3 15,-3 6-4-15,1 1-5 0,1 3-4 0,-2 2-4 0,0 3-7 16,-1 0-7-16,0 1-5 0,-2 0-5 15,0 2-3-15,0 0-6 0,-3 1-5 0,-2 0-4 16,-2-1-3-16,0-2-3 0,-4 2-3 0,-2-2-2 0,-1-4-2 16,-1 0 0-16,-2-2-2 0,0-2-6 0,-2-2-6 15,-1-4-13-15,-3-4-22 0,0 0-27 0,-4-6-36 16,2-1-80-16,-2-7-148 0,2-7-71 0,-5-3-23 15,3-4 5-15,-1-3 22 0</inkml:trace>
  <inkml:trace contextRef="#ctx0" brushRef="#br0" timeOffset="-154886.23">27754 15683 72 0,'11'-19'315'0,"2"0"25"16,-5-2 21-16,1 0-57 0,-1 2-111 15,-1-1-66-15,-2 2-28 0,-2 0-15 0,1 3-6 16,-3 2-5-16,-1 0-3 0,0 3 2 0,0 4-7 16,-1 1-4-16,0 1-7 0,1 4-10 15,-4 4-10-15,-3 4-5 0,-1 5-5 0,-8 7-2 16,3 5 3-16,-3 7 3 0,0 7 5 0,0 6 3 15,-1 8 3-15,-2 5 1 0,2 7 1 16,-2 8-2-16,1 4-6 0,0 4-4 0,2 2-6 16,3 0-7-16,0 3-6 0,5-2-4 0,4-1-5 15,1-1-3-15,6-6-3 0,4-1-2 0,3-3-7 16,6-3-8-16,5-4-14 0,6-6-23 15,6-4-33-15,7-4-41 0,1-6-98 0,4-10-141 16,2-6-64-16,2-9-20 0,5-6 14 0,4-8 29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04T00:47:34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 1068 132 0,'0'-8'295'0,"0"2"15"0,-1-1-3 16,0-3-91-16,-1 2-95 0,1-1-51 15,0 1-24-15,-1 0-13 0,0-1-3 16,2 0-2-16,-3 2-1 0,2 0-1 15,0-1-2-15,-1 0-3 0,1-1 0 0,0 1-1 16,-1 0 2-16,2 2 1 0,-2 0 3 16,0-1 1-16,1 3 1 0,0-2-1 0,-1 3-2 15,1 0 0-15,0 2-4 0,1 0-4 16,0 1-6-16,-3 0-8 0,3 1-4 15,0 3-4-15,0 1-2 0,0 5 2 16,0 5 1-16,0 5 4 0,0 6 2 0,0 7 0 16,0 0-1-16,0 6 3 0,3 1-2 15,-2 4 4-15,-1 0-3 0,0-2 1 16,0 0-2-16,0-3-2 0,0-1 3 15,0-5-5-15,0-4 2 0,0-1 1 0,0-5 1 16,0-3 2-16,0-7-2 0,0-1 3 16,1-4 1-16,1-2-1 0,-1-4 3 0,2-5-3 15,1-6-1-15,1-7 1 0,3-7-4 16,1-5-1-16,-1-6-2 0,3-4-1 15,-3-1-2-15,1-3-5 0,-1-1 2 16,2-1 1-16,-3 2 0 0,1 3 1 0,0 5 2 16,0 1 5-16,-3 7 0 0,-1 5 1 15,-1 4 2-15,1 4-3 0,-2 2 0 0,-1 3-2 16,0 3-4-16,1 4 0 15,-1 3-1-15,1 7 1 0,0 8 4 0,0-2 0 16,-2 7 1-16,3 3 0 0,0 3 1 16,-1 4 2-16,0 1-2 0,3 2 1 0,-1-4 1 15,0-1 0-15,3-3 0 0,-3 1 0 16,3-6-2-16,-1-2 2 0,-2-3-1 15,5-4 0-15,-2-1 0 0,1-9 0 16,1-2 2-16,3-3-1 0,0-6 0 0,1-3-2 16,1-1 2-16,-1-8-2 0,3 1 0 15,-2-3 0-15,0-5-1 0,-1 2 0 0,0 2 0 16,-2 0 0-16,-2 3-1 0,1 1-1 15,-2 4 0-15,-2 4 0 0,0 2-3 16,-1 4-1-16,-1 3 2 0,0 2 1 16,1 2-2-16,-1 4 1 0,0 10 1 0,0 0 2 15,-1 3 1-15,1 7 1 0,-2-1-1 16,1 6 2-16,0 0 2 0,0 3-2 15,-1 0-1-15,0-2-3 0,3 0-6 16,-1-2-11-16,1-3-10 0,1-6-15 0,0-3-16 16,-2-8-49-16,1-2-132 0,-1-6-66 15,0-8-29-15,4-6-7 0,1-8 5 0</inkml:trace>
  <inkml:trace contextRef="#ctx0" brushRef="#br0" timeOffset="265.2">1589 688 69 0,'3'-8'284'16,"-1"3"21"-16,0 2-6 0,4 1-60 16,1 4-96-16,0 2-60 0,3 5-34 15,1 5-20-15,2 2-9 0,0 6-8 0,1 0-3 16,-1 4-1-16,-1 6 2 0,0 4 2 15,-3 3 2-15,1 6 2 0,-2-2 2 16,-5 7-2-16,0 2-1 0,-3 1-1 0,-5 4-2 16,-2-2-2-16,-1 3-1 0,-1 0-1 15,-3-2-1-15,0 0-3 0,-2-1-9 16,0-1-13-16,-3-7-64 0,-2-3-132 15,2-7-72-15,2-8-36 0,7-6-12 0,3-9 1 16</inkml:trace>
  <inkml:trace contextRef="#ctx0" brushRef="#br0" timeOffset="1357.2">3518 969 255 0,'-6'-26'328'0,"-4"2"17"0,-5 1 6 15,0 2-157-15,-2 2-84 0,1 0-43 0,-4 2-22 16,-1 2-9-16,-2 4-3 0,-1 2 1 0,-1 4 1 16,-2 3 1-16,0 4-1 0,-2 4-4 0,-1 6-2 15,2 2-5-15,-4 5-2 0,0 7 0 0,-1 3 0 16,-1 8 0-16,0 0 2 0,4 5-2 0,2 3-1 15,3 2-4-15,2 0-2 0,3 4-2 0,3 0-3 16,3 2-2-16,4 1 0 0,0 0-2 0,6-4-1 16,2-2-2-16,4-1-1 0,1-4-2 0,5-2 1 15,1 0-1-15,4-4 1 0,2-7 2 0,3-2 0 16,4-5 1-16,2-7-2 0,5-4 1 15,1-5 0-15,1-5 1 0,3-6 0 0,0-3-1 16,1-6 0-16,0-4-2 0,-2-2-1 0,-2-7-2 16,-1 1 6-16,0-7-2 0,-3-1-3 0,-2-6 0 15,-2-3-1-15,-4-3 1 0,-1-2-8 0,-3-2 2 16,-1 0-1-16,-3 0 3 0,-3 1 1 15,1 3 2-15,-5 4 2 0,0 2 3 0,-2 6 7 16,2 5 4-16,-3 3 0 0,0 5 2 0,-1 5-2 16,0 3-2-16,0 2-4 0,0 3-7 0,0 2-3 15,2 4-3-15,-2 2 0 0,0 6 0 0,1 4 2 16,0 3 3-16,3 5 1 0,-4 4 0 0,1 3 1 15,2 4 0-15,0 4 0 0,-1 1-1 0,2 1-1 16,2 2 1-16,0-2-1 0,5-1 0 0,-3 0-1 16,3 0-5-16,2 0-3 0,2-3-6 0,2 1-6 15,0-5-11-15,7-3-15 0,3-3-18 0,3-5-23 16,2-5-67-16,3-8-131 0,2-7-63 15,3-7-22-15,1-6 0 0,1-3 17 0</inkml:trace>
  <inkml:trace contextRef="#ctx0" brushRef="#br0" timeOffset="1575.6">4276 1031 273 0,'-14'9'342'0,"3"-2"15"0,2-1 7 0,1-2-159 16,2-1-95-16,4 1-50 0,2 1-24 15,2 0-13-15,4 0-2 0,6 0-3 0,2-3 1 16,8 0-2-16,2-2-2 0,6 4-2 0,5-4-8 16,0 0-10-16,1 0-17 0,2 2-22 15,-4-1-109-15,-3-1-112 0,-6 1-57 0,-5 5-24 16,-5-4-3-16,-5 4 11 0</inkml:trace>
  <inkml:trace contextRef="#ctx0" brushRef="#br0" timeOffset="1700.4">4282 1524 53 0,'-3'13'317'15,"3"-3"23"-15,3-10 11 0,7 0-49 0,7-7-135 16,4 0-81-16,5-1-49 0,6-2-30 0,5-3-39 16,-1-5-140-16,3-2-89 0,-1-3-45 0,3 1-21 15,2-5-5-15</inkml:trace>
  <inkml:trace contextRef="#ctx0" brushRef="#br0" timeOffset="2121.6">5495 1268 314 0,'-21'-5'368'16,"1"-4"23"-16,4 2 16 0,3-3-164 0,3 2-95 15,3 2-56-15,3-3-33 0,4 0-14 0,3 0-7 16,2 1-4-16,-1 0-2 0,2 0 1 15,7 1-2-15,0 1-6 0,4 1-8 0,4 0-6 16,2 3-5-16,4 2-5 0,1 0-2 0,2 3-4 16,1 4-9-16,1 4-16 0,1 0-25 0,3 2-31 15,-4 4-102-15,-1 1-124 0,-2-2-59 0,-4 0-20 16,0-5 7-16,-3-1 21 0</inkml:trace>
  <inkml:trace contextRef="#ctx0" brushRef="#br0" timeOffset="2605.19">6274 1049 291 0,'1'-12'326'0,"3"0"13"15,3-1-22-15,2 0-140 0,6-2-82 16,1 0-44-16,2 2-24 0,2-2-8 0,-1 3-6 16,2 0-3-16,0 4-3 0,-1 1 1 0,1 7-1 15,1 0 0-15,-4 3-2 0,-1 4 1 0,-2 5-1 16,-1 3-2-16,-4 3 1 0,-4 4-2 15,-1 3 2-15,-2 1 0 0,-7 4 1 0,-2 4 3 16,-2 1-3-16,-3 4 2 0,-2 1 0 0,-2-1 2 16,-2-2 2-16,0-1 2 0,-2-2 5 0,1-4 2 15,0-3 2-15,1-5 2 0,3-1 2 0,0-5-1 16,4-2 1-16,0-4 2 0,1-2 1 15,2-6 1-15,1-1 1 0,0-1-1 0,1-3-2 16,0-4-6-16,1-2-2 0,4-2-1 16,0-1-5-16,0-4-7 0,4-1-2 0,2-1-1 15,1 0-1-15,2-1-7 0,-2 1 2 0,4 1 1 16,-2 2 1-16,2 1 1 0,1 5-2 15,0-1 1-15,2 4-1 0,1 4 0 0,0 2 0 16,0 2 0-16,3 4 0 0,-1 4 2 0,1-3 1 16,1 3 1-16,1 1 0 0,4 2-3 0,-2 3-1 15,1-1-12-15,2 3-12 0,2-2-14 16,0-1-19-16,2-3-20 0,0-4-38 0,-2-1-143 15,-2-4-70-15,-1-7-31 0,-3-2-6 0,4-4 10 16</inkml:trace>
  <inkml:trace contextRef="#ctx0" brushRef="#br0" timeOffset="2854.8">7100 919 193 0,'0'-25'342'0,"0"3"30"0,-2 3 24 0,0 3-109 16,1 2-101-16,-1 1-59 0,1 5-40 15,1 1-29-15,0 4-22 0,-1-3-20 0,1 6-10 16,-1 2-7-16,1 5-3 0,0 6 1 0,0 3-1 15,-1 7 4-15,-1 2 1 0,1 7 3 16,-1 3-1-16,1 5 2 0,-3 4-1 0,0 3 0 16,-1 6 0-16,-2-1-1 0,3 2 0 0,0-3-2 15,0-1 0-15,-1-1-1 0,3-3 0 0,1-2-2 16,1-5-6-16,0-7-6 0,1-3-9 15,1-4-11-15,3-5-15 0,3-5-14 0,0-5-41 16,1-6-144-16,1-6-71 0,-1-6-31 0,3-6-8 16,0-9 5-16</inkml:trace>
  <inkml:trace contextRef="#ctx0" brushRef="#br0" timeOffset="3088.8">7359 817 11 0,'0'0'292'0,"0"3"23"16,-1 2 13-16,-2 7-43 0,1 1-118 0,-2 7-72 15,1 5-37-15,-5 4-19 0,2 3-9 16,2 4-5-16,0 1-2 0,-1 4-4 0,1 3-5 16,1-1-3-16,1 2-3 0,2 0-3 0,0 0-4 15,2-6 1-15,-1 2 2 0,3-4-1 0,-3-5 1 16,3-1-3-16,-2-4-3 0,2-6-4 15,0-2-8-15,0-4-4 0,0-5-8 0,2-5-35 16,-6-5-103-16,1-6-90 0,-2-8-45 0,-4-5-23 16,0-2-4-16</inkml:trace>
  <inkml:trace contextRef="#ctx0" brushRef="#br0" timeOffset="3291.6">7133 856 15 0,'-10'-26'320'0,"6"4"39"0,-4 0 31 15,4 6-12-15,-3 2-128 0,2-1-72 0,2 5-45 16,2 3-34-16,1 0-27 0,0 2-24 0,1 1-18 15,3 0-13-15,4 2-8 0,3-2-5 16,3 0-3-16,7 2-1 0,0 2 0 0,7 0 0 16,1 0-6-16,3 0-8 0,4 0-17 0,0 0-26 15,7 0-33-15,-5 0-93 0,-1-6-126 0,-1 4-61 16,-5-4-19-16,4 0 6 0,-1-1 23 15</inkml:trace>
  <inkml:trace contextRef="#ctx0" brushRef="#br0" timeOffset="3759.6">7765 649 189 0,'5'-8'296'0,"2"4"16"0,-2-4-29 0,-1 0-78 16,2 2-78-16,1 0-40 0,-3-1-26 15,3-1-6-15,-2-1-1 0,2 2-4 0,0 1-5 16,1-1-9-16,3-1 2 0,0 1-10 0,4 0-8 15,-2 1-4-15,2 2-7 0,-2 1 5 16,0 2-5-16,2 1-2 0,-2 1 0 0,2 2-5 16,-2 4 3-16,-2 2-7 0,-2 2 3 0,-2 4 2 15,-2 4 1-15,-1 2 1 0,-4 3 1 0,0 1-1 16,-5 3 0-16,-3-3 0 0,0-1 0 15,-5 3-2-15,-2-3 2 0,2-4 2 0,-2-1-1 16,0-1 2-16,2-3 2 0,1-3 3 0,0-2 4 16,4-1 4-16,0-2 5 0,0-1 5 0,3-4 8 15,2 2 5-15,-1-1 4 0,3-1 0 16,1-1-3-16,0-1-5 0,1 0-10 0,3-1-8 15,0-1-9-15,5-1-7 0,2-2-6 0,3-2-3 16,3 0 1-16,2 0 0 0,3 1 0 16,3-1-3-16,2 1-9 0,5 1-19 0,0 0-34 15,3 2-41-15,-4 1-138 0,1 1-110 0,-6-2-50 16,-2 0-11-16,3-5 13 0,-1-1 33 15</inkml:trace>
  <inkml:trace contextRef="#ctx0" brushRef="#br0" timeOffset="4617.6">8929 815 109 0,'3'-16'324'0,"-1"-1"22"15,-4 0 15-15,0 2-76 0,-3 2-121 0,-2 1-65 16,-3 2-38-16,2 3-19 0,-4 1-13 0,-4-1-4 15,1 4-4-15,-3 3-4 0,-3 3-3 16,3 4-3-16,-3 3-2 0,2 3-2 0,0 2-3 16,1 4 1-16,5 0 1 0,-2 5-2 0,4-2 0 15,4 3-1-15,0 1 1 0,7 3-2 0,0 0 1 16,5 3 1-16,3-1-2 0,0 2 1 15,5-2 0-15,0 1-2 0,5-4-1 0,-1 2 1 16,2-1-1-16,-2 0-3 0,3-4-2 0,-3 1 0 16,-1-3 0-16,0-1-2 0,-4-3 1 0,-1-3 1 15,-2-2 2-15,-4-3 0 0,-1-1 0 0,-2-2 3 16,-4-2 1-16,-2 0 2 0,-6-1 0 15,1 0 3-15,-4 0 2 0,-5 0 0 0,1-1 1 16,-2-2 5-16,-2 1 2 0,2-3 8 0,2 0 4 16,3-3 6-16,-1 1 2 0,4-5 1 15,3-2-3-15,2-1-6 0,2-7-8 0,6 1-7 16,6-4-6-16,3-4-5 0,7-3-6 0,5-2-4 15,6-3-4-15,2 1-3 0,2 3-5 16,3-3-3-16,2 3 4 0,-2 1-1 0,0 1 4 16,-1 1 4-16,-3 4 4 0,-2 3 4 0,-2-2-2 15,-3 5 1-15,-2 5 1 0,-4 0 1 0,-2 2 0 16,-4 3 2-16,-1 1 0 0,-2 4 2 15,-3 4 0-15,0 2-5 0,-1 4 1 0,-1 4 3 16,-3 2 0-16,1 6 0 0,-3-2 0 0,0 5 6 16,-3 3-1-16,2 2-2 0,0 2-2 0,-2 0-1 15,0 1 1-15,0-2 1 0,2 0-1 16,1-1-1-16,0-2 1 0,0-1 1 0,0-2-2 15,1-1 0-15,2-1 1 0,-2-4 1 0,3 0-2 16,-2-4 2-16,2-1 1 0,0-6-3 16,1 0-7-16,4-3-8 0,-2-2-14 0,2-6-20 15,4-2-23-15,0-5-94 0,0-7-117 0,2-3-56 16,-2-7-21-16,3-1 0 0,-1-4 15 15</inkml:trace>
  <inkml:trace contextRef="#ctx0" brushRef="#br0" timeOffset="4992">9578 950 197 0,'2'-3'337'0,"0"-4"17"0,0 4 5 15,-2 3-113-15,2 0-111 0,-2 0-66 0,0 4-33 16,0 2-16-16,-2 3-9 0,2 0-5 0,-2 2-1 16,0 7-1-16,1 0 0 0,0 1-1 0,-1 4-1 15,1-1 1-15,1 4 0 0,0-1-2 16,0-2 0-16,0 1 0 0,0-3 1 0,0-1-1 15,1-2 1-15,1-1 0 0,-1-2 0 0,0-2 1 16,1-6 3-16,-2 0 7 0,0-3 7 16,2 2 6-16,0-6 3 0,3-6-1 0,4-2-2 15,0-5-9-15,2-3-9 0,2-4-3 0,1-4-5 16,1 1-2-16,-1-4-3 0,2 1 2 15,1 1-2-15,-2 3-1 0,0-1 1 0,0 3 0 16,0 2 1-16,-1 4 0 0,0 2-1 0,-1 2 1 16,-2 3 2-16,-2 3 0 0,0 2 0 0,1 4 1 15,-2 0 1-15,-2 7 0 0,2 1-1 0,-2 5 1 16,-2 2 1-16,2 3 2 0,-2-1-1 15,-2 7 3-15,2-3-2 0,-3 5 1 0,1 1 1 16,0 1-3-16,-1 1-5 0,0 0-10 0,2-6-14 16,-3-1-20-16,1-7-40 0,-2 0-147 0,1-5-77 15,-4-9-32-15,-2-5-7 0,2-11 7 16</inkml:trace>
  <inkml:trace contextRef="#ctx0" brushRef="#br0" timeOffset="5148">9700 430 270 0,'-4'-10'355'16,"2"2"10"-16,1 0 0 0,1 3-158 0,0 1-120 16,1 3-70-16,1 1-39 0,4 0-39 0,1 4-142 15,0 0-69-15,5 2-32 0,-1 0-13 0,6-1-3 16</inkml:trace>
  <inkml:trace contextRef="#ctx0" brushRef="#br0" timeOffset="5538">11255 757 115 0,'-14'-17'317'0,"1"-3"22"0,-3-1 18 15,1-2-75-15,-2 4-116 0,0 1-57 16,2 0-24-16,-3 5-10 0,2-1-1 0,-1 4-6 15,-1 1-4-15,0 3-6 0,-3 2-10 0,-1 7-13 16,-2 1-13-16,-1 6-8 0,-1 6-4 16,-1 1 2-16,1 7 1 0,0 6 3 0,1 3 1 15,1 4 2-15,4 2 2 0,0 3-2 0,1 2-3 16,4 0-2-16,4 1-1 0,3 1-4 15,3 2-1-15,3-3-2 0,4 2-6 0,5-1 0 16,3 0-2-16,4 1-7 0,3-7-15 0,5-5-22 16,5-8-27-16,3-5-35 0,1-9-122 0,3-10-109 15,-2-9-51-15,0-4-10 0,3-10 13 0,-1 1 25 16</inkml:trace>
  <inkml:trace contextRef="#ctx0" brushRef="#br0" timeOffset="5772.01">11328 699 244 0,'0'-4'305'0,"0"3"16"16,0-1-58-16,0 2-76 0,1 2-79 15,0 2-46-15,2 3-24 0,-3 3-14 0,-3 5-4 16,2 4-6-16,0 4-1 0,-1 7-2 0,1-1-1 15,-2 5 1-15,1 3-4 0,-1-2 5 16,2 3-5-16,1-1-1 0,1-2-4 0,2 0-4 16,2-2-4-16,3-1-8 0,-1-4-9 0,3-4-39 15,1-8-94-15,-2-2-91 0,3-10-47 0,-1-6-18 16,2-4-5-16</inkml:trace>
  <inkml:trace contextRef="#ctx0" brushRef="#br0" timeOffset="6099.61">11650 808 164 0,'1'-9'300'0,"-1"2"18"0,-1 3-25 0,0 4-73 15,-2 6-84-15,-2 4-56 0,0 3-30 0,-2 3-17 16,0 7-10-16,0-1-7 0,0 4-4 0,2 1 4 16,1 2-5-16,1-1-2 0,3 3-1 15,0-3-2-15,1-1-1 0,4 1-5 0,1-5 2 16,4 1 0-16,1-3 0 0,1-3 0 0,2-1 0 15,0-5 0-15,0-2 1 0,2-6 3 16,-2-4-1-16,2-4 5 0,-2-6 4 0,3-3 6 16,-4-5 3-16,1-3 3 0,-4-4 5 0,-1-1 4 15,0-4-1-15,-3-4-3 0,-2 1-2 0,-3 0-4 16,-2-1-3-16,-3 1-2 0,0 2-3 15,-3 4-3-15,0 1-2 0,0 5-3 0,-2 4-6 16,-3 4-4-16,1 3-7 0,-1 6-6 0,-1 1-10 16,2 6-11-16,-1 1-12 0,5 2-14 0,1 4-16 15,-1 1-56-15,6-6-123 0,-1 0-59 0,2 0-22 16,3 0-5-16,5 3 11 0</inkml:trace>
  <inkml:trace contextRef="#ctx0" brushRef="#br0" timeOffset="6364.81">12313 664 131 0,'1'-4'323'16,"0"1"19"-16,-1 2 10 0,0 1-96 0,-1 0-113 15,-2 3-63-15,-1 2-40 0,-2 1-19 0,0 4-9 16,1 5-3-16,0 4-3 0,-1 4-4 15,2 0 4-15,-1 3 0 0,1 5 2 0,0 1-1 16,-1 1 1-16,3 2-1 0,0 2 0 0,0 1-2 16,1-1 0-16,1-1 0 0,0 1-1 0,1 0-2 15,2-2 1-15,0-1-2 0,1-5-4 0,0-2-4 16,1-6-7-16,2-2-9 0,-3-5-8 15,4-7-11-15,0-3-22 0,2-8-90 0,-2-2-95 16,1-9-45-16,0-5-21 0,2-5-2 0</inkml:trace>
  <inkml:trace contextRef="#ctx0" brushRef="#br0" timeOffset="6567.61">12554 712 214 0,'4'-7'313'16,"-1"4"15"-16,-1 0-32 0,-2 6-80 0,-2 4-99 15,-1 4-50-15,-1 6-25 0,-1 3-12 0,1 3-8 16,0 2-8-16,2 1 6 0,-1 6-7 15,2-1-5-15,-1 0-1 0,2 3-4 0,0 1 1 16,2 0 1-16,-1 0-1 0,0 0-1 0,1-1-1 16,-1 1-3-16,0-4-4 0,1-3-7 0,-2-2-7 15,2-5-12-15,0-3-22 0,-2-8-55 0,-4-1-117 16,-2-6-58-16,0-5-26 0,-3-6-8 15,2-4 14-15</inkml:trace>
  <inkml:trace contextRef="#ctx0" brushRef="#br0" timeOffset="6739.21">12310 733 24 0,'-5'-14'335'0,"2"-1"33"0,-1 3 19 16,4-2-24-16,0 6-139 0,3 2-94 16,3 1-55-16,2 0-32 0,5 0-19 0,5 3-8 15,3-2-5-15,2 2-3 0,3 2-4 0,5 2-6 16,1 2-13-16,2 2-10 0,2 0-26 15,3-1-48-15,-6 3-147 0,1-2-72 0,-1 0-33 16,-3-2-12-16,0-4 14 0</inkml:trace>
  <inkml:trace contextRef="#ctx0" brushRef="#br0" timeOffset="7004.41">13119 550 197 0,'-1'-9'339'16,"-3"1"25"-16,0 2 16 0,1 0-111 0,1 4-107 15,-2-2-59-15,1 3-35 0,0 1-26 0,-1 1-16 16,-1 3-11-16,-3 6-6 0,-2 2-3 15,0 7-1-15,-3 3 1 0,-2 4-1 0,2 3 0 16,-2 4-1-16,3 6-1 0,2 2-1 0,-3 3 2 16,6-1 2-16,0 2-2 0,2 0-7 15,4 0 5-15,2 0 0 0,4-2 1 0,2-1 0 16,0-4 1-16,3-3 4 0,3-2-3 15,1-8-5-15,3-2-15 0,2-7-22 0,3-4-22 16,4-4-73-16,-2-8-135 0,2-6-69 0,-2-5-25 16,0-5 0-16,-2-6 13 0</inkml:trace>
  <inkml:trace contextRef="#ctx0" brushRef="#br0" timeOffset="7191.61">12810 959 139 0,'-26'1'373'16,"4"-4"35"-16,5 0 21 0,2 2-60 0,4-2-147 15,5 2-90-15,0-1-57 0,4 2-33 0,4-4-19 16,6 2-10-16,7 1-5 0,7 0-3 0,8-1 0 16,4-4-1-16,5 5-6 0,5-2-10 15,0 1-19-15,4 1-28 0,1-3-39 0,-4 7-165 16,-4-2-87-16,-2-1-36 0,-2 0-8 0,0-4 15 15</inkml:trace>
  <inkml:trace contextRef="#ctx0" brushRef="#br0" timeOffset="7425.61">14083 1002 232 0,'0'-3'376'0,"0"-1"36"16,0 1 20-16,0-3-112 0,0 2-121 15,5 1-73-15,4-2-49 0,1 0-36 0,6-1-18 16,1-1-10-16,6 1-8 0,3 3-1 0,3-3-2 16,3 5-15-16,3 1-27 0,1 1-36 0,-3 5-107 15,-2-4-130-15,-2 2-64 0,-5-1-24 16,-2-2 7-16,0 2 27 0</inkml:trace>
  <inkml:trace contextRef="#ctx0" brushRef="#br0" timeOffset="7909.21">14714 869 196 0,'-12'-13'342'0,"2"-3"23"0,4 3 21 16,2 0-117-16,4 1-108 0,0-4-61 0,4 4-40 16,6-2-23-16,4 1-18 0,6-1-10 0,4 1-4 15,5 1-4-15,1-1-1 0,1 3 1 0,4 1-1 16,-1 3-1-16,1 4 1 0,-2 2-2 15,-2 2-1-15,-3 6 0 0,-3 6 1 0,-4 3 0 16,-2 3 1-16,-6 4 2 0,-2 3 0 0,-7 5-1 16,-2 3 2-16,-5 3 1 0,-7 2-1 15,0 3 0-15,-8-2 0 0,0-1 0 0,-4-3 0 16,-2 1 0-16,1-5 4 0,0-4 4 0,2-1 6 15,2-7 8-15,2-2 9 0,2-5 9 16,4-3 8-16,3-4 7 0,1-1 5 0,1-3-2 16,2-3-3-16,1-3-7 0,0-3-10 0,0-1-10 15,3-3-10-15,0-2-6 0,0 2-6 0,0-4 0 16,0 5-2-16,3-1-4 0,1 0 0 15,1 0-3-15,2 1-1 0,2 3-1 0,0-1-2 16,2 3 3-16,3 0-2 0,1 3 2 0,5 1-4 16,1 1-2-16,2 3-6 0,3-2-18 0,1 4-18 15,1 2-24-15,1 0-21 0,2-4-30 0,-2 2-78 16,-1-4-117-16,3-4-49 0,-5-4-14 15,3-2 3-15,-1-1 24 0</inkml:trace>
  <inkml:trace contextRef="#ctx0" brushRef="#br0" timeOffset="8158.81">15543 715 72 0,'-3'-7'310'16,"2"1"23"-16,0-1 9 0,-1 4-76 0,2 3-106 15,-1 0-75-15,-1 0-41 0,1 6-19 0,-1 1-12 16,1 5-4-16,1 2-1 0,-3 8 2 15,2 0-1-15,1 5-2 0,0 1 6 0,0 5 3 16,0-1-3-16,0 3-1 0,0 3-3 0,0-2 3 16,0 1-7-16,1 2-1 0,2 0 0 0,-3-2-2 15,3-5-2-15,0-1-6 0,0-3-4 0,-1-7-8 16,3-4-9-16,-1-3-9 0,1-5-11 15,3-6-25-15,0-5-101 0,1-5-82 0,1-9-41 16,-1-2-15-16,3-7-1 0</inkml:trace>
  <inkml:trace contextRef="#ctx0" brushRef="#br0" timeOffset="8346.01">15807 737 294 0,'6'-14'333'0,"-1"3"22"16,-1 3-46-16,-1 3-93 0,-2 4-82 16,-1 1-56-16,0 1-35 0,-1 2-19 0,1 0-13 15,-1 7-5-15,1 5 0 0,0 5 2 0,1 4 0 16,0 4-1-16,1 3-2 0,-1 4 0 15,2 1-1-15,0 1 0 0,-1 4-1 0,2 1 1 16,1-1-2-16,-2 2-6 0,0-2-9 0,-2-2-9 16,2-2-13-16,-1-3-18 0,1-7-34 0,-3-2-81 15,0-11-93-15,-3-4-44 0,-2-5-16 0,0-5 1 16</inkml:trace>
  <inkml:trace contextRef="#ctx0" brushRef="#br0" timeOffset="8533.2">15557 753 33 0,'-2'-6'335'0,"2"-4"31"16,2 3 13-16,0 2-36 0,4 0-130 16,4 0-95-16,2 0-59 0,5 3-30 0,1-2-16 15,3 2-9-15,3 2-4 0,2 2-3 0,5 2-9 16,4 0-13-16,1 4-18 0,1 1-30 15,-3 2-149-15,-1-1-77 0,-3 0-35 0,-2 0-10 16,4-4 7-16</inkml:trace>
  <inkml:trace contextRef="#ctx0" brushRef="#br0" timeOffset="8829.61">16148 878 130 0,'-2'-8'320'0,"0"-2"26"0,0 0 18 15,0 0-94-15,4 1-108 0,0 1-63 0,4-3-39 16,3 3-25-16,1-1-17 0,2 0-7 0,3 3-5 16,1 1-2-16,3 2 1 0,0 3 2 15,3 3 3-15,0 2 2 0,2 3 2 0,0 6 3 16,-1-2 0-16,-1 4-3 0,0 3-2 0,-4 1-2 15,1 3-3-15,-2 2-1 0,-3 1-1 16,3 3 0-16,-4 1 2 0,0 1-1 0,2 4-4 16,-2-1-3-16,0-5-11 0,1 4-13 0,-1-3-19 15,0-4-20-15,-1-3-54 0,-1-2-132 0,-3-7-64 16,1-7-26-16,2-4-3 0,1-7 9 15</inkml:trace>
  <inkml:trace contextRef="#ctx0" brushRef="#br0" timeOffset="9048.01">16757 753 225 0,'-7'-16'346'0,"0"3"25"0,0 3 14 16,1 4-127-16,-1 0-106 0,-6 3-61 0,2 3-35 16,-3 3-20-16,-2 4-13 0,-1 1-4 15,-3 5-2-15,-1 6-1 0,-1 2 0 0,-2 4-2 16,1 4-1-16,1 3-4 0,0 4-1 0,-1-1-1 15,1 3-4-15,4 2-4 0,0 2-8 16,3-4-16-16,0 2-15 0,6-1-19 0,4-4-20 16,0-5-70-16,3-9-119 0,4-3-54 0,0-7-20 15,6-6-1-15,1-4 10 0</inkml:trace>
  <inkml:trace contextRef="#ctx0" brushRef="#br0" timeOffset="9344.41">17114 439 115 0,'15'0'292'0,"-1"1"21"0,2 6 11 0,0-1-99 15,0 4-95-15,3 2-49 0,-2 5-25 16,2 3-14-16,-1 5-9 0,2-2-7 0,-3 3-2 15,0 5-2-15,1 1 2 0,-3 1-2 0,2 2 5 16,-3 4 3-16,2-1-1 0,-3 1-2 16,-1 4 1-16,-3 1-3 0,-2 0-4 0,-5 1-2 15,-2 0 4-15,-4 0 4 0,-4 3-2 0,-6-3 6 16,-3 2 3-16,-9-2 0 0,0 0-4 15,-6 0-5-15,-5-1-4 0,-1-3-8 0,-3-4-11 16,2 0-24-16,1 0-32 0,3-3-56 0,5-8-159 16,3-2-82-16,5-6-39 0,4-5-4 0,5 0 17 15</inkml:trace>
  <inkml:trace contextRef="#ctx0" brushRef="#br0" timeOffset="10873.21">3347 2970 279 0,'-12'-21'336'0,"0"-1"17"0,-1 0 5 0,-2 1-154 15,2 1-78-15,-3 3-40 0,0-1-14 0,-1 3-8 16,-3 3-1-16,3-2 0 0,-5 4-3 0,1 1-6 16,0 4-6-16,-3 1-9 0,-2 7-8 0,0 1-4 15,0 4-4-15,-2 5 0 0,0 1-3 0,-2 5 2 16,1 3-1-16,1 5 0 0,0 5-1 0,2 1-2 15,2 5-1-15,0 1-1 0,3 2-2 0,1 2 0 16,4 2 0-16,0 2 0 0,6 0-1 0,-1 0-2 16,4 0-1-16,2-2 0 0,4 0-3 0,2-1 0 15,2-3-2-15,3-2 1 0,5-2-1 0,1-2-1 16,2-4 2-16,3-4 0 0,3-5-2 15,1-3 1-15,2-6 1 0,4-5-2 0,-1-8-1 16,4-5-1-16,2-6 0 0,-2-6-2 0,5-7-1 16,-2-5-2-16,-1-5-2 0,-2-3 0 0,0-6-2 15,-2 0 1-15,-3-2-2 0,-1-6 1 0,-3 2-1 16,-4-6 1-16,-2 0-1 0,-1 2 2 0,-3 3 0 15,-4 4 3-15,2 7 4 0,-4 2 5 0,-1 7 4 16,-1 5 4-16,-2 5 3 0,1 4-1 0,-2 4-3 16,0 5-5-16,0 1-2 0,0 6-4 0,-2 8-2 15,0 6 1-15,-2 5 3 0,0 7 1 0,-3 5 2 16,2 5-2-16,-2 7 2 0,-1 3 0 15,-2 4-1-15,1 3 1 0,-1 4-1 0,1 3 0 16,1-1-1-16,1 2 0 0,2-1-1 0,1-1-2 16,4-3-4-16,0-2-5 0,0-7-9 0,5-3-15 15,0-8-15-15,2-6-22 0,4-5-24 0,-1-6-27 16,4-10-25-16,-3-2-162 0,0-7-75 0,2-7-28 15,-1-3 0-15,3-11 19 0</inkml:trace>
  <inkml:trace contextRef="#ctx0" brushRef="#br0" timeOffset="11481.62">3596 3288 207 0,'0'-3'344'0,"2"0"20"15,0 0 10-15,-1 2-119 0,-1-1-115 0,0 2-63 16,0 2-35-16,0 0-15 0,0 3-6 0,0 4-3 15,-1 2 0-15,-1 5 1 0,0 3 0 0,2 4-4 16,0 2-1-16,0 2-3 0,-2 5 1 0,0-1-3 16,-1 3 1-16,1 1 0 0,0-2-2 0,2 2 0 15,0-1-4-15,0-3 1 0,0-2-2 0,0-4-1 16,2-6 1-16,-2-3 0 0,2-5 3 15,-1-2 1-15,2-4 0 0,2-5 0 0,3-5-4 16,2-5 0-16,2-6-1 0,0-7-2 0,1-3-3 16,0-3 1-16,2-3 0 0,-1-2-2 0,1-5-4 15,1-1-2-15,-1 2-3 0,1-1-1 0,1 1-2 16,-3 5 1-16,0 5 2 0,-1 3 2 0,-2 4 6 15,-2 5-1-15,0-1 1 0,-2 8 2 0,0 2 0 16,-2 2 0-16,1 4-2 0,-2 4 3 0,1 4 1 16,-1 4 1-16,-2 3 0 0,1 7 1 0,0 3 1 15,-2 2 3-15,0 3-1 0,-1 3 0 0,0 2-4 16,3 0 1-16,-3 2 1 0,0 0 0 15,0 0 1-15,2 1-2 0,0-4 5 0,1-3-4 16,-1-1 0-16,0-5-2 0,1-4 0 0,0-4 3 16,1-2 0-16,1-5 0 0,3-5 0 0,2-4-1 15,0-4-1-15,5-8 1 0,0-2-2 0,0-4-1 16,1-5 0-16,3-1 0 0,-2-5 1 15,2 0-2-15,1-3-4 0,-3 0 1 0,2 1-2 16,-3 0 4-16,0 3-3 0,-2 3 3 0,-1 4 3 16,-2 2 0-16,-4 4-1 0,2 5-2 0,-4 3 2 15,1 3 1-15,-4 4 3 0,0 7 1 0,-2 5 5 16,-2 4 0-16,1 5 1 0,0 3-2 15,-2 3-1-15,0 2-1 0,1 3-1 0,0 4-1 16,1-1-2-16,-1 2 0 0,2 0 0 0,2 0 0 16,1-3-2-16,1-1-2 0,1-4-5 0,3-1-12 15,3-4-17-15,-1-7-14 0,4-3-28 16,-3 0-153-16,2-11-78 0,1-3-36 0,-2-3-7 15,9-11 3-15</inkml:trace>
  <inkml:trace contextRef="#ctx0" brushRef="#br0" timeOffset="11918.42">4739 3496 155 0,'-4'-1'337'16,"-3"0"20"-16,-4 1 12 0,-1 2-93 0,-3 4-121 15,-3 1-64-15,-2 2-31 0,-1 0-11 0,0 4-4 16,-1 4-1-16,-1 2-1 0,0 1-3 15,2 5-6-15,-3 0-7 0,4 2-6 0,3 2-3 16,-1-2-4-16,5 1-3 0,1-1-3 0,4 1-2 16,3-5-2-16,2-1 1 0,3-2 0 0,3-2 0 15,2-1 2-15,6-5-2 0,2-3 1 16,5-5-3-16,0-2-5 0,3-6-5 0,-1 0-5 15,4-6-5-15,-3-5-5 0,2 1-2 0,-3-4 1 16,0-5 0-16,-4 1 2 0,1-5 3 16,-3 1 6-16,-1-3 3 0,-4 1 4 0,-1 1 3 15,-1 1 3-15,-4 3 5 0,0 2 2 0,0 3 4 16,-3 3 2-16,0 4 2 0,0 2-6 15,0 3 0-15,-2 2-1 0,-1 5-1 0,0 5-1 16,-4 2-2-16,2 6 5 0,0 2-2 0,-2 5-1 16,0 5-1-16,0 3-2 0,0 3-1 0,1-1 0 15,2 4 0-15,2-4-1 0,0 0 3 0,2 2-3 16,2-4-3-16,0 0-6 0,4-3-9 15,2-6-12-15,2-2-22 0,0-1-23 0,7-8-69 16,-4-2-131-16,8-7-66 0,1-7-26 0,4-8-3 16,8-3 13-16</inkml:trace>
  <inkml:trace contextRef="#ctx0" brushRef="#br0" timeOffset="12152.42">5310 3488 78 0,'-4'-6'340'0,"-1"0"25"15,-3 3 14-15,-2 0-41 0,-1 7-143 0,-1 2-79 16,-3 3-41-16,0 0-17 0,-2 5-6 15,1 1-3-15,-5 1-7 0,0 5-3 0,1 3-5 16,-3 0-8-16,1 3-7 0,0 3-6 0,-3 3-6 16,0 2-1-16,-2 4-2 0,1-1-3 0,-1-2 2 15,3 2 0-15,0-5 0 0,1-3-5 0,4-2-6 16,4-3-6-16,-2-5-9 0,5-4-13 15,2-3-11-15,3-3-19 0,3-7-21 0,0-5-88 16,-2-3-113-16,1-5-56 0,1-5-21 0,2-5 3 16,5-6 17-16</inkml:trace>
  <inkml:trace contextRef="#ctx0" brushRef="#br0" timeOffset="12324.02">4921 3480 327 0,'10'-7'356'0,"-1"0"17"0,0 1-16 0,0 6-139 15,-1 3-93-15,1 1-51 0,5 3-25 0,-1 3-11 16,3 1-9-16,2 6-4 0,-3-2-6 15,3 5-5-15,2 2-6 0,0 3-4 0,1 2 0 16,0-1-6-16,1 3-7 0,-3 0-14 0,1 1-19 16,1 1-47-16,-4-1-153 0,-1 2-79 0,-1-7-35 15,0-1-10-15,-1-7 7 0</inkml:trace>
  <inkml:trace contextRef="#ctx0" brushRef="#br0" timeOffset="12511.22">5752 3719 217 0,'-3'-1'361'0,"1"-2"22"0,0 0 13 16,2 3-115-16,2-3-120 0,1-1-70 0,1 3-39 16,1-1-21-16,3 2-9 0,4-4-7 15,4 2-2-15,4 2-9 0,0 0-10 0,4 2-15 16,-3 2-19-16,2-2-18 0,-3 3-28 0,1 1-104 15,-5-2-97-15,-1 1-43 0,-7 4-14 16,-4 1 3-16</inkml:trace>
  <inkml:trace contextRef="#ctx0" brushRef="#br0" timeOffset="12667.22">5645 4040 247 0,'-8'10'370'0,"5"-1"23"0,2-4 9 0,4-2-121 16,3-1-127-16,6-2-71 0,4-3-38 0,4-3-25 15,4-3-10-15,3 1-5 0,3-4-11 16,5 0-14-16,-1-2-21 0,2-1-27 0,-4 2-139 15,-1-1-96-15,-3-2-45 0,-3 3-15 0,-1-3 5 16</inkml:trace>
  <inkml:trace contextRef="#ctx0" brushRef="#br0" timeOffset="13197.62">6861 3602 167 0,'-6'-4'332'16,"-1"0"23"-16,3-1 12 0,-1 0-102 0,2 1-109 16,1 2-56-16,2-2-27 0,0 0-13 0,0 1-3 15,2 0-5-15,2-1-4 0,1 1-8 0,4-3-6 16,2 2-7-16,2 0-6 0,5 0-5 15,3 0-1-15,2 2-2 0,3-2-2 0,6 0-1 16,3 3 2-16,2-1-3 0,6 1-2 0,0-1-3 16,4 2-1-16,0 0-7 0,1 2-21 15,-5-1-26-15,2 1-44 0,-5 3-168 0,-3-1-89 16,-5-4-42-16,-7-3-7 0,-2-5 14 0</inkml:trace>
  <inkml:trace contextRef="#ctx0" brushRef="#br0" timeOffset="13774.82">7886 3376 163 0,'-3'-12'317'0,"3"-3"17"15,0 0 11-15,1-1-117 0,5 0-100 0,2-2-54 16,2 1-29-16,2 0-14 0,5 1-4 0,-2-3-1 16,4 2 0-16,3 1-1 0,0 1-5 0,2 1-2 15,-2 2-4-15,2 4-4 0,-1-1-2 0,1 3-2 16,-1 3 3-16,-2 6-2 0,-3 3 1 15,-2 5-1-15,-1 5 3 0,-5 7-2 0,-1 5 1 16,-3 0-1-16,-2 6 1 0,-3 4 0 0,-2 3-2 16,-3 1 1-16,-4 3-1 0,-4 4-1 15,0-1-1-15,-1 1-1 0,-3-3 1 0,-1-4-1 16,0-4 1-16,0-5 4 0,3-2 2 0,-2-7 4 15,4-2 5-15,1-6 7 0,2-4 5 16,2-2 4-16,-1-3 4 0,4-7-2 0,-2-8-3 16,2-4-7-16,1-4-4 0,3-7-9 0,0-1-5 15,0-3-2-15,3-2-3 0,2-4-1 0,3 1-3 16,-2 1 1-16,3 1-2 0,-3 2 0 15,3 1 0-15,-1 4 1 0,-2 3 0 0,0 2-1 16,2 2 0-16,0 5-2 0,0 1 1 0,0 5-3 16,3 1 0-16,-2 7 1 0,1 1 1 0,1 6 2 15,1 0 1-15,2 2 2 0,0 4 0 16,-2 3-1-16,4 1-7 0,-1 3-7 0,2-4-12 15,2 0-20-15,-1 1-20 0,5-1-23 0,-1-3-24 16,-3 1-127-16,1-8-89 0,-3-5-38 16,1-4-6-16,3-4 8 0</inkml:trace>
  <inkml:trace contextRef="#ctx0" brushRef="#br0" timeOffset="14055.62">8743 3008 298 0,'-2'-18'343'0,"1"6"13"0,0 0-23 15,0 5-128-15,1 5-94 0,-1-2-49 0,-1 8-30 16,-1 3-11-16,-1 3-5 0,2 4-2 0,-1 6 1 16,0 2-1-16,0 5 0 0,1 4 0 0,-2 2-2 15,0 3 1-15,0 3-2 0,-1 5-1 0,0 1 1 16,1 4 0-16,-2 1-3 0,1 0 1 15,1 0-2-15,0-1 1 0,0-3-6 0,3-1 2 16,-1-3-1-16,2-4-6 0,2-3-4 0,0-5-13 16,3-5-8-16,1-5-13 0,0-5-20 15,1-7-78-15,3-10-118 0,-1-4-55 0,0-8-25 16,2-5-6-16,0 1 11 0</inkml:trace>
  <inkml:trace contextRef="#ctx0" brushRef="#br0" timeOffset="14274.02">9010 2994 239 0,'0'-4'312'0,"-1"2"15"0,-2 6-27 0,2 6-102 16,-4 0-85-16,-1 7-43 0,1 3-23 0,-1 4-11 15,1 1-7-15,-1 6-5 0,0 3-1 0,2 1-5 16,0 6-3-16,-1 2-3 0,1 4-2 15,0 2 0-15,-1 2-5 0,1 2 2 0,0 0-3 16,2 1-3-16,1-4-2 0,0-4-11 0,1-2-8 16,0-7-12-16,1-7-21 0,0-4-59 15,-2-8-121-15,0-8-58 0,-2-7-29 0,0-6-6 16,-1-7 10-16</inkml:trace>
  <inkml:trace contextRef="#ctx0" brushRef="#br0" timeOffset="14461.22">8740 3069 180 0,'-2'-19'351'0,"1"2"24"0,-1-1 13 16,4 5-95-16,0-1-127 0,3 5-74 0,3-1-42 16,4 0-22-16,1 1-12 0,5 0-10 0,3 3-3 15,3 1-1-15,4 0-6 0,0 2-10 16,2 2-14-16,0 1-15 0,3 0-31 0,-6 1-128 15,0-1-90-15,-4 0-41 0,-2-1-13 0,0-2 2 16</inkml:trace>
  <inkml:trace contextRef="#ctx0" brushRef="#br0" timeOffset="14773.22">9238 2751 222 0,'-2'-8'337'0,"1"0"19"16,1 2-8-16,0-1-104 0,1 3-104 15,3-2-62-15,1 2-36 0,3-2-17 0,3 2-9 16,0 2-8-16,2 1-3 0,0 2-4 0,1 5 1 15,0-4-1-15,2 3-4 0,-3 4 2 16,-1 2 1-16,0 7 2 0,-3-1 1 0,-1 4 0 16,-4 5 1-16,-2 0 3 0,-4 3 2 0,-2-1 3 15,-5 2 4-15,-2-1 6 0,-3 2 6 0,-2-3 7 16,-1-1 2-16,-2 0 5 0,2-5 1 15,-1 2-3-15,4-6-4 0,-2 1-8 0,6-2-4 16,0-3-8-16,2-2-6 0,3-2-3 0,2 0-3 16,3-4-2-16,2 0 1 0,2-1-1 0,6-1-5 15,2-3-7-15,2-2-16 0,7-3-21 16,0-3-30-16,5-3-66 0,1-7-142 0,0 0-70 15,2-8-26-15,1 2-2 0,2 1 18 0</inkml:trace>
  <inkml:trace contextRef="#ctx0" brushRef="#br0" timeOffset="18844.83">17858 539 63 0,'-22'-10'281'0,"-1"0"19"15,2 0 6-15,-3 0-73 0,2-3-97 16,-1 3-54-16,1 2-31 0,0-3-14 0,0 1-4 16,2 0-5-16,0 2 0 0,0-1 0 0,1 1 1 15,-2 0-5-15,2-1-4 0,1 0-3 0,-2 1-2 16,0 0 1-16,2 1-2 0,1-2 0 15,-3-2-1-15,2 1-5 0,-1 2-1 0,-1 0-5 16,-1 1-1-16,1 1 1 0,-3 1 1 0,-1 0 0 16,1-1 1-16,-2 2 1 0,0-2 1 0,-4 2-2 15,1 0-2-15,-1 2 0 0,-2-2 0 0,1 0 0 16,-1 1 0-16,0 1 3 0,1 1 1 15,-2-3 2-15,2 1 2 0,-1 0 1 0,2-2 1 16,0 3 3-16,3-4 0 0,1 2 0 0,1-2 3 16,0 2 3-16,0-1 3 0,2 2-1 15,2-2-2-15,0 0-1 0,0 0-2 0,3-3-4 16,-1 2-3-16,2 0-1 0,1 0-1 0,0 1-1 15,-1-1 0-15,2 2-2 0,0-2-3 0,1-2-3 16,-1 0 1-16,0 2-1 0,0 1-2 0,-1 0-1 16,0-1 3-16,-1-1 2 0,3 3 1 0,-1-2 0 15,-2 0 0-15,2 0 1 0,0 1-1 0,0 0 3 16,1 0-2-16,0 3 2 0,0-2 2 15,1 0 1-15,0 2 0 0,0-4-3 0,0 0-1 16,0 2-3-16,2-2 0 0,-4 2-2 0,4-2 0 16,-3 2-4-16,-2-1 1 0,0 1 2 0,-3-2-3 15,-2 2 0-15,0-2-3 0,-1 2 4 0,0 0 1 16,0 0 0-16,0 0 1 0,0 2 1 0,1-2 1 15,0 0 1-15,0 2 1 0,2-3 0 0,-1 1 0 16,2 2-1-16,-3-4 0 0,0 3 0 0,1-1-2 16,-1 1 3-16,-1-1-1 0,1 2 1 0,-1 1 1 15,1 0-1-15,1-1 2 0,1 2-3 0,0-2 1 16,0 1 0-16,-1-2-3 0,2 2 2 15,-2 0 1-15,2 1-1 0,-3 0 5 0,-1 0 3 16,2-2-4-16,-5 0-1 0,2 1-1 0,-1 0 0 16,1-2-5-16,-1 2-6 0,-1 0 5 0,-2-2 1 15,3 2 2-15,-1-1-1 0,-1 0 1 0,-2 1 0 16,-1 0 0-16,-1 1 0 0,-1 0-1 15,-2-3-1-15,0 3 0 0,-2 0 0 0,1 0-2 16,-1 0 2-16,2 0-1 0,-2 0 1 0,1 0-1 16,0 3 0-16,0-2 1 0,-1 0 1 0,1 1-1 15,-1-2 1-15,1 0-2 0,1-2 1 0,0 1 0 16,0 0-1-16,0-2 0 0,-1 2-1 0,2-1 1 15,-1 2-1-15,1-4 0 0,-1 2 1 0,0 1-2 16,1 0-1-16,-1-3 1 0,2 0 1 0,-1 3-1 16,0-2 0-16,0 0 1 0,-1-1 0 0,0-1 2 15,0 0 1-15,0 3 1 0,0-4 2 0,1 0 0 16,-2 2 2-16,1-2 0 0,0 2-1 15,-1-2-1-15,2 2 0 0,-3 0 1 0,0 0 2 16,0 5 1-16,0-1-2 0,-1-1 2 0,1 0 0 16,0-5-1-16,-2 2-1 0,1-2-3 0,0 2 0 15,1 0 1-15,-1-2-2 0,1 2 2 0,-1-1-2 16,0 0 1-16,1-2 0 0,-2 0-1 0,0 1 1 15,1-1-1-15,1 1 0 0,1 2 0 0,1-2-1 16,0 2-4-16,1 0 2 0,1-1 2 0,-1-1 1 16,1 3-1-16,-1-1 1 0,1 1 3 0,0-1 0 15,1 1-1-15,0 0-2 0,1-3-1 0,0 2-2 16,0 1 0-16,0-2 1 0,3 0-3 15,-1 0 0-15,-1 0 2 0,2 3 0 0,1-4 1 16,0 4-1-16,0 0 1 0,-3-4-1 0,-1 5 0 16,-1 0 0-16,0 1 0 0,-2 0-4 0,1 0 0 15,-4 1 2-15,0 0-4 0,-2 1 0 0,-2 2-2 16,0-1 4-16,-3-2 0 0,-2 2 3 0,0 0 2 15,1-3 3-15,0 3 2 0,3 0 1 0,1-2-1 16,2-1 0-16,1 0 0 0,1 1-1 0,3 1 0 16,1-2-1-16,-2 0 1 0,5 0-1 0,1 0 2 15,0 0 0-15,4 0-1 0,1-2-1 0,1 1 1 16,3 0 0-16,0-2-1 0,-3 2-2 15,4 1 0-15,-2 0 1 0,-2 0 0 0,4-2 2 16,-1 2 0-16,-1-3 1 0,0 0-2 0,-1 2 0 16,0 0-2-16,-3-1-1 0,-2 2 0 0,-2 0 0 15,2 0 1-15,-3 0 0 0,-1 0 1 0,0 2 0 16,-2-1-1-16,-1 0 1 0,1 2-1 0,-1 0 0 15,0-3 0-15,2 0 0 0,0 0 0 0,1 0 0 16,2 0 0-16,-1 0-1 0,4 2 1 0,-1-2 0 16,0 0-1-16,1 0-1 0,1-2 0 0,0 2 0 15,2 0 0-15,1 0 0 0,0 0 1 0,-2 0 1 16,4 0-1-16,-1 2 1 0,0-1-1 15,-2 2-3-15,0-2 0 0,1 0 0 0,-2 1 2 16,0 0 0-16,1-1 0 0,0 1 2 0,-2 0-1 16,1-1-1-16,-1 0-2 0,0 3 1 0,0 0 1 15,0-2-2-15,-1 4 1 0,1-4 1 0,0 0 0 16,0 0-1-16,-1 2 0 0,2-4-1 15,-3 3 0-15,0 1 0 0,0-1 1 0,3 0 1 16,-2 1 1-16,3 0 1 0,-2-2 2 0,4 2 1 16,1-2-2-16,1 2 0 0,2 0 0 0,-2-2 0 15,2 4 1-15,0-3 0 0,-2 4 1 0,0-4-1 16,-2 2 1-16,1 2 0 0,1 0-2 0,2-1 0 15,-2 1-1-15,1-1 1 0,1 4 0 0,-1-3 0 16,-1 2 1-16,1-2 0 0,-2 2-1 0,4 0 0 16,-4-1 0-16,3 2-1 0,-3-1 0 0,1 1 0 15,-1 0 1-15,1 2 0 0,-2-2-1 0,2-1-1 16,-2 3 1-16,-1-1 0 0,2-1 0 15,-2 2 0-15,3 0 0 0,0-1 1 0,-3 2-1 16,3-2 0-16,-2 0 0 0,4-1 0 0,-1 0 1 16,0 3-1-16,2-2 0 0,-1 0-2 0,2-1 8 15,-3-1-4-15,5-1-4 0,-3 2 1 0,0 2 0 16,1 1 0-16,-1 3-7 0,1-1 3 0,0-1 5 15,-1 3 1-15,1-1 2 0,-3-1 0 16,3 2-1-16,-1-4 2 0,0 1-2 0,-3-2 0 16,4 3-1-16,0-4 2 0,-2 1-1 0,2 1-1 15,-1-3 3-15,1-2 0 0,0 1 0 0,-1-1-1 16,2 0-1-16,-1 0 1 0,2-1 0 15,-1 0-1-15,1 0 6 0,0-1-1 0,1 0-3 16,1 2-3-16,-2 0-1 0,4-4 1 0,-1 4-7 16,2-3 1-16,-2 0 1 0,2 0 2 0,1 0 1 15,0 1 2-15,-1 1 0 0,1 3 2 0,0-3 1 16,-1 2 0-16,0-2 1 0,2 2-2 15,-2-2 0-15,1 2-1 0,2 0 1 0,-1-1 0 16,0 0-3-16,1 1 1 0,-2-1-1 16,1 2 1-16,-1-3 0 0,0-1-1 0,0 1 1 15,-1 0 1-15,2-1 0 0,-1 0 0 0,0 2 0 16,-1 0 0-16,1-2-3 0,0 0 1 15,0 0 0-15,-1-1 1 0,-1 1 0 0,0 0 0 16,0-2 4-16,1 2-3 0,0 0 0 0,-1-2-1 16,0 2-1-16,1-2 1 0,-1 1 0 0,2 1 1 15,-2-2-1-15,-1 0 1 0,-1 2-1 0,1-2-1 16,2 2 0-16,-2 0 1 0,-3 0-1 15,3 0 1-15,-1 1 0 0,-1-1 1 0,-1 1-1 16,0 0 1-16,0 0-1 0,0-1 0 0,1 1 0 16,1 0-1-16,-3-1 0 0,2 0 0 0,1 2-1 15,-3 0 1-15,3-2 0 0,-1 0 0 16,-3 3 1-16,4-2-1 0,-2 2 1 0,-1-1 1 15,0 2-1-15,0-3-1 0,-1 1 0 0,2 0-2 16,-1 0 2-16,1 0-1 0,0 1 0 16,1 0 1-16,2 0 0 0,-1-2 0 0,3 2-1 15,0-1 0-15,-1 2 2 0,1-2 0 0,0 2-1 16,1 1 0-16,1 1 0 0,0 4 0 15,2-1-1-15,-1-1 1 0,1 3 0 0,1 1 0 16,0-1 1-16,1 3 1 0,1 0 1 0,1 2-2 16,-2-1 1-16,4 3 0 0,0-2-1 0,1 3 1 15,-1 0-1-15,2 3 0 0,0-3 1 0,2-1 0 16,0 3-1-16,1-3 2 0,-1 3 0 15,1-2-1-15,0 0 0 0,2-2-1 0,-1 0 0 16,-1 1 0-16,4 0-1 0,0-3 1 0,3 0 1 16,1-1 0-16,1 2 2 0,3-4-2 15,-2 1 1-15,2-1 1 0,2-3-1 0,1-1-1 16,2 2-1-16,0-4 1 0,-1-1-1 0,5 1-1 15,-1-2 0-15,1 0 1 0,-1-3 0 16,1 1-1-16,-1-1 0 0,0-1 0 0,0 1 0 16,1-1 0-16,1 1 0 0,0-1 0 0,0-2-1 15,2-1 1-15,2-2-1 0,0 0 1 0,0-1-3 16,0 0 0-16,0 0 0 0,-1 0-1 15,2 0 2-15,-2 0-3 0,-2 0 0 0,0 0 1 16,1 0 1-16,-2 0-2 0,0 0 0 0,-1 0 2 16,0 3-1-16,0-2-2 0,0-1 2 0,1 0 8 15,-1 0-4-15,0 0-3 0,-1 1-1 16,-1 1 0-16,-1 0 0 0,0 2-6 0,0-2 5 15,1 2 3-15,0-2 3 0,1 4 1 0,0 0 2 16,1-2 0-16,1 2-1 0,0-2 1 16,-1 1-1-16,1 1 1 0,0-2-1 0,-2 0-1 15,0 2 0-15,-2-2 0 0,1 2-1 0,4 0-1 16,-1-2 1-16,1 2 0 0,-2-1 0 15,1-1 1-15,1 2 0 0,2-2 1 0,-1 0 0 16,2 2 0-16,2 0 1 0,1 0-4 0,1 1 1 16,0-3-1-16,3 1 0 0,-2 0 0 0,0 0-1 15,2-2 1-15,-4 1-3 0,1-1 0 0,0 0 0 16,-3 1 0-16,-1-1 0 0,-1 1-1 15,0-1 1-15,0 0 1 0,-3 2-1 0,3 0 1 16,0 0-2-16,-1 0 2 0,2 0-2 0,1 2 0 16,-1-4-2-16,2 4 0 0,2-4 1 0,-1 3-4 15,2-3 2-15,0 2 0 0,2-1 3 16,2-2 2-16,0 0 1 0,2 0 2 0,-1-1 2 15,5 2 3-15,-2 1 1 0,3-1-2 16,1 0 1-16,-3 1 0 0,4-2 1 0,0-1-1 16,0 2-2-16,2-2 1 0,-1 1 0 0,3-1-3 15,-2 1 1-15,1-1-2 0,-1 2-1 0,-3-2 0 16,0 0 0-16,0 2 0 0,-2-2-1 15,1 0 0-15,1 1-2 0,0 0 2 0,-1 2-2 16,0-3-1-16,4 0 1 0,-2 1-1 0,-1 0 2 16,3-1-3-16,1-1 0 0,-1 0-1 0,2 1-2 15,2 1 1-15,0 2-1 0,2-4 4 0,2 2 1 16,0-1 3-16,0-1 2 0,3 0 0 15,-4 0 2-15,0 0 1 0,-1 1 0 0,-1-1-1 16,-1 0 2-16,0 0-1 0,1-1 0 0,-4 0 0 16,2-1-4-16,-3-4 2 0,1 4-2 15,-2-2-1-15,1 2 2 0,-1-4-1 0,-2-1 0 16,0 1-1-16,-2 1 0 0,-1-2 0 0,1 1 0 15,-2 2 0-15,-3-4-1 0,2 2-1 16,-1-3 1-16,-2 0 0 0,1-1-4 0,1 0 0 16,-3-1 1-16,2 0 0 0,-1-2-1 0,0 0 0 15,-2 0 2-15,2-2 1 0,-2 0-1 0,-2-1 2 16,1 2 0-16,0-1 1 0,-1-3 1 15,1 2-1-15,0 0 5 0,-2-1-1 0,2 4 2 16,-2 0 1-16,3-2 0 0,-1 3 2 0,-2-2-2 16,0 1 1-16,1-3-1 0,0 4 1 0,0-2 1 15,2 1-1-15,-1-1 1 0,3 0-3 16,1-1 4-16,0-1-4 0,1 0 0 0,-1 0-2 15,3-1-2-15,-3 2 3 0,-2 0-1 0,-2 0 2 16,2-1-1-16,-3 2 2 0,-1-1-1 16,-4 3 3-16,-4-2 3 0,-4 5 4 0,-4 0 2 15,0-2 1-15,1-5 0 0,0-5-2 0,-1 1-4 16,-1-5-5-16,-1 1-4 0,0 1-2 15,2-2-1-15,-1 0-2 0,0 2-1 0,-1-4 0 16,-2 2 1-16,2 2 0 0,-3 0 0 0,0 1 0 16,1-1-1-16,-1 1 0 0,-2 0-1 0,-3 2-1 15,0 4 2-15,2 0 1 0,-4 0 2 0,-1 0 1 16,-2 3 1-16,-3-1 1 0,0 1 1 15,0 0-3-15,-2 0-1 0,1 2-1 0,0 0 0 16,-1 3 0-16,0 0-2 0,0-1 0 0,1-1-2 16,-2-2 0-16,1 4-1 0,2 0-1 15,-2 0 0-15,3 0-2 0,-3 1-2 0,-1-3-7 16,-1 3-8-16,1 0-13 0,-3 1-25 0,0 2-33 15,-4-4-36-15,-2 4-20 0,-3-5-149 16,1 1-69-16,-4-1-20 0,2 2 13 0,1-1 27 16</inkml:trace>
  <inkml:trace contextRef="#ctx0" brushRef="#br0" timeOffset="19921.23">9857 3835 269 0,'-3'-2'403'0,"0"-7"34"0,2-3 27 15,1 2-103-15,0-4-132 0,1 0-72 0,2-1-38 16,0-1-11-16,2-2-2 0,-1 5 12 15,1-3 13-15,-1 8 5 0,-1-2-6 0,0 1-19 16,-1 0-21-16,1 2-30 0,-2 3-25 0,1 1-18 16,-1 0-13-16,-1 0-14 0,0 3-26 0,-1 0-30 15,1 0-26-15,1 0-27 0,2 3-29 0,2 0-39 16,4 1-31-16,-1 3-91 0,3-5-108 15,1-2-44-15,-2-2-3 0,6-5 28 0,0 0 42 16</inkml:trace>
  <inkml:trace contextRef="#ctx0" brushRef="#br0" timeOffset="20217.63">10564 3288 195 0,'0'-15'341'0,"-1"-5"23"0,-2 2 17 0,-1 1-112 16,4 1-105-16,-2-2-51 0,2 3-29 0,0 3-9 16,-1-2-5-16,1 5-5 0,0 0-6 0,0 3-8 15,0 2-12-15,0 1-15 0,-1 3-14 0,-1 2-6 16,1 3-3-16,-1 3-2 0,0 4 1 15,2 6 2-15,-2 5 5 0,0 5 0 0,1 3-1 16,-2 4 1-16,2 3-1 0,-1 1 0 0,1 4-2 16,1 0-1-16,0 0 1 0,1 1-6 15,2-1-15-15,1 2-24 0,4-6-33 0,-1-1-79 16,1-6-150-16,0-6-73 0,2-7-31 0,1-7 2 15,1-10 21-15</inkml:trace>
  <inkml:trace contextRef="#ctx0" brushRef="#br0" timeOffset="20545.23">11494 3560 334 0,'7'-3'387'0,"2"-5"21"0,0-1 9 0,2 2-160 15,2-2-114-15,-1 0-69 0,3 0-28 0,1 5-13 16,2-4-5-16,3 2-4 0,1-2 0 0,2 4-1 16,1-2-7-16,1 3-9 0,2 3-10 15,-1 2-22-15,1 2-25 0,-1 2-29 0,-4 0-63 16,-4-2-143-16,-7-1-69 0,-4 0-24 0,-8 4 3 15,-5 3 18-15</inkml:trace>
  <inkml:trace contextRef="#ctx0" brushRef="#br0" timeOffset="20701.23">11550 3833 343 0,'-6'14'394'0,"2"-2"20"0,2-4 9 16,2 1-161-16,2-5-115 0,4 0-68 0,3-3-33 16,4-2-16-16,3-3-8 0,6 0-5 0,4-5-5 15,2-1-7-15,4 0-12 0,4-2-24 0,2-1-34 16,2 0-57-16,1 6-152 0,-3-5-77 15,-4 1-35-15,-3 1-1 0,-3-8 21 0</inkml:trace>
  <inkml:trace contextRef="#ctx0" brushRef="#br0" timeOffset="20997.63">12588 3784 38 0,'-8'-4'377'0,"3"-3"42"0,1-2 22 0,0 2 3 16,3-1-181-16,1 2-112 0,0 2-70 15,1 0-40-15,3 2-19 0,1-4-4 0,6 3-3 16,3 0 2-16,6 1 1 0,6 4 2 0,5 1-4 16,3 0-7-16,2 3-9 0,-2 0-20 0,3 0-29 15,0 2-43-15,-5 3-119 0,0-2-125 0,-1-4-60 16,-6-3-20-16,3-3 12 0,-3-4 29 15</inkml:trace>
  <inkml:trace contextRef="#ctx0" brushRef="#br0" timeOffset="21496.83">13337 3612 125 0,'-2'-7'351'0,"0"-4"28"0,2-3 13 16,2 1-64-16,2-3-143 0,4 2-85 0,3-1-46 16,3-2-29-16,2 1-14 0,0 0-7 0,4 0-3 15,1-1-1-15,2 4-2 0,0 0 1 0,4 1-1 16,-3 4 0-16,-3 2-3 0,1 3 3 15,-4 6 1-15,-2 1 0 0,-5 6 1 0,-1 2 1 16,-3 4 3-16,-3 5-2 0,-3 4 2 0,-3 1 4 16,-2 5-1-16,-4 0 2 0,-3 1 3 0,0 5 2 15,-2-4 2-15,-1-1 0 0,0 0 5 16,0-3 3-16,2-3 1 0,-1-5 3 0,2-2 2 15,1-4 4-15,-1-4-3 0,3 1-5 0,0-5-1 16,-1-1-1-16,2-3-1 0,0-3-5 16,2-2 0-16,-1-2-1 0,1-5-3 0,1-2-4 15,-1 1-6-15,2-2-2 0,0-1-3 0,3-1-1 16,0 0 0-16,0 2 0 0,2 0 0 15,0 3-2-15,2-1 0 0,1 3 1 0,1 1-1 16,1 2-2-16,-1 3 1 0,5 1 2 0,0 4-1 16,1 2 0-16,2 2 2 0,2 2-1 0,3 2 2 15,0 1-2-15,3 1-1 0,0 4-6 0,2-1-13 16,0-3-16-16,2 1-27 0,0-1-28 15,1-3-51-15,1-6-144 0,-2-5-69 0,1-2-23 16,-2-6 3-16,0 2 17 0</inkml:trace>
  <inkml:trace contextRef="#ctx0" brushRef="#br0" timeOffset="21730.83">14174 3296 154 0,'3'-12'341'0,"0"-2"28"15,1 4 10-15,-3 1-97 0,2 5-117 0,-2 0-75 16,-1 1-40-16,0 3-26 0,0 3-3 15,0 3-3-15,0 4 3 0,-1 4 0 0,-2 3 3 16,2 5-3-16,-3 5-2 0,0 3-4 0,0 3-3 16,1 0-3-16,1 6-1 0,0 2 0 0,0 3-3 15,-1 2 2-15,0 0-2 0,-2 1-1 0,1-2-3 16,1-3-6-16,1-3-13 0,2-4-13 15,2-5-18-15,1-5-19 0,2-5-34 0,-1-7-99 16,3-9-90-16,1-5-42 0,4-6-10 0,2-7 5 16</inkml:trace>
  <inkml:trace contextRef="#ctx0" brushRef="#br0" timeOffset="21949.23">14483 3251 164 0,'3'-8'324'15,"-1"0"20"-15,1 3-9 0,-2 4-85 0,-1 2-102 16,0 4-63-16,-1 7-33 0,-2 0-14 0,2 7-5 15,0 1-5-15,-2 4-4 0,3 3-4 16,0 2-6-16,3 2-4 0,-2 3-3 0,0 2 0 16,2 3 1-16,-2 0-1 0,0-1-2 0,1 2-4 15,0-1-6-15,-2-1-10 0,2-3-14 0,-2-3-16 16,0-6-32-16,-2-3-107 0,0-11-93 15,-2-3-44-15,-4-7-15 0,1-3 1 0</inkml:trace>
  <inkml:trace contextRef="#ctx0" brushRef="#br0" timeOffset="22136.43">14143 3279 172 0,'0'-3'361'0,"0"-3"24"0,4 2 15 0,3 1-91 15,3-3-128-15,3 2-82 0,4 0-45 16,3 2-24-16,2-2-13 0,3 0-8 0,2 0-1 15,3 2-6-15,-2-1-9 0,5 2-20 16,2-1-26-16,-2 0-75 0,-1-1-138 0,-4-1-67 16,0-2-31-16,-3-2-2 0,-1 2 15 0</inkml:trace>
  <inkml:trace contextRef="#ctx0" brushRef="#br0" timeOffset="23337.64">15017 2874 160 0,'1'-10'332'0,"1"-3"31"0,0 2 14 15,0 0-94-15,0 0-97 0,1 1-59 0,0-3-38 16,-1 3-26-16,2 0-16 0,3 1-12 15,0 2-12-15,2-1-6 0,2 4-5 0,1-2-7 16,-2 4-4-16,1 0-1 0,0 2-1 0,2 2-1 16,-3 2 0-16,0 3 2 0,-2 3 0 15,0 3 2-15,1-2 1 0,-4 7 2 0,-1-1 0 16,-4 5 1-16,-5 6 1 0,-3-1-2 0,-3 6 3 15,-2 1-2-15,-4-1 2 0,0 4-1 16,-3-4 1-16,1-3-3 0,4-1-1 0,-2-4 0 16,4-5-1-16,2-2-1 0,1-2-1 0,3-5 0 15,2-2 3-15,0-3 2 0,4-1 1 0,0-1 3 16,1 0 3-16,1-4 0 0,1 4-1 15,2-4-1-15,-1 0 0 0,3 0 1 0,1 0 0 16,6 0 0-16,3-4 1 0,2 4 0 0,3-3-2 16,0 3-6-16,0 0-13 0,1 3-27 0,1-3-39 15,-2 4-77-15,0-4-151 0,-3-4-80 16,-5 4-33-16,-5-3 1 0,-5 2 29 0</inkml:trace>
  <inkml:trace contextRef="#ctx0" brushRef="#br0" timeOffset="27206.44">3228 5674 57 0,'2'-13'316'0,"1"-3"26"0,-3-1 19 0,-3-3-46 15,1 2-125-15,-2 1-65 0,0-3-37 0,-3 2-17 16,0 2-8-16,-1-1-5 0,-1 3-2 16,-1 0-1-16,0 1-3 0,-1 5-4 0,0 2-6 15,-1 3-6-15,-2 3-8 0,1 3-6 0,-3 3-5 16,2 8-2-16,-4-1-2 0,2 7 1 0,-1 4-2 15,1 5 1-15,0 2-2 0,2 4-1 0,3 3 0 16,2 0-1-16,2 4 1 0,3 1-2 0,4 2 0 16,1 0-2-16,7-1 2 0,3-1-4 0,0-6 0 15,6 0 0-15,3-5 0 0,1-3-3 0,2-5 2 16,3-3-1-16,2-5 0 0,1-9 0 0,3-4-1 15,1-6 1-15,0-7-2 0,1-5-5 0,-1-5-1 16,0-5-4-16,-1-2-4 0,-3-5 0 16,-2-1 0-16,0-2 1 0,-4-3 1 0,-1 1 4 15,-7-4 1-15,-1 2 0 0,-4-2 1 0,-1 2 3 16,-2-1-1-16,-3-1 1 0,-1 2-1 0,-2 0 3 15,1 4 0-15,-2 5 1 0,0 5 2 0,0 5 1 16,0 4 3-16,0 2-2 0,0 7 0 0,0 0-1 16,0 6-4-16,-2 5-1 0,2 3 0 0,-1 7 2 15,0 4 2-15,1 5 1 0,0 5 2 0,0 1-1 16,0 4 2-16,-2 5-1 0,0-1-2 0,2 6 2 15,-2-2 0-15,0 3-1 0,1 1 0 0,-1 0-1 16,2 0 1-16,0-3-4 0,0 0-4 16,2-3-7-16,-1-7-15 0,3-1-18 0,1-6-25 15,2-5-21-15,2-6-23 0,0-4-102 0,-1-6-109 16,3-11-47-16,-4-3-9 0,6-5 4 0,0-4 18 15</inkml:trace>
  <inkml:trace contextRef="#ctx0" brushRef="#br0" timeOffset="27846.04">3936 5494 116 0,'3'-4'318'0,"-2"2"19"0,-1 0 12 0,0 2-85 16,-1 3-120-16,-2 3-67 0,3 3-32 0,-1 2-15 15,-1 5-6-15,1 2-3 0,-3 3-1 0,2 3-1 16,1 4 1-16,-1-1-5 0,0 4-1 0,1 1-2 15,0 1-1-15,-1 1-2 0,1 2-3 0,1-1-1 16,0 1-2-16,1-3-2 0,1-3 2 0,0-2 0 16,3-3-2-16,1-3 2 0,-3-3-3 0,1-5 4 15,-2-2-3-15,2-4-1 0,0-2-1 0,2-5-3 16,1-5 2-16,2-3-5 0,-1-6 0 0,2-2-2 15,-1-5 0-15,2-5 0 0,0-2-2 16,-1-5-1-16,1-4 2 0,2 1 0 0,-1-1-1 16,0 0 2-16,0 1 0 0,-1 3 2 0,1 3 2 15,-2 4 2-15,1 5 3 0,-4 0 0 16,2 5 2-16,-1 1 0 0,-4 4 2 0,1 6 2 15,2 2 1-15,-3 5 1 0,-1 6 2 0,0 5 2 16,1 3 2-16,-4 5 1 0,2 1 1 16,-1 5-1-16,2-1-1 0,-3 5-1 0,1-1-3 15,1 0-1-15,-1 0-1 0,3-1-1 0,1-1 0 16,0-4-2-16,-1-2 1 0,4-4-5 0,-2-5 2 15,3-2 2-15,0-5 1 0,3-4-1 0,3-6-1 16,1-4 3-16,4-5-9 0,1-4-4 16,0-5-5-16,3-1-3 0,-1-5-6 0,-1-1-1 15,-2-1 3-15,1-3 0 0,-4 1 3 0,0 0 5 16,-4 3 5-16,-2 5 7 0,-2 0 8 15,-2 4 7-15,-2 6 7 0,0 0 3 0,-2 6 2 16,-2 4-1-16,-1 3-5 0,-1 3-2 0,-4 5-3 16,0 4-1-16,-1 4-1 0,-2 1-1 15,1 5 2-15,1 3-2 0,-2 1 1 0,3 3-2 16,-1 1 0-16,3 1-3 0,2-1-2 0,1-1 0 15,1 0-4-15,1-1 0 0,0-1-2 0,3-4 0 16,-1-1-1-16,2-4 0 0,1-3 1 16,1-3-2-16,1-4-6 0,2-3-8 0,2-4-14 15,3-2-13-15,1-2-15 0,4-4-17 0,0-3-16 16,0-2-81-16,-3-2-109 0,0-2-53 0,-3-5-21 15,2 3 1-15,1-4 12 0</inkml:trace>
  <inkml:trace contextRef="#ctx0" brushRef="#br0" timeOffset="27986.44">4850 5845 67 0,'4'-4'333'0,"-1"2"29"0,-2 0 15 0,-1 0-49 16,-1 2-133-16,1 2-87 0,-4 2-49 15,-1 0-27-15,-1 4-12 0,1 2-8 0,1 1-2 16,-2 3-3-16,1 0-2 0,0 0-1 0,3 4-6 16,0-2-7-16,1 1-10 0,1 0-15 15,3-3-34-15,-2 0-129 0,2-4-91 0,0-3-43 16,2-4-18-16,4-4 0 0</inkml:trace>
  <inkml:trace contextRef="#ctx0" brushRef="#br0" timeOffset="28501.25">5198 5769 89 0,'-1'-2'316'0,"1"-2"29"0,0 0 1 15,-3 2-62-15,1-2-86 0,-2 0-73 16,-1 0-47-16,1 3-24 0,-2 0-12 0,-4 2-10 16,-2 2-6-16,-3 3-2 0,-1 0 1 0,-1 4 5 15,-4 4 1-15,-3 1 2 0,-1 2 4 16,-4 3 0-16,0 4 1 0,1 3-2 0,-1-1 2 15,1 3 1-15,2-1-3 0,2-3-3 0,3 0-1 16,5 0-5-16,1-2-4 0,4-1-7 16,3-3-3-16,3-3-4 0,1-1-2 0,4-1-3 15,4-4-1-15,0-3 1 0,3-1 1 0,1-3 0 16,7-3 0-16,2-3 4 0,2-4-4 0,4-5-1 15,0-2-6-15,2-5-5 0,1-3-9 0,1-1-13 16,0-3-9-16,-2 1-10 0,-2-3-7 16,-2 1-1-16,-1-2-1 0,-3 1 9 0,-2 2 6 15,-2 3 12-15,-3-1 10 0,-3 3 11 0,0 4 12 16,-3 2 5-16,-2 4 3 0,1 1 2 15,-2 4-1-15,-1 0-1 0,0 6-6 0,-2 0 1 16,-2 6-2-16,0 4-1 0,0 3 2 0,1 1 1 16,0 5 1-16,0 3 1 0,-1 0-1 15,0 5 2-15,1 2-1 0,-1 1 0 0,1 1-2 16,0 1 2-16,2 0-1 0,1 0 0 0,1 0-5 15,1-3-1-15,-1-3-3 0,6-1-14 0,0-5-12 16,2-6-18-16,1-4-21 0,5-5-36 16,-2-5-159-16,2-6-79 0,2-9-33 0,2-2-8 15,2-8 10-15</inkml:trace>
  <inkml:trace contextRef="#ctx0" brushRef="#br0" timeOffset="28719.65">5612 5731 190 0,'0'-3'336'0,"-1"-1"20"0,-5 4 10 0,-1 1-111 16,-3 5-107-16,-1 2-57 0,-1 2-26 0,-2 4-12 15,-1 0-5-15,1 5-6 0,-3-1-4 16,1 3-5-16,-1 3-7 0,-3 0-5 0,3 1-6 16,-3 2-3-16,0 1-3 0,0 1-1 15,3 1-3-15,-1-3 0 0,3 0-4 0,2-4-6 16,2-3-8-16,1-2-14 0,2-2-14 0,-1-6-16 15,4-3-25-15,0-3-94 0,-2-4-109 0,0-5-50 16,-1-4-18-16,3-2-4 0,2-6 20 16</inkml:trace>
  <inkml:trace contextRef="#ctx0" brushRef="#br0" timeOffset="28875.65">5240 5867 102 0,'5'-7'322'0,"2"4"24"16,-2 3 16-16,-1 0-69 0,4 0-113 16,1 6-72-16,3 0-36 0,-1 2-18 0,2 4-16 15,1 3-10-15,0 3-13 0,3-1-2 0,-1 3-6 16,3 1-6-16,-1 1-7 0,1 0-10 0,1-2-17 15,1-1-38-15,-1 1-153 0,2-5-80 16,0-5-41-16,0-2-13 0,3-2 3 0</inkml:trace>
  <inkml:trace contextRef="#ctx0" brushRef="#br0" timeOffset="30981.65">12572 2435 223 0,'4'-17'328'0,"0"1"19"0,-2-1 15 15,0 4-140-15,-1 4-80 0,-1 0-41 16,0 2-20-16,0 1-12 0,0 4-12 0,0-2-12 16,2 3-12-16,-1 2-12 0,1 4-8 15,2 4-6-15,-1 5-3 0,4 5 2 0,-1 8-2 16,2 5-1-16,-1 7 2 0,-2 5 2 0,1 6 4 15,-1 5 2-15,-1 6 3 0,0 6 4 0,-2 3 0 16,-2 5 3-16,-1 1-1 0,-2 3 0 16,-1 4 1-16,-2 4 0 0,1 1-2 0,-1 3-7 15,1 5-3-15,1-4-4 0,-3 2-1 0,2-4-5 16,1-2-4-16,0-3-7 0,3-1-11 0,-1-5-14 15,2-5-27-15,2-5-31 0,-1-7-75 0,3-5-131 16,1-8-64-16,3-5-25 0,3-8 6 16,4-6 22-16</inkml:trace>
  <inkml:trace contextRef="#ctx0" brushRef="#br0" timeOffset="31792.85">15808 2135 203 0,'12'-15'351'0,"-6"0"26"0,0 2 17 15,-2 3-117-15,-2 3-111 0,0 4-72 0,-2 3-37 16,-2 7-27-16,0 8-14 0,-2 10-9 16,0 10-2-16,-2 13-2 0,-3 10-3 0,4 15 4 15,1 9 4-15,-2 12 4 0,0 8 7 0,-3 8 6 16,1 6 2-16,1 6 0 0,-1 4-4 0,0 4-5 15,4 2-4-15,2-3-5 0,0-3-3 0,4-4-6 16,-1-6-8-16,3-6-12 0,0-9-21 16,2-5-25-16,1-10-38 0,-7-5-156 0,0-11-78 15,-7-11-30-15,-2-10-6 0,1-13 13 0</inkml:trace>
  <inkml:trace contextRef="#ctx0" brushRef="#br0" timeOffset="36160.86">7385 5859 196 0,'-3'-6'348'0,"-1"-3"25"0,-1-1 16 0,2 1-105 16,1-1-118-16,2 3-62 0,0-3-34 0,4 0-21 16,1-1-15-16,0 1-6 0,3-4-4 15,1 4-6-15,5-2-3 0,-1 3-3 0,4-1-3 16,1 3-3-16,1 0-1 0,3 4 2 0,-2 2 0 15,1 2-2-15,-4 2 1 0,2 7 0 0,-1 4-1 16,-1 1 0-16,-2 5-2 0,0 3 0 16,-5 2 1-16,-3 4 0 0,0 4 1 0,-5 0-1 15,-3 6 2-15,-3 2-1 0,-3 3 3 0,-4 1-1 16,-1 0 0-16,-6-2 2 0,1-1-1 0,-3-4 1 15,0-2 0-15,-3-5-2 0,2-4 2 0,0-5-2 16,2-1 3-16,0-6-1 0,1-4 3 16,1-3 2-16,1 2 0 0,2-6 1 0,4-2 2 15,-4-2-1-15,5-6-1 0,2-4 0 0,1 0 0 16,-2-4-4-16,4-1-1 0,2-1-5 15,0 2-2-15,2-3-4 0,2 3-1 0,2-2 1 16,0 1-3-16,2 1 0 0,1 1 2 16,1 2 0-16,1 1 0 0,3 3-1 0,0 0 2 15,2 4-2-15,0 3 0 0,4 0 1 0,1 0 0 16,0 3 0-16,0 4 1 0,0-1 1 0,2 1-1 15,0 3 0-15,0 2-3 0,0 0-6 0,0 2-13 16,2-1-20-16,1-1-28 0,2 2-40 16,-3-4-110-16,-3-3-115 0,1-5-51 0,-2-6-14 15,3-5 11-15,1-4 28 0</inkml:trace>
  <inkml:trace contextRef="#ctx0" brushRef="#br0" timeOffset="36987.66">8371 5673 76 0,'2'-16'311'15,"1"0"24"-15,0-1 16 0,-2 1-64 0,-1 0-113 16,0 4-58-16,0 2-27 0,-1 7-12 16,-1-3-4-16,2 5-7 0,-1 1-9 0,1 0-12 15,-1 3-12-15,-1 4-10 0,0 3-8 0,2 5-4 16,-2 4 0-16,0 4 3 0,-1 3 1 0,-1 5-1 15,2 3 1-15,-3 1-1 0,2 6 0 16,-1 2-1-16,-1 2-2 0,2 2-1 0,-2 2-3 16,0-2-2-16,3 6-1 0,-1-4 0 0,2-2-1 15,-1-3-1-15,2-9 0 0,-3 0 0 16,2-8-3-16,1-3-6 0,0-4-7 0,6-3-9 15,-1-5-11-15,5-5-18 0,0-4-20 0,3-3-37 16,-2-8-130-16,2-4-89 0,-2-9-41 16,2-3-8-16,4-7 6 0</inkml:trace>
  <inkml:trace contextRef="#ctx0" brushRef="#br0" timeOffset="37268.46">8779 5512 124 0,'-6'0'325'0,"1"-4"20"0,0 4 10 0,-2 4-80 15,2-1-125-15,0 4-65 0,-1 3-33 0,1 2-13 16,-2 3-5-16,2 3-3 0,1 5-2 16,0 5 1-16,0 1 3 0,1 6 3 0,2 4-1 15,-3 3 0-15,2 3 0 0,-2 0-4 0,0 6-6 16,2 2-6-16,0-1-4 0,0 3-3 15,1-1-2-15,-1-3-4 0,1-2 0 0,1-4-3 16,0-4-2-16,0-2-1 0,1-8-1 0,1-3-7 16,-1-8-13-16,1-1-10 0,0-7-12 15,0-2-13-15,2-6-18 0,-3-5-65 0,-4-5-127 16,-3-7-61-16,-4-5-28 0,-2-3-5 0,0-8 8 15</inkml:trace>
  <inkml:trace contextRef="#ctx0" brushRef="#br0" timeOffset="37471.26">8307 5588 255 0,'0'-14'366'0,"0"0"22"0,0 1 12 16,1 1-135-16,5 2-117 0,0 0-65 0,4 0-36 15,3 3-18-15,0-2-7 0,4 0-4 0,5 2 1 16,-1 1-4-16,4-2 0 0,3 2-4 0,1-2-2 15,3 4-5-15,0-2-12 0,1 2-17 16,2-2-27-16,-2 3-60 0,-1-7-149 0,-1 3-76 16,-3 0-33-16,-2-1-5 0,-1 4 13 15</inkml:trace>
  <inkml:trace contextRef="#ctx0" brushRef="#br0" timeOffset="37814.46">9033 5218 81 0,'0'-6'316'0,"0"-1"21"0,5 0 10 0,4-1-71 16,-1-2-116-16,3 3-72 0,3-2-38 0,1 2-16 15,4-3-9-15,1 4-2 0,0 0-2 0,1 3-1 16,-1 3-2-16,1 2-1 0,-1 1 1 0,-3 4 1 15,-1 2 0-15,-2 5 1 0,-4 2 1 16,-2 5 3-16,-4 4 1 0,-2 3 3 0,-5 4 7 16,-3 3 2-16,-2 1 4 0,-4-1-3 0,2 1 2 15,-6-4 0-15,2 0-4 0,-2 1 0 16,2-4-2-16,-2-2-3 0,6-3-3 0,-1-4-8 15,4-5-5-15,-1-5-5 0,4 0-4 0,2 0-3 16,-1-4-2-16,3 1-1 0,4-3 2 16,3 0 0-16,3-3-5 0,2-2-9 0,3-3-14 15,4-2-21-15,0-4-26 0,1-4-39 0,-1 1-121 16,-2-2-107-16,-4 1-49 0,-3-2-11 0,0 0 7 15,-8 0 29-15</inkml:trace>
  <inkml:trace contextRef="#ctx0" brushRef="#br0" timeOffset="41402.47">6215 5912 139 0,'0'-7'318'15,"0"0"22"-15,0-1 7 0,-1 1-82 0,-1-2-101 16,2 2-57-16,0-3-26 0,0 2-14 0,2 2-7 16,-2-2-7-16,0 2-4 0,0-1-3 15,1 0-2-15,2 0-2 0,0 3-4 0,-2-2-1 16,4 2-1-16,-1-1-2 0,0 0-3 0,1 0-3 15,-1 0 0-15,2 1-5 0,0 1-1 0,3-1-4 16,1 4 0-16,-1-3-2 0,3 2 6 16,3 1-5-16,0 0-2 0,2 1-2 0,-1 2-2 15,5 1-2-15,-1 2-8 0,0-2 1 0,4 2 0 16,-3-1 1-16,3-3 0 0,-1 2-1 0,1 0 1 15,-1-2 0-15,0 2 0 0,-3 0 0 0,0 0-3 16,-3-2-6-16,-2 2-7 0,-3-3-12 16,-2 2-16-16,-3-3-21 0,-1 2-22 0,-3-1-21 15,0 2-22-15,-6 0-95 0,-5-2-105 0,-4 4-44 16,-8 2-10-16,-2 2 6 0,-3 1 22 15</inkml:trace>
  <inkml:trace contextRef="#ctx0" brushRef="#br0" timeOffset="41652.07">6162 6225 119 0,'0'6'346'0,"0"-5"29"16,0 1 19-16,4-1-70 0,1-1-111 0,6-1-71 15,1-2-37-15,4 0-16 0,1-3-4 0,4-1-3 16,5 0-6-16,0-2-5 0,6-1-8 0,0-2-10 15,1 2-10-15,1-4-6 0,1 4-9 0,-1-1-6 16,-2 1-13-16,-2 0-1 0,-2 2-4 16,-3 2-2-16,-2 0-3 0,-5 2-8 0,1 0-7 15,-3 0-26-15,-1 1-26 0,-1 2-33 0,-1-2-39 16,-6 3-159-16,-3 1-93 0,-4-1-30 15,-3 0-4-15,2-4 17 0</inkml:trace>
  <inkml:trace contextRef="#ctx0" brushRef="#br0" timeOffset="45645.68">10529 5777 143 0,'0'-10'325'0,"0"-4"25"0,-1 0 18 15,-1 0-90-15,1 1-95 0,1-1-53 0,0 2-28 16,0 2-13-16,0 1-10 0,0-1-11 0,0 3-11 15,0 2-12-15,1 3-12 0,1-2-11 0,-1 2-8 16,-1 2-5-16,0 0-6 0,0 4-1 16,0 2-1-16,0 4 2 0,0 6 1 0,-1 1 0 15,-1 7 3-15,2 5 0 0,0 2-2 0,0 3 1 16,0 5 0-16,0 0-1 0,2 0-1 0,-1-1-1 15,3 1 0-15,-3-2 1 0,4-3-2 16,1-5-1-16,-1-2 1 0,1-6 1 0,1-2 2 16,0-5-1-16,3-8 2 0,3-5 0 0,-1-3 1 15,6-9-3-15,1-3-2 0,1-4-3 16,1-3-5-16,1-5-6 0,0-3-1 0,-1-3 0 15,-1-1-2-15,-2-1 1 0,0-1 0 0,-2 0 0 16,-1 2-1-16,-2-2 1 0,1 5 3 16,-4 2 3-16,-1 3 4 0,-1 5 2 0,-2 3 2 15,-1 3-12-15,-3 5 5 0,1 3-2 0,-1 2 1 16,0 4 1-16,-2 4-1 0,3 2 11 0,0 3-3 15,-1 5 0-15,3 2 3 0,-2 1-1 0,1 5 1 16,1-1-1-16,2 3 1 0,1-1 0 16,-1 1-1-16,3 0 0 0,1-2 0 0,5-2 2 15,-4-1-1-15,2-3-1 0,0-2 2 0,2-4-3 16,0-4 3-16,0-4-1 0,4-4 0 15,1-2-2-15,0-5-2 0,-1-1 0 0,1-4-2 16,1-2 0-16,-3-2-1 0,-2-1 0 0,3 2 1 16,-6-3 0-16,0 1 0 0,-1 3 2 15,-3 0 2-15,1 4 4 0,-5 2 2 0,0 4-1 16,-2 1 0-16,-1 3-2 0,-1 2 0 0,0 3 0 15,-2 6 3-15,0 4-3 0,-2 7 5 0,0 2 1 16,-1 4 0-16,-1 4 1 0,1 4-3 16,0 1 3-16,1 1-2 0,-2 3-3 0,0 0 0 15,1 0-1-15,1-5-3 0,-1-1-2 0,2-6-5 16,1 0-9-16,1-7-13 0,2-3-15 0,2-3-19 15,1-6-26-15,4-6-61 0,-1-4-139 16,4-6-67-16,1-7-28 0,2-7-4 0,2-6 17 16</inkml:trace>
  <inkml:trace contextRef="#ctx0" brushRef="#br0" timeOffset="45895.28">11821 5525 56 0,'4'-3'337'15,"-3"-1"31"-15,-2 1 15 0,-3 3-38 0,1 4-134 16,-5 2-84-16,-2 4-45 0,-1 5-22 0,-3 5-10 15,-1 5-6-15,-2 4-3 0,0 4-4 0,0 4-4 16,0 3-5-16,-3 3-6 0,3 4-2 16,-5 5-1-16,0 3-3 0,-3 4-2 0,0 4 1 15,-1-2 1-15,1-1-2 0,0-3-2 0,2-4-2 16,3-6-2-16,-1-5-3 0,5-7-4 0,4-2-7 15,3-7-15-15,1-4-14 0,5-3-12 0,3-5-27 16,11-8-27-16,1-9-78 0,6-8-123 16,1-7-57-16,7-8-24 0,4-5 3 0,0-3 21 15</inkml:trace>
  <inkml:trace contextRef="#ctx0" brushRef="#br0" timeOffset="46254.08">12036 5908 32 0,'6'-10'340'15,"-1"0"31"-15,-3-1 20 0,-2 3-18 0,-2-1-147 16,1 6-85-16,-3-1-49 0,1 1-26 0,-3 2-18 15,0 2-7-15,-3 2-15 0,-1 4-11 0,0 2-6 16,-4 2-4-16,2 5 0 0,-2 0-2 16,4 3 0-16,-3 0 0 0,2 4-3 0,1 0 2 15,1 3-2-15,2-1 1 0,3 4 0 0,1-1 0 16,3 0 0-16,3 0-1 0,3 0-1 0,3-4-1 15,0-1 0-15,3 1 1 0,1-3 1 0,1-1 0 16,1 2 1-16,-3-5 2 0,4 1-2 16,-2 1 0-16,-1-3-1 0,-4-3 0 0,2 1-2 15,-3-2-1-15,0-2 2 0,-5-2 0 0,0-2 2 16,-1 2 2-16,-2-4 6 0,-2 3 4 15,-2-1 6-15,-1 1 4 0,-4 0 2 0,-2-1 0 16,-2 2-2-16,-4 2-2 0,-3-3-2 0,0 2-7 16,-2 0-2-16,-1 1 0 0,-1-3-1 15,2 2-1-15,0-2-3 0,7 0-4 0,0-3-11 16,5-1-20-16,1-1-30 0,1-4-40 0,2-4-82 15,5-9-136-15,1-5-68 0,4-7-21 0,4-5 9 16,5-3 26-16</inkml:trace>
  <inkml:trace contextRef="#ctx0" brushRef="#br0" timeOffset="46628.48">12404 5649 228 0,'6'-12'344'0,"-2"3"24"16,-2 0 6-16,1 2-113 0,-3-1-102 15,1 2-62-15,1 0-34 0,1 3-22 0,1 0-16 16,2 1-11-16,1 1-8 0,1-2-1 0,2 3-3 16,-1 3-2-16,1 3 0 0,0 0 1 15,0 3 5-15,-2 1-1 0,-2-2 2 0,1 4 1 16,0 1 3-16,-3 1 4 0,-2 4 1 0,-2-2 7 15,0 1 5-15,-4 2 5 0,0-1 4 0,-4 0 4 16,2 1 1-16,-2-1 0 0,-2 0 0 16,0 1 1-16,0-3-1 0,-3 1-5 0,4-2-4 15,0-2-4-15,0-1-4 0,4-4-3 0,0-1-6 16,2-1-4-16,2-2-4 0,1 0-2 0,0-3-2 15,3 0-2-15,3 1 1 0,2-2 2 0,5-2 1 16,3 0 0-16,5-6 1 0,2 2-2 16,4-1-11-16,0-3-19 0,0 2-37 0,4 0-54 15,-7 1-152-15,3-2-118 0,-4-1-55 0,-4 0-15 16,-2-3 17-16,-5 0 43 0</inkml:trace>
  <inkml:trace contextRef="#ctx0" brushRef="#br0" timeOffset="102273.77">825 8193 152 0,'0'-7'325'0,"-3"-2"20"0,0-1 13 0,1 2-94 15,-2 0-108-15,3 2-53 0,-1 2-25 16,0 1-15-16,2-1-12 0,0 2-7 15,0 2-8-15,0-3-10 0,0 2-4 16,-2 1-4-16,2 0 4 0,-1 0-1 0,1 0-1 16,-1 0-3-16,-1 1-3 0,2 2-3 15,0 0-5-15,-1 3 2 0,0 0-1 0,-1 4 1 16,0 6 3-16,0 4 2 0,0 5 2 15,-3 4-4-15,0 4 1 0,1 3-2 16,-2 1-3-16,2 0 1 0,0 2-3 16,0-1 2-16,1-1-3 0,-1-3-1 0,2-5 0 15,-1-3 0-15,1-3-2 0,1-5-1 16,0-3 2-16,-1-3-5 0,1-3 5 15,1-2 4-15,0-1 8 0,0-3 7 16,0-2 7-16,0-2 8 0,1-5-3 0,1-4-5 16,0-6-8-16,3-6-7 0,1-8-9 15,1-3-2-15,1-4-2 0,1-5 0 0,4 1 0 16,1 0 0-16,1 0 0 0,2 3-3 15,-1-1 1-15,3 4 0 0,-1 2-3 16,-1 4 1-16,2 3 3 0,-1 4-1 16,-2 6 1-16,4 2-2 0,-3 7 3 0,-1 3-1 15,1 8 0-15,-1 3 1 0,2 7 3 16,-1 6-1-16,-3 8-1 0,0 3 0 15,-3 3 0-15,-1 4 0 0,-2 4 0 16,-1-3 1-16,-3 0 0 0,-2 2 1 0,1-3-2 16,-3 1-4-16,0-4-6 0,1-2-5 15,-1-3-7-15,0-4-15 0,-1-1-14 0,-2-5-22 16,2-5-20-16,1-3-27 0,-5-4-131 15,-2-8-91-15,0-4-38 0,1-5-4 16,6-10 9-16</inkml:trace>
  <inkml:trace contextRef="#ctx0" brushRef="#br0" timeOffset="102570.18">1371 7774 234 0,'3'-15'366'0,"0"1"23"15,-1 3 8-15,0 2-115 0,3 2-133 0,0 3-71 16,2 0-39-16,3 2-22 0,4 4-7 15,1 3-5-15,3 4-1 0,2 2-1 16,0 5 1-16,2 3-1 0,1 9 1 0,-1 3-1 16,-2 7 3-16,2 3-3 0,-4 4 3 15,-1 4 1-15,-3 3 2 0,-2 2 5 16,-4 1 4-16,-1 4 6 0,-2-4 4 0,-4 2 6 15,-2-1 2-15,-4 3-1 0,-2 0 0 16,-3-4-4-16,-3 0-5 0,0-3-5 16,-1 0-4-16,0-7-8 0,1-2-15 15,2-4-24-15,3-5-31 0,3-8-38 0,1-1-176 16,2-6-89-16,2-11-39 0,6-8-5 15,4-16 15-15</inkml:trace>
  <inkml:trace contextRef="#ctx0" brushRef="#br0" timeOffset="104457.78">3646 7708 318 0,'7'-35'348'0,"-5"0"17"0,0 1-7 0,-1 7-155 16,-1 1-84-16,0 4-39 0,-1 3-19 0,-1 5-8 15,0 2-5-15,-3 5-4 0,-1 0-5 16,0 6-12-16,-2 6-9 0,-3 7-7 0,0 6-3 16,-1 7 1-16,-2 6 2 0,0 8 5 0,-1 6 6 15,-1 7 1-15,-2 5 3 0,1 5 1 0,-2 7-3 16,1 2-2-16,3 6-1 0,-2-1-2 0,5 0-5 15,3 1-3-15,0-4-1 0,3-1-2 0,3-5-2 16,2-5-4-16,2-3 1 0,2-6-2 0,3-6-2 16,1-6-1-16,1-3 2 0,2-9 0 0,1-3 2 15,2-7 1-15,1-5 1 0,4-8 0 0,4-6-5 16,3-6 1-16,2-10 1 0,4-5-1 0,2-5-2 15,0-6 1-15,1-5 2 0,-2-3-2 16,2-4-4-16,-3-2 1 0,0-4 1 0,-3-3 1 16,-4-2 2-16,-4-3 2 0,-4-3 6 0,-7 2 4 15,-1-2 7-15,-8 1 3 0,-4-2 5 0,-4 4-1 16,-5-1 1-16,-4 4 3 0,-5 2 1 0,-2 6-1 15,-3 6 0-15,-3 5 0 0,-4 5-1 16,-2 8-6-16,-2 9-7 0,0 6-3 0,-1 10-2 16,-2 8-1-16,0 3-1 0,1 9 0 0,2 4 0 15,3 1-5-15,6 5-13 0,5 3-18 0,1-2-27 16,6 5-35-16,4 1-40 0,2-4-52 0,3-3-159 15,3-6-73-15,1-2-24 0,2-4 9 0,2-2 26 16</inkml:trace>
  <inkml:trace contextRef="#ctx0" brushRef="#br0" timeOffset="104691.78">3367 8235 68 0,'-6'6'355'0,"2"-5"32"0,0-1 18 0,-1 0-31 16,4-1-159-16,2-1-95 0,4 1-52 0,3-3-30 15,5 2-15-15,4-5-7 0,6 4-5 16,5-4-4-16,6 0-6 0,6 1-3 0,6 0-6 16,5-3-1-16,9 1 0 0,4-2 1 0,6-2 0 15,3 0-6-15,5 1-8 0,1 1-21 0,5 0-17 16,-4 4-117-16,-2-2-112 0,-4 4-54 0,0 1-16 15,-4-1 3-15,-1 4 8 0</inkml:trace>
  <inkml:trace contextRef="#ctx0" brushRef="#br0" timeOffset="104925.78">5203 8279 17 0,'-20'8'376'0,"3"-8"39"0,2-1 19 0,0-2 11 15,8-1-178-15,1 2-111 0,5-2-72 0,4 0-37 16,4-2-13-16,5 2-14 0,4-2-6 16,7-2-11-16,7 2-2 0,3-1-2 0,6 0-7 15,-1 0 1-15,3 3-7 0,-2 2-16 0,1 4-22 16,-1 2-29-16,-5 3-81 0,-3 0-138 0,-5 2-66 15,-11 3-23-15,-3 2 4 0,-8 3 19 16</inkml:trace>
  <inkml:trace contextRef="#ctx0" brushRef="#br0" timeOffset="105097.38">5227 8710 204 0,'-10'12'394'0,"4"-2"27"0,2-7 14 16,4 0-78-16,5-6-158 0,5-3-94 0,4-1-52 15,4-6-25-15,5 0-14 0,5-4-6 16,4-1-7-16,4-2-3 0,3 1-11 0,3-3-24 15,0 5-32-15,1 1-92 0,-3 0-132 0,-2 3-71 16,-1 0-26-16,-1 4 1 0,-3-1 22 16</inkml:trace>
  <inkml:trace contextRef="#ctx0" brushRef="#br0" timeOffset="105549.78">6691 7783 95 0,'-2'-20'345'0,"-1"-2"39"16,0-1 22-16,-2 3-47 0,2-1-128 15,0 3-71-15,1 3-42 0,2 2-28 0,0 4-15 16,0-1-13-16,0 6-14 0,0 0-11 0,-3 2-12 16,2 4-11-16,0 4-5 0,-1 6-4 15,0 7 2-15,-3 7 1 0,0 5 4 0,-2 9 1 16,-2 5 1-16,1 4 0 0,-1 8-2 0,-2 3-1 15,-1 5 0-15,0 4-1 0,-1 1-3 16,2-1 1-16,1-2-3 0,1-1 1 0,3-3-4 16,1-2-5-16,2-5-5 0,2-4-12 0,2-7-15 15,2-4-21-15,4-8-24 0,2-7-26 0,5-13-36 16,0-5-145-16,1-12-80 0,0-7-32 0,3-9-2 15,3-5 15-15</inkml:trace>
  <inkml:trace contextRef="#ctx0" brushRef="#br0" timeOffset="105970.98">7016 7984 271 0,'0'-11'341'0,"0"1"22"15,-1 1-20-15,0 0-101 0,0 3-84 0,0 1-50 16,-1 3-31-16,0-2-23 0,1 1-17 0,-1 3-13 15,0 3-8-15,0 1-5 0,-4 5-1 16,-3 4 2-16,1 6 3 0,-2 4 5 0,0 5 3 16,-1 3 3-16,1 4 0 0,-1 4 2 0,0 2 0 15,1 4-2-15,1 1-4 0,2-1-2 0,2 0-4 16,1-2-6-16,2-2-2 0,4-3-3 0,3-1-1 15,0-3 0-15,3-5-1 0,2-2 1 16,4-5 1-16,1-5 1 0,2-5-1 0,2-4 0 16,2-6 1-16,1-6-2 0,2-4 0 0,-1-7 0 15,0-3-2-15,-2-5 1 0,-2-7-2 0,-1-1-1 16,-1-3 0-16,-7-5 0 0,-1-2-2 15,-4-4 1-15,-2-3-2 0,1 2 0 0,-6-1 3 16,-3-1 3-16,0 5 4 0,-4 1 5 16,-1 4 5-16,-4 2 5 0,0 5-3 0,-3 4-3 15,-1 5-2-15,0 6-6 0,-3 5-4 0,0 5-4 16,-3 6-4-16,-1 6-8 0,-2 8-10 0,3-1-14 15,3 5-19-15,0 5-23 0,2 1-25 16,3 1-45-16,3-3-150 0,1 1-67 0,1 1-28 16,2 0 1-16,5 1 18 0</inkml:trace>
  <inkml:trace contextRef="#ctx0" brushRef="#br0" timeOffset="106314.18">7569 7896 243 0,'-1'-17'345'0,"0"1"19"0,-1-2 11 0,2 4-140 15,0 1-99-15,2 1-56 0,-1 2-30 16,0 1-18-16,1 2-12 0,-2 4-7 0,2-1-1 15,1 1-7-15,0 3 5 0,-1 4 5 0,1 1 4 16,0 3 5-16,-2 5 1 0,1 5 9 16,-2 8-3-16,-3 4-1 0,0 6 1 0,-4 7-1 15,1 3-3-15,-1 6-3 0,-2 3-1 0,1 2-4 16,1 4-3-16,0-1-3 0,1-2-2 0,1 0-4 15,0-3-2-15,3-2-1 0,2-6-2 16,1-4-4-16,2-7-8 0,1-4-9 0,2-8-14 16,4-4-16-16,1-6-18 0,3-6-17 0,2-8-33 15,1-10-93-15,0-6-97 0,0-7-42 0,-1-6-13 16,2-3 6-16,0-4 29 0</inkml:trace>
  <inkml:trace contextRef="#ctx0" brushRef="#br0" timeOffset="106548.18">7927 7928 65 0,'6'-14'326'0,"-2"0"29"0,2 3 15 15,-5 2-59-15,2 3-120 0,-3 1-82 0,0 3-45 16,0 4-24-16,0 3-7 0,-1 7-2 16,-1 4 4-16,1 7 2 0,-3 6 3 0,0 4-1 15,0 5-1-15,-4 6-3 0,4 1-3 0,-2 4-5 16,0 0-4-16,-3 2-4 0,2 4-4 0,2-3-5 15,2 2-4-15,-1-1 0 0,3-1-2 16,0-4-2-16,1-3-5 0,0-12-10 0,1-4-9 16,0-5-15-16,3-7-18 0,-3-3-14 0,2-6-20 15,-1-6-62-15,-5-4-128 0,0-7-56 0,-6-7-22 16,-2-7-6-16,3-6 13 0</inkml:trace>
  <inkml:trace contextRef="#ctx0" brushRef="#br0" timeOffset="106735.38">7633 7902 190 0,'-5'-16'350'15,"1"0"28"-15,0 3 16 0,0 1-103 0,2 5-122 16,2 0-69-16,1 1-41 0,4 3-25 16,3 3-15-16,4-4-8 0,5 4-3 0,3 4-4 15,7-2-1-15,3 2-3 0,4 2-2 0,7 1-7 16,0 1-10-16,4 0-18 0,3-2-22 0,-3 4-109 15,0-4-111-15,-1 1-58 0,-1 0-21 16,-2-1 1-16,-1-1 14 0</inkml:trace>
  <inkml:trace contextRef="#ctx0" brushRef="#br0" timeOffset="107094.18">8739 7806 157 0,'-11'-12'330'0,"0"-3"22"0,2-1 13 0,2-2-94 15,-1 4-107-15,2-2-57 0,2 3-32 0,1 1-16 16,1 1-9-16,1 1-11 0,-1 2-8 0,2 1-6 16,0 2-2-16,0 0-4 0,0 2-6 15,2 0-1-15,-2 0 1 0,0 2 1 0,-2 1-3 16,1 1 4-16,-1 3 6 0,0 2 8 0,-2 8 6 15,0 4 3-15,-1 7 7 0,-3 8 5 16,-3 6 1-16,0 5-5 0,0 7 7 0,0 2-9 16,-2 5-6-16,1 4-9 0,1 2-6 0,0 0-3 15,3 1-14-15,0-1 2 0,4-2-1 0,2-1 2 16,2-6-2-16,2 0 0 0,5-8-3 0,1-4 1 15,1-4-1-15,2-6 0 0,2-5-2 16,3-5-2-16,3-5 0 0,0-2-9 0,3-8-11 16,2-5-15-16,3-3-22 0,0-4-28 0,2-5-28 15,2-7-31-15,-3-3-88 0,-5-5-119 16,-2 0-46-16,-4-1-9 0,-4 0 12 0,-2 3 25 15</inkml:trace>
  <inkml:trace contextRef="#ctx0" brushRef="#br0" timeOffset="107296.98">8317 8438 155 0,'-27'-3'369'0,"2"0"26"0,4-4 15 0,6 4-70 16,4-3-147-16,6 0-83 0,2 0-49 0,9-2-24 15,5-1-13-15,6-1-13 0,4 0-1 0,4-3-3 16,4 1 0-16,4 2-5 0,3-4 0 0,5 0 9 15,2 3-4-15,3-2 1 0,5 6-7 16,-1 1-13-16,3 0-17 0,2 0-35 0,-5 5-128 16,-2 0-117-16,-4 1-59 0,-5 1-19 0,5-1 0 15,-6 1 22-15</inkml:trace>
  <inkml:trace contextRef="#ctx0" brushRef="#br0" timeOffset="107733.78">9810 8267 88 0,'-10'0'348'0,"0"-6"30"16,2-1 19-16,2 0-48 0,2 2-147 0,2 2-83 15,4-1-46-15,2 1-21 0,5 0-11 0,3-1 2 16,8 3 4-16,5-1 5 0,7 2 5 15,5-4 5-15,10 4 1 0,4 0 1 0,8 0-1 16,2 0-3-16,4 0-5 0,4 4-7 0,3-4-7 16,4 0-7-16,2 2-7 0,-1 2-6 15,0 0-10-15,-3-1-15 0,-7 4-21 0,-4 2-34 16,-6 1-53-16,-11-1-93 0,-9 0-159 0,-11-2-75 15,-13 0-27-15,-9-2 7 0,-11-3 39 16</inkml:trace>
  <inkml:trace contextRef="#ctx0" brushRef="#br0" timeOffset="109293.79">11578 8114 175 0,'-4'-8'335'0,"0"-2"29"16,-1 1 22-16,3-1-103 0,1 0-101 0,1 0-55 16,0 0-36-16,1-2-24 0,4 1-18 15,2-3-10-15,0 2-10 0,7-3-5 0,-2-1 0 16,0 2-2-16,4-1 0 0,3-1-2 0,-2 2 0 15,4 2-3-15,-2 0-4 0,0 2-3 16,-2 3-2-16,0 3-5 0,0 4-2 0,1 0 1 16,3 7-3-16,-2 2-1 0,-2 2-2 0,-1 5 0 15,-8 3 2-15,1 7 1 0,-2 3 2 0,-2 6 3 16,0 4 2-16,-3 3 1 0,-6 3 1 0,-3 4-1 15,-5 6 2-15,-4 6 3 0,-4 2 0 16,-3 0 1-16,-1-1 0 0,0-3-1 0,2-4 0 16,0-6-2-16,-1-6-1 0,3-4 2 0,0-8 1 15,3-3 2-15,-2-8 4 0,5-3 3 16,0-5 3-16,2-4 0 0,0-4-2 0,3-8-4 15,1-4-4-15,-1-5-5 0,2-5-4 0,4-4-4 16,-1-5-2-16,3-2-2 0,1-5-2 16,3-1-3-16,1-2-1 0,1 3-2 0,2-1 1 15,1 6 0-15,0 3 2 0,0 2 0 0,-2 3 1 16,2 5 0-16,0 3 2 0,-2 3-1 0,2 4 0 15,2 2 0-15,-1 4-1 0,2 4 2 16,3 2 1-16,1 5 0 0,0 3-2 0,4 4 4 16,1 1 0-16,2 1 1 0,-2 2-5 0,3 1-4 15,2-1-7-15,3 3-16 0,2-5-21 0,5 1-32 16,-1-5-32-16,-2-1-136 0,2-6-98 0,-1-8-43 15,-3-4-8-15,6-11 15 0,-1-2 27 16</inkml:trace>
  <inkml:trace contextRef="#ctx0" brushRef="#br0" timeOffset="109590.19">12577 7780 276 0,'-6'-7'368'0,"-1"-3"19"16,0 4 9-16,2 2-142 0,0 0-119 0,1 4-66 15,0 2-34-15,-2 4-17 0,1 6-7 16,-1 5-2-16,0 3 3 0,1 5 0 0,-1 5-1 16,1 3 1-16,0 5 0 0,-1 3-4 0,0 4 1 15,0 0 5-15,2 6 3 0,-4 2-3 0,2 4 1 16,-2-1 5-16,3 2-4 0,-1-2-2 0,1-1-6 15,2-2 2-15,-3-2-2 0,3-5-2 16,2-4-1-16,1-4-4 0,0-5-6 0,0-6-12 16,1-5-13-16,2-6-11 0,3-4-17 0,2-8-20 15,2-8-58-15,-1-5-130 0,0-5-63 0,2-8-28 16,2-4-4-16,4-9 11 0</inkml:trace>
  <inkml:trace contextRef="#ctx0" brushRef="#br0" timeOffset="109839.79">12836 7851 92 0,'2'-12'345'0,"-2"1"31"0,0 1 13 16,0 0-58-16,0 6-133 0,0 0-90 0,-2 4-47 16,1 6-26-16,-2 3-12 0,0 7-5 0,-1 6 0 15,-1 4 0-15,1 5-1 0,0 6-1 0,-2 3 0 16,3 5-1-16,-2 2-2 0,-2 3 0 0,2 1-1 15,-1 3-3-15,2-1-2 0,2 1 0 16,0-1-1-16,0-2-3 0,-1 0-1 0,-2-5-1 16,1-2-4-16,1-6-4 0,3-7-7 0,0-6-5 15,2-6-9-15,-1-4-10 0,-1-5-12 0,0-6-35 16,0-7-116-16,-1-8-98 0,-4-7-46 15,-1-5-21-15,-1-6 2 0</inkml:trace>
  <inkml:trace contextRef="#ctx0" brushRef="#br0" timeOffset="110011.39">12567 7918 162 0,'-1'-14'349'0,"1"3"25"16,0 1 11-16,0 1-97 0,3 2-119 16,1 3-78-16,3-2-44 0,1 3-24 0,1 2-13 15,8 1-3-15,3 1-4 0,1 0 0 0,5 3-1 16,6 0-2-16,3 2-7 0,1 2-17 0,6 1-26 15,-3 1-122-15,1-2-108 0,-2 0-52 16,1 2-23-16,0-4 2 0,0 1 14 0</inkml:trace>
  <inkml:trace contextRef="#ctx0" brushRef="#br0" timeOffset="110338.99">13462 8012 284 0,'6'-14'311'16,"-1"0"16"-16,1 0-53 0,1 3-91 0,1 1-76 15,0 2-39-15,2 2-18 0,-1 5-7 16,1 2-1-16,2 5-2 0,0 2 0 0,3 6-1 16,-3 3-3-16,5 7-8 0,-2 4-4 0,1 7-4 15,0 2-4-15,1 4-3 0,0 4-2 0,2 4-2 16,0 1-1-16,2 2-1 0,1 0-4 0,1-3-7 15,0-1-15-15,0 0-12 0,0-6-17 16,-1-4-21-16,0-3-63 0,-4-8-122 0,-2-5-58 16,2-6-24-16,-2-10-3 0,1-8 10 0</inkml:trace>
  <inkml:trace contextRef="#ctx0" brushRef="#br0" timeOffset="110572.99">14092 7967 269 0,'-18'-16'346'0,"-3"0"16"15,0 3 18-15,-1 3-147 0,-2 4-88 0,0 2-46 16,0 4-21-16,-2 6-10 0,-1 4-8 16,0 4-10-16,-2 7-8 0,0 3-7 0,0 1-5 15,-1 5-4-15,0 5-2 0,-1 2-5 0,2 4-1 16,0 3-4-16,2 5-2 0,0 2-3 0,1 4-5 15,2 3-11-15,0 1-16 0,5-2-24 16,2 2-33-16,6-11-71 0,4-6-147 0,3-9-69 16,2-8-27-16,4-6 2 0,3-8 19 0</inkml:trace>
  <inkml:trace contextRef="#ctx0" brushRef="#br0" timeOffset="111352.99">14839 8163 321 0,'-7'-2'394'15,"1"-4"26"-15,1 2 20 0,3-3-147 0,-1 2-112 16,3 0-64-16,0 3-38 0,3-6-25 16,0 2-20-16,5 2-7 0,6-2-13 0,5 4-6 15,4-2-5-15,4 2-2 0,5 1-1 0,3 0 0 16,2 1 1-16,0 1 0 0,1 2-3 0,3 3-5 15,-1 0-13-15,-2 2-19 0,-2 2-31 16,0 2-31-16,-1-1-61 0,-9 4-140 0,-5-1-65 16,-10 0-23-16,-7 0 6 0,-4-2 21 0</inkml:trace>
  <inkml:trace contextRef="#ctx0" brushRef="#br0" timeOffset="111540.19">14770 8567 102 0,'-11'6'381'0,"3"-6"36"16,3 4 22-16,1-4-38 0,1 0-157 15,3-4-102-15,6 1-61 0,4 0-31 0,10-1-20 16,4-2-5-16,4 2-5 0,7-2-6 0,0 1-5 16,1 1-1-16,3-2-5 0,1 2-11 15,2 0-21-15,-2 2-36 0,-2-4-77 0,-5 0-156 16,-5 2-82-16,-4-4-33 0,-7-1-3 0,-8-3 22 15</inkml:trace>
  <inkml:trace contextRef="#ctx0" brushRef="#br0" timeOffset="114987.8">16361 7693 66 0,'-2'-32'326'0,"-2"-1"36"0,-1 1 27 0,0 3-42 16,-1 1-114-16,0 7-63 0,2 2-43 0,0 6-32 16,0 4-24-16,1 1-23 0,0 6-20 15,1 5-17-15,-1 7-7 0,-1 8-4 0,0 2-1 16,1 9 2-16,-2 7 11 0,0 5 2 0,-2 5 2 15,-2 8 3-15,0 6 2 0,-1 3 1 16,-1 5-10-16,0 4 0 0,-1 4-2 0,-1 0-2 16,1 3-1-16,-2-3-3 0,4 0-1 0,0-4-6 15,1-4-9-15,3-5-14 0,0-11-19 0,4-4-24 16,2-7-25-16,2-8-24 0,2-7-56 0,-1-5-127 15,2-9-55-15,6-10-16 0,2-11 6 16,9-11 15-16</inkml:trace>
  <inkml:trace contextRef="#ctx0" brushRef="#br0" timeOffset="115377.8">16837 7855 167 0,'0'-13'353'0,"-3"0"26"15,-4 2 15-15,2 1-83 0,-2 2-132 16,-1 4-74-16,-2 4-42 0,-2 6-23 0,-3 6-17 15,-2 6-7-15,-3 5-2 0,3 5-1 0,0 3 0 16,0 6-2-16,0 2-1 0,1 6 0 16,-2 4-2-16,0 1 0 0,5 2 3 0,2 0-2 15,2-1-1-15,4 1-3 0,1-4 0 0,2-2-4 16,4-2-3-16,2-5 4 0,1-6 1 0,0-5 1 15,2-5 0-15,0-3 3 0,2-10-2 16,8-4 2-16,3-6-1 0,1-6 0 0,5-10 0 16,0-4-3-16,2-7 1 0,0-4-1 0,0-5-1 15,-3-3 2-15,2-6-3 0,-5-4-1 0,1-4 1 16,-4-6 1-16,-2 0 6 0,-5 0 2 15,-4 0 10-15,-1 7 10 0,-5 1 11 0,-2 6 8 16,-2 2-1-16,-5 7-3 0,-1 5-4 0,-3 5-10 16,-3 7-13-16,-2 5-10 0,-4 6-5 15,-2 8-3-15,-2 8-8 0,1 6-10 0,-1 3-12 16,1 7-20-16,3 2-25 0,2 7-31 0,4-2-34 15,1 3-159-15,4 1-75 0,2-6-29 16,4-3 0-16,6-11 18 0</inkml:trace>
  <inkml:trace contextRef="#ctx0" brushRef="#br0" timeOffset="115705.4">17465 7799 195 0,'-7'-15'331'0,"1"-2"23"0,-1 1 17 15,1-1-114-15,2 1-88 0,0 4-51 16,1 0-26-16,0 2-20 0,2 3-16 0,0 0-16 16,1 4-17-16,0-1-15 0,0 2-6 0,0 0-4 15,0 2 1-15,1 4 2 0,0 2 4 16,0 5 4-16,-1 7 6 0,0 2 2 0,-1 4 2 15,-1 4 3-15,-3 6 3 0,-1 3 0 0,-1 5-1 16,0 4 1-16,-4 5-1 0,-1 4-3 16,0 3-5-16,-1 0-2 0,1 1-2 0,-1 0-2 15,2 0-2-15,1-4 0 0,1-3-3 0,4-3-6 16,-3-5-9-16,2-5-14 0,4-8-21 0,-1-4-23 15,3-3-22-15,5-7-26 0,1-6-107 16,2-9-101-16,2-8-41 0,4-10-10 0,3-7 7 16,4-5 23-16</inkml:trace>
  <inkml:trace contextRef="#ctx0" brushRef="#br0" timeOffset="115939.4">17795 7704 84 0,'1'-18'369'0,"2"1"36"15,-2 2 17-15,-1 5-42 0,4 4-144 16,-1 2-105-16,-3 5-62 0,-2 8-33 0,-1 6-12 15,-3 9-7-15,2 5 0 0,-2 6-1 0,-4 5 0 16,3 5-3-16,2 3-1 0,0 4 0 16,-2 2-3-16,2 1-1 0,0 0-3 0,-1 0 1 15,2 0-2-15,0-2-6 0,-1-2-7 0,0-2-11 16,2-6-13-16,-1-4-14 0,1-7-17 0,-1-6-14 15,1-7-11-15,1-5-38 0,-2-5-134 16,-1-9-64-16,1-6-25 0,-2-4-2 0,2-7 3 16</inkml:trace>
  <inkml:trace contextRef="#ctx0" brushRef="#br0" timeOffset="116111">17496 7832 317 0,'-3'-18'389'0,"3"2"20"0,0 2 9 0,0 4-154 15,4 3-115-15,4-1-71 0,1 4-39 0,6 2-20 16,3 0-11-16,3 2-2 0,4 0-3 15,1 3-6-15,4 0-12 0,0 3-23 0,2-2-32 16,-4 2-96-16,1-2-123 0,-5 2-60 16,-4-2-25-16,3-1 5 0,-4 1 23 0</inkml:trace>
  <inkml:trace contextRef="#ctx0" brushRef="#br0" timeOffset="116298.2">18094 8194 33 0,'1'14'395'0,"5"-8"49"15,-1-2 31-15,-3-4 20 0,2 4-173 16,-1-4-122-16,0 0-77 0,-1 0-50 0,1 0-38 16,2 0-37-16,1-4-48 0,0 4-62 0,-4-3-150 15,2 0-120-15,-3-3-56 0,-6-2-17 0,5-4 18 16,-4-1 44-16</inkml:trace>
  <inkml:trace contextRef="#ctx0" brushRef="#br0" timeOffset="117624.2">19174 7779 169 0,'1'-30'319'0,"-1"-1"29"0,-1 0 24 15,-3 3-112-15,2 1-83 0,-1 3-47 0,-1 2-15 16,0 3-25-16,0 5-18 0,-1 0-14 16,-1 6-14-16,-3 2-8 0,1 5-21 0,-3 5-2 15,-3 3-5-15,-2 7 0 0,-4 6 0 0,-1 7 0 16,-2 5 3-16,-1 3 0 0,0 6 2 0,-1 4 0 15,0 4 1-15,1 2-1 0,0 4-1 16,4 0 0-16,1 0 6 0,3-2-6 0,4-2-3 16,3 0-1-16,5-5-3 0,2-2 0 0,4-3-10 15,2-3 4-15,7-7 1 0,4-4 0 0,4-5 1 16,6-8-1-16,2-5-3 0,6-8-5 15,2-8-5-15,1-4-6 0,1-5-2 0,0-6-1 16,-1-3 2-16,0-4 5 0,-4-7 2 0,-4-3 5 16,-3 0 1-16,-4-6 2 0,-2 0-1 15,-5-6 2-15,-5-1 3 0,-2 0 6 0,-4 3 5 16,-4 2 6-16,-6 1 8 0,0 2 4 0,-2 6 2 15,-5 3-2-15,-1 5-5 0,-5 7-3 16,-1 4-6-16,-3 8-6 0,-1 4-5 0,-2 7-3 16,1 5 0-16,1 5-3 0,-1 6-9 0,1 6-13 15,1 0-19-15,4 4-29 0,4 4-33 0,2 2-71 16,3-1-135-16,3-2-62 0,2 1-21 0,6-3 6 15,0 1 21-15</inkml:trace>
  <inkml:trace contextRef="#ctx0" brushRef="#br0" timeOffset="117873.8">19601 8206 59 0,'0'2'347'15,"-1"-4"32"-15,-2 0 16 0,2 0-30 16,-1 4-149-16,-3 2-93 0,1 2-51 0,-3 4-28 15,-1 5-14-15,-1 3-7 0,-1 4-4 0,1 3-6 16,-1 5-2-16,2 3-2 0,-2 0-1 16,-1 6-2-16,3 1 0 0,-3 3-3 0,-1-2-7 15,1 4-10-15,2-6-13 0,0-2-21 0,2-5-28 16,2-6-71-16,-2-1-128 0,3-8-62 0,3-7-25 15,1-10-2-15,7-8 16 0</inkml:trace>
  <inkml:trace contextRef="#ctx0" brushRef="#br0" timeOffset="118092.2">20082 7667 253 0,'8'-12'380'15,"-2"2"25"-15,-2 3 12 0,-1 1-126 16,-2 5-117-16,-1 2-74 0,-1 6-43 0,-3 8-19 15,-2 5-10-15,-2 8-6 0,1 8-2 0,-6 5-5 16,2 5-2-16,-4 6-6 0,0 5-1 16,0 2 2-16,0 2-1 0,-1 3-4 0,2 5-9 15,1-1-20-15,6 2-35 0,-5-1-97 0,1-8-140 16,3-4-72-16,-2-10-31 0,7-10 0 0,3-9 23 15</inkml:trace>
  <inkml:trace contextRef="#ctx0" brushRef="#br0" timeOffset="119231">20394 8345 122 0,'2'-4'310'16,"-1"-3"14"-16,0-2 7 0,1 2-71 0,0-3-85 15,1 2-55-15,2 1-32 0,0-2-5 0,2 2-11 16,3-3-11-16,1 2-8 0,1 0 3 0,3-1 2 15,1 2 4-15,4 1 1 0,2 1 8 16,3 3-1-16,4-2-2 0,2 1 0 0,6 3-3 16,2 3-1-16,4-3-5 0,3 10-6 0,4-3-5 15,4 2-6-15,3 0-8 0,2-5-9 16,0 2-7-16,-2 1-6 0,-1 0-6 0,-4 2-4 15,-2-1-10-15,-8 0-18 0,-5 0-29 0,-5 0-41 16,-5 2-52-16,-8-6-82 0,-8 2-150 16,-8-3-67-16,-9-3-17 0,-3 0 18 0,-8-3 38 15</inkml:trace>
  <inkml:trace contextRef="#ctx0" brushRef="#br0" timeOffset="119870.61">22112 7787 242 0,'3'-13'319'0,"1"-2"18"16,2 0-13-16,1 0-127 0,4 0-85 0,-1 0-43 15,5 0-23-15,0 1-13 0,2 1-8 16,4 1-2-16,-2 1 0 0,4 1-3 0,1 0-3 16,0 2-2-16,2 1-1 0,1 4 0 0,-2 3-4 15,-2 3-2-15,-3 4 3 0,-2 5 2 16,-2 4 1-16,-1 5 2 0,-6 7 2 0,-3 3 1 15,-4 6 0-15,-5 2-2 0,-5 3 0 0,-3 3-3 16,-4 0 0-16,-3 0-1 0,-3 0-2 0,-1 0 1 16,-3-2 1-16,0-1 2 0,-1-4 1 15,1-4 4-15,1-4 4 0,2-7 1 0,2-3 2 16,0-1-1-16,5-3 2 0,0-6 2 0,3 0 1 15,3-5 0-15,-2-3 0 0,3-4-1 0,0-3-3 16,3-2-6-16,0-3-4 0,2-3-4 0,2-1-4 16,1-4-1-16,1 1-2 0,2-1-2 15,2 2 0-15,0-1 0 0,3 3-1 0,-1 0-1 16,1 3 0-16,2 1-1 0,1 2 0 0,0 2 0 15,3 2 1-15,3 3 0 0,-2 4 1 16,4 4-1-16,1 2 2 0,4 1 2 0,1 4-1 16,1 3 1-16,2 1-1 0,2-1-2 0,-1-1-11 15,-1 2-15-15,0-2-27 0,0-1-36 16,0-3-50-16,-2 0-172 0,2-6-83 0,-4-6-34 15,-1-2-2-15,2-12 22 0</inkml:trace>
  <inkml:trace contextRef="#ctx0" brushRef="#br0" timeOffset="120120.21">23150 7573 146 0,'-2'-3'332'0,"-3"2"19"0,-1 1 13 16,1 4-88-16,-2 3-119 0,-1 5-63 0,-1 4-30 15,1 7-15-15,-1 3-7 0,3 6-5 16,-1 4-6-16,1 6-4 0,1-1-5 0,-1 6-4 16,2 2-4-16,0 1 0 0,-2 2-2 0,1-1-2 15,-1 0 0-15,1 2-2 0,1-4-1 16,-1-2-3-16,-1-4-3 0,2-2-6 0,2-5-10 15,-1-7-14-15,2-3-14 0,1-9-19 0,1-3-43 16,-1-8-136-16,3-8-76 0,0-4-32 0,6-8-8 16,0-4 5-16</inkml:trace>
  <inkml:trace contextRef="#ctx0" brushRef="#br0" timeOffset="120338.61">23407 7574 324 0,'0'-11'362'0,"0"3"17"16,0 4-11-16,-1 4-146 0,-2 4-91 0,-1 8-49 15,-1 5-28-15,-2 7-11 0,1 6-6 0,0 5-6 16,1 4-3-16,-1 4-4 0,1 4-5 16,1 2-2-16,2 0-4 0,-1 2-1 0,0 0-3 15,2 1-4-15,0 0-17 0,-1-3-9 0,2 0-15 16,-2-4-17-16,0-5-24 0,1-7-49 15,-3-4-126-15,-2-10-72 0,0-5-31 0,-1-4-4 16,2-6 9-16</inkml:trace>
  <inkml:trace contextRef="#ctx0" brushRef="#br0" timeOffset="120557.01">23096 7484 317 0,'-1'-21'376'0,"-1"1"21"16,0 2 10-16,4 5-160 0,1 3-107 0,2 2-61 15,5 3-34-15,4 2-19 0,4 3-9 0,3 1-8 16,3 2-3-16,2 5 1 0,4 0-1 0,1 1-4 16,3 4-2-16,2-2-7 0,0 3-11 15,0 0-27-15,2-2-29 0,-8 3-125 0,-3-1-104 16,-2 0-52-16,-4-4-16 0,-1 1 6 15,-3 0 22-15</inkml:trace>
  <inkml:trace contextRef="#ctx0" brushRef="#br0" timeOffset="120993.81">23861 8102 67 0,'-8'-2'410'0,"-1"-8"49"0,0-3 39 16,1 3 30-16,1-3-177 0,2 3-100 16,1 4-64-16,3 0-34 0,-2-1-27 0,3 4-23 15,-1-1-24-15,1 4-21 0,0-3-16 0,-2 2-15 16,2-1-12-16,-1 2-8 0,-1 0-7 15,1 0-3-15,0 2-13 0,1 2-20 0,0 0-22 16,1-1-30-16,0 4-36 0,2 0-53 0,-1 1-61 16,-2 0-163-16,-3 0-70 0,-2-4-22 15,-3-4 11-15,0-4 41 0</inkml:trace>
  <inkml:trace contextRef="#ctx0" brushRef="#br0" timeOffset="122959.41">25102 6763 244 0,'8'-28'349'0,"-1"5"28"16,-1 1 23-16,-1 6-135 0,-4 2-90 0,2 7-56 15,-3 1-33-15,3 6-21 0,-2 6-18 0,-1 8-12 16,-1 8-4-16,-2 7 3 0,0 6-1 0,-1 4-2 16,1 7-2-16,-2 2-2 0,-1 4-6 15,2 2-6-15,-1 3-7 0,3 2-3 0,1 3-5 16,1 0-1-16,1 0 3 0,1-1 0 15,0-2 0-15,1-4-3 0,1-2-9 0,1-6-18 16,-1-2-25-16,0-5-30 0,1-5-37 0,-2-6-124 16,-3-5-99-16,3-5-41 0,-3-6-8 15,0-3 13-15,-3-1 29 0</inkml:trace>
  <inkml:trace contextRef="#ctx0" brushRef="#br0" timeOffset="123177.81">24655 7869 269 0,'-16'-2'404'0,"1"-2"33"0,2-2 20 0,5 2-111 16,3-2-131-16,4 1-81 0,3 2-49 0,6-1-29 16,6 1-15-16,5 2-11 0,7-1-5 15,6 2-4-15,2 2-7 0,6-1 2 0,2 2-7 16,1 1-3-16,0-1-6 0,0 0-4 0,-2 3-15 15,-3-2-25-15,-1 2-34 0,-4 0-39 16,-5 0-86-16,-6-2-136 0,-5-4-62 0,-9 2-18 16,-4 2 13-16,-6 0 29 0</inkml:trace>
  <inkml:trace contextRef="#ctx0" brushRef="#br0" timeOffset="123630.21">24749 8177 214 0,'-1'-4'353'0,"1"-2"21"15,1 0 20-15,3-2-116 0,3-1-113 0,4-1-60 16,3 1-34-16,2 2-15 0,4-1-14 0,3 2-8 16,1 1-1-16,1 2-6 0,5 1-2 15,0 2-4-15,3 4 0 0,-2 0-3 0,-2 2 0 16,-3 4-2-16,-2 4-1 0,-3-2 0 0,-3 3 0 15,-1 3 2-15,-7-2 1 0,0-1 2 0,-4 2 5 16,-4 2 4-16,-6 0 5 0,-3-2 2 16,-2 2 0-16,-4-2 4 0,-5-1-7 0,0 1-4 15,-1 1-5-15,1-2-7 0,2-1-5 16,0-1-5-16,2 2-1 0,3-2-3 0,4-1-3 15,3 1-1-15,3 0-4 0,2 2-1 0,2-1-4 16,2-1-2-16,3-1-1 0,1-5 0 0,4 0 0 16,1-2 1-16,-1 0 4 0,-1-2 1 15,1 2 4-15,-2 1 0 0,-1 0 1 0,1 0 0 16,-4 2 1-16,0 0 3 0,-1 2 0 0,-2-1 5 15,-1 2 6-15,-2 0 5 0,-2-2 7 0,-2 4 8 16,-2-1 11-16,-6 1 7 0,-1 1 9 0,-5 0 4 16,-3 0-1-16,-7-1-5 0,-3 3-7 15,-6 1-8-15,-5-2-12 0,-3 1-13 0,-5-1-4 16,-1 0-7-16,1 0-9 0,2 0-17 0,5-3-26 15,5-3-36-15,3-3-63 0,2-1-74 16,2-6-181-16,6-6-82 0,6-5-27 0,10-7 12 16,8-9 46-16</inkml:trace>
  <inkml:trace contextRef="#ctx0" brushRef="#br0" timeOffset="125595.82">26239 7867 182 0,'-3'-4'317'0,"1"-2"24"0,-2 2-2 0,-1-4-87 16,-2 2-81-16,4-1-42 0,-1 0-21 0,1 0-11 16,-2 1-8-16,1 0-9 0,2 0-7 15,0 2-4-15,2-2-6 0,0 3-3 0,0-1-1 16,0 0-2-16,0 2-2 0,0-1-4 0,0 2-7 15,0-3-8-15,0 2-8 0,2 2-8 0,-1-4-7 16,0 4-6-16,1 0-2 0,5 0-3 0,0 0 1 16,6 0 2-16,5 0 0 0,4 0 1 15,6 0 1-15,6 0-2 0,3-2 2 0,4 0-2 16,5 0-1-16,4-1-4 0,2 2-8 0,1-1-10 15,0 0-15-15,-3 2-18 0,-1 0-24 16,-7 2-22-16,-3 1-26 0,-7 0-20 0,-6 1-26 16,-9 2-107-16,-9-4-78 0,-9 2-29 0,-10 0 4 15,-6 2 13-15</inkml:trace>
  <inkml:trace contextRef="#ctx0" brushRef="#br0" timeOffset="125814.22">26156 8196 2 0,'-4'10'318'15,"2"-2"31"-15,2-4 17 0,4 2-17 0,-1-2-128 16,5 0-78-16,5-4-39 0,-1 2-18 0,6-1-6 16,2 2-6-16,3-3-8 0,4 0-8 15,5 0-9-15,1 0-13 0,4-3-8 0,0 2-7 16,2-1-5-16,-2-5-6 0,3 4-2 0,-4-1-9 15,-4 1-23-15,-1 6-35 0,-9-3-44 16,-6 6-176-16,-10-1-94 0,-7 0-41 0,-11 0-6 16,-6-5 19-16</inkml:trace>
  <inkml:trace contextRef="#ctx0" brushRef="#br0" timeOffset="127514.62">19295 5994 166 0,'-21'-37'325'0,"-3"-4"20"0,-2 1 15 0,-4-2-104 16,-1 0-94-16,0 0-47 0,-2 0-21 0,-1 1-6 15,2-1-4-15,-5 1-5 0,3 0-9 0,-4-2-8 16,1 0-5-16,0 0-13 0,-2 2-7 0,-6-1-2 16,2 0-2-16,-4 2-5 0,2-1-2 15,6 6 2-15,-5-1-2 0,0 4-5 0,-2 4-6 16,-2 4-3-16,-5 0-5 0,-1 1-7 15,-1 6-3-15,-5 2 1 0,-1 2 5 0,-2 9 0 16,-1-3 1-16,-3 4 6 0,3 3 0 0,-1 3 0 16,0 4-1-16,0 3-1 0,0 0 0 15,1 5-3-15,-1 5-2 0,2-1 0 0,-2 3-1 16,0 4 1-16,0 0 1 0,0 1 2 0,2 2-1 15,1 4 0-15,5-2 1 0,2 4-1 0,2 3 0 16,-1 1 2-16,2 3 0 0,1 1 1 0,2-2-2 16,1 4 0-16,3 4-2 0,2-4-3 15,2 3 0-15,0 2 1 0,2 3-1 0,3 2-1 16,0 4 1-16,1 5 0 0,2 3 0 0,1 2-2 15,1 5 0-15,1 0 0 0,1 3 1 0,1 0-3 16,2-1-1-16,5 1-1 0,-2-3-1 16,4-1-2-16,1 1 0 0,0-2 0 0,2 2-5 15,0 0 5-15,2 4 0 0,1-1 2 0,4 4 4 16,2 0 1-16,2 2 9 0,1 1 0 15,1 0 1-15,2-3 5 0,1 1-3 0,1 1-1 16,2-3-3-16,1 2 1 0,0 1-2 0,-1-5-3 16,-6 2 1-16,0-1-3 0,2 0 1 15,-2-3 0-15,11-1-1 0,-2-1-1 0,-1-3 0 16,0-5 1-16,1 0-1 0,0-4 0 0,1-3 0 15,-1-1 1-15,4-3 0 0,0-1 0 0,1 0-1 16,1-1-2-16,3 0 1 0,1-2-2 0,5 2 1 16,3 2 1-16,1-4 0 0,3 2 2 15,2-2-1-15,-6 0 0 0,3 2-4 0,5-1 2 16,0-1-1-16,9 1 1 0,0 0 3 0,0-1 1 15,3 1 7-15,-1-1-1 0,2-3 3 16,-1 0 0-16,2-2-3 0,-1 2 0 0,3-3-1 16,1-2 0-16,1 1-2 0,3-4 0 0,0 1 0 15,1-3-1-15,3-3-1 0,2-1 1 16,1-3-1-16,2 0 0 0,2-2-1 0,3-1-7 15,0-1 0-15,4-3-1 0,3 0 1 0,3-3 0 16,6-4 2-16,0-1 9 0,0-3 0 0,1 0 2 16,-3-3 1-16,-2-3 1 0,1-2 0 15,-3-1-2-15,2-1 0 0,-4-1 0 0,2-2-1 16,0-2 0-16,-1-1-3 0,0-3 1 0,1-2-2 15,-3-2 0-15,0-2-2 0,-3-1 0 0,-3-2 0 16,1 0 1-16,-1-1 1 0,2-2 1 16,-3 1-2-16,1-2-1 0,1 0-1 0,-2 2-1 15,0-4-2-15,-2 1 1 0,-1-2 4 0,-2-1 3 16,0-1 2-16,-4-3 3 0,3-2 4 15,-5-1-1-15,0 1 1 0,-3-3 0 0,-1-1 3 16,-3-2 3-16,-2-4 0 0,-3-3 1 0,-1-3-1 16,-3-4 0-16,2-6-2 0,-4-6-5 15,-3-6 3-15,-5-4-1 0,-2-4 0 0,-2-4-1 16,-6-3-2-16,0-7 2 0,-3-2-4 0,-2-4-4 15,1-3-2-15,-4-2-1 0,-1-1 3 0,-1 0 2 16,-3-3 3-16,-2 2 8 0,-1 0 8 0,-2 2 12 16,-4 0 11-16,0 2 12 0,-4 0 8 15,-2 0 5-15,-2-2 1 0,-1 0 1 0,-1-2 3 16,-2 2-8-16,-3 0-5 0,-2 0-6 0,-4 2-7 15,-2 1-10-15,-4 3-19 0,-3 3-8 16,-3-1-10-16,-4 2-7 0,-4 2-16 0,-6 3-24 16,-7 3-27-16,-5 3-37 0,-6 5-35 0,-3 3-33 15,-5 6-20-15,2 6-11 0,2 7-12 16,0 8-12-16,5 6-13 0,2 17-49 0,3 4-113 15,4 4-47-15,6 2-1 0,4-7 26 0,10 4 39 16</inkml:trace>
  <inkml:trace contextRef="#ctx0" brushRef="#br0" timeOffset="133645.43">27661 7222 185 0,'6'-24'325'16,"-1"0"20"-16,0 3 18 0,-4 0-114 0,2 4-92 16,-3 4-46-16,3 1-26 0,-2 5-18 15,0 1-17-15,0 2-11 0,1 1-13 0,-1 6-8 16,1 1-5-16,0 6-2 0,-1 3 0 0,-1 5 1 15,-1 7 0-15,-3 2-1 0,0 7 0 0,-1 6-1 16,1 3-1-16,-3 5 2 0,0 4 0 0,1 5-1 16,0 3 2-16,-1 3 2 0,-2 2 2 15,1 2-2-15,2 1 0 0,0-3-1 0,-1 2-2 16,2-3-1-16,2-3-1 0,0-1 0 0,1-3-2 15,0-4 0-15,0-3-2 0,0-5-4 16,2-2-8-16,4-8-10 0,-1-3-18 0,2-6-21 16,2-4-22-16,2-6-29 0,-2-2-136 0,1-11-88 15,4-6-36-15,-1-7-8 0,4-6 9 16</inkml:trace>
  <inkml:trace contextRef="#ctx0" brushRef="#br0" timeOffset="133926.23">28101 7312 165 0,'3'-14'338'16,"-3"-1"24"-16,-3 1 11 0,2 4-98 0,1 2-122 16,-3 4-66-16,2 4-40 0,-1 6-22 15,-1 4-9-15,-1 7-7 0,2 5-2 0,-2 5-4 16,0 7 4-16,0 7 7 0,-2 9 4 0,-1 4 3 15,-2 5 6-15,2 3 3 0,-2 2-2 16,1 0-5-16,0 3-4 0,0-1-2 0,0 1-3 16,2-2-3-16,2 0 0 0,-1-3-4 0,1-3 1 15,0 0-2-15,4-8 2 0,-2-2-3 16,2-4-4-16,0-4-8 0,2-7-12 0,1-3-17 15,-1-8-20-15,2-5-18 0,0-4-47 0,-6-7-139 16,2-7-66-16,-3-7-25 0,0-9-5 0,2-7 8 16</inkml:trace>
  <inkml:trace contextRef="#ctx0" brushRef="#br0" timeOffset="134175.82">27631 7260 243 0,'6'-13'322'0,"5"1"15"0,1 2-6 0,5 0-126 16,0 1-84-16,5 2-42 0,3 0-18 16,7 1-5-16,3 0-2 0,3 3-3 0,6 0-2 15,1-1 1-15,5 1-1 0,2-1-6 0,5 1-5 16,-2 0-3-16,-1 1-5 0,-2 0-10 15,-4 2-15-15,-5 0-19 0,-5 0-29 0,-5 4-35 16,-10 2-118-16,-6-2-116 0,-9 2-54 0,-8 0-20 16,-1 1 7-16,-7-1 24 0</inkml:trace>
  <inkml:trace contextRef="#ctx0" brushRef="#br0" timeOffset="137358.24">28611 7949 112 0,'-3'-2'338'0,"0"-3"35"0,0-2 24 16,0 1-56-16,2-1-111 0,0 3-61 15,0-2-31-15,1 2-21 0,0-2-14 0,0 3-13 16,0 2-15-16,1-1-17 0,4 0-8 0,3 1-2 15,4-2-2-15,4 2-2 0,4-1 2 0,1 2 1 16,3 2 0-16,4-1-4 0,4 2-2 0,1 0-2 16,5 0 3-16,1 2 3 0,4-1-1 15,2 0 0-15,3-1 2 0,1 0 1 0,-1-3-3 16,1 0-3-16,-2 0-6 0,-2 0-5 0,-4 0-6 15,-4-3-8-15,-4 2-4 0,-3 1-5 16,-6 0-1-16,-3 0 3 0,-7 0-3 0,-1-2-2 16,-3 0 3-16,-3 2-1 0,-3 0 0 0,-2 2-7 15,0 0 0-15,-2-2-7 0,-3 1-22 16,-2 2-21-16,-6 1-26 0,0-2-31 0,-3 3-37 15,-2 1-37-15,2 1-37 0,-2 0-117 0,-1-2-102 16,1-5-39-16,3-3 1 0,6-4 29 0,0-3 42 16</inkml:trace>
  <inkml:trace contextRef="#ctx0" brushRef="#br0" timeOffset="141445.44">29945 6843 62 0,'-3'-4'296'0,"1"0"23"0,-1 0-1 0,1-2-57 16,-2-1-80-16,0 1-69 0,0-1-26 0,-1 0-9 15,0-2 3-15,2-1 3 0,-1-2 4 0,1 0 2 16,-2 0 1-16,2-3-2 0,0-1-4 0,1 3-4 16,-1 0-7-16,3 1-9 0,0 1-12 15,0 3-9-15,0 2-11 0,3 6-6 0,-1 0-6 16,3-2-4-16,1 2-4 0,4-8-1 0,4 1-5 15,-2 0-2-15,6 4-1 0,-2-1 0 0,5 1-1 16,0 3 1-16,4 3 1 0,-1 1 1 0,0 2-2 16,1 1 0-16,-1 5 0 0,-1 1-4 15,-1 4 1-15,-1 0 1 0,-2 3 3 0,-2 1-2 16,-3 3-1-16,-2 1 1 0,-4 3-2 0,-4-1-4 15,-4 3-2-15,-4 0-2 0,-4 2-3 0,-7 0-3 16,-5 4-7-16,-4-1-7 0,-8 1-11 0,-4 2-7 16,-5-1-3-16,-1 1 0 0,-3-3 7 0,1-4 6 15,1-1 11-15,1-5 9 0,3-4 7 16,7-2 4-16,4-4 3 0,6-1 1 0,4-4-1 15,4-3-1-15,6 1-2 0,2-6-2 0,4 0 0 16,3 0-1-16,6-4 2 0,5 0 2 0,5 0 0 16,4-4 1-16,2 1 0 0,3 1 3 15,1-2 0-15,2-2 5 0,2 2 3 0,-1 2 5 16,1-1 1-16,4 0 0 0,-1 1 0 0,2 2-2 15,1 0-2-15,-1 2-2 0,0 0-2 0,-1 2 1 16,-2 0-5-16,-3 4-5 0,-2 0-13 0,-4 4-20 16,-3 0-31-16,-3 0-36 0,-8 2-97 0,-2 1-129 15,-6-3-59-15,-5-3-18 0,-6 2 9 0,-2-2 27 16</inkml:trace>
  <inkml:trace contextRef="#ctx0" brushRef="#br0" timeOffset="141695.04">29847 7835 2 0,'-12'12'370'0,"3"-5"38"0,3-2 19 15,0-1 12-15,4-4-164 0,6 0-117 0,0 0-62 16,6 0-33-16,5 0-13 0,5 0-6 0,5-2-5 15,3 0-3-15,5-2-5 0,1 2-8 0,2-2 0 16,2 2-3-16,-1 0-4 0,3 1-2 0,-2 1-3 16,0 0 0-16,0 1-14 0,-2 5-18 0,-3 0-29 15,-2 4-35-15,-3 0-43 0,-9 0-168 0,-5 2-91 16,-5-1-34-16,-8 1-2 0,-2-2 19 0</inkml:trace>
  <inkml:trace contextRef="#ctx0" brushRef="#br0" timeOffset="142178.64">29987 8267 78 0,'-7'2'348'0,"5"-4"34"0,0 2 18 0,2-4-46 16,4-2-137-16,4 2-90 0,3-4-49 0,3 1-28 15,2-2-14-15,4 2-6 0,2-1 1 0,2 2 0 16,2-2 1-16,2 2 0 0,-1-1-1 0,0 3-3 15,-1 0-3-15,-3 2-3 0,-1 2-5 0,-1 0-4 16,-3 2-2-16,0 3-1 0,-4 1-2 0,-1 3 0 16,-4 0-1-16,-1 1 2 0,-3 4 0 15,-1 3 0-15,-1 3 0 0,-6 1-1 0,-1 1 6 16,-1 1-2-16,-3 1-2 0,-1 0-2 0,-6 1 1 15,0 1-1-15,-2 1-7 0,0-1 3 0,-2 1 0 16,1 0-1-16,0-1-1 0,1-4-1 0,4-1 0 16,0 1-1-16,3-1 0 0,2-4 0 0,3 0 0 15,1-2 2-15,0-1-1 0,4-1 0 0,0-1 1 16,3 0 0-16,1-2 1 0,0 0-1 0,4 0-1 15,0 0 2-15,2-1-1 0,-3 1-1 0,1 0 1 16,0-3 1-16,1 2 3 0,-2-3 1 0,-1 1-1 16,0-1 1-16,-2 0 0 0,-2-2 0 15,-1 2-1-15,-1-2 4 0,-1 3 5 0,-2-1 6 16,-4 3 5-16,-3 2 2 0,-3 1 1 0,-1 1 5 15,-5 1-6-15,0 0-8 0,-3 0-5 0,-2 2-5 16,-1-3-4-16,-1-1-9 0,-2 2 1 0,2-2-1 16,2-1-1-16,3-3-4 0,6 0-2 0,-1-2-8 15,5-4-12-15,2-1-25 0,0-2-37 16,4-5-43-16,5-4-77 0,2-12-146 0,10-7-68 15,1-6-19-15,7-10 15 0,5-1 36 0</inkml:trace>
  <inkml:trace contextRef="#ctx0" brushRef="#br0" timeOffset="142537.45">30972 6998 56 0,'4'-15'319'16,"1"-1"28"-16,0 2 16 0,2 4-53 0,0-2-117 16,1 3-76-16,0-1-38 0,-2 2-22 15,2 2-12-15,-3 0-6 0,1 3-4 0,-1 1-1 16,1 2-2-16,-2 2 3 0,0 3 1 0,1 1 0 15,-3 6 5-15,0 4-4 0,-2 3-4 0,-2 4-1 16,0 6 0-16,-3 6-2 0,-2 4-3 0,3 3-1 16,-7 6-2-16,2 3-6 0,-3 4-5 0,1 1 1 15,0 5-2-15,0-2-1 0,0 4 2 0,-2-2 0 16,2-1 2-16,0-2-1 0,0-1-2 0,0-2-3 15,-1-3-2-15,4-4 0 0,0-3-2 0,0-3-4 16,0-6-8-16,1-3-11 0,2-4-16 0,1-5-20 16,1-4-26-16,3-4-24 0,2-5-14 15,-1-3-67-15,-1-4-129 0,3-8-54 0,2-4-15 16,1-5 4-16,4-5 10 0</inkml:trace>
  <inkml:trace contextRef="#ctx0" brushRef="#br0" timeOffset="142833.85">31187 7363 112 0,'4'-10'345'0,"-1"-4"28"16,-1 0 18-16,1 3-63 0,0 1-131 0,-1 2-81 16,2 1-46-16,0 4-26 0,1 4-13 15,1 4-8-15,-1 2-3 0,1 6-2 0,-2-3-1 16,1 9-1-16,-3 7-2 0,0 6 3 0,-2 4 3 15,0 6 3-15,0 3 4 0,-2 2-2 0,-1 2 3 16,-1 3 0-16,1 0 0 0,-1 3-1 0,-1-3-2 16,-1-1-1-16,1 1-2 0,-2-1-4 0,3-5-5 15,-2-2-3-15,-1-2-1 0,1-3-3 0,1-4 0 16,-1-2-2-16,2-6 2 0,1-3-6 0,0-1-7 15,0-5-17-15,2-3-21 0,1-3-25 0,1-4-33 16,-2-4-102-16,0-8-126 0,-3-6-56 0,-1-5-17 16,0-5 6-16,2-1 19 0</inkml:trace>
  <inkml:trace contextRef="#ctx0" brushRef="#br0" timeOffset="143083.45">31022 6935 33 0,'-3'-20'358'0,"1"-1"37"0,1 0 20 16,1 1-4-16,3 6-168 0,0 0-101 0,5 4-55 16,1 0-34-16,5 3-17 0,3-1-10 15,2 4-2-15,3 2-5 0,4 2-5 0,1 2-5 16,4 1-1-16,2 2-2 0,-1 1-4 0,4 2 0 15,0 2-2-15,1 0-1 0,0 0-1 0,0 3-2 16,-3-1-9-16,0 4-15 0,-4 1-22 0,-1 1-28 16,-5 0-78-16,-3-3-139 0,-6 1-66 0,-7-2-25 15,1-2 2-15,-4 3 17 0</inkml:trace>
  <inkml:trace contextRef="#ctx0" brushRef="#br0" timeOffset="143364.25">31527 7877 298 0,'0'0'385'0,"3"-4"24"15,1 0 14-15,1-2-139 0,2 2-114 0,1-1-62 16,1-2-38-16,3 2-21 0,4 1-13 0,4-2-11 16,3 3-8-16,2-1-9 0,4 1-4 0,-1-1-4 15,2 1-3-15,0 2 1 0,3 1 1 0,-2 0-3 16,-1 1-7-16,-1 2-13 0,-1 3-19 0,-1 2-26 15,-3 1-29-15,-3 1-88 0,-2-4-117 0,-7 0-56 16,-6 5-14-16,-4-1 5 0,-4 4 19 0</inkml:trace>
  <inkml:trace contextRef="#ctx0" brushRef="#br0" timeOffset="143567.04">31596 8234 133 0,'-5'7'368'0,"5"-4"33"0,0-2 18 15,3-1-57-15,3-1-130 0,5-2-87 0,6-3-48 16,2 3-26-16,4-4-11 0,4 4-12 0,5-4-9 15,4 2-6-15,-1 1-4 0,5-2-4 0,-1 4-2 16,2-2-2-16,-2 0-2 0,-2 1-3 0,-1 2-4 16,-2-1-8-16,-5 2-16 0,-4 2-24 15,-3-1-29-15,-4 1-39 0,-5-1-73 0,-8-2-150 0,-5 1-69 16,-8-2-24-16,-5 2 7 0,-4 2 24 0</inkml:trace>
  <inkml:trace contextRef="#ctx0" brushRef="#br0" timeOffset="146390.65">32693 6851 280 0,'1'-22'324'0,"-2"-2"21"16,-2 2-30-16,3-2-103 0,0 3-70 15,0-2-31-15,0 2-12 0,0 1-4 0,3-1 2 16,-2 2 3-16,0-1 0 0,1 2-1 0,-1-1-2 0,0 2-2 15,1 2-3-15,-2 2-6 0,2 3-5 0,-2 2-9 16,0 2-16-16,2 0-9 0,-2 3-15 0,0 2-11 16,0 1-10-16,-2 2-7 0,0 6 0 0,0 13-4 15,0 3 1-15,-2 3-3 0,-3 7 0 0,1-4 0 16,-1 6-2-16,-1 6 0 0,-1-1 0 0,0 8 1 15,2 2-1-15,-4 4-1 0,5 4 1 0,2-1-3 16,-1 3 0-16,4-2 0 0,-2 1 0 0,3 2 3 16,3 0 2-16,-3-2 1 0,3-2-5 0,1-3-6 15,-2-4-5-15,2-2-18 0,-1-6-24 0,5-2-22 16,-5-6-29-16,3-3-29 0,1-6-33 0,1-5-124 15,-2-6-91-15,1-5-35 0,0-4 2 0,2-6 20 16,0-3 32-16</inkml:trace>
  <inkml:trace contextRef="#ctx0" brushRef="#br0" timeOffset="146609.04">32513 7663 200 0,'-16'-2'380'0,"2"-4"37"0,1 0 27 0,2 1-84 15,4 0-126-15,-1 1-78 0,6 1-47 0,0 2-28 16,4-1-18-16,4 2-9 0,4 0-4 0,3 2-1 15,5 1 0-15,5 1-10 0,0 0-8 0,5 1-9 16,1 1-8-16,2-2-6 0,3 2-7 0,2 1 2 0,-2 2-3 16,-1-1-4-16,-1 3-9 0,-2-1-15 15,-3 0-21-15,-1 3-25 0,-5 0-33 0,-1 4-35 16,-4-1-93-16,-4 0-122 0,-3-1-52 0,-7-1-13 0,-1 2 14 15,-2-1 28-15</inkml:trace>
  <inkml:trace contextRef="#ctx0" brushRef="#br0" timeOffset="147123.85">32512 8429 82 0,'0'0'356'0,"0"-1"39"0,0-3 25 0,1 2-38 16,2-4-127-16,0 0-89 0,0 2-49 0,4-2-33 0,-1 4-18 15,3-3-14-15,0 1-9 0,-1 2-7 0,7 1-8 16,0 1-5-16,7 1-4 0,-1 1-4 0,2 2-1 16,1-1-2-16,0 3-2 0,0 0-2 0,-3 2-3 15,-1 4-2-15,-3 1-1 0,-4 7 1 0,-2 2 1 16,-2 1-1-16,-3 3 0 0,-4-3 1 0,-6 5-1 15,-5-1 0-15,-2 2-1 0,-6 1 1 0,-2-1-3 16,-4-2 0-16,-2 1-1 0,-1-4 2 0,-1-1 2 16,1-1-1-16,-1-2 4 0,2 1-1 0,1-4 0 15,4 2-3-15,0-2-3 0,4-1 1 0,2-3 0 16,2 1 1-16,4 0-3 0,1-1 2 0,5-2 1 15,2 1 0-15,2-3-2 0,5 2-2 0,1-1 1 0,1 0-3 16,2 0 1-16,2 0-1 0,0 0 2 0,0-2 2 16,1 1 0-16,-1-1 1 0,-1 0 1 15,0 2 0-15,0-3 0 0,-1 2-1 0,-2 1 2 0,0-1 1 16,-2 1 4-16,-2 0 3 0,-1 0 7 0,-1 2 5 15,-3 1 6-15,0 0 0 0,-1 3 7 0,-4-2 7 16,-2 2 3-16,-4 0 2 0,-2 1 2 0,-3 1 4 16,-4-1-1-16,-3 1-3 0,-1-2-7 0,-1 1-4 15,-3-1-7-15,0-4-8 0,-1 2-9 0,1-2-4 16,2-2-3-16,1-1-2 0,1-3-2 0,3-2-3 15,3 0-7-15,4-4-15 0,-1-4-25 0,6-4-26 16,1-2-33-16,6-4-41 0,4-5-40 0,1-7-67 16,5-5-142-16,4-6-59 0,4-4-15 0,5-8 20 15,2-6 35-15</inkml:trace>
  <inkml:trace contextRef="#ctx0" brushRef="#br0" timeOffset="147498.25">33204 7555 92 0,'10'-21'317'0,"2"-3"24"15,-2 1 14-15,2 3-70 0,-1 0-116 0,1 4-63 16,1 0-35-16,-2 3-16 0,0 1-8 0,-1 2-5 0,1 4 0 15,-2 1-3-15,0 3-1 0,-1-2 1 0,-1 4-1 16,0 0 0-16,0 4-2 0,0 3 0 0,-1 3-3 16,-2 5-1-16,0 4-2 0,-3 8 4 0,-1 5 5 15,-1 6 2-15,-2 6 1 0,0 5 2 0,1 2 4 16,-1 4-2-16,-1 4-5 0,1-1-2 0,-2 1-2 15,0 4-4-15,1-1-5 0,0 2-6 0,0-1-2 16,-2-5-3-16,1 1-5 0,-2-2-2 0,2-3-4 16,0 1 1-16,1-1-4 0,0-4 2 0,-2-2-1 15,1-7 0-15,-1 0-4 0,3-6-9 0,-4-5-11 16,6-5-19-16,-2-4-21 0,0-1-28 0,1-4-29 15,2-6-30-15,0-4-74 0,1-10-130 0,1-6-57 16,1-5-14-16,3-5 11 0,-1 2 26 0</inkml:trace>
  <inkml:trace contextRef="#ctx0" brushRef="#br0" timeOffset="147794.65">33608 7774 145 0,'0'-19'336'0,"0"-1"28"16,0 3 20-16,2-1-88 0,-1 5-113 0,1 3-66 15,-2 2-40-15,0 2-28 0,3 4-14 0,-3 2-7 16,2 2-7-16,-1 5-4 0,-1 3 1 0,-1 6 6 0,-1 3 2 16,-1 7 5-16,-2 3 4 0,2 7 2 15,-3 2 5-15,1 4 0 0,-1 4 0 0,-1 1-5 16,1 3-1-16,1 4-4 0,0-2-7 0,1 3-3 0,-2 0-5 15,2 0-3-15,1-1-4 0,5 0-2 0,-1-3-3 16,2-2-1-16,-2-3-2 0,-1 2-2 0,3-5 1 16,-2-4-1-16,1-5-7 0,-2-13-8 0,0-3-7 15,0-2-14-15,0-5-13 0,-2-5-21 0,1-2-26 16,1-8-28-16,-3-3-108 0,-1-13-104 0,0-2-51 15,-2-5-9-15,-1-4 12 0,-2-1 29 0</inkml:trace>
  <inkml:trace contextRef="#ctx0" brushRef="#br0" timeOffset="148028.66">33272 7222 309 0,'3'-14'362'0,"1"2"17"16,1 3 1-16,2 1-137 0,2 3-87 0,4 0-42 15,1 3-19-15,3-2-9 0,2 4-5 0,5 0-9 16,2 4-12-16,2-1-14 0,7 4-14 0,0-1-10 16,2 0-8-16,5 3-6 0,-1-1-5 0,0 0-3 15,-3 0-2-15,-5 1-1 0,-9-1-1 0,-4 2-8 16,-3 0-17-16,-5 1-29 0,-3 3-41 0,0 0-87 0,-2-4-141 15,-2 0-65-15,-1-3-21 0,0-1 7 0,-2-2 31 16</inkml:trace>
  <inkml:trace contextRef="#ctx0" brushRef="#br0" timeOffset="155735.07">3820 9860 162 0,'-2'-12'330'0,"-2"-1"23"0,-2 2 17 0,2 5-104 16,-2 0-100-16,5 2-57 0,-2 0-29 0,3-1-16 15,-4 2-12-15,2 1-9 0,2 1-7 0,-2 1-8 16,0 0-8-16,-1 3-5 0,2 1-1 15,1 4 0-15,0 2 0 0,1 0 5 0,1 6 2 16,-1 3 1-16,-1 2 0 0,0 5 4 0,-1 3 1 16,-1 3-1-16,1 3 0 0,-1 4 3 0,-1 5-1 15,-1 2-4-15,0 6 0 0,1 0 1 0,-2 6-1 16,1 4 0-16,0 1-3 0,0 4 2 0,0 1-3 15,-1 3-5-15,2 0-2 0,2 1-4 0,1-1-2 16,0-3-2-16,3-5-2 0,1-4-1 0,4-8-1 16,0-2 0-16,0-10-2 0,2-6 1 0,1-5 0 15,1-9 0-15,6-6-2 0,1-7 0 0,4-9 0 16,1-7 1-16,5-5 1 0,1-11 1 15,2-7 3-15,1-5 1 0,1-4 2 0,-1-7-1 16,-1-2-2-16,0-4-1 0,-3-6-1 0,-1-2-2 16,-6-4-1-16,0-3-2 0,-6-1 0 0,-3-3-4 15,-7 3-1-15,-1 0 2 0,-5 6 0 16,-3 3 3-16,-3 5 4 0,-5 2 13 0,1 3 7 15,-6 4 8-15,2 5 3 0,-3 8 2 0,-1 1-1 16,-1 7-8-16,-1 4-9 0,1 4-7 16,-1 8-6-16,0 5-4 0,-1 4-5 0,-1 4-3 15,2 4-5-15,1 4-9 0,-1 4-10 0,5 2-14 16,0 3-19-16,4 4-24 0,4-1-28 0,4 1-30 15,-4-1-72-15,1-2-123 0,-1-1-54 0,-1-3-11 16,1 1 14-16,1 1 28 0</inkml:trace>
  <inkml:trace contextRef="#ctx0" brushRef="#br0" timeOffset="155953.47">3848 10339 324 0,'-9'3'403'0,"-3"-3"31"15,3-1 24-15,-1-1-141 0,3 1-108 0,1-2-67 16,2 2-41-16,1-1-28 0,3 2-22 0,2 0-17 15,3 0-13-15,7 0-8 0,3 0-7 0,6 0-4 16,5 0 0-16,5 0 0 0,4 0 1 0,3-4-1 16,4 4 5-16,4-4 0 0,3-2 2 0,2 0-5 15,2 0-13-15,1-1-22 0,0 1-41 16,0-3-51-16,-6 2-162 0,-6 1-106 0,-2 0-46 15,-5 4-12-15,2-4 25 0,-5 3 39 0</inkml:trace>
  <inkml:trace contextRef="#ctx0" brushRef="#br0" timeOffset="156187.47">4945 10573 251 0,'-3'-2'398'15,"1"-4"33"-15,-1-2 22 0,0-1-99 0,3-1-138 16,0 0-76-16,1-2-48 0,5 0-27 15,3-2-20-15,3 1-13 0,6-1-7 0,4-1-10 16,6-1-7-16,5 2-11 0,4 0 1 0,2 3 0 16,-1 1-2-16,0 0-2 0,-1 6-7 0,-4 2-8 15,-3 0-26-15,-4 4-26 0,-3 4-29 0,-4 0-44 16,-7 8-135-16,-5 1-80 0,-6 1-31 15,-6 8-1-15,-4 1 14 0</inkml:trace>
  <inkml:trace contextRef="#ctx0" brushRef="#br0" timeOffset="156374.67">5016 10926 160 0,'-4'2'363'0,"-1"-6"26"16,1-2 16-16,4-3-73 0,4-1-133 0,1-2-74 16,3-2-34-16,2 0-16 0,3-1-8 0,2-1-5 15,2 3-7-15,3-3-10 0,1 0-13 0,4 2-9 16,3-1-9-16,1 3-6 0,2-2-5 15,0 4-3-15,-1 4-3 0,-1 3-16 0,1 3-22 16,-1 3-31-16,-4 1-54 0,-3 6-169 0,-5-1-84 16,-5 1-36-16,-6 4-3 0,2-2 20 0</inkml:trace>
  <inkml:trace contextRef="#ctx0" brushRef="#br0" timeOffset="157591.47">6235 9993 65 0,'7'-44'299'0,"-3"-1"27"0,1 1 21 15,-2 0-65-15,-1 5-98 0,1 1-50 0,0 5-27 16,0 4-13-16,0 6-9 0,-1 3-5 0,2 4-6 16,-2 2-7-16,0 6-10 0,-1 1-12 0,0 5-12 15,2 2-6-15,-2 2-3 0,4 5 1 0,-2 6 4 16,1 6 2-16,0 4 5 0,2 6-4 15,1 9-7-15,-1 4-4 0,-2 4-5 0,1 3-2 16,2 5-5-16,-2 2 1 0,0 3 0 0,1 1 1 16,-1 0-1-16,-2-1-1 0,3-2 1 15,-2-1-1-15,0-1-5 0,0-2-9 0,0-4-16 16,-2-2-24-16,2-4-33 0,0-6-40 0,-3-5-81 15,-2-12-141-15,-3-5-67 0,-2-5-19 16,1 0 9-16,-2-4 27 0</inkml:trace>
  <inkml:trace contextRef="#ctx0" brushRef="#br0" timeOffset="157794.26">6137 10597 315 0,'-11'2'434'16,"2"-4"33"-16,0-1 21 0,2-1-115 0,2 3-148 15,2-1-91-15,1 2-55 0,4-4-31 0,3 2-16 16,3-2-11-16,7 0-6 0,4 0-1 15,3-1-1-15,7 0-3 0,2 0-4 0,6 0 1 16,-1-2-3-16,2 0-8 0,2 0-16 0,-1 3-24 16,2-2-36-16,-1 4-43 0,-4 1-85 0,-3-4-141 15,-5 5-67-15,-6 5-18 0,-4 0 13 16,-4 9 32-16</inkml:trace>
  <inkml:trace contextRef="#ctx0" brushRef="#br0" timeOffset="158293.47">6242 11159 162 0,'-14'5'381'0,"4"-6"31"0,0-5 18 16,3 0-54-16,3-1-161 0,2-1-90 0,4-2-51 16,2-1-24-16,3-1-19 0,1-2-11 0,4-2-2 15,6 2-4-15,1-3 0 0,7 1-5 0,2-1 0 16,2 4-2-16,1 0 0 0,0 3-4 15,-2 4-2-15,0 4 2 0,-2 4 0 0,-1 4 0 16,-6 2-2-16,0 5 1 0,-3 3 1 0,-4 6 0 16,-2 0 1-16,-2 3 1 0,-3 4 0 0,-5-1 2 15,-2 1 1-15,-3 3 3 0,-3-1 3 16,-3 2 0-16,-2 0 1 0,-3 1 1 0,-1-1-2 15,-1 0-2-15,2-1-4 0,-3 0-2 0,3-3-1 16,0-1-3-16,5-5-1 0,0-2-2 16,3-1-1-16,4-2 0 0,0 0-5 0,6-5-1 15,0 1-3-15,4-5 2 0,3-1 1 0,0 0 0 16,5-2 3-16,0 2 3 0,3-2 2 15,-3 1 2-15,3-1 0 0,0 1-2 0,-1-2 1 16,-2 2 0-16,-1-1 1 0,-2-3 2 0,0 3 1 16,-3-2 3-16,0 2 3 0,-4-1 3 0,-1 0 5 15,0 0 5-15,-4 1 7 0,-4 2 8 0,-1 6 7 16,-4-2 7-16,-3 3 3 0,-3 3 1 15,-4-1 0-15,-3 4-8 0,-4-2-5 0,-2 2-8 16,0 1-9-16,-1-2-8 0,2-1-7 0,-1-3-2 16,3-3-5-16,1-1-6 0,3-4-10 15,4-2-18-15,1-6-27 0,3-4-39 0,3-4-47 16,6-7-51-16,-1-5-177 0,4-10-81 0,4-9-26 15,-1-8 7-15,7-13 34 0</inkml:trace>
  <inkml:trace contextRef="#ctx0" brushRef="#br0" timeOffset="158839.47">6998 10483 46 0,'0'-6'408'0,"-1"-6"53"0,-1-1 33 0,-1 0 24 16,2 2-176-16,1-1-123 0,1 2-81 0,2 1-50 16,0 1-32-16,2 2-22 0,2 0-16 0,-2 2-8 15,2 2-6-15,-2 0-9 0,3 4-21 0,-1 4-35 16,-1 0-55-16,-8 7-139 0,-2 0-138 15,-8 0-67-15,-5-1-19 0,-1-5 11 0,0-4 45 16</inkml:trace>
  <inkml:trace contextRef="#ctx0" brushRef="#br0" timeOffset="162396.28">7254 10010 206 0,'-3'-21'353'0,"-1"-1"27"0,1 4 20 15,0 3-108-15,1 3-110 0,0 2-63 16,1 2-38-16,0 3-20 0,1 3-10 0,0 13-7 15,1 3-1-15,0 6 3 0,2 5 2 0,1 1 1 16,-3 3-3-16,2 6-2 0,0 5-6 16,0 4-2-16,-2 2-5 0,1 2-7 0,-1 1-3 15,1 1-3-15,-2 3-3 0,0-2-3 0,-2 0-1 16,1 2-2-16,-2-5-1 0,-1 0-3 15,-1-5 0-15,4-4-5 0,-3-2-6 0,3-4-8 16,1-5-12-16,0-2-19 0,1-6-22 0,3-7-17 16,0-3-26-16,6-10-41 0,0-4-151 0,2-9-75 15,4-9-26-15,0-6-6 0,6-5 16 0</inkml:trace>
  <inkml:trace contextRef="#ctx0" brushRef="#br0" timeOffset="163269.88">7738 10238 183 0,'4'-6'415'0,"-4"-4"37"16,-4 4 22-16,0 0-48 0,0 2-168 0,-1 2-102 15,0 4-58-15,-3 4-33 0,0 8-17 0,0 4-10 16,0 3-6-16,-3 4-4 0,3 3-3 16,0 6-5-16,-1 3-5 0,2 2-2 0,2 0-1 15,-2 0-4-15,3 0-2 0,0 3 0 0,4-3 0 16,3-1-2-16,2-2-2 0,2-1 1 15,3-5-3-15,1-5 0 0,3-3-1 0,3-6-1 16,-1-2 0-16,4-5-2 0,-1-6 2 0,2-5-2 16,0-5 1-16,0-4 0 0,2-3-5 0,-2-3 0 15,-1-5-3-15,-4-4-4 0,-2-3 0 0,-3-3-5 16,-3-3-1-16,-3 0 1 0,-2-2 1 15,-7-1 3-15,-3-2 2 0,-3 0 4 0,-7 3 5 16,1-2 2-16,-6 1 3 0,-2 1 2 0,-2 3 3 16,-1-1 2-16,-2 2 3 0,-2 1 3 15,1 1 1-15,0 0 4 0,1 3 2 0,3 1 0 16,-1 2-1-16,2 1-1 0,3 3 0 0,7 1-4 15,3 0-2-15,1 2-4 0,4 1-3 16,6-5-2-16,-2 1-3 0,7-1 0 0,4-1-3 16,4-2 0-16,1 0-5 0,3 1 0 0,2-2-4 15,2 1-4-15,1 0 0 0,1 2 2 0,0 1 1 16,2 1 4-16,-1-1 2 0,2 3 2 15,1-1 2-15,2 4-1 0,0 0-1 0,0 3 1 16,0 1 0-16,-4 6 0 0,-1 2-3 0,-1 7-1 16,-2 1 1-16,-3 7-1 0,-2 3 2 0,-3 6-2 15,-4 7 1-15,-2 4-1 0,-4 7 2 16,0 3-2-16,-2 6-2 0,-2 4 3 0,2 0 6 15,-2 4 1-15,0 0 1 0,-1-3 4 0,1 0 2 16,0-1-2-16,2-5 1 0,0-1 1 16,2-3-1-16,0-4-1 0,3-2-1 0,-1-4 1 15,2-3-1-15,0-3-2 0,2-5 1 0,3-7-1 16,0-2 2-16,2-2-1 0,3-5 0 15,1 0-2-15,0-4-3 0,5-2-1 0,-1-4-4 16,-1-2 1-16,0-1 0 0,-3 0 2 0,0 0-1 16,-3 0 1-16,-1 2 1 0,0 1 1 0,-5 2-2 15,2 1-1-15,-4 4 1 0,1 2 2 0,-2 5 2 16,2 4 1-16,-2 6 5 0,-2 4 2 15,0 3 3-15,-2 6 0 0,0 3-6 0,0 2 2 16,0 1 1-16,-1 3 0 0,2 1 0 0,1-2-2 16,1 2 5-16,2-1-3 0,1-6-3 15,0 0-3-15,0-7 0 0,3-5 2 0,-2-5 0 16,5-2-1-16,0-6 0 0,2-5 1 0,2-7 0 15,1-5-1-15,0-5 0 0,1-4-1 16,1-4-1-16,-2-5 1 0,0-4-1 0,-2-3-1 16,-2-1 0-16,-2-6-1 0,-4-3 0 0,-4 0-2 15,-4-2 1-15,-4-1 2 0,-4 2 6 0,-4-2 6 16,-2 0 5-16,-2 3 8 0,-2 5 4 15,-6 0 3-15,0 4-2 0,-3 4-5 0,0 4-5 16,-3 5-5-16,0 5-6 0,0 7-6 0,-2 5-10 16,0 4-10-16,3 5-16 0,2 4-19 0,3 4-30 15,7 1-38-15,1 1-43 0,0 2-80 0,4-4-128 16,4-1-58-16,1-3-13 0,9-2 20 15,4-2 38-15</inkml:trace>
  <inkml:trace contextRef="#ctx0" brushRef="#br0" timeOffset="163535.07">9062 10412 141 0,'-15'-2'386'0,"1"-4"42"0,2-1 27 15,1 0-43-15,2 1-149 0,3 3-94 0,2 1-58 16,3 0-39-16,1-2-25 0,3 2-18 0,4-2-14 16,6 0-4-16,3-2-5 0,5 3-2 0,4 0-3 15,3 1-1-15,1 1 0 0,-1 1-1 0,2 0-4 16,-2 3-9-16,-2 1-15 0,-2 4-22 15,-6 2-25-15,-3 1-30 0,-4 2-46 0,-6 5-152 16,-7-1-72-16,-5 3-25 0,-5 1 1 0,-4 0 20 16</inkml:trace>
  <inkml:trace contextRef="#ctx0" brushRef="#br0" timeOffset="163706.68">8960 10863 353 0,'-15'18'412'0,"4"-5"26"16,3-3 12-16,4-2-153 0,4-2-125 16,0-4-62-16,6 2-40 0,3-4-17 0,6-2-8 15,2-2-3-15,5-4-8 0,3 1-5 0,6-6-8 16,-1 2-7-16,1-3-6 0,1 0-6 15,-1 1-4-15,-2-1-16 0,-2 2-25 0,-6 3-36 16,3 0-41-16,-7 2-155 0,-4 3-102 0,-3-2-43 16,-5 2-5-16,0 0 17 0,-5-1 35 0</inkml:trace>
  <inkml:trace contextRef="#ctx0" brushRef="#br0" timeOffset="164923.48">8707 9626 1 0,'-3'-4'318'0,"3"-4"37"0,-1 2 23 16,-1 0-25-16,-1 3-104 0,2 1-88 0,-1 1-53 16,0-1-34-16,2 2-22 0,-2 3-19 0,0 4-14 15,-1 1-6-15,1 4-6 0,1 2-2 16,-2 1-1-16,2 1-1 0,0 2-3 0,1 1 0 15,0-1 1-15,0 0 0 0,1 1-1 0,3-3 1 16,-1-3 2-16,1-1-2 0,3-2-1 16,3 0 2-16,-2-6 2 0,4-4 1 0,4-4-1 15,1-4 2-15,3-4 1 0,0-3-1 0,-3-1-3 16,1-2 2-16,-5-3 1 0,3-1-2 15,-5 2 6-15,-2 1 6 0,0 1 8 0,-4 0 8 16,-1 5 6-16,-2-1 6 0,-4 2 0 0,0 3-6 16,-4 2-16-16,-4 4-6 0,-2 3-6 0,-7 3-10 15,-1 7-14-15,-2 6-14 0,-1 2-15 0,3 3-30 16,2 3-38-16,-2 1-108 0,4-1-117 15,3-1-56-15,1-3-15 0,9-4 10 0,4-6 28 16</inkml:trace>
  <inkml:trace contextRef="#ctx0" brushRef="#br0" timeOffset="166530.29">10105 9842 57 0,'-9'-20'342'0,"1"-2"33"16,-4 5 21-16,0 1-26 0,-4 3-144 15,4 4-84-15,-4 6-51 0,0 5-29 0,-2 7-20 16,-1 5-14-16,-2 9-6 0,-1 9-1 0,0 6 0 15,1 4 2-15,-1 7 2 0,2 4 3 16,4 6-2-16,1 4-2 0,3 4-4 0,1 1-1 16,-1 3-4-16,4 0-1 0,3-3-2 0,3 0-2 15,4-3-3-15,2-2-1 0,4-4-1 0,3-4-3 16,3-4-1-16,3-4-1 0,0-4-2 15,5-6-4-15,0-6-2 0,0-3-2 0,1-8 1 16,1-6 0-16,0-5 4 0,0-6 1 0,2-6 4 16,-2-6 1-16,2-4-2 0,-5-6 1 0,-1-1 0 15,-4-1 2-15,-2-1-1 0,-4-1 0 16,-3-1 6-16,-2 1 2 0,-3 0 3 0,-4 1 7 15,-3 0 6-15,-1 1 7 0,-5 3 1 0,-3 1 0 16,-2 4-5-16,-4 6-6 0,-1 5-6 16,-3 4-5-16,-2 3-3 0,3 3-2 0,-2 6 2 15,1 2-2-15,2 1 0 0,2 1 0 0,3 2-4 16,5 1 3-16,3-1-11 0,4-3-9 15,3 1-6-15,5-2-10 0,6-2-7 0,3-7-12 16,7-3-4-16,5-6-2 0,5-4-10 0,4-6-8 16,6-5-9-16,-1-1-5 0,2-3 1 0,0 1 5 15,1-1 12-15,-2-3 16 0,-3 0 17 0,-3 1 15 16,-2 0 14-16,-4-1 11 0,-1 3 11 15,-5 1 12-15,-4 4 15 0,-1 1 14 0,-7 5 13 16,-2 0 11-16,2 0 5 0,-4 4 0 0,-3 2-11 16,-2 2-12-16,-2 4-17 0,-5 4-15 15,-1 2-13-15,-1 4-9 0,-2 4 0 0,-2 3-3 16,1 4 0-16,0 1 1 0,1 4-1 0,2 1 0 15,1 0 1-15,2 1-1 0,4-2 1 16,2 2-2-16,2 0 2 0,4-2-1 0,3 1-1 16,2-2 7-16,2-3-6 0,4-5 2 0,3-3 0 15,-1-4-2-15,5-4 1 0,1-8-7 0,0-4 2 16,0-2 1-16,-2-6 0 0,3-1 0 15,-4-3 0-15,-1-4 1 0,-2-3 1 0,-2-5-1 16,-4 1 0-16,-1-3 1 0,-5-1 3 0,-3-2 1 16,-3-1 2-16,-5-3 4 0,1 3 3 0,-5-1 4 15,-3 2 4-15,-3 1-1 0,-4 3 1 0,-2 6-5 16,-2 0-5-16,0 7-4 0,-2 2-5 15,0 6-5-15,3 2-5 0,-1 4-8 0,3 2-12 16,1 2-17-16,1 2-22 0,5 0-30 0,0 2-33 16,6-1-35-16,-2 1-155 0,3-2-71 15,5-4-25-15,3-5 7 0,4-7 21 0</inkml:trace>
  <inkml:trace contextRef="#ctx0" brushRef="#br0" timeOffset="166920.29">10988 9877 219 0,'-4'-20'356'0,"-3"1"25"0,2-1 20 0,2 2-112 15,-2 1-108-15,2-1-64 0,0 4-36 0,1 2-22 16,2 1-21-16,-2 5-12 0,2 0-12 15,0 2-6-15,0 2-6 0,0 2-3 0,0 0 0 16,-1 4 0-16,0 4 1 0,-1-2-1 0,-1 7 0 16,1 0 0-16,0 2-1 0,2 0 0 15,2 1 0-15,2 2 1 0,3-2-1 0,1-1-2 16,1-1 1-16,3-4 0 0,-3 0 0 0,3-6 0 15,3-2 3-15,0-4 1 0,3-2 1 16,1-6-1-16,-2 1 3 0,1-4 0 0,-2-3 0 16,-5-1 1-16,2 1 0 0,-6 1 1 0,0-3 1 15,-1 2 6-15,-2-2 6 0,-4 5 3 0,-2-3 5 16,-3 3 0-16,-2 0-3 0,-3 6-4 15,-3 1-9-15,0 6-5 0,-5 6-11 0,-1 1-10 16,-2 6-13-16,0 2-22 0,1 1-25 0,3 1-30 16,1-1-109-16,2 4-109 0,3-4-48 0,2 0-13 15,5-1 9-15,2 0 22 0</inkml:trace>
  <inkml:trace contextRef="#ctx0" brushRef="#br0" timeOffset="190195.53">1234 12614 353 0,'5'-31'401'0,"-5"2"27"0,-2 3 17 0,1 5-165 16,1 3-108-16,0 3-69 0,1 4-42 16,3 3-25-16,4 7-18 0,1 5-8 15,4 3-4-15,5 9 0 0,0 7 0 0,5 9 2 16,1 7 2-16,2 12 4 0,1 6 0 15,-3 9 4-15,1 4 2 0,-2 5-1 16,-2 4-2-16,-3 2-3 0,0 3 1 16,-6 0-1-16,0 1 1 0,-7 1 1 0,-4 2-2 15,-5-4 0-15,-5 0-4 0,-4-5-1 16,-7-3-1-16,-2 0-6 0,-3-4-9 15,-1-6-17-15,3-4-28 0,2-10-40 0,-7-7-109 16,1-8-142-16,4-13-70 0,-1-10-23 16,9-14 6-16,6-14 27 0</inkml:trace>
  <inkml:trace contextRef="#ctx0" brushRef="#br0" timeOffset="191864.73">959 13352 125 0,'-4'-6'325'0,"0"-4"30"15,0 0 17-15,0-2-79 0,-1 1-108 16,0-1-55-16,2 1-30 0,0 0-19 16,0 1-6-16,2 3-4 0,-3-1-8 0,3 2-6 15,-1 4-7-15,2 1-7 0,-1 1-10 16,0 0-8-16,-1 1-7 0,0 1-11 15,2 2-1-15,-4 6-1 0,0 2 3 0,-1 11-1 16,-1 4 1-16,-2 11 6 0,0 3-3 16,-1 10-3-16,1 2-2 0,0-1-1 15,3 0-1-15,1-1-2 0,3-6 0 0,2 0-2 16,3-6 2-16,1-4 0 0,1-5-2 15,3-5 1-15,1-5 3 0,4-7 0 16,0-4 0-16,3-9 0 0,3-9 1 16,2-5-2-16,3-11 1 0,1-4 0 0,1-6 0 15,-3-5 3-15,-3-2 1 0,-2-2 2 16,-6-1 2-16,-2 2 4 0,-5-2 6 0,-2 2 3 15,-4 2 3-15,-5 2 3 0,-3 7-1 16,-2 3-5-16,-5 7-6 0,-4 11-10 16,-2 6-12-16,-4 13-20 0,-2 10-26 15,-1 9-32-15,2 6-42 0,-8-1-80 0,3-1-151 16,0 1-69-16,2-5-21 0,10 3 8 15,5-11 30-15</inkml:trace>
  <inkml:trace contextRef="#ctx0" brushRef="#br0" timeOffset="193237.53">3585 12887 172 0,'2'-16'337'0,"-4"-3"22"16,2 2 13-16,-4 0-105 0,2 2-104 0,0 1-53 15,1 2-30-15,0 2-10 0,-2 2-5 0,3 1-2 16,-2 3-5-16,1 0-6 0,0 2-11 0,-1 2-9 15,1 4-8-15,0 2-2 0,-3 6-1 0,2 5-1 16,-4 6 2-16,1 8 0 0,-2 5 1 16,0 6-3-16,-1 4-2 0,-1 8-2 0,-1 4 0 15,1 6-1-15,-1 4-1 0,1 3-3 0,0 4-2 16,2-2-2-16,3-2-2 0,2-2-2 0,2-3-1 15,2-7 0-15,3-4-1 0,4-7-1 0,-1-6 0 16,4-5-2-16,2-5 0 0,3-7-1 0,4-7 1 16,1-6 0-16,5-9-1 0,0-6 2 0,6-9-2 15,1-6-1-15,2-9-3 0,3-7-1 0,3-1 0 16,0-5 0-16,0-8 1 0,2-7 1 15,-3-6 4-15,1-4 1 0,-3-3 1 0,-2-3 0 16,-1 1 0-16,-4-2-2 0,-5-1 0 0,-5 2 0 16,-6 0-3-16,-2 5-1 0,-8 3 1 15,-2 2 1-15,-4 5 0 0,-2 4 3 0,-2 4 2 16,-4 4 3-16,-2 5 5 0,0 3 3 0,-2 7 1 15,1 2 2-15,0 5 0 0,1 4 0 0,1 5-3 16,-1 5-4-16,0 6 1 0,-1 8-5 16,-1 4 1-16,-1 11-3 0,-1 9 0 0,-1 9 2 15,2 4-1-15,-2 10 5 0,3 8-5 0,1 8 2 16,-1 7 3-16,3 8-1 0,-1 7 3 0,1 7-2 15,1 9 5-15,2 5-2 0,-1 0-4 0,-1 4-1 16,1 0-4-16,0-3-2 0,1 1-2 16,-1-2-3-16,1-1-3 0,0-3 1 0,1-1-1 15,-1-6 1-15,3-5 5 0,-1-6 2 0,0-8 2 16,-1-9 0-16,2-8 1 0,2-8-5 0,-1-8-12 15,2-10-16-15,2-6-20 0,-1-7-26 0,3-8-31 16,2-11-32-16,-3-5-157 0,0-10-81 0,-1-8-30 16,1-8-3-16,8-14 17 0</inkml:trace>
  <inkml:trace contextRef="#ctx0" brushRef="#br0" timeOffset="193565.14">5225 13281 279 0,'2'-8'374'16,"-1"-3"19"-16,4-2 13 0,-1-1-139 0,7-2-118 15,2 0-63-15,4 0-32 0,5-2-16 0,1 1-7 16,4 3-1-16,2 1-4 0,4-2-3 0,-1 4-6 15,3 3-3-15,0 0-7 0,0 6-4 0,-1 2-2 16,-2 2-12-16,-2 6-20 0,-1 2-32 16,-7 2-92-16,-4 1-134 0,-7 3-73 0,-7 3-28 15,-7 3-1-15,-6 5 20 0</inkml:trace>
  <inkml:trace contextRef="#ctx0" brushRef="#br0" timeOffset="193736.74">5276 13725 32 0,'-7'13'383'16,"4"-5"39"-16,2-2 17 0,3-6 12 0,5-6-181 15,4-2-118-15,4-5-67 0,3-5-37 0,4-2-15 16,4-6-11-16,6 0-5 0,3-5-8 16,4 0-4-16,4-4-5 0,2 0-3 0,2-1-6 15,-1 4-18-15,-2 1-30 0,-3 4-49 0,-1 8-170 16,-6 3-91-16,-3 0-44 0,-6 3-7 0,-7-3 17 15</inkml:trace>
  <inkml:trace contextRef="#ctx0" brushRef="#br0" timeOffset="194547.94">6898 12718 195 0,'10'-35'352'0,"0"-4"25"15,-4 2 19-15,-2 3-96 0,-2 3-115 0,0 1-54 16,-2 5-28-16,0 3-13 0,0 5-7 16,0 1-5-16,-3 4-5 0,-1 4-12 0,-2 3-11 15,-3 7-15-15,0 8-7 0,-4 9-8 0,-3 7-3 16,-2 9 1-16,0 8 1 0,-2 4 3 0,1 8 0 15,-1 7 2-15,-1 6 1 0,2 6-1 16,-3 4-2-16,2 5 1 0,4 1-5 0,3 3-3 16,3-5-3-16,6-2-5 0,4-4-2 0,3-7 0 15,3-4-3-15,3-8 0 0,5-7 1 16,5-6 0-16,1-9 1 0,4-4-3 0,4-7 0 15,1-8 0-15,3-7 0 0,1-8 0 0,3-7-2 16,1-10-1-16,3-7-1 0,-1-9-2 16,-1-7-2-16,1-8 0 0,0-6-1 0,-5-8 1 15,2-4 0-15,-6-3 0 0,-2-3 0 0,-4-3 2 16,-9 1-3-16,-4 1 1 0,-4 5 1 0,-4-2 2 15,-2 6 1-15,-3 4 1 0,-5 2 3 0,-5 4 2 16,-2 2 6-16,-3 5 3 0,-2 4 4 16,-1 5 2-16,-3 8-1 0,-2 3-3 0,-1 9-3 15,-3 5-4-15,-1 8-3 0,-2 4-8 0,0 6-8 16,-3 7-15-16,2 6-24 0,-1 4-29 15,3 3-39-15,2 3-41 0,-3 2-157 0,-3 0-92 16,1 1-35-16,-2 1 1 0,5-4 23 0</inkml:trace>
  <inkml:trace contextRef="#ctx0" brushRef="#br0" timeOffset="194797.54">6523 13071 344 0,'-1'-4'404'0,"1"-2"30"0,-3-1 16 15,6-1-154-15,0 0-112 0,6-2-68 0,4 0-37 16,6-2-23-16,7 0-9 0,7 1-6 16,5-1-3-16,5 2-3 0,3 0-1 0,7 1-6 15,3 2-6-15,8 0-5 0,-3-1-5 0,3 4-5 16,-4 1-3-16,-3 0-4 0,-4 3-3 0,-7 3-10 15,-4 0-17-15,-3 1-29 0,-7 4-36 16,-5 0-52-16,-8 4-172 0,-9-2-83 0,-5 1-32 16,-10 3 3-16,0 0 22 0</inkml:trace>
  <inkml:trace contextRef="#ctx0" brushRef="#br0" timeOffset="195171.94">6381 14356 190 0,'-4'0'355'16,"0"-2"25"-16,2 0 15 0,0-4-103 16,4-2-113-16,3 0-74 0,2-3-42 0,7-1-22 15,2-4-10-15,5 0-2 0,3 3-4 0,6-1 8 16,4 4 9-16,5-2 4 0,7 2 6 0,6 0 2 15,4 1 2-15,5-3-4 0,0 4-4 16,3 0-6-16,1 0-7 0,0 1-11 0,4 2-7 16,-4 2-6-16,-2 2-5 0,-3 1-5 15,-6 1-1-15,-4 2-3 0,-5 2-4 0,-4 0-10 16,-6 1-17-16,-5 2-24 0,-6 0-33 0,-4 1-40 15,-10 2-143-15,-6 2-99 0,-5 1-40 0,-7 0-5 16,0-4 17-16,-5-3 32 0</inkml:trace>
  <inkml:trace contextRef="#ctx0" brushRef="#br0" timeOffset="195686.74">7175 14691 96 0,'-19'9'376'0,"2"-6"34"0,-2-3 19 0,6-2-22 16,-2-2-168-16,6 0-96 0,1 2-58 16,3-4-32-16,5 1-18 0,5-4-13 0,3-1-7 15,4-3-6-15,6 1-4 0,1-4-3 16,2 0 1-16,3-1-2 0,2 1-1 0,0-1-1 15,0 1 1-15,2 6-1 0,-3 1-1 0,1 6-1 16,-2 9-1-16,0 7-3 0,-5 4 2 16,-2 5-2-16,-2 1 2 0,-4 8 1 0,-5 3 0 15,-5 7 4-15,-6 4 4 0,-6 7 1 0,-3 2 6 16,-6 3 2-16,-3 1 2 0,-3 2 0 0,-4 1 0 15,-4-3 0-15,-3-3-4 0,0-3 8 0,-1-6-5 16,1-5-3-16,1-3-2 0,0-7-3 16,4-4 2-16,0-7-10 0,6-7 2 0,1-7 1 15,2-4-1-15,2-7 0 0,6-7-2 0,2-4-1 16,3-6-1-16,5-2-1 0,1-5-1 0,7 0 0 15,1 0 2-15,2-1-1 0,5-1-1 16,2 3 3-16,1 1-2 0,4-1 2 0,2 5 3 16,0 1 3-16,2 2 2 0,2 3 1 0,2 4 2 15,-1 5 0-15,1 3 1 0,1 5-3 16,0 5 2-16,2 3-1 0,-1 3 1 0,-2 5-1 15,1 2-2-15,-3 1 0 0,1 1-3 0,-1 2-1 16,-1 1-4-16,-3 3-8 0,-1 0-11 16,1-4-17-16,-5 1-18 0,1-6-28 0,0-2-28 15,-5-5-92-15,2-7-118 0,-4-8-54 0,2-3-17 16,1-5 8-16,1-5 19 0</inkml:trace>
  <inkml:trace contextRef="#ctx0" brushRef="#br0" timeOffset="195936.34">7839 14581 4 0,'1'-17'355'0,"-1"1"39"0,-1 0 30 16,-3 4 15-16,2 3-158 0,0 2-102 0,1 2-62 16,0 3-38-16,-1 2-26 0,1 2-19 0,0 8-12 15,-2 5-7-15,3 6-4 0,-1 2-1 16,-1 2-3-16,2 10-4 0,0 1-2 0,-1 7 0 15,-1 2 0-15,1 7 1 0,0 3 4 0,-3 3 1 16,3 5 1-16,-5-1 0 0,2 5 1 16,0-1 4-16,1-3-6 0,1-1 0 0,1-10-4 15,-2-4-6-15,3-10-11 0,0-4-17 0,0-6-13 16,4-9-16-16,1-6-22 0,5-7-30 0,0-12-86 15,1-9-120-15,0-5-55 0,-2-8-21 0,2-3 5 16,-3-6 25-16</inkml:trace>
  <inkml:trace contextRef="#ctx0" brushRef="#br0" timeOffset="196217.14">7904 14503 99 0,'-2'-16'315'16,"0"2"22"-16,0 0 14 0,1 3-82 0,1 5-111 15,1 2-62-15,1 4-30 0,2 7-14 0,2 4-5 16,0 7 1-16,1 5-1 0,3 8 0 16,-3 5-2-16,0 7-3 0,1 6-1 0,1 4-1 15,2 4-1-15,1 1-2 0,1 1-1 0,-2 3-2 16,-2 0-4-16,0 0-3 0,-2-1-5 0,-2-1-4 15,1-5-5-15,-2-7-4 0,-1-5-9 0,0-8-14 16,0-6-12-16,-2-6-19 0,-1-8-25 16,3-1-26-16,-6-10-70 0,-3-2-131 0,-2-5-64 15,-1-6-22-15,-1-5 1 0,2-7 18 0</inkml:trace>
  <inkml:trace contextRef="#ctx0" brushRef="#br0" timeOffset="196404.34">7891 14716 307 0,'2'-15'372'0,"5"-1"21"0,0 2 12 0,1-1-157 16,4 1-101-16,4-4-58 0,4 1-32 0,4 0-17 16,5-2-9-16,3 0-7 0,3-1-7 15,4 2-4-15,-3 1-14 0,1 1-23 0,1 0-39 16,-8 5-133-16,-3 2-115 0,-6 0-60 0,-6 3-22 15,0 0 3-15,-4 2 27 0</inkml:trace>
  <inkml:trace contextRef="#ctx0" brushRef="#br0" timeOffset="207901.56">8966 13716 181 0,'-10'-10'361'0,"-1"-3"28"0,0-3 21 16,2 3-83-16,1 1-125 0,2-2-74 0,1 4-39 15,4 0-25-15,2-2-18 0,4 3-13 16,4-5-10-16,3 4-10 0,8-4-2 0,1 1-1 16,6-1-2-16,3 2-2 0,3-1-1 0,4-1 4 15,2 4-2-15,1-4-4 0,1 1 1 16,3-1 0-16,0 2-1 0,1 1-2 0,-1 1-1 15,-1 4-1-15,0 0-6 0,-4 6-7 0,-3 0-16 16,-3 6-20-16,-4 0-27 0,-2 3-42 16,-6 3-143-16,-11 2-86 0,-3 1-33 0,-7 6-7 15,-4 0 14-15</inkml:trace>
  <inkml:trace contextRef="#ctx0" brushRef="#br0" timeOffset="208119.96">9160 14162 344 0,'3'3'381'0,"1"-3"19"0,4-4 8 16,4-5-170-16,6-5-107 0,4 1-60 16,2-5-28-16,3 1-15 0,6-4-6 0,1 0-4 15,1 1-3-15,4-1-3 0,1 1-6 0,3 2-3 16,-4 1-5-16,2 0-14 0,-5 2-24 15,0 4-43-15,-5 3-153 0,-5 0-90 0,-5 0-47 16,-1 4-12-16,-3-4 8 0</inkml:trace>
  <inkml:trace contextRef="#ctx0" brushRef="#br0" timeOffset="210085.56">11406 12154 292 0,'-1'-12'329'16,"-2"-2"18"-16,1 2-20 0,-1 2-127 0,2 1-77 15,-1 3-40-15,1 2-25 0,1-2-16 0,-3 2-13 16,3 0-9-16,0 4-10 0,3-2-6 0,-2 2 1 15,2 2 3-15,1 5 5 0,0 0 6 0,2 3 6 16,-3 2 2-16,1 5 1 0,-1 3-4 16,0 4-3-16,-2 3-5 0,0 4-6 0,-1 5-2 15,0 3-2-15,-1 0-1 0,0 2 1 0,-2 2 1 16,3-2 2-16,-2 1-1 0,1 1-4 15,0-2-10-15,-1-4-16 0,2 3-17 0,0-6-27 16,0 0-81-16,-1-8-130 0,0-3-64 0,-4-6-24 16,2-3-3-16,0-4 13 0</inkml:trace>
  <inkml:trace contextRef="#ctx0" brushRef="#br0" timeOffset="210319.56">10890 13014 4 0,'-13'12'369'0,"5"-6"40"0,2-2 24 0,2-2 10 16,2-2-169-16,5 4-117 0,5-8-65 0,5 2-36 16,8-6-17-16,7-1-7 0,7-3-3 15,5-2-2-15,8-4-6 0,3-2 2 0,3 0-8 16,4-5-7-16,1 2-4 0,-1 0-4 0,-1 1-4 15,0 5-12-15,-7-1-12 0,-1 5-21 16,-5 2-30-16,-2 2-33 0,-10 2-87 0,-7-1-125 16,-9 3-55-16,-9 5-13 0,-6 4 11 0,-5 5 24 15</inkml:trace>
  <inkml:trace contextRef="#ctx0" brushRef="#br0" timeOffset="210865.57">11263 13362 231 0,'-6'3'369'0,"1"-4"24"0,3-2 16 16,0-2-114-16,4-2-122 0,3 0-70 0,2-7-35 15,2 2-21-15,3-1-12 0,4-3-8 0,1 2-3 16,6 0-8-16,1 1-5 0,0 2-7 0,0 1-3 15,-3 1 7-15,0 3-6 0,0 3-2 0,-1 3-1 16,0 2 1-16,-3 2 0 0,0 1-8 16,-2 2 4-16,0 3 4 0,-5 1 1 0,1 1-1 15,-2 1 1-15,-5 3 3 0,0-2 1 0,-2 3 1 16,-4 1 0-16,0 2 3 0,-4 1-2 15,-3 1 1-15,-3 1 1 0,-1 1-2 0,-3-1 1 16,0-1-2-16,-1 1 0 0,0 1-1 0,0-3-1 16,1 3-1-16,2-4-1 0,2-4-2 15,1 0-2-15,3-3-5 0,3-2-4 0,1-3-4 16,4-1-2-16,3 0 1 0,0-1 2 0,3-3 3 15,8-2 4-15,-4-1 4 0,7-1-1 0,-2-2 1 16,1 3-1-16,1-4 0 0,1 1 0 16,0 0 1-16,0 3 0 0,-2 0 1 0,0 3 2 15,-2 0 2-15,-1 1 1 0,-1 0 3 0,0 2 3 16,-5 3 5-16,-1-2 1 0,-3 0 3 0,-2 3 4 15,-1 2 0-15,-4 2 3 0,1 3 1 16,-3 0-1-16,-2 0-1 0,-5 2-1 0,0 1-1 16,-2-1-3-16,-3 3-4 0,-2 0 0 0,1-2-2 15,-3 0-5-15,1 0 0 0,1-2-3 16,-1 1 1-16,-1-3-2 0,4-2-3 0,2-4-5 15,0-4-10-15,4-2-16 0,0-4-23 0,4-4-30 16,4-6-36-16,0-6-159 0,3-7-91 16,4-11-38-16,0-6-6 0,10-12 14 0</inkml:trace>
  <inkml:trace contextRef="#ctx0" brushRef="#br0" timeOffset="211208.77">12384 12687 47 0,'2'-14'321'15,"-2"-1"26"-15,1-1 15 0,0 2-44 0,2 0-127 16,1 0-84-16,3 3-44 0,-3 2-23 15,1 0-15-15,-1 2-7 0,0 2-7 0,-3 1 0 16,2 3 0-16,0 1 3 0,-1 1 7 0,-1 5 7 16,-1 3 5-16,0 4 4 0,0 4 3 15,-1 8 0-15,-1 2-5 0,-1 8-2 0,2 0-5 16,-2 5-4-16,0 4-4 0,1 1-4 0,-2 1-2 15,0 1-2-15,4-2-1 0,-2 1-4 0,1-4 1 16,0 0-4-16,1-3-4 0,0-4-10 16,1 0-12-16,2-8-19 0,-1-1-21 0,1-4-25 15,0-7-71-15,-5-3-133 0,2-6-63 0,0-6-23 16,7-8 1-16,6-10 15 0</inkml:trace>
  <inkml:trace contextRef="#ctx0" brushRef="#br0" timeOffset="211489.57">12734 12414 279 0,'-1'-11'359'0,"-2"1"21"16,0 0-3-16,2 4-137 0,0 2-107 0,1 1-63 15,0 3-34-15,1 4-20 0,0 5-6 16,0 5-1-16,1 7 3 0,-1 5 2 0,1 4 2 15,-1 3 3-15,-1 4 2 0,4 2 0 0,-3 6-1 16,0 1 1-16,2 2-2 0,0 3-3 0,0-4-1 16,0 4-2-16,2-3-2 0,-1-2-2 15,1-1 0-15,-1-1-1 0,0-1-2 0,0-5-1 16,0-2-2-16,0-3-5 0,-2-5-7 0,1-2-12 15,-1-4-14-15,0-5-22 0,2-5-21 0,-3-3-87 16,-1-9-121-16,-2-4-58 0,-6-3-19 16,0-3-1-16,1-4 14 0</inkml:trace>
  <inkml:trace contextRef="#ctx0" brushRef="#br0" timeOffset="211723.57">12372 12259 26 0,'2'-8'315'0,"0"-1"27"0,1-1 16 16,2 0-40-16,4 2-121 0,4 1-81 16,3 3-45-16,4-2-20 0,4 2-11 0,5 0-4 15,3-2-2-15,4 4 0 0,3-2 0 0,4 0-3 16,3 2-4-16,3-2-4 0,-1 2-6 0,2 1-7 15,-5 1-9-15,-1 3-15 0,-6 3-19 0,-3 2-23 16,-5 4-59-16,-9 2-145 0,-6 1-74 16,-7 1-29-16,-8 4-4 0,-2-1 9 0</inkml:trace>
  <inkml:trace contextRef="#ctx0" brushRef="#br0" timeOffset="212300.77">10928 14328 168 0,'-8'-6'331'15,"3"1"25"-15,-1 1 7 0,2-2-86 0,3 2-107 16,1-2-61-16,1 2-32 0,1-2-20 0,2 2-10 15,2-4-7-15,5 2-3 0,1-1 0 0,4 1 0 16,1-2 2-16,7 2 0 0,2-4 1 16,4 2 1-16,4 0 0 0,4-1-3 0,4 1 0 15,5 0-2-15,5 0-1 0,7-1-1 0,5 0-4 16,4 3-4-16,6 1-4 0,6 3-4 15,5-1 0-15,6 2-2 0,1 1-1 0,5 0 3 16,2 1 2-16,1 2-5 0,2 1 0 0,-1-1-3 16,-2 2 0-16,0-1-4 0,-3-1-3 15,-5 0-1-15,-5 0-3 0,-8 0-2 0,-9-3-2 16,-9 0 0-16,-7 0 2 0,-10-3 1 0,-6 1 2 15,-7 1 3-15,-6 0 1 0,-7-3 4 0,-3 0-2 16,-5 0 1-16,-4-3-1 0,-1 2-2 16,-4 1-6-16,-2-3-13 0,-2 4-12 0,-3-2-22 15,-3 4-33-15,-3 1-40 0,0 0-55 0,-10 3-162 16,-2 3-79-16,-2-2-25 0,-3 3 7 0,1-7 26 15</inkml:trace>
  <inkml:trace contextRef="#ctx0" brushRef="#br0" timeOffset="212877.97">11481 15107 74 0,'-7'-14'329'15,"-1"1"27"-15,3-5 15 0,1 1-46 0,2-4-138 16,2 1-76-16,2-1-45 0,5-1-25 0,-1-1-10 15,5 1-11-15,2-1-3 0,1 4-3 0,2 1-3 16,0 0-2-16,2 2-6 0,2 3-1 0,-1 1-2 16,0 5-1-16,1 0-1 0,-1 7-2 15,-2 7 1-15,1 0 0 0,-3 7 4 0,0 4 3 16,-4 5 3-16,-3 6 10 0,-4 3 2 0,0 3 4 15,-4 4-2-15,-4 4 3 0,0 2-2 16,-4 2-4-16,-3 4 2 0,-4-2-3 0,-1 3 1 16,-2 0-2-16,-2-3 0 0,1-3-1 0,-3-5 0 15,0-2 0-15,2-4-1 0,0-5 0 16,-1-5-3-16,4-3 0 0,1-6-2 0,-1-5-3 15,-1-3-3-15,2-8-1 0,0 0 0 0,2-8-2 16,1-2-2-16,1-3 0 0,1-3-1 16,3-2 0-16,2-3-2 0,0 1 1 0,3 1-1 15,3 0 1-15,3 0 0 0,0 3 1 0,2 2-1 16,3-3 2-16,3 5 0 0,-1 0 0 0,2 2-1 15,3 3 2-15,2-3-2 0,2 6-1 0,1 1 1 16,-2 0 0-16,5 3 2 0,-2 4 0 16,2-1 3-16,1 4 1 0,1 2-1 0,0 0 0 15,3 3 1-15,0-1-2 0,0 3-1 0,-1 1-3 16,1-1-5-16,-1 1-9 0,0-2-20 16,1-2-24-16,0-2-27 0,-3-4-100 0,-4-5-118 15,0-4-55-15,-3-4-18 0,-1-1 5 0,0-5 18 16</inkml:trace>
  <inkml:trace contextRef="#ctx0" brushRef="#br0" timeOffset="213143.17">12294 14807 301 0,'0'-7'370'16,"-4"0"20"-16,2 7-3 0,-1 0-138 0,-1 4-104 16,0 3-60-16,-1 6-36 0,1 6-13 0,0 3-1 15,1 3 0-15,-1 6-1 0,0 3-1 0,0 3 5 16,0 6-8-16,2 0-5 0,4 3-3 15,-2 3-3-15,-2 2-2 0,0 3-2 0,1 1 1 16,-2 0-2-16,0-1-2 0,1-4-1 0,-1 0-4 16,1-6 0-16,2-4-7 0,2-4-8 15,-1-6-11-15,1-4-16 0,0-5-20 0,1-5-19 16,1-5-19-16,0-8-73 0,-4-3-131 0,4-6-58 15,-2-8-23-15,4-5 0 0,5-11 12 16</inkml:trace>
  <inkml:trace contextRef="#ctx0" brushRef="#br0" timeOffset="213392.77">12492 14801 173 0,'-5'2'343'0,"1"2"19"16,0 2 11-16,0 3-96 0,0 7-119 0,1 4-67 15,0 3-30-15,1 3-13 0,-1 5-6 0,2 4-5 16,-2 3 0-16,3 3-6 0,0 4-6 0,0 3-4 16,3 0-5-16,-2 1-4 0,3 2-4 0,-2-4 0 15,1 0-4-15,1-4-5 0,-2-2-9 16,0-5-9-16,3-3-17 0,-1-4-15 0,0-5-24 15,-2-6-74-15,-5-3-123 0,-3-6-61 0,0-6-24 16,0-5-2-16,0-5 13 0</inkml:trace>
  <inkml:trace contextRef="#ctx0" brushRef="#br0" timeOffset="213579.97">12257 15016 195 0,'5'-7'360'0,"1"-1"19"0,1 0 15 16,4 0-100-16,4 3-124 0,5-4-72 0,3 0-38 15,5 1-18-15,6-1-11 0,2-1-8 0,5-3-5 16,9 0-5-16,-1 1-5 0,3-2-15 0,4 0-17 16,2-1-28-16,0-1-32 0,-1 2-71 0,-4-3-125 15,-2 3-60-15,-1 1-19 0,-5-1 7 16,-2 4 22-16</inkml:trace>
  <inkml:trace contextRef="#ctx0" brushRef="#br0" timeOffset="213938.77">14217 14242 188 0,'-3'-6'365'16,"1"-2"30"-16,2-3 21 0,2 1-86 0,4 0-129 15,2-4-72-15,2 0-37 0,5 1-22 0,0-1-13 16,6 1-7-16,2 1-7 0,0 1-8 0,3-2-6 16,2 3-6-16,2 2-6 0,-2 2-6 0,1 2-8 15,0 3 0-15,-1 2-1 0,-2 3-5 16,-5 2-11-16,-1 2-18 0,-5 6-18 0,-2 0-30 15,-5 3-42-15,-8 3-131 0,-6 1-97 0,-6 3-42 16,-8 3-8-16,-4 1 11 0,-6 4 32 16</inkml:trace>
  <inkml:trace contextRef="#ctx0" brushRef="#br0" timeOffset="214125.97">14071 14601 198 0,'-3'0'375'0,"2"-4"27"0,2-3 18 15,5 0-86-15,3-2-128 0,5-1-69 16,5 0-34-16,4-2-14 0,2 0-5 0,4-1-3 15,3-1-7-15,4-2-12 0,3 2-10 0,3 0-12 16,-3 3-12-16,-1 1-17 0,-1 2-26 0,-1 4-44 16,-3-2-59-16,-7 10-195 0,-3 0-102 0,-7-2-49 15,-5 3-9-15,-4-10 23 0</inkml:trace>
  <inkml:trace contextRef="#ctx0" brushRef="#br0" timeOffset="-193249.92">11709 16391 292 0,'-4'-15'353'0,"2"-5"21"16,0-6 13-16,5-3-159 0,2-6-88 0,6-5-47 15,5-5-24-15,5-6-13 0,1-2-9 16,9-5-5-16,2-2 0 0,3-2 2 0,6-3 3 16,1-1 5-16,7-3 5 0,1 0 3 0,1-3-4 15,3 1-3-15,-1 0-4 0,1 2-7 0,-1-2-3 16,2 1-5-16,0 2 2 0,-2 1 0 15,2 2-3-15,-7 3 0 0,0 3-5 0,-2 6-1 16,-1 4-7-16,-7 3-4 0,-1 2-3 0,-3 5-4 16,-3 4-2-16,-4 5-2 0,-5 4-1 0,-1 3-3 15,-3 5 6-15,-6 5-10 0,3-1-14 16,-5 6-16-16,-1 3-27 0,-3 0-30 0,1 5-48 15,-1 2-52-15,-3 8-160 0,-4 4-77 0,-4 1-23 16,-7 1 5-16,0-6 27 0</inkml:trace>
  <inkml:trace contextRef="#ctx0" brushRef="#br0" timeOffset="-192828.72">12378 13189 71 0,'-10'14'402'0,"0"-10"46"0,1-2 33 0,0-2 17 15,2-2-171-15,1 1-99 0,3-2-61 0,0-1-38 16,1 2-29-16,5-6-22 0,5-1-24 0,8-7-21 16,8-4-14-16,6-5-9 0,8-5-4 0,-1-1-3 15,5-5-1-15,6 1-1 0,5-3-2 16,10-2-1-16,2-2-1 0,0 0-2 0,0-2 0 15,-1 1-3-15,-2-1 3 0,-2 2-1 0,-3 2-1 16,-4 2-13-16,-5 2-22 0,-3 2-36 16,-3 3-63-16,-10 4-150 0,-6 1-133 0,-6 3-59 15,-11-1-14-15,-6 0 17 0,-6 3 53 0</inkml:trace>
  <inkml:trace contextRef="#ctx0" brushRef="#br0" timeOffset="-178180.29">16021 12406 88 0,'4'-31'279'15,"0"0"18"-15,-1-1 7 0,0 1-91 0,0 1-89 16,-1 1-47-16,1 4-25 0,0-1-15 16,-2 3-7-16,2 0-2 0,-2 1-2 0,1 2-2 15,2 1 2-15,1 3 0 0,0 0-1 0,-2 3 3 16,-2 1 2-16,2 2 3 0,-2 2 2 0,-1 0 1 15,0 2 1-15,0 4-2 0,0-1-7 0,-1 0-8 16,-2 3-5-16,3 4-3 0,-3 2-1 16,2 4-1-16,-4 7 1 0,-2 7 2 0,-1 9 0 15,-1 9-4-15,-3 7-1 0,0 9 2 0,0 5 4 16,-3 10 1-16,2 3 2 0,-2 6 3 0,2 3 3 15,0 3-2-15,2 0-5 0,2-1 0 16,1 3-1-16,-1-4-3 0,3 0-3 0,2 3-2 16,3-5-7-16,2-4-12 0,2-5-16 0,2-4-23 15,2-9-27-15,2-5-56 0,-5-2-146 16,2-13-67-16,-2-7-28 0,1-6 0 0,-1-13 15 15</inkml:trace>
  <inkml:trace contextRef="#ctx0" brushRef="#br0" timeOffset="-177915.09">15449 13852 109 0,'-14'-3'338'0,"1"-2"30"0,2-1 22 0,4-2-55 16,-1 3-131-16,3-2-70 0,3-1-41 0,4 4-29 15,3-1-22-15,7-3-14 0,5 1-12 16,7-4-7-16,7 0-5 0,5 1-2 0,9 0-2 16,7 2-3-16,3 0 0 0,5-1 1 0,1 3 2 15,2 0 2-15,-1 3 2 0,-1 5 4 16,-1 2-3-16,-3 6-9 0,-2 6-19 0,-2 4-21 15,-3 4-23-15,-8 3-111 0,-5 4-120 0,-7 0-55 16,-11 4-20-16,-4-1 1 0,-8 1 13 16</inkml:trace>
  <inkml:trace contextRef="#ctx0" brushRef="#br0" timeOffset="-177400.29">16205 14309 174 0,'3'-16'321'0,"-3"-2"23"0,-3 2 14 16,-1 2-110-16,-2-2-93 0,-2 3-49 0,-3 1-24 15,-1 1-16-15,-4 5-10 0,-1 2-10 16,-4 2-7-16,-3 4-11 0,-4 6-7 0,-3 4 1 16,-3 4-1-16,-2 3 3 0,-1 7-1 0,-1 7 6 15,-3 2 2-15,4 8 0 0,-2 6-3 16,3 4-3-16,2 6-7 0,3 2-2 0,4 3-3 15,3 1-2-15,4 0 0 0,8 0-1 0,1-2 3 16,7-1-3-16,4-5-1 0,4-2 0 16,5-2-2-16,3-6 0 0,7-2-4 0,3-3-2 15,7-6 0-15,3-4-2 0,6-8-3 0,2-3-1 16,2-7 1-16,3-4 2 0,2-4 4 0,-3-5 2 15,-2-2 1-15,1-5-1 0,-6-2 1 0,-2-1 0 16,-5-4-4-16,-3 1 0 0,-7-1 1 16,-2-1 5-16,-6-4 5 0,-3 2 2 0,-5-1 7 15,-6 0 6-15,-8-2 4 0,-4 0-1 0,-8 3-4 16,-4 3-2-16,-6 3-7 0,-8 4-3 15,-3 6-1-15,-7 3-1 0,2 4-1 0,-2 6 1 16,1 7 2-16,2 6-2 0,1 1-7 0,2 8-8 16,4 1-17-16,3 3-28 0,8 0-39 15,8 0-50-15,7-4-185 0,6-3-93 0,5-5-37 16,5-5-2-16,6-5 23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04T00:55:05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15579 1414 144 0,'0'-9'316'0,"0"-1"17"0,-1-1 11 0,1-1-106 16,0-1-98-16,0 1-59 0,0-5-29 0,1 1-14 15,1-2-5-15,0 2-2 0,-2 0-1 16,2-1 1-16,-1 1 3 0,0 2 2 0,1-1 3 15,-1 1 3-15,0 1 2 0,1 2 2 0,-2 1-2 16,0-1 0-16,0 5-5 0,0 0-13 0,0 4-4 16,0-2-6-16,0 3-3 0,-2 0-5 15,1 1-3-15,0 0 3 0,-1 0-5 0,1 0-4 16,0 1-5-16,-1 0-2 0,0 4 1 0,-3 5-1 15,-1 7 1-15,-3 6 3 0,-3 9 4 16,-4 9 3-16,-1 5 3 0,-2 8 1 0,-3 8 2 16,-1 7-1-16,-4 4 2 0,-2 3 0 0,-3 3-1 15,-1 4 0-15,-1 4-5 0,-1 3-2 16,-2 2-5-16,1 1-2 0,1-3 1 0,0-2 4 15,4-3 2-15,1-3 3 0,1-10 3 0,4-6 1 16,5-8 0-16,1-6-7 0,4-7-9 0,2-6-17 16,4-7-27-16,4-8-33 0,2-6-54 0,3-12-153 15,7-8-74-15,2-8-28 0,5-13 3 16,1-5 19-16</inkml:trace>
  <inkml:trace contextRef="#ctx0" brushRef="#br0" timeOffset="421.2">15850 1608 240 0,'0'-6'303'0,"-1"0"13"0,0 5-38 16,-1 2-100-16,-4 7-80 0,2 7-44 0,-2 5-21 15,0 5-10-15,-1 3-6 0,-2 5-3 16,5 5 1-16,-5 3-1 0,-1 2 2 0,2 4-1 15,0 0 0-15,2 6 1 0,-2 0-8 0,3-2-1 16,-1 2-4-16,2 1-3 0,1-2-3 0,1-1-2 16,-2-2 2-16,4-4 0 0,-2 0-5 15,2-7-5-15,-1 0-9 0,1-7-9 0,0-5-42 16,0-4-79-16,1-12-90 0,1-4-44 15,-2-6-16-15,0-7-3 0</inkml:trace>
  <inkml:trace contextRef="#ctx0" brushRef="#br0" timeOffset="1185.59">15525 2125 108 0,'-4'0'296'16,"1"-1"15"-16,1 1 9 0,2 1-97 0,2 4-98 15,2 2-53-15,3 3-27 0,3 0-14 16,4 0-6-16,3 3-6 0,2 2-5 0,3 1-5 15,2-2-4-15,3 2-3 0,-1 2-1 0,6-2-2 16,-2 1 1-16,1-4-5 0,1 1 3 0,1-4-1 16,-2-2 2-16,-3-4 1 0,3-2 3 15,-4-2 4-15,0-3-1 0,-3-3 2 0,-4-4-1 16,-4-3 3-16,-2-3-1 0,-3 0 3 0,-2-3 5 15,-5-1 4-15,1 0 1 0,-3 2 2 16,-4-4 2-16,-1 2 1 0,-1 1 1 0,-2 3-4 16,1 2 3-16,-2 1-1 0,1 3 0 0,-3 2-3 15,3 3-7-15,-1 4-4 0,-1 1-5 16,-2 1-5-16,-1 3-5 0,-2 2-1 0,1 4-1 15,-1 3 1-15,-1-1 2 0,4 5 1 0,0 3 0 16,0-2 1-16,2 5-1 0,1 3 0 0,2-1-3 16,1 1-1-16,0 1 3 0,4 1-2 0,1 1 1 15,2-2 1-15,4 2 2 0,1-1 1 16,2 1 0-16,3-5 1 0,1 0-1 0,3-4-1 15,2-3-4-15,3-4-4 0,3-4-9 0,5-4-11 16,1-5-9-16,3-5-11 0,-1-5-9 16,0-5-7-16,3-4-2 0,-1-4-1 0,-2-4-12 15,-5-1-16-15,-7-2-16 0,-1-1-1 0,-4 1 8 16,1-2 30-16,-5 2 63 0,0 0 58 15,-3 3 47-15,-2-1 30 0,-1 4 13 0,-2 4-6 16,1 4-34-16,-3 4-21 0,1 0-19 0,-3 4-15 16,0 4-13-16,0 0-15 0,0 3-10 0,0 2-5 15,-4 4-1-15,1 4 0 0,-2 8 2 16,-1 3 2-16,0 5 0 0,-2 3-1 0,4-1-3 15,-2 3 1-15,2 2-4 0,0-1 0 0,1 1 1 16,0 1 0-16,1-4 2 0,0-2-2 0,2-5 3 16,-3 0 1-16,3-6 2 0,0-3 0 0,0-3 5 15,0-3 8-15,0-2 14 0,3-4 5 16,-3-2 3-16,3-7 0 0,1-3 0 0,-1-5-7 15,3-4-10-15,2-4-7 0,-2-2-3 0,0-3-2 16,2-1-7-16,1-2-2 0,1-2-3 16,-1-1-2-16,0 0-1 0,2 1 0 0,-3 3 2 15,1 3 4-15,0 2 1 0,-1 6 0 0,-1 4 0 16,-1 4-2-16,-2-1 0 0,1 4 0 15,0 5-3-15,3 1 1 0,0 0 2 0,3 6-1 16,0 0 1-16,-1 3-3 0,4 4 0 0,-4 3-7 16,3 3-2-16,0 2-7 0,0 2-17 0,0 1-10 15,-1 1-13-15,2 1-10 0,-1-1-76 16,-4 0-110-16,1-6-47 0,-1-3-20 0,2-5-3 15,5-2 4-15</inkml:trace>
  <inkml:trace contextRef="#ctx0" brushRef="#br0" timeOffset="1450.8">16931 2053 165 0,'0'-13'321'0,"0"2"19"0,0 1 4 16,0 2-96-16,0 1-102 0,-2 1-64 16,1 4-35-16,0 2-19 0,-1 6-13 0,-1 0-8 15,-1 5-4-15,0 3-1 0,0 6-1 0,-2 2-2 16,1 5 0-16,0 1-2 0,-2 5 0 15,0 0 1-15,1 5-2 0,-1 0 0 0,-2 4-1 16,1 1 1-16,1-4-2 0,2 2 1 0,1-4-1 16,0-3 0-16,4-8-2 0,-3-3-4 0,6-5-2 15,-1-5-4-15,3-5-1 0,1-2-6 16,5-12-3-16,2-2-3 0,-3-7-5 0,4-7-15 15,1 0-32-15,-1-5-50 0,-1-8-79 0,0-2-48 16,0-5-19-16,0-5 3 0</inkml:trace>
  <inkml:trace contextRef="#ctx0" brushRef="#br0" timeOffset="1638">17156 1764 144 0,'6'-10'299'0,"0"3"17"0,0 0-15 16,-2 4-77-16,1 5-88 0,-2 6-54 16,0 2-28-16,-1 7-15 0,0 3-8 0,-2 5-6 15,-2 3-5-15,0 4-5 0,-2 4-5 0,-2 3-1 16,0 3-2-16,-4 3-3 0,1 2-2 15,0 2-3-15,-3-1-2 0,4 0-2 0,1-3-4 16,2-3-6-16,1-2-10 0,0-5-11 0,4-3-5 16,4-5-15-16,0-7-71 0,3-9-101 0,3-6-47 15,3-5-18-15,4-5-9 0,2-1 10 16</inkml:trace>
  <inkml:trace contextRef="#ctx0" brushRef="#br0" timeOffset="1872">17450 2115 272 0,'-7'-7'326'0,"-1"1"15"15,-4-2-28-15,-3 2-112 0,-1 3-89 0,-4 2-46 16,-2 1-24-16,-1 1-15 0,-3 2-7 0,0 3-6 16,0 2-3-16,-1-1-2 0,0 3-2 15,2 1 0-15,2-1-3 0,1 0 1 0,3 0-2 16,5-1-3-16,0 0-3 0,3-2-2 15,2 2 0-15,4-1-3 0,2 2 0 0,5-2 0 16,2 2-2-16,9 0-4 0,2 0-8 0,6-1-9 16,3-1-17-16,6 0-57 0,0-1-119 0,0-1-59 15,5 0-26-15,1-4-7 0,2 4 10 16</inkml:trace>
  <inkml:trace contextRef="#ctx0" brushRef="#br0" timeOffset="2277.6">17802 2260 48 0,'0'-10'301'0,"-2"-3"26"0,-3 0 21 16,-2 0-52-16,-3 0-106 0,1 1-62 0,0 4-39 15,-3-1-22-15,0 3-16 0,-1 0-16 0,0 6-10 16,-2 0-6-16,-2 3-4 0,0 4-5 0,1 1-3 16,-2 2 0-16,4 1-3 0,-2 4 0 15,2-1 1-15,4 1-1 0,-1 2-3 0,3-4-1 16,3 2-1-16,1-2-2 0,1 1 0 0,3-1 3 15,1-1 0-15,3-2 2 0,2 0 1 16,2-4-2-16,0-2-1 0,6-2-1 0,0-2-2 16,2-3-4-16,1-4 0 0,-1-2-2 0,2-2-1 15,0-3-2-15,1 0 0 0,-2-2 1 0,3 0 0 16,-4 0 2-16,-2 0 1 0,-2 3 3 15,0 2 5-15,-8 0-2 0,2 3 3 0,-1 0 0 16,-4 4-2-16,2 0-1 0,-3 2-5 0,-3 4 2 16,2 4 1-16,-4 2 0 0,2 4 2 0,-3 3-1 15,1 3 4-15,0 2-1 0,0-1-1 16,2 4 0-16,0-2 2 0,0 0-1 0,3 2-2 15,2-2 0-15,1-1-2 0,1-1-1 0,4-3-2 16,-1-2-4-16,4-4-1 0,5-2-5 16,1-5-6-16,6-3-6 0,2-3 1 0,3-1-1 15,2-5-7-15,1-3-8 0,-2-4-19 0,-2-1-49 16,-2-5-69-16,-1-2-74 0,-2-4-32 15,-3 1-9-15,0-4 14 0</inkml:trace>
  <inkml:trace contextRef="#ctx0" brushRef="#br0" timeOffset="2480.4">18211 2112 197 0,'9'-26'297'0,"-1"4"25"0,-1-1-21 0,-3 6-59 15,-2 2-79-15,0 2-50 0,-2 5-34 16,2 4-25-16,-2 0-22 0,0 4-17 0,-2 4-9 15,-1 4-6-15,-1 5-1 0,-1 5 0 0,-1 2 1 16,1 7 0-16,-3 1-1 0,1 4 0 0,1 4 1 16,-1 0-1-16,0-1-1 0,0 6 0 0,3 0 1 15,-2 0-4-15,2 3 0 0,2-1 3 16,0-4 2-16,2 2 1 0,2-4 1 0,-1-3 3 15,1-2-2-15,1-3-8 0,1-4-8 0,2-4-11 16,3-2-8-16,0-6-27 0,2-3-95 16,2-7-99-16,-1-4-49 0,1-7-21 0,2 0-8 15,1-10 18-15</inkml:trace>
  <inkml:trace contextRef="#ctx0" brushRef="#br0" timeOffset="2652">18193 2298 288 0,'-6'-4'357'0,"-3"2"17"0,5-4 3 0,0 5-150 15,4 0-101-15,4 1-59 0,4 0-28 0,5 0-19 16,4 0-9-16,6 0-9 0,2 0-12 0,3 0-23 16,1 0-27-16,-1-2-90 0,-3-5-113 0,1-1-58 15,-5-2-23-15,0-6 4 0,-5 4 17 16</inkml:trace>
  <inkml:trace contextRef="#ctx0" brushRef="#br0" timeOffset="2901.6">16725 1095 362 0,'-15'-3'404'0,"6"-4"18"0,2 4 10 0,5 0-165 16,2-1-122-16,5 3-70 0,4-1-38 0,8 0-24 16,3 4-6-16,7 1-4 0,2 4-16 0,7 3-29 15,-1 0-54-15,1 0-156 0,-3 2-89 16,-4-3-47-16,-5-2-11 0,-8-6 15 0</inkml:trace>
  <inkml:trace contextRef="#ctx0" brushRef="#br0" timeOffset="140088.24">21107 4102 5 0,'3'0'52'0,"1"0"-24"0,2 0-24 0,1 0-33 16</inkml:trace>
  <inkml:trace contextRef="#ctx0" brushRef="#br0" timeOffset="140743.44">21228 4145 60 0,'-14'4'269'15,"1"-2"19"-15,2 0-16 0,1 2-61 0,0-4-63 16,1-4-56-16,2 2-30 0,2 1-16 16,1 0-8-16,0-1-2 0,3 2-6 0,-2 0-4 15,3-2-6-15,3 0-7 0,-2 2-5 0,3 0-6 16,1-3-3-16,3 2-2 0,4-1 1 15,2 0-3-15,2 0 4 0,4-2 2 0,2 0 0 16,3 1 3-16,6 0-1 0,5-1 2 0,6 1-1 16,7-3-2-16,6 2-1 0,10-4 1 0,11-2 5 15,8-1 6-15,9-5 5 0,9-1 7 0,8-1 5 16,7 0 2-16,9-1-2 0,7 0-2 15,6 0-3-15,6 1-5 0,3 1-3 0,5-1-2 16,5 3-5-16,6 0 4 0,6 1 2 0,5 1 2 16,5 4 4-16,5 2 0 0,6 1 2 0,1 5-8 15,3 2-5-15,1 2-7 0,1 0-10 16,1 1 3-16,3 2 3 0,-1-2 2 0,2 1 11 15,-1 0 0-15,1 1 5 0,-5 2-4 16,-5 0-6-16,-4 1-7 0,-5-1-11 0,-5 0 2 16,0 2 3-16,-6-6 4 0,-2 4 7 0,-3-1 5 15,-3-3 6-15,-1 2 0 0,2-3 4 0,0 0-2 16,0-1 1-16,-3-1-3 0,0 2-5 15,-2-1-5-15,-2 2-5 0,-3-2-1 0,-4 4 1 16,-3-4 4-16,-3 2 3 0,-5-1 7 0,-4 1-2 16,-4 2-1-16,-4-3-3 0,-5 0-3 0,-5 0-1 15,-4 1-4-15,-7 1 0 0,-10-1-2 0,-5 2 0 16,-8-1 0-16,-6 0-2 0,-5 0-1 0,-9 0-1 15,-6 0 1-15,-6 0-1 0,-8-2 1 0,-8 0 0 16,-6 0 1-16,-4 1 2 0,-7-2 0 0,-4-1 1 16,-4 0 1-16,-1 1 2 0,-3 2 1 0,-1-1 1 15,-4 0-1-15,1-2-5 0,-3-2-9 0,-1 2-17 16,-2 2-29-16,-4 0-62 0,-1 3-165 15,-8-3-82-15,-1-2-39 0,-6-4-7 0,-6-7 14 16</inkml:trace>
  <inkml:trace contextRef="#ctx0" brushRef="#br0" timeOffset="144097.45">21201 4170 60 0,'0'-1'282'0,"0"-1"26"0,0-2-19 0,-1 0-50 16,-1-2-67-16,1 2-66 0,0-2-41 0,1 2-24 15,0-1-13-15,0 0-7 0,0 0-2 0,0 0-1 16,0-2-4-16,0 0-1 0,0 0 0 15,0 1 1-15,0-1 4 0,0-1-2 0,0 0 2 16,0 2 0-16,0-4 1 0,0 2 2 0,1 0-3 16,0-1-3-16,2-4 0 0,1 0 0 15,-2-1 0-15,1-1 0 0,1-1-1 0,0-4 0 16,2 1 0-16,-2-4 0 0,2 1-4 0,2-4-1 15,-1 1-4-15,1-2-2 0,1 1-2 16,-1-3-1-16,0 1 0 0,3 0 0 0,1 1 4 16,0-3-2-16,1 1 2 0,-1 0-2 0,3-1-1 15,-1 0-1-15,-2 0-5 0,5 0 2 0,-2 2 0 16,1 1 2-16,0 0-1 0,1-1 1 15,2 1-1-15,2-3 0 0,0 1-2 0,4 3-2 16,2 1-2-16,1-3-1 0,-1 3-1 0,2-2 0 16,1 1 3-16,2 3-1 0,2-3 0 0,-1-2 0 15,1 3 5-15,-1 0-1 0,1 3 2 16,0 2 1-16,1 1 3 0,-1-1 2 0,0-1-2 15,3 1 0-15,-2 2-1 0,0 0 1 0,-2 1 0 16,-2 1-2-16,-2 1 0 0,0-1 2 16,-1 3 1-16,2 0-1 0,-1 1-1 0,-1-1 1 15,1 2-8-15,0 0 3 0,1 1 1 0,-1 3 1 16,1-3 4-16,1 3 1 0,1 1 6 15,-1-1-2-15,2 1-5 0,-1 0 2 0,0 2-4 16,-2-2-3-16,2 3 1 0,-1-1 0 0,-1 2 1 16,2 1-1-16,-4 0-1 0,1 1 2 0,-1 0-1 15,-1 1 1-15,-1 2 0 0,-1 3 0 0,0 1 0 16,-2 1 0-16,0 0 0 0,-2 2 1 15,-1 2 0-15,0-1-1 0,2 3 0 0,-4 0 2 16,3 3 1-16,0 2-3 0,-1-2 0 0,1 5 3 16,-1-3 0-16,-1 3-2 0,2 1 1 15,-2 1 0-15,0 3 1 0,0-3-1 0,1 3-1 16,-3-3 0-16,1 2 0 0,1-1 0 0,-2 0-1 15,2 3 1-15,-1-3 1 0,-1 2-1 16,-1-2 1-16,0 0 1 0,-1 0 0 0,-2 3-2 16,2-5 2-16,-3 2-2 0,1 3-1 0,-1-2-2 15,0 0 2-15,-2 3 0 0,1-2-3 0,1 2 1 16,-1-1 0-16,-1-1 2 0,2 2-1 15,-1-1 1-15,-2 2-1 0,3 1 2 0,-4 4-1 16,2-1 0-16,0 1 0 0,-2 2-1 0,0 2 0 16,2-2 0-16,0 5 0 0,1-4-1 0,0 2 0 15,0 1-1-15,0-3 2 0,1 1-2 0,-1 2 2 16,-1-2 0-16,1-2 1 0,-2 1 1 15,0 1-2-15,2-1 1 0,-1-1 1 0,-1 0-1 16,1-1 0-16,-1 2-1 0,1-1 1 0,-1 1 0 16,2 1-2-16,-2 0 1 0,1-1 0 15,-1-1 0-15,0 0-1 0,-2 0-2 0,2-2 2 16,-2 0-1-16,2 0-3 0,-1-1 0 0,1-2 1 15,0 2 3-15,2 0 1 0,1 0 4 16,1 2 1-16,2-1 4 0,0 0 0 0,3 0 1 16,1 0-1-16,1-1 0 0,1-2-1 0,-1 1 1 15,1-4-1-15,2 2 0 0,-2-4-1 0,3 1 1 16,-2-1-1-16,2 1 1 0,-1-4-1 15,1-1-1-15,2-1 0 0,-2-1 1 0,2-3-2 16,-2 1-1-16,3-1 1 0,-1-2 1 0,2-1 1 16,2 0 0-16,0-2 0 0,0 0 0 0,1 0-1 15,1-4-3-15,0 1 0 0,-1 0 0 16,1-4-2-16,-1-2 0 0,2-1 0 0,-1 1 0 15,0-2 1-15,0-2-1 0,0-2 0 0,-2 1 0 16,0-3 0-16,1-1 0 0,-1-2-1 16,0-1 1-16,-2-2-1 0,0 0 1 0,1-1 0 15,-2-3-2-15,1 0 0 0,-3 0 1 0,-2-3-1 16,-1-2-1-16,1 0 0 0,-2-4 0 15,2 1-1-15,-1-4 0 0,2 0-1 0,-5-3-1 16,2 1 2-16,0-2-2 0,-1-2 0 0,1 0 0 16,2-4-2-16,-2 1 1 0,2-4-1 0,-1 0 2 15,2-3 3-15,-1 3 1 0,1-2 3 0,0-4 3 16,0 2 2-16,-3-4-1 0,0 2 0 15,0-1 1-15,0 1 0 0,0 2 1 0,0-2-1 16,1 4 1-16,1-1-2 0,1 1 1 0,4 0 1 16,0 0 0-16,0 2 1 0,4-2-2 0,-2 3 1 15,2-1-2-15,1 2-1 0,-2-4 2 16,1 3-4-16,-1-2 2 0,2 0-1 0,-1-1 1 15,-2 0 0-15,5-1-3 0,-2 1 3 0,0 0 1 16,1-2-1-16,1 2-2 0,1-3 2 16,1 2-1-16,2-2-1 0,-3 1-2 0,2 1 1 15,-2 0-1-15,0 0-2 0,0 4 0 0,-1-4 0 16,-3 2 1-16,1 0-1 0,-1 0 1 15,-2 2 0-15,2-1 0 0,-2-1-3 0,-2-1 0 16,2 2 0-16,-2 1 0 0,-2 1-3 0,1-2 1 16,0 2 0-16,0 1 0 0,0-1-1 0,0 2-1 15,-1 0 2-15,2 0-2 0,-2-1 2 0,2 5-2 16,0-2 3-16,-1 1 2 0,-2 3-2 15,1 0 3-15,-1 3 3 0,0-2 0 0,0 2-1 16,-1 1 0-16,1 0 2 0,1 1-2 0,0 3-2 16,0 2 2-16,-1 3 2 0,-3 0 1 15,2 0 1-15,-1 2 1 0,1 0 1 0,-3 1-2 16,2 3-1-16,0 2 2 0,-1-1-4 0,-1 3 3 15,0-1-1-15,0 1 1 0,1 3-1 16,-4-1-1-16,2 2-1 0,-1 2 0 0,2 2 0 16,-5 2 0-16,4-1-1 0,0 3 1 0,-1 1 1 15,2 0-1-15,0 5 1 0,-1 1-2 0,1 3 0 16,0 0 0-16,-2 4-1 0,1-2 0 15,1 3-1-15,-1 4 0 0,2-1 1 0,-1 1 0 16,-1 1 1-16,-2 2 2 0,2-1 0 0,-2 2 3 16,0 0 1-16,0 1 0 0,-1 0 0 0,-1-1-1 15,-3 3 1-15,-1-2-2 0,0 2 2 0,-3 0 0 16,-1 1 2-16,0 0-3 0,0 2 2 15,0 0 0-15,-4 0-2 0,2 3-1 0,-2-2-1 16,1 0 2-16,-1 2 0 0,1-2-3 0,-1 0 1 16,0 0 1-16,0 2 0 0,0-2-3 15,3 0 1-15,-2 1 1 0,0 0-1 0,1 2-1 16,-4-1-1-16,1-3 1 0,-2 2-2 0,2 0 1 15,1 1 0-15,-2 1 2 0,2 0 0 16,2 0-1-16,-1-1 2 0,1 1-2 0,0-2-1 16,-1 4-1-16,1-2 1 0,0 3-1 0,0-4-2 15,-1 2 1-15,-1 1 2 0,0-2 1 0,-1 3-2 16,2-4 1-16,0 2-1 0,1 1 0 15,0 1 1-15,1 0 0 0,1 3 0 0,0 0 1 16,1 0-1-16,0 0-2 0,2 4 0 0,1-1 1 16,0 1-2-16,0-1 0 0,3-2 3 0,-1 3-5 15,2-1 6-15,3-1 6 0,-2-1 2 16,1 2 4-16,1-5 0 0,2 4 8 0,1-2-5 15,-1 0-3-15,2 0-1 0,0 1 1 0,3 0 0 16,2-1-2-16,-1 0-1 0,0 0-1 16,3 0-1-16,-1-1-1 0,0-3-1 0,2 0 0 15,0-5-2-15,1-1 1 0,2-2-1 0,-1-1 0 16,1-1-3-16,-1-5-1 0,2-1-1 15,0-1 1-15,0-3 0 0,-1-1 0 0,0-1 2 16,2-3 1-16,1-1 4 0,-1-3-2 0,0 2 2 16,0-2 1-16,1-2-1 0,-1-1-1 0,-2-8-1 15,1-1 3-15,0-1-4 0,1-2 3 0,0-3 0 16,0-2 0-16,2-2-1 0,0-4-1 0,1-2 0 15,0-1-1-15,2-6-1 0,0 1-1 0,-2-4 1 16,3-3-2-16,1 0-1 0,1-3 1 0,1-4-1 16,-1 0-2-16,-1-4-1 0,0-1 2 0,-2-4 0 15,2 0-3-15,-1 0-3 0,0-6 2 0,-3-1-1 16,-2 0-3-16,-2-3-3 0,-2-2 2 15,-1-4 3-15,-1-1 3 0,-1-3 2 0,0-4 4 16,-1 3 4-16,-2-2 2 0,3 2-2 0,-1 3-2 16,0-1 0-16,2 1-1 0,1 0-2 0,1-1 0 15,0 1-2-15,3-2-2 0,0 0 0 0,5-3-2 16,-2 1 0-16,1-3 1 0,2-5 2 0,-1 0 1 15,-2-1 1-15,2 2-1 0,-5-1 1 0,-2 2-3 16,-2-1 1-16,0 5-2 0,-7 3-2 0,-1 1 1 16,-4 6-2-16,-1 4 1 0,-4 2-2 0,-4 7-4 15,-2 2-2-15,-4 4-8 0,-1 4-6 0,-3 2-18 16,-1 5-23-16,-1 3-37 0,-8 6-117 0,-4 3-107 15,-3-2-54-15,-5 1-12 0,4 2 8 0,-5 2 30 16</inkml:trace>
  <inkml:trace contextRef="#ctx0" brushRef="#br0" timeOffset="148933.46">21165 4151 75 0,'3'6'274'0,"0"-4"22"0,0 2-20 16,-2-7-62-16,1 2-69 0,-1-1-62 15,1 2-36-15,-1 3-18 0,-1 1-11 0,0-1-2 16,0 0 4-16,0-3-3 0,0 3-1 0,3 0-4 16,-2 0 1-16,0 6 4 0,1-2-8 0,-1 2 0 15,0-1-1-15,1 2 3 0,0 2 2 0,1-1-10 16,0 3 2-16,-1 0 3 0,1 1 1 15,1-1-1-15,0 2 0 0,1 0-2 0,1 1 2 16,-2 2-2-16,2 1-2 0,2 2 0 0,-1-3-1 16,1 3-1-16,2-1-1 0,-1 3 1 0,2-1-2 15,4 1 5-15,-5 1-3 0,3 0-7 16,1 4 3-16,2-3-1 0,0 1 0 0,0 0-3 15,3-3 4-15,-2-2 6 0,-1 1-2 0,2-2 0 16,-3-1-3-16,4-1-1 0,-2-2 0 16,2 0 2-16,-1 0 1 0,2-3-1 0,1 2 2 15,0-1-1-15,0 0 1 0,-1-2-2 0,1-1 1 16,0-2 1-16,1-1-2 0,2-2 0 15,2 2-1-15,-2-1 1 0,2 1 0 0,2-5 1 16,-1 0 1-16,2 0 3 0,0 0 0 0,-1 2 0 16,1-4 2-16,-2 0 0 0,1-4-1 0,0 1 3 15,-2-3-1-15,2 1 0 0,0 0-2 0,0 2 0 16,0-1-1-16,-1 0-1 0,0 1 1 15,-1-3-1-15,-1 1 0 0,2 0 0 0,-1-1 0 16,1 2-1-16,-1-2-1 0,2 2 2 0,-4 1-1 16,3 0-1-16,-1-3-1 0,1 2 1 15,0 2-1-15,-2-3 0 0,0 2 0 0,-1-1 2 16,0-1 0-16,1 0 0 0,0-1 0 0,-1-1 1 15,2 1 3-15,-3-2-1 0,1-1 2 16,0 0 0-16,-1 1 3 0,1-2 0 0,0 0 0 16,-2-1-1-16,0 1-1 0,-2-1 0 0,2 2-1 15,-1-2-2-15,1-1 0 0,-1 0 1 0,0 0 0 16,-1 0-1-16,1 0 1 0,-1 0 0 15,0 0-2-15,0-3 2 0,0 2-1 0,-3 0-1 16,3 0-1-16,-2-2-1 0,1 2 0 0,-1-1 0 16,0 0-1-16,0 1-1 0,-2-1 1 0,2-2 0 15,-3 0 0-15,1 0-1 0,-2 3 1 16,1-1 1-16,-2 0 0 0,2 1 0 0,-3-1-1 15,3 0 1-15,-2 1 0 0,-1-1-1 0,0 2 2 16,-2-4 0-16,1 4-1 0,1-4 3 16,-2 0-3-16,1 1 0 0,1-2-2 0,-1 1-1 15,1-2 0-15,0 0 0 0,0-1 2 0,1 1-1 16,2-2 0-16,-1 2-1 0,1-1 0 15,1 1-1-15,-4-1-2 0,1 1 1 0,0 0-1 16,-3 1 1-16,1-1 2 0,-1 2 1 0,-1-1-1 16,2-1 0-16,-4 2 2 0,2-1-1 0,1 1-1 15,-2-2 0-15,0 3 3 0,2 0-2 0,-1-2-1 16,-1 3-1-16,1-2-1 0,-1 1 0 15,1 3-3-15,1-4 2 0,-2 4-3 0,2-2 4 16,-2 0 3-16,-1 1 2 0,2 2 0 0,-1 0 0 16,-1-1 7-16,-1 3-2 0,0-5 2 0,3 4 4 15,-4 0 4-15,1 1 8 0,-2-2 2 16,0-1-1-16,0-1-4 0,1 1-2 0,-1-2-7 15,1 0-7-15,1 1-5 0,0 1-2 0,1-4 0 16,0 0 1-16,1 1 2 0,0-4-2 16,-2 5-1-16,2-2 2 0,0 0-1 0,-1 2-1 15,0-2 1-15,-1 1 2 0,3 1 0 0,-3-2 0 16,2 1 0-16,0-3-1 0,1 4-2 15,-1-2-1-15,-1 1-1 0,4-1 2 0,0 1 0 16,0 1 1-16,1-2 2 0,-3 2-2 0,1 0 0 16,0 1-3-16,-1 1-1 0,1 0 1 0,-1 0 0 15,2-2 3-15,-2 3-1 0,3-4 2 0,-3 3 1 16,1 0-2-16,-1 0 1 0,4 2-1 15,-4-2-1-15,3 2-1 0,-1-1 1 0,0 2-1 16,0-2 0-16,-1 0 0 0,-1 2 1 0,2 1 1 16,-2-2 1-16,1 2 1 0,-1-2 0 15,1 2-6-15,-1-1 1 0,1 3 1 0,-1-2-2 16,2-1 1-16,-2 0 0 0,3 1 7 0,0-1-3 15,1 1 0-15,-1 0-1 0,3-1-1 16,-2 0 0-16,2-1 2 0,-2 4-1 0,1-4 0 16,0 3-1-16,-1 0 0 0,2 0-1 0,-2 0-2 15,0 0 2-15,0 0 0 0,-3 0 1 0,2-1 0 16,-1 3 0-16,1 0 1 0,1-1-1 15,-1-2-1-15,4 2 1 0,-3 0 0 0,2 0 0 16,-2 1 1-16,2 0 0 0,-2-1-1 0,-3 1 1 16,4 3-1-16,-1-6 0 0,0 4 0 0,0 0 1 15,-1-4-1-15,1 5-2 0,-1-2 2 0,2 1 2 16,-4 1-1-16,3 0 0 0,0-3 3 15,-1 0-2-15,1 1 0 0,-1 0 1 0,2-1-1 16,0 1 2-16,-2 0-1 0,4-1-1 16,-1 1 0-16,2-1-1 0,-2 2-4 0,3 0 0 15,1-2 2-15,-3 2 0 0,1-2-1 0,-1 0 1 16,-1 2 1-16,0-2-1 0,0 3-1 15,1-2 1-15,1 2-2 0,-1-1 1 0,2 1 2 16,-4-1 0-16,2 1 0 0,-1-2-1 0,0 2 1 16,-1 1 0-16,1 0-2 0,-3 0 0 0,1 1 2 15,-2 2-1-15,-1-3 0 0,1 1 1 0,-2-1 0 16,1 0 0-16,0 2-3 0,-1 1 2 15,2 1 0-15,1 1 3 0,-1-1-2 0,1 2 1 16,1-2 0-16,-1 0 0 0,1 2-3 0,-1 0-1 16,-1-2-7-16,1-1 5 0,-2 3 0 0,-1-2 2 15,2 1 2-15,-2 0 2 0,-2 0 6 16,1 2-4-16,1-3 0 0,0 5-1 0,-2 0 0 15,4 0-4-15,-2-2 2 0,2 2-7 0,-2-1 1 16,1 2 1-16,-1-3 3 0,0 3 0 16,1 1 1-16,0-1 6 0,0 0-1 0,0-1-2 15,1 0-2-15,-2-2 1 0,3 3-1 0,-1 0-1 16,1 0-1-16,-2 2 1 0,1 0 0 15,1-1-1-15,-2 2 2 0,0-2 1 0,0 0 1 16,1 2 2-16,-2 1 0 0,2-2-1 0,-2-1 0 16,1 1 0-16,0 0 0 0,0-1-2 0,-2-1 1 15,0 0 1-15,-1 2-2 0,0-2 1 0,0-3 0 16,0 1 0-16,-1 0-1 0,2 0 0 15,-2-1 0-15,0 0 1 0,1 0-1 0,0-1 0 16,0 2 0-16,0-2 1 0,2 0-1 0,2 0 0 16,-3 2 1-16,1 0 1 0,2-2-2 15,-3 0 1-15,0-1 1 0,1 0-2 0,-1 0-1 16,0-1 0-16,0 2 0 0,0 2 1 0,2-2-1 15,-3 0 1-15,2 1 1 0,2 1 1 16,-2 0-1-16,1 2 1 0,-2-6-1 0,0 5-1 16,0 0-1-16,0 1 2 0,1 3 1 0,-2 0 0 15,2 1-2-15,-1 0 1 0,1-4 0 0,-1 4-2 16,-1-4 0-16,1 2 0 0,0-1 1 15,-2 1-1-15,1-2 1 0,0 0 0 0,0-2-1 16,0 1 1-16,0 1-1 0,0 1-1 0,-1 2 1 16,2-1 0-16,0-2 2 0,-4-3-1 0,6 0 1 15,0-2 0-15,-3 2-1 0,1-1 0 16,0 1-1-16,1-1 0 0,-1 1 2 0,0 0-1 15,0 2 0-15,-2-2-1 0,1 1 0 0,1-1 1 16,-2 2-1-16,1-1 0 0,0 2-1 16,0-1 1-16,-1 0 0 0,2 1 1 0,0 0-1 15,0 0 1-15,-1 0 0 0,3 0 0 0,0 0 0 16,-3 2-1-16,1-2 1 0,1-1 0 15,-1 0 0-15,0 1-1 0,-1 0 0 0,0 0-1 16,0 0 0-16,1 0-1 0,0 2 2 0,1 0-1 16,-1 3 0-16,0 1 0 0,1 0 1 0,-2 3 0 15,2-1-1-15,1 2 1 0,0-3-1 0,0 5 0 16,0-3-1-16,2 0 1 0,-2 1-2 15,2 0 1-15,2 2 1 0,-4-3 1 0,4-1-1 16,-5 0-1-16,2 1-1 0,0-1 1 0,-2 0-1 16,0 1 0-16,2-1 2 0,-2 2 1 0,1 0 4 15,-1 3-2-15,1-2 0 0,0-1-1 16,0 3-1-16,-2-1-1 0,0-1-1 0,-1 0-4 15,3 3 2-15,0-2 2 0,-3 0-1 16,1 1 1-16,1-1-1 0,-1 1 5 0,0-5 1 16,4 2-3-16,-4-1 0 0,0-2 2 0,1 6 1 15,-2-2 0-15,-1-1 0 0,2 0 1 0,-1-1 1 16,2 2-1-16,-2-1-2 0,0-2-1 15,0 1-1-15,3-1 1 0,-4 0 0 0,2 1 1 16,0-3 2-16,2 1-1 0,-1-1 1 0,0-1-1 16,2 2-2-16,-2-4 0 0,1 2 0 0,4-2 1 15,-5 1-2-15,2-1 1 0,2 1 1 0,-1-3-1 16,1 2-1-16,1-2 1 0,-1-1 0 15,3-2 1-15,-4 2-1 0,4-4 0 0,-1 0 0 16,2 1-1-16,-2-1-1 0,2 0 1 0,0-2-2 16,0 2 1-16,2-2 0 0,-2 0 1 15,-1 2 0-15,3-4-1 0,-1-1 1 0,-2 2-1 16,2-3-1-16,2 0 0 0,-4 0-2 0,2-3 1 15,1 2 0-15,-2-1 0 0,3-4 2 16,-3 4 0-16,2 0-1 0,-2-5-1 0,2 1 1 16,-1-1 0-16,0 2-2 0,0 1 11 0,0-2-1 15,0-1 0-15,-2 0-1 0,2 1-1 0,-2-1 1 16,1 0-10-16,0-1 5 0,-3 1 3 15,2-3-1-15,-2 4 1 0,1-6 0 0,-1 2-1 16,0 0-1-16,0 0-5 0,-1 0 2 0,1-1 1 16,0 0 1-16,1-2 0 0,-3 2 0 0,1-3 0 15,0 1 0-15,-3 0 1 0,4-1-1 16,-4 1 0-16,3 0 0 0,-2 1-1 0,0-5 0 15,2 1 0-15,-1 0 0 0,2-2 1 0,0 2-1 16,1-1 0-16,-2 0 0 0,1 1 1 16,1-3 2-16,-1 2 1 0,2-2 1 0,-1 0 1 15,0-1 0-15,0 1 2 0,1-4-2 0,-3 2-1 16,1 1 0-16,-2-2-1 0,1 2 0 15,0 0-1-15,-2 1 3 0,2 0 1 0,-1-3-3 16,0 1 3-16,1-1-2 0,-1 0 0 0,0 1-2 16,-1 0 0-16,0-2 1 0,1 2-1 0,-3 1 1 15,0-1-1-15,1 3 0 0,-1 1 0 0,1 3 0 16,-3-1-2-16,2 3-1 0,-1-6 2 15,0 3-1-15,1 0 0 0,1 0 0 0,-1 1 2 16,2 1 2-16,2 3-2 0,-4-4-1 0,4 4-1 16,-1 0 0-16,1-1 3 0,0 1-3 15,-2 0 0-15,0 0 1 0,0-2 1 0,0 2-1 16,0-1-1-16,0-1 1 0,0 0 1 0,-1 1 0 15,0-1 0-15,1-2 0 0,0 1 7 16,-1 1-4-16,2-2-3 0,0 0 0 0,0 2-2 16,2-2-1-16,-2 7-6 0,3-3 2 0,-2-2 2 15,0 2 0-15,3-3 3 0,-1-4 1 0,2 2-1 16,-5 1 1-16,3 5-1 0,-2-5 1 15,1 1 0-15,-4 1-1 0,-1-8 0 0,2 2 0 16,-3 2 3-16,0-1-1 0,-1 0-1 0,0 1-1 16,0 0 0-16,0 0 5 0,0 1-4 0,0-2-1 15,-1 1 0-15,2 1 1 0,0 0-2 16,0-1-3-16,0 2 1 0,-2-1 0 0,1-1 0 15,1 2 1-15,-1-3 1 0,2 3 0 0,-1 1-1 16,2-2 0-16,-3 2 2 0,0-5 0 16,-1 2-2-16,2-2 0 0,2 1 1 0,-1 1 0 15,1 1-2-15,0-3 2 0,-1 3 0 0,2 0 0 16,-1 0-1-16,1 0 2 0,1 0-1 15,0 1-1-15,0 1-1 0,2 0 1 0,0 0-1 16,0-2-1-16,-1 3-1 0,2-2 0 0,-1 3 3 16,0-1-1-16,0-2 0 0,-1 0 1 0,1 3-1 15,0-2 2-15,0 2-2 0,-2-1-1 0,1 3 1 16,1-1-2-16,-2-2 3 0,4 4-1 15,-1-1 0-15,0 0-2 0,1 3 1 0,2-1 3 16,0 0-1-16,0 0-1 0,1 1 3 0,1-1 1 16,-1 1-1-16,1 0 1 0,-1 0 1 0,1 2 0 15,-2-2-1-15,-2 2 2 0,2 1 1 0,-1 0 0 16,0-1-1-16,-2 1 2 0,2 0 0 15,-1 0 0-15,1-1-2 0,-1 3 0 0,2 0-1 16,0-2-1-16,-2 3-1 0,5 0 2 0,-2 0 0 16,1 0 0-16,-2 0-1 0,-1 0 2 0,2 0 1 15,1 0 1-15,1 3 1 0,2-1 0 0,1 2 1 16,0-3 0-16,2 1-1 0,-2-2 1 0,1 0 1 15,2 0 2-15,-3 0 3 0,4 0 1 0,-2 0 0 16,0 0 1-16,-1 0-1 0,-1 0-3 0,-4 0-1 16,4 0-2-16,-2 2 0 0,1-1-1 0,1 2 0 15,1-3-2-15,0 2 1 0,0 0-1 0,-2 0-2 16,-3-1 1-16,1 0 0 0,-2 1 0 15,-1 2-1-15,2-1-1 0,-3 1 1 0,0-1-1 16,-3 3 0-16,1 0-1 0,-3 0-1 0,1 4 8 16,0 1-2-16,1 2-3 0,0-1 0 0,0-4 1 15,2 2 0-15,-2 0-6 0,2 1 4 0,0 1 2 16,1 0 1-16,0-1 1 0,0-1 0 0,-3 0-2 15,2-1 1-15,-1 0 0 0,0-2 0 0,-2 2 1 16,0-1-1-16,-1 1-1 0,1-1-2 0,-1 0 1 16,0 2 0-16,1 0-1 0,0-1 0 0,0 1 0 15,-1-1 2-15,0 1 0 0,2 1-2 0,1 2 1 16,1-2 2-16,0 2 2 0,2-3 7 15,2 3 4-15,-2-1 1 0,3-1-2 0,-4 2 1 16,-1-3-2-16,2 3-8 0,-3 1-3 0,0-2-1 16,-2 4 2-16,-1-1-1 0,0 1 0 0,-2 4 1 15,2-3 3-15,-1 5 6 0,0-3 6 0,1 0-1 16,-4 4 0-16,3-4-2 0,-1 1 0 15,-1-1-4-15,1-1-4 0,-1 0 3 0,0 1 1 16,1-3 3-16,-2 1 2 0,2-1 2 0,1 2 2 16,-3-2 1-16,4 3 4 0,-2-2 5 0,-1 3 7 0,2 2 10 15,0 0 7-15,0 1 6 0,1 0 1 0,0 2 0 16,1 2-4-16,0-2-6 0,2 2-6 15,-1-1-2-15,2 3-1 0,0 1-2 0,6 0-4 0,0 3-4 16,5-2-7-16,1 2-4 0,-1 3-7 0,2-5-4 16,-2 3-4-16,0 1-3 0,-2-7-1 0,-2 2-10 15,-1 2-20-15,0 1-39 0,-5 2-48 0,-1 0-54 16,-4 0-57-16,-3-1-71 0,-6 0-126 0,-10-2-111 15,-5-5-31-15,-9-10 12 0,-3-11 35 0,-9-6 67 16</inkml:trace>
  <inkml:trace contextRef="#ctx0" brushRef="#br0" timeOffset="150399.85">23940 4143 218 0,'16'-14'290'0,"-4"-3"9"0,2-6-48 15,-4 0-68-15,1 0-74 0,-2-2-43 16,-5-3-19-16,1 2-9 0,-2 1-4 0,-3 0-3 16,-2 1-2-16,-2 1 2 0,0 1 0 0,-2 5 0 15,-2 1 1-15,-1 0 2 0,0 8-2 0,-5-1-5 16,5 3-6-16,-3 0-5 0,-3 3-6 15,3 3-9-15,-4 3 0 0,1 4 1 0,1 3 0 16,2 1-1-16,0 3-1 0,3 1 3 0,-2 0-3 16,7 3-2-16,-3-2 0 0,2 0 0 0,2 0-1 15,3 1 0-15,2 0 1 0,5-3 1 0,3 2-2 16,-1-3 0-16,4 0 1 0,-2-2 0 15,1 2 1-15,3-4 2 0,2-3 4 0,3-1 2 16,-1-4 0-16,-1-1 2 0,2-3-1 0,-2-1-2 16,-1-1-2-16,-2-2 0 0,-1 0 0 15,-3-2 0-15,-1 2-2 0,-4-3 3 0,1-1 2 16,-5 1 1-16,-1 0 3 0,-2 0 3 0,-3 2 1 15,-3 0-2-15,-2 1 1 0,-3 2-1 16,-1 1-3-16,2 3-1 0,-4 1 0 0,-1 1-1 16,0 5-1-16,-2 1-3 0,1 2-1 0,-2 3 2 15,2 2-2-15,2 0 0 0,3 1 1 0,-1-1-2 16,3 2-1-16,4-1-1 0,1-2 1 15,3 0 0-15,2-3-2 0,3-1 0 0,4-1 1 16,3 0 0-16,2-4 0 0,6-4 2 0,1-4 2 16,2 0 2-16,3-2 2 0,0-5-1 0,0 0-2 15,-2-4 1-15,-1 3 1 0,-4-3-2 16,-2 0 0-16,-4 0 0 0,-2-2-4 0,-4 0 0 15,-4 0-2-15,-2 2 0 0,-4-1-1 0,-7-1 1 16,-3 6 1-16,-4 3-4 0,-7 6-3 16,-2 4-4-16,-5 4-11 0,-1 4-18 0,3 2-26 15,-2 2-83-15,-1-3-128 0,1-3-65 0,3-2-29 16,4-2 0-16,5-2 18 0</inkml:trace>
  <inkml:trace contextRef="#ctx0" brushRef="#br0" timeOffset="151523.06">21309 4057 164 0,'0'-7'302'16,"-3"0"22"-16,3-2-16 0,-1-1-78 0,-2 1-96 16,0 0-50-16,-1 1-27 0,-1 2-17 15,0-1-9-15,-1 2-4 0,0 1 0 0,-1-2-1 16,-1 3-3-16,-1 2-2 0,-1 2-6 0,-3 5-5 15,0 0-3-15,-3 4-2 0,0 3-2 16,-1 4-4-16,1 1 2 0,-1 2-1 0,0 2 0 16,2 1 1-16,3 0 0 0,0 1 1 0,2 0-1 15,4-2 1-15,2 4-2 0,2-4 0 0,4 2 0 16,0-2-1-16,2-5 0 0,2 1 2 15,3-5 3-15,2-1 4 0,1-4 5 0,2-2 2 16,0-5 3-16,4-2-1 0,-1-5-3 0,1-1-2 16,-2 0-2-16,0-3-2 0,-3-4-4 0,0-1 0 15,-3-1 3-15,-4-2-3 0,0-1-1 16,0 2 4-16,-3-3 0 0,-2 1 3 0,-2 3-2 15,-2 0 0-15,-5 2 0 0,1 0-4 0,1 3-1 16,-2 1-2-16,-3 2-1 0,1 6-1 16,-1 0 1-16,0 2-2 0,-2 3-2 0,3 4 1 15,-1-1 1-15,1 0 1 0,0 3-1 0,4 1 2 16,-1-2 0-16,4 4 0 0,0-2-1 15,3-1 0-15,4 1 1 0,0 0 0 0,2 0 0 16,0-4-1-16,4-2 0 0,1-1 0 0,4 0 1 16,0-6-2-16,2-1 0 0,-1-3 1 0,2-2 1 15,0-1 0-15,0-1 0 0,-2-3 2 0,-1 1 2 16,-3-1-1-16,-2 0-1 0,-2 0 3 15,-1 1 3-15,-3-4 2 0,0 2 4 0,-4 2 5 16,-2 1 1-16,-1 2 2 0,-1 3-2 0,-3-2-3 16,-2 4-3-16,-2 3-4 0,-2 5-4 0,-6 4-1 15,2 4-1-15,-2 1-3 0,2 2-2 16,4 3-5-16,2 1-8 0,2 2-15 0,5 1-21 15,7 1-31-15,-1 3-170 0,9-3-86 0,4-5-39 16,6-5-11-16,12-12 6 0</inkml:trace>
  <inkml:trace contextRef="#ctx0" brushRef="#br0" timeOffset="152724.26">26562 3857 295 0,'-4'-10'320'0,"0"2"16"15,-1 0-36-15,1 1-111 0,0 1-77 0,0 0-36 16,0 0-22-16,1 4-10 0,-2 0-11 15,1-2-5-15,0 4-7 0,-2 0-8 0,2 4-3 16,-5 0-6-16,3 4-1 0,-2 0-3 0,1 3 0 16,-3-1 0-16,3 4-2 0,0 2 2 15,2 0 2-15,1 0-1 0,0 1 1 0,0 1 0 16,3 1-1-16,1-2-1 0,1-1-1 0,0-2 0 15,2 1 1-15,4-2 0 0,-1-2 0 16,-2 1 3-16,6-5-1 0,0-2 3 0,0-1 2 16,5-4-1-16,0-4 2 0,6-2-1 0,-1-4-2 15,3 0-1-15,1-4-2 0,-1-1 0 0,0-1-1 16,-2 0 1-16,-1-2 0 0,-3-3 2 15,-3 2-1-15,-2-1 0 0,-2 0 3 0,-5 0 2 16,0 1 4-16,-5 2 1 0,-3 1 2 0,-1-1 3 16,-4 4-3-16,-1 4-1 0,-3 2-6 0,-5 4 0 15,0 0-3-15,0 6-4 0,-3 0 0 16,4 1 0-16,-2 5 0 0,2 1-1 0,2 3 0 15,1-3-2-15,2 3 1 0,3 2 0 0,1 2 0 16,3-4-1-16,1 2 1 0,3 2 2 16,3-5-1-16,1 2 0 0,3-3 1 0,1-1 2 15,2-2 0-15,1-1 0 0,2-4 0 0,1-1 2 16,-1-4 2-16,4-1-2 0,-5-4-1 15,2-1 1-15,-2-1 0 0,0 0 1 0,-2-3 0 16,-2-1 1-16,-2 1 3 0,-2-2 3 0,0 1 4 16,-4-1 1-16,-1 1 2 0,-3 1 0 0,-4-1-1 15,0 3-3-15,-3 1-4 0,-2 3-3 0,-2 4-2 16,-3 2-2-16,3 1-2 0,-2 4-2 15,1 3 1-15,0 2-1 0,3 0-1 0,2 3-1 16,0 2-2-16,6 2-3 0,4 1-5 0,2 1-12 16,6-1-21-16,5-1-26 0,4 1-96 0,5-8-132 15,6-3-67-15,6-5-24 0,9-8 0 16,4-4 19-16</inkml:trace>
  <inkml:trace contextRef="#ctx0" brushRef="#br0" timeOffset="153863.07">28950 4104 253 0,'-8'-6'309'0,"-1"-2"17"15,0 3-44-15,-1 0-85 0,1 1-82 0,1 1-46 16,-1-1-22-16,-1 2-17 0,0 2-8 0,1 0-2 16,-1 2-1-16,1-1 0 0,-2 3-1 0,3-1 3 15,0 2-4-15,-2 1 1 0,3 0-4 0,0 2-4 16,2 2-2-16,0 0-1 0,2 2 1 15,2 1-6-15,1 0 3 0,3 1-2 0,2 0 2 16,1 0-4-16,4-1 2 0,3 1 0 0,0 0-2 16,2-6 2-16,2 1 0 0,1-2 0 0,1-1-1 15,-2-5-1-15,3-1 0 0,-1-4 2 16,1 1-4-16,-2-5 3 0,0-1 0 0,-2-1 2 15,0-1 3-15,-3 0 0 0,-1-3 0 16,-2-1 2-16,-4 0 3 0,-2-2 0 0,-1 0 0 16,-3 1 0-16,-3 0-1 0,-1 3 0 0,-2 2-2 15,-4 0-1-15,-2 2-1 0,-1 2-2 0,-3 1 0 16,0 4-4-16,-2 2 0 0,3 1 2 15,-2 2-1-15,1 3-2 0,0 1 0 0,2 1 0 16,4 0-2-16,-1 2-2 0,3 0 3 0,2 0 1 16,2 0 0-16,1 1-1 0,5-1 0 0,1-3 0 15,2 2-1-15,5-1 2 0,-2-2 0 0,4-2 1 16,0-1 2-16,1-1-7 0,3-4 4 15,-1 1 1-15,2-4-1 0,0-2 2 0,0-1-2 16,1-2 8-16,-2-2-3 0,0 0-1 0,-2-1-2 16,-3-1 2-16,-1-2 1 0,-1 1 0 15,-3-2 0-15,-1 1 5 0,-3 0 3 0,-4-4 2 16,-1 4 3-16,-3 1 4 0,-2-1 0 0,-1 4 0 15,-4 2-4-15,-2 2-3 0,-1 2-6 16,-1 5-2-16,-2 2-3 0,3 5-4 0,-1 1 0 16,0 4-1-16,5 1-2 0,2 6 3 0,0 1-1 15,4-1 0-15,5 5-5 0,4-1-5 0,6 3-11 16,4 1-23-16,9-4-26 0,2 1-84 15,5-3-133-15,5-3-66 0,3-6-24 0,9-4-2 16,3-7 15-16</inkml:trace>
  <inkml:trace contextRef="#ctx0" brushRef="#br0" timeOffset="154799.07">31740 3985 231 0,'-5'0'317'0,"1"0"17"0,0 0-36 15,-1 0-81-15,2 3-90 0,-1-2-53 0,1 2-28 16,-4 0-14-16,-1 4-9 0,2-3-4 0,-1 5-3 15,0 1-2-15,0 0-1 0,-1 2-2 0,4 0-1 16,-1 2-3-16,4-2-2 0,1 1-2 0,0 1 0 16,3-1-3-16,1 1 1 0,3-3 0 0,1 2-1 15,6-2 1-15,-2 0 0 0,7-1 1 0,0-1 0 16,3-1-1-16,2-5 0 0,1 0 3 15,0-6-1-15,-1 0 4 0,1-3 1 0,-1 2 4 16,-1-6 2-16,-3 0 0 0,0 1 4 0,-3-1-3 0,-2-3 1 16,-5 2 0-16,1-3 5 0,-6 1 0 0,-1-1 1 15,-1-2 3-15,-3 3-2 0,-4 1-1 0,-1-2-3 16,-3 2-5-16,-4 2-4 0,0 3-8 0,-4 2-2 15,-2 1-1-15,0 4-1 0,-1 1 2 0,-1 5 0 16,2-4 1-16,0 5 1 0,3 1 1 0,0 0-1 16,1 2-5-16,4 0 2 0,1 2 1 0,1 1-1 15,4 3 0-15,2-2 0 0,5 2 3 0,1-4-3 16,5 1-1-16,2 1-2 0,2-5 2 15,6-1 2-15,1-3-2 0,-1-2 4 0,0-1 3 16,1-2 0-16,-1-2 0 0,1-1-1 0,-2-2 1 16,-2-2-1-16,-1-1 1 0,0-2 0 0,-5-2 4 0,2 0 0 15,-6 1 1-15,-2-1 0 0,0 2 0 0,-3-3-2 16,-2 3-4-16,-3-2-4 0,0 2-7 15,-6 2-12-15,-3-2-23 0,-2 4-32 0,-10 2-138 0,-4 3-109 16,-6-2-50-16,-5 2-21 0,-4-8 6 0,-3-1 23 16</inkml:trace>
  <inkml:trace contextRef="#ctx0" brushRef="#br0" timeOffset="156203.07">22551 1685 16 0,'-2'-28'318'0,"-2"-9"40"15,0 2 31-15,-1-1-14 0,1 1-136 0,2 0-76 16,-2 3-41-16,1 0-27 0,1 5-23 0,0 4-8 15,2 5-6-15,0 0-2 0,0 4-4 16,0 3-11-16,-2 2-9 0,0 6-10 0,1-1-12 16,0 8-6-16,-2 3-4 0,-1 8-3 0,-2 8 0 15,-1 7 1-15,0 7 1 0,-1 6-1 0,-1 5-2 16,-1 6 2-16,1 1-1 0,1 4 0 15,1-2 0-15,0 2 1 0,4-3 0 0,-1 1-1 16,1-8 0-16,-1-2 0 0,3-5 2 0,0-3-3 16,-1-6-8-16,2-5-10 0,-1-4-11 0,1-6-9 15,0-4-7-15,0-4-8 0,0-2-16 16,1-7-16-16,1-4-11 0,0-11-24 0,2-2-60 15,-4-6-70-15,2-4-57 0,-2-4-17 0,0-1 0 16,1-5 22-16</inkml:trace>
  <inkml:trace contextRef="#ctx0" brushRef="#br0" timeOffset="156405.87">22448 1547 200 0,'8'-45'293'0,"1"2"-1"0,2 3-27 15,2 5-59-15,0 4-83 0,0 3-51 16,2 5-29-16,0 3-15 0,0 3-8 0,0 5-3 16,2 0-1-16,-2 6 0 0,5 1 1 0,-4 5 1 15,2 3 3-15,1 4 2 0,-1 7 2 0,1 2-1 16,-1 6 0-16,-1 1 0 0,-1 2-3 15,-2 2 1-15,-4-2-1 0,-1 1 4 0,-2-3 1 16,-5 1 4-16,-3 3 5 0,-7-4 3 0,-4 3 0 16,-6 3-4-16,-5 3-4 0,-6-3-10 0,-5 5-12 15,-3 3-21-15,-1 0-25 0,-1 2-41 16,-5 2-167-16,3 0-85 0,1-3-43 0,2-3-13 15,3-5 10-15</inkml:trace>
  <inkml:trace contextRef="#ctx0" brushRef="#br0" timeOffset="157310.67">22288 5267 46 0,'13'-24'293'0,"3"-1"21"0,-1-1 11 15,1 3-63-15,0-1-108 0,0 3-63 0,-2 1-32 16,2 4-14-16,-1 1-3 0,-1 1 2 0,-1 2-3 16,-3 4-2-16,0 2-3 0,-4 2 0 0,-2 4-5 15,1 4-4-15,0 2 1 0,-2 4 3 0,-3 5 3 16,-3 4-4-16,-2 3-1 0,-3 5-5 15,-1 5-2-15,-4 2-5 0,-1 2-4 0,-1 0-6 16,-1 2-12-16,-4-1-25 0,3 1-43 0,1 1-169 16,-3-4-90-16,2-4-47 0,-2-7-15 0,0-11 9 15</inkml:trace>
  <inkml:trace contextRef="#ctx0" brushRef="#br0" timeOffset="175562.7">21257 4114 103 0,'0'-2'268'15,"0"-2"21"-15,-1 1-35 0,-1 2-54 0,2-1-54 16,0 2-54-16,2-4-37 0,-2 4-25 0,0 0-12 15,1-3-7-15,-1 3-7 0,0 0-2 16,0 0-4-16,0-1-2 0,0 1-4 0,0-2 0 16,0 2-6-16,0 0-8 0,1 0-13 0,1 2-26 15,-1-1-45-15,-1-1-70 0,0 0-58 16,0 0-28-16,0 0-1 0,5 3 16 0</inkml:trace>
  <inkml:trace contextRef="#ctx0" brushRef="#br0" timeOffset="200647.55">8116 9704 4 0,'16'-5'240'16,"5"0"27"-16,-1 0-27 0,2-1-44 16,2 0-48-16,0 0-47 0,0 0-42 0,2 2-25 15,3-2-12-15,0 4-6 0,0-2-7 0,0 4-1 16,1 0-3-16,0 2-3 0,-1 1 0 15,2 3 5-15,-2-3-3 0,2 5-3 0,1-2 0 16,0 4 2-16,2-3-1 0,2 3-6 0,6 0 2 16,1-2 0-16,2 2-1 0,3-4 0 0,1 0-1 15,1 3 1-15,0-1 1 0,2 2-3 16,-2-1 0-16,2 1-1 0,-3 0-2 0,0 0-2 15,1 2-2-15,-2-2 0 0,1-3-3 0,-3 2-1 16,0-3-4-16,-1 1 0 0,1-1 2 0,-6 0-9 16,1 0-1-16,-1-1 10 0,-3 0 6 15,-1-4 5-15,-1 2 3 0,-3-2 10 0,-1 1 7 16,-3 1-6-16,-1 0-1 0,-2 1-1 0,-1-1-1 15,-4 0 0-15,3 1 0 0,-2 2-1 16,-2-6 2-16,0 2 3 0,3 0 3 0,-2 0 1 16,1 4 1-16,0-1 2 0,-2-2-1 0,5 0-1 15,0 1-2-15,2-2-1 0,-2 0-3 16,3-2 1-16,3 0-2 0,0 0-2 0,0-2 0 15,1 0 0-15,1 1-1 0,0-2-2 0,-2 2 1 16,3-1 1-16,-1 1-1 0,0-1-1 0,-2 2 0 16,0 0 0-16,1 2 0 0,-1-1-1 0,1 2 0 15,-2 1 1-15,0 0-1 0,0-3 0 16,-1 0 0-16,1 1 1 0,1-2 0 0,-1 0-1 15,1-2 3-15,1 1 1 0,1 0-4 0,0-3 0 16,0 0 1-16,1 0 0 0,-1-3-1 16,1 1-2-16,0 0 2 0,-1-4 0 0,0 4-1 15,2-1 1-15,-2 1-1 0,2 0 0 0,-1-2 1 16,0 2-1-16,-1 0 0 0,1 2-1 15,0-2 2-15,1 2-2 0,0-1 1 0,-2 1-2 16,2 1-1-16,1 0-1 0,2-3 0 0,-3 2 3 16,3 2 1-16,-1-2 4 0,0 0 2 0,1-2 2 15,-1 2 0-15,0-2 1 0,0 1 0 16,1-2 1-16,1 1 0 0,2-1 3 0,0 1-1 15,3-2-2-15,0 0 1 0,1 1-1 0,2-2-3 16,0 2 0-16,0 3-2 0,0-2-2 0,0 2-1 16,-1 0-1-16,2 0 0 0,-2 2 1 0,2-2 0 15,-2 0 1-15,3 0-4 0,-2-2-1 16,2 3 3-16,-1-4-1 0,3 4 2 0,0-3-2 15,1 0 3-15,-2 2-2 0,1-2-2 0,-1 4 0 16,1-2-5-16,-2 0 2 0,0 3-1 16,-3-1 2-16,1 1-1 0,0-1-2 0,-1 1 0 15,-1-2 1-15,2 2 1 0,1-1 2 0,0 2 1 16,1-4 2-16,3 4 3 0,-2-2 1 15,1 0 1-15,1 0 1 0,-2 2 1 0,2-4 0 16,-2 4-3-16,-4-2 3 0,3 0-2 0,-2 0-1 16,2 0-2-16,-2 1 2 0,1 0 1 0,0-1-2 15,2-2 1-15,-1 2-2 0,1 1 0 16,0-1-1-16,-1 1-1 0,2-1-1 0,-3 1 1 15,0-2 1-15,-1 2 0 0,1-1-1 0,-2 2 1 16,-1 0 1-16,-2-3-1 0,-1 3 1 0,2-1 0 16,-3 1 1-16,-2 0-1 0,0-3 1 15,-1 3 1-15,-1-1-2 0,-2-1-1 0,-1 2 0 16,-2 0-1-16,-2-4 1 0,-1 4-2 0,-1-2 3 15,-2 0 1-15,-4 0 0 0,-1 0 1 16,-1 0 1-16,-3 2 1 0,-2 0 1 0,0 0-2 16,-2-2-2-16,1 2-2 0,-2-1 1 0,0 1-2 15,-3 0-2-15,2 0 1 0,-1 0 1 16,0 1 1-16,-1-1-1 0,1 2 0 0,-2-2 1 15,3 0 2-15,-1 2-2 0,-1-2 0 0,-1 0 0 16,-1 0-2-16,1 0-2 0,-3 0 2 0,-2 0 1 16,0 2 0-16,-1-2-3 0,0 0 2 0,1 0-2 15,-1 0-8-15,-1 0-12 0,0 2-20 16,-5 2-93-16,-5 0-88 0,-4 2-46 0,-5-2-19 15,0-1-3-15</inkml:trace>
  <inkml:trace contextRef="#ctx0" brushRef="#br0" timeOffset="-213888.76">11766 7835 49 0,'0'0'261'0,"1"-1"21"16,-1-1-28-16,0 1-51 0,0-2-59 0,-1-1-56 15,0 2-38-15,2-2-19 0,-1 0-9 16,0 0-5-16,0 2-2 0,-2 0 0 0,1 0 0 15,-1 0-2-15,1 0-2 0,-1 1 0 0,1 0-3 16,1-1-1-16,0 2-3 0,-3 0-1 0,2 0 1 16,0 0-4-16,1 0 0 0,0 0-1 0,0 2-2 15,-2-1 0-15,0 0-1 0,1 3 0 16,-3 0 4-16,2 3 0 0,0 2 2 0,-2 2 0 15,0 3 2-15,-1 0-1 0,1 3-2 0,-1 1 2 16,1-1 0-16,2 3 1 0,0 0-2 16,0 2 0-16,0-1 2 0,2-1-1 0,2 4 0 15,0 1-8-15,0-3 4 0,2-1 1 16,1 1 0-16,3-5 0 0,0 1 1 0,-1-1 6 15,4-2-2-15,1-4-1 0,1-3-1 0,1-1-2 16,-1-3-1-16,2-1 2 0,0-6-1 0,-1-1 0 16,0 1 2-16,0-4 3 0,2-2 0 0,0-7 3 15,1-4 1-15,2-6 8 0,-2-4 11 16,-1-1 5-16,-3-1 4 0,-2 3 3 0,-4-4 6 15,-3 1 3-15,-4 3-3 0,-3 0-2 0,-2 3-5 16,-5 2-5-16,-4 4-14 0,-6 5-14 0,-4 9-24 16,-7 8-32-16,-6 12-58 0,-7 7-148 15,-3 8-75-15,-1 1-32 0,0 0-11 0,5-5 15 16</inkml:trace>
  <inkml:trace contextRef="#ctx0" brushRef="#br0" timeOffset="-199209.13">3080 14252 82 0,'-1'-10'304'0,"1"-4"19"0,-1 0 15 15,-1-1-79-15,2 1-104 0,0 2-64 0,-1-2-31 16,1 1-14-16,-2-1-7 0,1 1-3 0,1 0 1 15,0 0-1-15,0 0 2 0,0 1 0 0,0 0 2 16,0 2 5-16,0 0 2 0,0 2 1 0,0 0 1 16,-3 4-3-16,2 1-5 0,1 1-8 0,0 0-7 15,-1 0-10-15,-1 2-7 0,0 0-6 0,2 2-5 16,0 3-3-16,0 3-3 0,0 5 2 0,0 1-2 15,0 5 2-15,2 3 4 0,0 2-1 16,-1 4 1-16,0-1 1 0,2 3 1 0,0 1-1 16,-2 1 1-16,1-1 0 0,-2 0-1 0,0-3-2 15,1 0 1-15,0-5 0 0,-1-2-1 0,0-3-1 16,1-2 2-16,-1-5 2 0,0-3 0 0,1-2 0 15,-1 1 2-15,0-4 2 0,0 1 1 0,2-2-1 16,-1-2 2-16,-1-2 0 0,2 2-2 0,-1-6 0 16,1-2 0-16,-1-1-2 0,0-4 0 0,3-3-1 15,-1-3 2-15,1-3-2 0,1 1-1 0,-1-4 0 16,1-1 0-16,1 1 0 0,1-2-1 0,-1-1 0 15,3 4 0-15,-1 0-1 0,3 1 0 16,-3 1 0-16,3 1 0 0,-1 2 0 0,1 1 0 16,-2 0 1-16,4 4 0 0,-2 1 1 0,-2 2-2 15,3 2-1-15,-3 2 0 0,1 3-1 0,0-1 1 16,0 5-2-16,3 5 2 0,-2 0 0 0,-2 7 1 15,1 0 0-15,0 3 0 0,-3 3 0 0,2 4 0 16,0 1 0-16,-1 3-1 0,0-1 0 0,-1 1 0 16,-1 1 1-16,0-1 1 0,0-1 0 0,0 1 0 15,-1-3 0-15,0-1 0 0,0-3-2 0,0 1-4 16,-1-4-6-16,1-1-8 0,0-1-15 0,3-4-16 15,1-1-17-15,0-2-19 0,1-2-77 16,1-5-115-16,-3 0-54 0,-1-2-18 0,4-4 0 16,0 3 13-16</inkml:trace>
  <inkml:trace contextRef="#ctx0" brushRef="#br0" timeOffset="-198959.53">3830 14169 1 0,'-2'-5'317'0,"1"-1"31"0,0 0 20 15,-1 2-26-15,2 1-114 0,0 0-87 16,0-1-47-16,0 2-28 0,3-2-19 0,2 0-11 16,3-2-12-16,2 0-9 0,2-1-6 0,4 1-4 15,1-4-1-15,0 2-3 0,4 3 0 0,-1-2 1 16,3 2 1-16,1 1-1 0,0 2-1 0,-2 2-1 15,1 2-9-15,-1 2-11 0,0-1-13 0,-4 3-11 16,1 2-15-16,-3 4-31 0,-3-3-73 16,-6 4-105-16,-5-2-50 0,-2 1-22 0,-5 2-3 15,0-1 25-15</inkml:trace>
  <inkml:trace contextRef="#ctx0" brushRef="#br0" timeOffset="-198787.93">4001 14354 216 0,'-7'10'324'0,"0"-3"19"16,1-3-16-16,1 2-90 0,0-4-92 0,0 2-53 15,3-1-27-15,0-2-15 0,0-1-14 0,2 2-7 16,4-2-5-16,0-2-2 0,4-2-2 0,3 0-4 15,3-4 0-15,1 2-2 0,2-1-4 16,3-1-2-16,0 0-7 0,4-2-8 0,0 0-16 16,5 0-19-16,-1 1-45 0,-4-1-147 0,1 3-81 15,0-2-37-15,2 1-10 0,2-3 7 0</inkml:trace>
  <inkml:trace contextRef="#ctx0" brushRef="#br0" timeOffset="-198397.93">4691 14052 135 0,'-1'-6'330'0,"-2"-2"20"0,-2-1 17 15,1 0-79-15,-2 2-119 0,-4-2-58 16,2 2-30-16,0 1-9 0,1-2-11 0,-1 5-12 16,1-2-7-16,1 4-12 0,0 1-10 15,-4 1-12-15,2 4-7 0,-5 0-1 0,2 7 0 16,0-2-2-16,-1 5-2 0,-1 1 3 0,0 5 1 15,2 0-3-15,1 0 0 0,0 3 0 16,2-3 0-16,-1 1 2 0,5 0-1 0,1-1 1 16,3-2 0-16,3 3 1 0,1-5-1 0,6 1-3 15,0-1 3-15,2-1 1 0,2 0 1 0,2-4 1 16,3-1 2-16,1-5 0 0,0-2 1 0,0-2 2 15,-1-4-2-15,0-3-1 0,1-3 3 16,-3-3 1-16,-2-5 3 0,-2-2 3 0,-1-2 4 16,-5-2 2-16,0-1 1 0,-5-3 0 0,-3 3 1 15,-3-5-4-15,-3 1-4 0,-3 2 0 0,-1 1-3 16,1 5-2-16,-3 3-6 0,0 0-3 15,-1 6-2-15,0 4-6 0,0 5-9 0,2 2-15 16,0 3-16-16,0 4-17 0,5 3-20 0,2 1-50 16,-2 2-144-16,2 2-66 0,1-3-25 15,2 0-3-15,9-2 10 0</inkml:trace>
  <inkml:trace contextRef="#ctx0" brushRef="#br0" timeOffset="-198085.93">5353 14126 196 0,'-16'0'338'0,"0"-1"21"0,3-2 14 16,1 0-116-16,1 0-103 0,2 0-55 0,2-1-30 15,3 1-19-15,0 0-11 0,4-1-9 16,3-2-9-16,0 3-8 0,4-4-5 0,0 4-4 16,3-4-1-16,3 2-1 0,1-1 1 0,2 2-1 15,1-2 1-15,2 3-1 0,2 2 0 16,2 1 1-16,2 4-1 0,3-2-2 0,0 3 0 15,3 1-2-15,3 0-1 0,0 0 0 0,3 0-3 16,2 2-2-16,1-2-7 0,2 1-7 16,-2-2-13-16,1 0-13 0,-2-3-23 0,-3-1-83 15,-4-4-112-15,-4-4-54 0,-4 1-22 0,-5-2-3 16,-3 0 15-16</inkml:trace>
  <inkml:trace contextRef="#ctx0" brushRef="#br0" timeOffset="-197758.33">5581 13813 73 0,'-2'-7'300'0,"0"0"22"0,4 1 4 15,0 3-71-15,4-4-83 0,1-1-72 0,3 4-36 16,2 0-22-16,2 4-12 0,4 2-8 15,1 2-4-15,4 0-3 0,1 2-6 0,2 4 0 16,1 1-1-16,3 4-3 0,-1 2-1 0,0 3-2 16,0 1 3-16,1 5 0 0,-1-1 2 15,-3 1 0-15,-2 1 0 0,-4 1 1 0,-4 1-1 16,-1-3 1-16,-6 1 5 0,-2-1 3 0,-6 2 5 15,-1-2 3-15,-3 0 1 0,-2 1-2 16,-4 1-4-16,-5-3-4 0,-4 5-4 0,-2-2-2 16,-1-1-5-16,-1 2-4 0,3-3-11 0,2-1-13 15,0-2-18-15,5 2-24 0,2-6-73 0,-1-2-124 16,4-5-61-16,3-2-22 0,4 0-5 0,4-6 12 15</inkml:trace>
  <inkml:trace contextRef="#ctx0" brushRef="#br0" timeOffset="-197368.33">6666 13830 275 0,'-3'-12'332'0,"2"-3"20"0,0 2-36 16,-1 0-98-16,2 1-90 0,0 3-46 0,2-1-27 15,0 2-16-15,2 0-1 0,1 4-11 16,1 0-5-16,0 2-4 0,3 2-2 0,4 5-2 16,0 0-1-16,0 7-2 0,2 0-1 0,2 5 0 15,0 3 1-15,3 3-2 0,0 1-4 0,3 5 0 16,1 1-1-16,1 2 1 0,1 0-4 0,-1 0-1 15,4 4 2-15,-1-1 1 0,0-2-2 16,2 2-2-16,-2-2-2 0,1-1 0 0,1 0-4 16,-1-3-7-16,-1-4-9 0,-2 1-9 0,-1-5-10 15,-2-3-15-15,0-2-47 0,-6-3-120 16,-2-7-74-16,-1-4-34 0,-2-2-12 0,0-4 4 15</inkml:trace>
  <inkml:trace contextRef="#ctx0" brushRef="#br0" timeOffset="-197118.73">7362 13891 31 0,'-13'-14'307'0,"-4"1"26"16,2 1 16-16,-4 2-46 0,-1 4-114 0,0 0-74 15,-1 5-38-15,-1 2-21 0,-1 4-10 0,-2 2-6 16,-3 3-4-16,-1 3-4 0,-2 5-2 0,-2 5-3 15,1 0 0-15,0 2-1 0,-3 4 0 16,1-1-3-16,2 3-3 0,4-2-4 0,2 1-5 16,0-1-3-16,4 2-5 0,2-1-1 0,6-1-1 15,2-1-4-15,2-1-6 0,6-1-12 0,-1-5-12 16,4-1-17-16,3-3-18 0,3-2-77 15,5-8-128-15,3-5-60 0,3-2-26 0,6-8-2 16,4 1 8-16</inkml:trace>
  <inkml:trace contextRef="#ctx0" brushRef="#br0" timeOffset="-196869.13">7717 13975 75 0,'3'0'330'0,"-1"-1"30"0,1 0 16 0,-2 1-56 16,1 0-119-16,0 0-79 0,0-2-46 0,3-1-24 16,4-1-14-16,-2-1-10 0,2 0-9 0,4 0-6 15,2 0-5-15,4 3-3 0,2-2-3 0,3 2 0 16,2 2-3-16,1 0-6 0,-1 2-8 0,1 2-14 15,-1 2-17-15,-3 2-22 0,-1 1-82 16,-9 6-117-16,-6-2-59 0,-4 1-21 0,-3 4-4 16,0-5 14-16</inkml:trace>
  <inkml:trace contextRef="#ctx0" brushRef="#br0" timeOffset="-196681.93">7722 14383 87 0,'-4'4'329'0,"0"-1"28"15,3-3 18-15,1-3-64 0,1-1-112 0,5 1-71 16,0-4-40-16,4-1-24 0,1 1-11 0,3-3-10 15,2 0-7-15,1 1-10 0,3 0-7 16,-1 3-4-16,2-1-8 0,2 3-2 0,-2-2-8 16,1 2-13-16,1 4-20 0,-3 0-26 0,-3 0-65 15,-4 8-144-15,-5-2-73 0,-4 3-28 0,-2-1-2 16,3-4 14-16</inkml:trace>
  <inkml:trace contextRef="#ctx0" brushRef="#br0" timeOffset="-195777.12">10912 13491 81 0,'-1'-10'319'0,"-1"0"26"0,2 0 14 0,0 1-64 16,0-1-116-16,0 4-69 0,2-2-41 0,-1 5-23 15,2-3-12-15,-1 3-9 0,3 0-2 16,1 0-5-16,0 3-1 0,3 3 2 0,4-2-1 16,0 3-1-16,2 3-3 0,1 0 0 0,2 5-1 15,0 3-1-15,1 1 0 0,3 6-5 0,-1 3 2 16,3 5 2-16,2 1-2 0,0 4 0 0,2 1-2 15,2 3 4-15,-2 0-3 0,0 3-4 16,-1 2-3-16,1-1 1 0,-2 0-2 0,1-1-1 16,-2-1-1-16,-1 0-1 0,-3-4 0 0,0-1-1 15,-1-2 1-15,-2-5 0 0,-3-2-3 0,-1-4-3 16,-1-2-7-16,-2-4-12 0,-2-5-12 15,0-1-13-15,-2-3-18 0,0-1-55 0,-7-4-130 16,0-3-61-16,-2 0-28 0,-3-8-5 16,2-4 10-16</inkml:trace>
  <inkml:trace contextRef="#ctx0" brushRef="#br0" timeOffset="-195574.32">11290 13901 251 0,'-15'-14'349'0,"-1"1"23"0,-1 1 15 16,2 2-139-16,-1 2-91 0,2 0-51 0,-1 2-28 15,3 6-16-15,-4 5-14 0,1 2-7 16,-2 7-11-16,0 3-8 0,-1 3-6 0,1 6-5 16,-3 3-3-16,2 4-4 0,0 2-11 0,0 3-4 15,0 5-15-15,5-2-23 0,1 4-62 0,0 1-156 16,4 0-74-16,-3 3-41 0,1 0-10 15,0 0 13-15</inkml:trace>
  <inkml:trace contextRef="#ctx0" brushRef="#br0" timeOffset="-188991.11">506 13971 206 0,'0'22'294'0,"0"-1"16"16,0 3-34-16,0 0-95 0,1 4-81 0,2-2-42 15,-1 3-25-15,2-1-12 0,3 2-7 16,0-1-5-16,1 3-1 0,2 1-1 15,-1-2-2-15,0-1-1 0,0-1-2 16,-1 0-1-16,-4-3 0 0,0-3-2 0,-2-1 0 16,0-2 0-16,-2-7 1 0,0-1-1 15,-2-2-2-15,0-4 3 0,-2 0 0 0,3-4 1 16,-2-4 2-16,-2-4 0 0,1-4 0 15,-2-4 0-15,1-3-2 0,2-7 1 16,-1-1-2-16,1-5 2 0,-2-5 1 16,4 1-2-16,-4-5 2 0,1-1-4 0,3-2 2 15,2-3-1-15,4 4 0 0,-1 2 0 16,2 0 3-16,0 3 8 0,2 4 2 15,3 1 1-15,-2 4 2 0,4 1 2 16,2 5 2-16,0 1-4 0,0 3 2 0,3 5 1 16,-2 2 0-16,0 3 1 0,1 2-5 15,0 7-1-15,-2 4-2 0,-1 8-4 0,-2 1-3 16,-2 5 0-16,-1 6 0 0,-5-1-1 15,-3 6 2-15,-2 1 0 0,-5 2 5 16,-4 0-2-16,-2 1 1 0,-5 3-3 16,-1-3 1-16,-3 2-3 0,-1 1-5 0,-1 0-1 15,-1-6-1-15,3 0-4 0,2-3-11 16,2-5-12-16,3-3-21 0,-2-7-92 0,-4-4-115 15,2-8-56-15,0-4-25 16,10-4-2-16,5-5 12 0</inkml:trace>
  <inkml:trace contextRef="#ctx0" brushRef="#br0" timeOffset="-188585.51">786 14304 64 0,'4'7'289'0,"-1"-2"20"0,0-1 5 15,-1 0-73-15,2 0-91 0,2-2-60 16,1 0-34-16,1 1-17 0,0-3-11 16,2 0-5-16,2-3-5 0,-3 0-3 0,2-2-2 15,1-2 1-15,-3 1-2 0,2-2-1 16,0-2 0-16,-1 2 2 0,-1 0 1 15,-1 0-4-15,-3-2 4 0,0-1 5 16,-3 1 0-16,-2 1 3 0,-1 0 1 0,-2 2 2 16,0-2-2-16,-2 2-3 0,-5 3-4 15,1 1-2-15,-1 3-4 0,-3 1-2 0,1 5-4 16,-2 4-2-16,0 3 1 0,-1 5-1 15,1 0-2-15,1 3 0 0,0 3 0 16,3-1-1-16,0 1-1 0,4 2 0 16,2-3 1-16,0 0 2 0,4-1-1 0,0 0 1 15,4-3 0-15,0-1-1 0,3-2-5 16,2-3-2-16,1-1-6 0,3-2-7 15,0-3-11-15,5-4-12 0,-1-4-20 16,-1-4-82-16,-4-3-112 0,-1-2-56 0,-1-8-23 16,3 1-4-16,2-6 14 0</inkml:trace>
  <inkml:trace contextRef="#ctx0" brushRef="#br0" timeOffset="-188273.51">1052 14252 12 0,'2'-10'308'0,"-2"0"29"0,0 2 16 16,0 1-43-16,0 3-111 0,0 0-90 0,0 4-50 15,0 4-28-15,0 2-15 0,0 4-12 16,0 6-1-16,0 3-1 0,0 2-1 0,0 5-1 15,1 1-4-15,0 3-1 0,3-1 1 16,0 2 1-16,0-1 0 0,-1-3 0 16,2-1 3-16,-1-2 2 0,0-7-1 15,-3-1-1-15,2-3 3 0,0-3 3 0,-2-4 3 16,1 0 3-16,-2-6 2 0,0-4-1 15,-2-2 1-15,-2-4-3 0,3-4-6 16,-2-3 0-16,-2-3-3 0,1-3-2 16,0-3-2-16,0-1-2 0,-1-3-5 0,0-3-3 15,3 2-1-15,1 1 1 0,-1 2 0 16,2 1 3-16,0 4 3 0,2 4 2 0,0 1 0 15,2 5-2-15,3 2-1 0,-1 3-6 16,2 4-11-16,-1 0-47 0,-3 2-130 16,-1 1-74-16,-3 1-38 0,6 1-17 15,4 1-2-15</inkml:trace>
  <inkml:trace contextRef="#ctx0" brushRef="#br0" timeOffset="-187852.31">1255 14183 212 0,'0'0'339'0,"0"-2"20"0,-1 1-14 16,0 1-89-16,-2 1-107 0,2 1-66 0,-3 6-39 15,0 2-18-15,0 3-12 0,-1 3-6 16,3 2-2-16,-2 2-2 0,3-1-1 16,-1 3 1-16,2-1-1 0,2 1 2 0,-1-3 0 15,4 0-1-15,0-2 2 0,0-4 1 16,0-1-2-16,3-2-2 0,-1 0 1 15,1-6 1-15,2-1-1 0,0-3-2 16,2-5 1-16,1-3 0 0,0-3 1 0,2-5-2 16,-2-2-2-16,-1-2 0 0,1-2 1 15,-2-1 1-15,-2-2-2 0,0 1 2 16,-2 2 5-16,-3 3 3 0,0 1 6 0,-2 3 6 15,-1 3 5-15,0 4 1 0,-1 0-2 16,0 4-4-16,0 0-10 0,0 2-6 16,0 4-14-16,-1 4 3 0,0 4 1 0,-1 4 0 15,2 1 3-15,0 1 1 0,0 4 7 16,0-1-5-16,2 1-2 0,0 0-4 15,3 1-4-15,-1-3-2 0,2-1-5 16,-2-3-6-16,3-2-6 0,-1-4-2 0,2-1-11 16,0-4-6-16,1-4-8 0,3-4-15 15,-1-3-46-15,-1-4-103 0,0-4-69 16,-2-3-33-16,0-2-11 0,0-5 8 0</inkml:trace>
  <inkml:trace contextRef="#ctx0" brushRef="#br0" timeOffset="-187680.71">1610 14052 99 0,'0'-10'306'0,"0"10"23"0,-1 3-12 16,1 1-60-16,-3 5-82 0,2 2-76 15,0 3-42-15,-1 6-21 0,1 2-14 16,1 2-8-16,0 4-6 0,0 2-2 0,1 1-3 16,1 5-2-16,0 1-1 0,1 0-4 15,1 2-3-15,1-2-5 0,-1-3-8 0,0-2-14 16,2-6-48-16,-6-4-109 0,0-4-78 15,0-6-38-15,-2-6-15 0,4-3 5 16</inkml:trace>
  <inkml:trace contextRef="#ctx0" brushRef="#br0" timeOffset="-187524.71">1564 14342 235 0,'-2'-13'327'16,"2"1"18"-16,2 2-29 0,2 0-94 16,2-2-97-16,5 4-57 0,0 0-31 15,2 1-18-15,4 1-15 0,2 2-15 0,-3-2-71 16,-1 2-134-16,0-2-69 0,-1 2-37 15,4 2-14-15,0 2 1 0</inkml:trace>
  <inkml:trace contextRef="#ctx0" brushRef="#br0" timeOffset="-187275.11">1962 14293 212 0,'3'-8'324'0,"2"3"17"16,5-6 9-16,3 1-132 0,3-1-95 0,1-1-49 15,3 2-27-15,0 0-17 0,1 1-9 0,-3 3-8 16,0-2-10-16,0 0-8 0,-3 6-11 0,1 2-14 15,-5 4-40-15,-2 2-81 0,-3 7-101 16,-4-2-49-16,-2 2-19 0,-2 3-5 0</inkml:trace>
  <inkml:trace contextRef="#ctx0" brushRef="#br0" timeOffset="-187119.11">2001 14558 67 0,'1'-6'308'0,"6"0"23"15,-1-4 17-15,2 0-63 0,2-2-114 0,-1 1-61 16,3-1-38-16,0 1-23 0,0-1-16 0,3 0-13 15,-2 2-14-15,0-1-24 0,-2 0-38 16,-4 6-153-16,-1 2-79 0,-2 3-42 0,-4 0-16 16,1-2 0-16</inkml:trace>
  <inkml:trace contextRef="#ctx0" brushRef="#br0" timeOffset="-168913.88">9091 12855 67 0,'-4'-6'311'16,"0"-1"29"-16,-1 0 20 0,-1-2-58 0,1 1-109 15,1-3-59-15,2 1-28 0,0 2-15 16,0 0-13-16,2 0-8 0,0-1-8 0,2 0-9 16,-4 2-7-16,2 1-8 0,0-1 1 0,2 0 2 15,1 4 0-15,-2-2 2 0,1 4-1 0,-2 0-1 16,0 1-5-16,0 0-6 0,0 0-8 0,0 1-4 15,0 0-7-15,0 4-4 0,0-2-2 16,0 7 2-16,0 6 0 0,-2 4 1 0,2 5 2 16,0 4 1-16,0 2-4 0,0 7 0 0,2 1-1 15,-1 5 2-15,0 1-2 0,1 3 1 16,-2 4 0-16,3 3-1 0,0 1-3 0,-1 1-4 15,-1 4-9-15,0-1-10 0,0-1-16 0,-1-4-19 16,0 0-29-16,0-6-25 0,0-1-33 16,-1-8-113-16,0-4-106 0,-2-6-44 0,-3-3-5 15,4-8 11-15,-2 1 30 0</inkml:trace>
  <inkml:trace contextRef="#ctx0" brushRef="#br0" timeOffset="-168679.88">8684 13946 280 0,'-10'0'383'15,"-2"-2"31"-15,3 0 24 0,3-2-124 0,-1 1-111 16,4-3-63-16,3-1-41 0,3-1-26 0,4-2-22 15,5-1-16-15,3-1-6 0,4-2-10 16,5 3-3-16,5-3-3 0,1 1-1 0,2 2-5 16,1-3-5-16,2 3 0 0,-3 5-1 0,2 2-7 15,-1 2-7-15,-3 4-15 0,-4 1-21 16,0 2-25-16,0 3-30 0,-2 2-82 0,-4-1-137 15,-1 1-61-15,-5 0-21 0,1 1 3 0,-3 4 19 16</inkml:trace>
  <inkml:trace contextRef="#ctx0" brushRef="#br0" timeOffset="-167899.88">9059 14217 220 0,'3'-8'358'16,"-2"0"29"-16,-1 0 25 0,-1 0-104 0,0 4-105 15,-1 0-58-15,0 1-33 0,2 2-23 0,0-1-25 16,0 2-20-16,0 2-15 0,-2 0-9 16,-2 6-7-16,0 0-1 0,-5 4 1 0,4 2 1 15,-2 5 5-15,-1 3 3 0,-4 1 0 0,-3 3 1 16,-1 5-2-16,-3 2-2 0,-5 3-4 15,0 5-4-15,0 2-2 0,0 1-2 0,-1-2-1 16,-1 0-1-16,3-2-1 0,2-2 3 0,2-5-3 16,1-2-1-16,5-5-2 0,2-2 0 15,2-6-1-15,4-2-2 0,2-7 2 0,3-2 0 16,3-2 0-16,4-2 1 0,4-3 0 0,3-3 1 15,4-2 1-15,2-2-1 0,6-1 2 0,2 0-2 16,2-1 3-16,-2 2-1 0,4 2-2 0,-2 2 1 16,1 0-3-16,-2 1 0 0,0 2-7 15,-3 0-6-15,-1 2-11 0,-4 0-20 0,0 1-16 16,0 0-24-16,-4 0-25 0,0-1-27 0,-2-2-74 15,-4 4-115-15,0-4-56 0,-1-2-12 16,0-4 8-16,2-7 23 0</inkml:trace>
  <inkml:trace contextRef="#ctx0" brushRef="#br0" timeOffset="-167681.48">9339 14448 146 0,'-3'-10'360'0,"-1"1"34"16,2 0 24-16,0 3-70 0,-1 1-116 15,2 3-78-15,-1 2-48 0,-2 0-27 0,1 7-17 16,-1 3-13-16,0 8-12 0,-2 1-6 0,1 5-1 15,-2 7-7-15,-1 5-2 0,2 3-6 0,-1 6-3 16,1 2-3-16,-3 8-1 0,1 4 1 0,2 2-1 16,-1 1 2-16,0 1-6 0,2-4-14 0,3-4-21 15,0-10-34-15,4-6-49 0,-2-6-175 16,2-9-98-16,3-10-43 0,2-11-11 0,2-13 18 15</inkml:trace>
  <inkml:trace contextRef="#ctx0" brushRef="#br0" timeOffset="-161254.27">22502 2660 21 0,'-2'0'203'0,"1"0"3"0,1 0-10 0,0 0-21 15,0-1-23-15,0-1-27 0,0 2-27 0,0-3-27 16,0 0-24-16,-1 2-16 0,-1 0-10 0,2 1-5 16,-1-2-3-16,1 2 0 0,0-4 1 15,0 2 0-15,0 1-1 0,0 0-1 0,0-1 0 16,0 2 0-16,0 0 0 0,0 0 1 0,0 0 0 15,0 0 1-15,0 0 1 0,-2 0 1 16,2 0 1-16,0 0 1 0,0 0 0 0,0 0 1 16,0-2-2-16,0 2 1 0,0 0 3 0,0 0-6 15,0 0-6-15,0 0-2 0,0 0-4 16,0 0-3-16,0 0-8 0,0 0 3 0,0 0 2 15,0 0 1-15,0 2-1 0,0 0 0 0,0-1 0 16,0 2 0-16,0 3 2 0,0 2-1 0,2-1-2 16,-2 3 4-16,1 4 1 0,-1 0-1 15,2 5 2-15,-1 1 2 0,-1 6 3 0,0 3 0 16,-1 5 0-16,-1 2 2 0,1 2-1 0,1 1-1 15,-2 6 2-15,1-3-2 0,-1 3 0 0,1 1-1 16,-1 0-1-16,1 2 2 0,0 1-3 16,1-1 1-16,0 0 0 0,0 1-1 0,0-1-1 15,1 0 0-15,-1 0 0 0,0 1-2 0,-1-1-4 16,-2 0-4-16,3-1-9 0,-1 0-8 15,-1-4-10-15,1-1-14 0,-2-1-63 0,-2-6-118 16,0-3-58-16,-3-3-28 0,1-4-8 0,2-4 6 16</inkml:trace>
  <inkml:trace contextRef="#ctx0" brushRef="#br0" timeOffset="-160645.86">22482 2770 193 0,'3'-3'272'0,"-1"2"-8"0,1-1-44 0,-1 1-45 15,-1-2-52-15,1 2-50 0,-1-1-29 0,1 2-16 16,-1 0-7-16,-1 0 0 0,0 0 0 0,0 0-3 16,0 0 1-16,0 0-1 0,0 2-4 0,0-1-3 15,0 2-1-15,0 0-2 0,0 1-1 16,1 1-2-16,1 2 2 0,1 1 0 0,-2 4 1 15,3-2-1-15,-1 5 1 0,-1 1 0 0,2 4 1 16,-2-1-2-16,2 3-7 0,1 3 3 0,-3 3 2 16,2-1 0-16,-1 4 2 0,1 3 0 15,-2 2 9-15,-1 4-5 0,-1 2 0 0,0 3-2 16,-1 0 1-16,-1 3-2 0,0 4-8 0,-1 3 3 15,0-1 2-15,0 2 0 0,-2 1-2 16,1 1-1-16,0-1 7 0,0-1-2 0,0-1-4 16,-1-3-2-16,2-3 2 0,-1-2-2 0,0-2-1 15,-1-6 0-15,1-3-1 0,0-5-3 16,1-4-5-16,0-7-9 0,2-1-14 0,0-4-42 15,-1-2-136-15,-1-5-72 0,-1-2-35 0,1-4-13 16,3-8 3-16</inkml:trace>
  <inkml:trace contextRef="#ctx0" brushRef="#br0" timeOffset="-160193.46">22581 2682 11 0,'5'0'217'15,"-2"2"30"-15,3-1-23 0,-2 2-41 0,0 3-42 16,-4 2-32-16,1 1-27 0,-1 5-24 0,-1 8-20 15,-2 1-7-15,0 9-3 0,-5 1-2 0,2 7-1 16,-2 6 0-16,0 3 0 0,-1 6-4 0,1 4-1 16,1 4-2-16,-1-1-4 0,0 3-3 15,2 1-3-15,0 3-4 0,2 1-10 0,2-2-55 16,-2-3-131-16,1-8-69 0,0-7-39 0,0-6-17 15,5-15-2-15</inkml:trace>
  <inkml:trace contextRef="#ctx0" brushRef="#br0" timeOffset="-159132.66">21347 4202 34 0,'-1'0'268'15,"0"0"21"-15,-2 0-11 0,3-4-35 0,0 4-43 16,0 0-64-16,0 0-45 0,0 0-25 0,0 0-17 16,3 0-4-16,-2 0-9 0,0 0-5 15,1 0-5-15,-2 0-8 0,1 0-4 0,0 0-8 16,1 0 2-16,0 0-4 0,0 0-1 0,3 0 3 15,-1 4 1-15,3-2-1 0,-1 0 1 16,2 4 1-16,3-4 0 0,1 2-1 0,2-1 1 16,1 0-1-16,3 1-1 0,1-1-3 0,4 0-1 15,1 0-2-15,2 0 0 0,3 0-2 16,5-1 0-16,0 0-2 0,2 0 1 0,3-1 0 15,0-1 4-15,1 0 5 0,3-1 5 0,5-3 6 16,-2 2 3-16,3-2 8 0,2-1 2 0,-2 0 0 16,1-2-2-16,-1 0-2 0,-4-2-2 15,-4 1-7-15,-2 0-5 0,-4 0-1 0,-3 0-3 16,-5 1 2-16,-3 0-3 0,-2 4 3 0,-3-4 1 15,-6 4 0-15,1-1 1 0,-4 1 2 0,-6 2 2 16,0-1 0-16,-1 2 0 0,-1 0 1 16,2 0-2-16,-1 0 0 0,1 0-4 0,-4 0-1 15,2 0-3-15,0 0-3 0,-2 0-3 0,0 0-3 16,-4 2 0-16,0 2-3 0,-1 0-7 15,-2 2-8-15,-2 4-13 0,-3-3-20 0,0 2-24 16,0 0-28-16,-3-8-70 0,0-1-125 0,0 0-59 16,-1-1-18-16,-2 3 5 0,0 3 20 15</inkml:trace>
  <inkml:trace contextRef="#ctx0" brushRef="#br0" timeOffset="-158586.66">21418 4212 139 0,'-3'-4'301'0,"0"8"24"16,1-4-30-16,1 0-59 0,-2-4-75 16,1 1-63-16,1 2-36 0,1-1-22 0,-3 2-10 15,2-4-10-15,1 4-9 0,0 0-2 0,0 0-6 16,1 0-2-16,2 0-1 0,-3 0 2 15,0 0 2-15,1 0 0 0,1 4 4 0,1-4 4 16,0 2 2-16,3-1 2 0,0 0 3 0,3 1 1 16,-2-2 1-16,4 0-2 0,2-2-1 15,3 1-3-15,1 0 0 0,3-1-3 0,-1 2-4 16,5 0-1-16,2-4-2 0,4 4-3 0,3-4-4 15,3 2 0-15,2-1-1 0,3-1 5 0,2 1 4 16,3 0 8-16,2-2 7 0,2 0 3 0,0 0 5 16,1 1 0-16,-3 1-5 0,-2 3-4 15,-2-4-5-15,-4 2-3 0,-3 2-1 0,-3 0-3 16,-4 0 0-16,-3 2 2 0,-3-2-1 0,-5 4-2 15,0-4 1-15,-4 2-2 0,-2-1 2 16,-2 2-4-16,0-2-1 0,-2-1 0 0,1 3-1 16,-1-6 0-16,-1 3-2 0,-1 0 0 0,-1 0 0 15,1 3 0-15,-1-3 1 0,1 2-1 16,-1-1-7-16,-2 2 0 0,-2-3-5 0,0 1-6 15,-2 1-11-15,-2-1-14 0,0 2-13 0,-1 1-19 16,0 0-43-16,-8-2-143 0,0 2-69 0,-4-3-30 16,1 2-1-16,0-6 7 0</inkml:trace>
  <inkml:trace contextRef="#ctx0" brushRef="#br0" timeOffset="-158071.86">22122 4043 133 0,'8'-4'306'15,"-2"-1"20"-15,1 2 8 0,0-3-98 0,1 2-99 16,2 1-53-16,1-1-28 0,2 2-13 0,1-1-10 16,1 0-5-16,0 2-3 0,2 1-3 15,0 0-2-15,0 1-4 0,0 5 0 0,-1-3-1 16,0 3-2-16,2 1-2 0,0 0-1 0,0 3 0 15,1 2-1-15,-2-3-1 0,0 2 2 0,-1 1-1 16,-3 1 1-16,-3-1 0 0,0 2-2 0,-2-2 0 16,-2-1-1-16,-2 1 5 0,-3-2 3 15,-1-1 5-15,-2 1 5 0,-4 0 6 0,-1 0 3 16,-2-1-1-16,-2-1-1 0,0 2-4 0,-4 0-5 15,0 0-5-15,-2 0-4 0,-1 0-4 16,0 1-5-16,-4 1-2 0,-1 0-1 0,1 2-2 16,-2-2-2-16,0 1-4 0,3 1-5 0,-1-1-8 15,1 1-13-15,1-3-31 0,4-2-27 16,2-2-66-16,2-6-132 0,1-1-63 0,2-3-27 15,2-4 11-15,3-1 17 0</inkml:trace>
  <inkml:trace contextRef="#ctx0" brushRef="#br0" timeOffset="-157494.66">21628 3970 138 0,'0'4'310'0,"2"-2"19"0,-2-1 8 15,0 2-108-15,-2 1-95 0,0 1-57 16,0 0-30-16,-2 3-13 0,-2-1-4 0,1 2-1 15,-2-2 0-15,1 3 3 0,-1 0-1 0,-1 2 0 16,-1-2 1-16,-1 2-3 0,1-1 1 0,-3 3 0 16,2 1 0-16,-3 1 0 0,-1 0 0 15,1 2 3-15,-3 1-2 0,1-2-1 0,-2 2-2 16,3 0-1-16,-2-3 0 0,2 1-3 0,-2-1-2 15,1 0-3-15,0 0-1 0,1-3-2 0,3-1-3 16,2-2-4-16,2 0-1 0,1-3-4 16,3-1-2-16,2 0-2 0,1-4 0 0,1 2 1 15,2-3 2-15,6 2 2 0,2-3 2 0,5-3-2 16,4 0 0-16,1-1-3 0,7-2-2 15,1 0-3-15,2-1-6 0,2 2-10 0,-1 0-17 16,0 3-21-16,2-2-33 0,1 4-51 0,-5 7-147 16,-2 2-75-16,-4 1-26 0,-4 1 1 0,-8 1 20 15</inkml:trace>
  <inkml:trace contextRef="#ctx0" brushRef="#br0" timeOffset="-138447.02">21510 4598 198 0,'0'-6'301'0,"1"-2"16"15,1 0-35-15,-1-1-72 0,0 1-78 0,1-1-43 16,-1 2-19-16,1-2-5 0,1 0-4 16,-1-1-1-16,0 1-1 0,2 1 2 0,-3-1-5 15,1 0-6-15,-1 3-3 0,0 1-3 0,0 3-3 16,2-1-9-16,-3 2-4 0,0-2-8 15,0 3-5-15,1 0-1 0,2 0-8 0,-2 3-5 16,-1-2-1-16,-4 4-1 0,3 2-1 0,-3 5-4 16,2 2 5-16,-1 3-2 0,-1 3 2 0,2 4 0 15,0 1 1-15,0 1-2 0,-1 3 0 16,2 4 1-16,-1-1-3 0,0 3-4 0,0 2-3 15,1 2-6-15,-1-1-7 0,1-5-13 0,-1-1-10 16,1-4-14-16,1-4-13 0,0-4-12 0,0-6-21 16,0-1-63-16,0-3-101 0,1-6-45 15,2-2-14-15,0-4 2 0,3-8 19 0</inkml:trace>
  <inkml:trace contextRef="#ctx0" brushRef="#br0" timeOffset="-138213.02">21710 4725 298 0,'-1'-3'324'0,"-2"0"13"16,3 2-42-16,-3-2-115 0,2 6-80 0,-6 0-44 16,1 4-25-16,-1 0-9 0,-1 3-7 0,-1 4-1 15,-4 0-3-15,3 1-3 0,-6 1-3 16,3 2 1-16,-3 3-3 0,0 0-2 0,-3 3 2 15,1 0-1-15,-3 3 1 0,-1 1 0 0,1 0 0 16,4 1-4-16,-3-4-7 0,5-4-6 0,-1-1-11 16,3-2-19-16,1-5-53 0,1 0-122 15,3-4-63-15,2-5-28 0,1-2-8 0,8-7 7 16</inkml:trace>
  <inkml:trace contextRef="#ctx0" brushRef="#br0" timeOffset="-137620.22">21657 4964 93 0,'4'3'297'0,"0"-3"17"16,-2 0 11-16,1 0-86 0,-1 0-103 0,-1 0-55 15,0 2-29-15,-1-1-13 0,0 2-9 16,0-2-8-16,-1 1 0 0,-2 1 2 0,-2 4 2 15,0 1 1-15,-4 3 3 0,0 3 8 0,-5 1 0 16,4 0-2-16,-6 3 0 0,2-1-2 0,-3 3-1 16,-1 1-5-16,0 1-4 0,0 0-5 0,0-1-4 15,-1 1-3-15,2 0-1 0,0-3-4 16,0 1-1-16,1-4-1 0,6-1-2 0,-3-1 1 15,3-3-3-15,4 1 1 0,-2-4-2 0,4 0 0 16,-1-5-3-16,3 1-2 0,-2-1-2 0,3-3-2 16,1 2 0-16,0-2-1 0,-1 1 1 15,1-1 2-15,1 0 1 0,2 0 2 0,1 0 4 16,1 0 0-16,-1 0-2 0,0 0 0 0,-1-1 2 15,-1 1-1-15,2-2-2 0,-3 2-1 16,1 0 0-16,-1-3-1 0,3 3-3 0,1-3 0 16,1 2 0-16,-1 0-2 0,-2-1 2 0,1 2-3 15,-2-4 1-15,2 4-1 0,0-4-2 16,1 0 1-16,-1 2-1 0,1-2 2 0,-2 0 3 15,2 1 1-15,-4 2 3 0,3-1 1 0,-3 1 3 16,2-2 3-16,-2 2 4 0,0-1 1 0,1 2 4 16,0 0 3-16,0 0 0 0,-1 0-1 0,2 0 0 15,-1-1-2-15,4-1-4 0,-1 1-1 16,3-2-2-16,-1 3-1 0,1 0 1 0,-2 0-1 15,3 0 0-15,1 0 1 0,1 3 0 0,2-2 0 16,1 1-1-16,2 1 1 0,0 1 0 16,-1-1-4-16,-2-2 0 0,2 1-1 0,-3 1 0 15,0-1-2-15,0 0-2 0,-3 0-6 0,-2-2-7 16,-1 0-10-16,-3 0-10 0,-2 0-12 15,-1 0-9-15,-1 0-10 0,-2-2-22 0,3 0-68 16,-5 0-98-16,1-3-47 0,-3-2-17 0,1 1-2 16,0-5 21-16</inkml:trace>
  <inkml:trace contextRef="#ctx0" brushRef="#br0" timeOffset="-137401.83">21674 5088 120 0,'2'-2'302'15,"1"0"18"-15,-1 1-3 0,-1 2-84 0,-1 3-93 16,3 2-57-16,-3 4-31 0,0 1-16 0,-3 5-6 16,0 0-6-16,0 4-2 0,2 1-4 0,1 3-1 15,-1-1 1-15,0 3-2 0,-2 3-2 0,0 2-2 16,1-2-1-16,-2 1-2 0,3-2-6 15,-2-1-5-15,2-3-7 0,1-6-9 0,0-1-24 16,2-6-10-16,2-2-41 0,1-5-120 0,1-8-69 16,0-2-32-16,2-7 0 0,4-2 0 15</inkml:trace>
  <inkml:trace contextRef="#ctx0" brushRef="#br0" timeOffset="-137089.83">21940 4629 2 0,'0'-4'251'0,"0"1"31"15,1 0-22-15,2-1-43 0,-2 3-44 0,3 1-47 16,-2 1-48-16,3 3-27 0,0 1-14 0,1 2-4 15,0 1-3-15,3 3-2 0,-2 3-4 16,0 1 1-16,-1 1-3 0,4 4-2 0,-2 2-1 16,0 1-4-16,6 3 1 0,-4 2 1 0,3-2-3 15,0 3-2-15,0 0-5 0,2-2-2 16,-2 5-1-16,2-5-5 0,-3 1-4 0,0-6-2 15,0-3-2-15,-3-2-7 0,-1-3-10 0,0-4-10 16,-3-2-5-16,2-5-15 0,-2-3-50 16,-1-5-102-16,1-5-61 0,-2-4-28 0,0-5-8 15,0-3 6-15</inkml:trace>
  <inkml:trace contextRef="#ctx0" brushRef="#br0" timeOffset="-136902.62">22203 4680 204 0,'-4'-10'317'0,"-1"0"18"0,1 3-14 15,-1-1-99-15,-1 3-93 0,1 4-50 0,-1 2-26 16,0 2-14-16,-3 4-6 0,-1 4-4 0,-1 5 0 15,-2 5-2-15,0 2 0 0,0 3-2 16,-2 4-4-16,-1 5-3 0,3-2-4 0,-3 6-5 16,1 1-3-16,1 3-5 0,0 4-6 0,1 0-11 15,0 4-22-15,-2-4-40 0,-2 6-152 16,4-6-81-16,-1-6-35 0,4-6-13 0,3-11 9 15</inkml:trace>
  <inkml:trace contextRef="#ctx0" brushRef="#br0" timeOffset="-101459.36">3229 15075 54 0,'0'-6'294'15,"0"-2"23"-15,0-1 12 0,0-1-72 0,-1 0-95 16,1-2-66-16,-2 1-33 0,1-1-15 0,0 0-10 16,-1 2-1-16,0 1 0 0,2-1 1 0,-3 2-2 15,2 2-2-15,-2-1-4 0,3 2-5 0,0 3-6 16,0 0-6-16,0 2-5 0,0 3-3 0,0 3 1 15,-1 4-1-15,-1 4 2 0,1 4 0 0,1 5 3 16,-3 3 1-16,2 4-2 0,0 1-1 0,0 2-1 16,-1 1 2-16,1-1-2 0,-1 0 1 15,0-1-1-15,2-1 1 0,-2-3-1 0,1-1 0 16,0-3-1-16,-1-2-4 0,1-3 0 0,1-5 1 15,-1-1 1-15,1-3 4 0,0-2 4 0,1-4 7 16,0 0 7-16,1-2 1 0,-1-5 0 0,0-4-3 16,1-6-5-16,0-6-8 0,3-4-7 0,1-4-6 15,-2-3-6-15,5-3-7 0,-1-4-6 0,2-1-4 16,0-3-5-16,3 2-2 0,-3 0 1 0,0 3 3 15,0 1 4-15,-1 4 4 0,2 1 6 0,-3 5 4 16,0 3 3-16,-2 6 1 0,2 3 2 0,-3 3-1 16,1 2 1-16,-1 2 0 0,1 4 2 15,-1 4 2-15,0 4 0 0,1 2 4 0,1 2 1 16,-3 2 0-16,2 3 1 0,0 2 1 0,0 0-3 15,-1 5 0-15,0 1 0 0,2 0 2 0,1 1-3 16,-1-3-1-16,-1 1 1 0,2-2-3 0,0-1-8 16,1-1-12-16,0-1-21 0,5-5-46 0,-8 2-153 15,1-8-79-15,1-2-39 0,0-4-9 0,7-10 7 16</inkml:trace>
  <inkml:trace contextRef="#ctx0" brushRef="#br0" timeOffset="-100492.16">3882 15169 118 0,'-4'0'325'0,"-2"-1"23"16,1-3 15-16,0-1-80 0,1-2-115 0,4 3-68 16,0-4-33-16,0 4-14 0,0-3-13 15,4 0-1-15,0-1-6 0,2 1 1 0,1-3-3 16,4 0-4-16,3 0-1 0,1-1-5 0,2 1-2 15,0 0-2-15,3 0-2 0,1 2-1 0,1-1-1 16,-1 1-3-16,5 1 0 0,-2 0-3 0,-1 3-2 16,-2-2-5-16,2 2-10 0,-2 1-13 15,-1 0-19-15,0 3-22 0,-4 3-20 0,1 0-56 16,-10 4-133-16,-4 0-61 0,-1 5-21 0,-4 3-2 15,-2 3 12-15</inkml:trace>
  <inkml:trace contextRef="#ctx0" brushRef="#br0" timeOffset="-100336.16">4037 15432 179 0,'0'13'328'0,"0"-6"17"0,0 0 12 0,4-2-115 16,0-3-102-16,4-2-58 0,2-2-30 16,0-3-17-16,6-2-10 0,1-3-6 0,4-2-8 15,3-1-5-15,0-3-11 0,4-1-11 0,0-1-23 16,-1 0-77-16,-6 2-125 0,-1 0-65 15,-4 1-28-15,1 1-10 0,3-2 13 0</inkml:trace>
  <inkml:trace contextRef="#ctx0" brushRef="#br0" timeOffset="-100117.77">4566 14981 133 0,'-1'-13'348'0,"0"-3"29"16,-1 2 21-16,2 4-79 0,0-2-124 15,0 3-74-15,0-1-43 0,0 4-27 0,0 0-16 16,2 4-2-16,-1 2-6 0,0 7-6 0,0 0 1 15,2 7 0-15,-2 4 1 0,-2 5-3 0,-3 6-1 16,2 4-2-16,0 5-3 0,5 1-4 16,2 5-2-16,3-2-10 0,-2 1-16 0,4-1-24 15,1-3-34-15,-1-5-104 0,-1-5-131 0,1-6-63 16,2-6-25-16,0-10 4 0,6-9 21 15</inkml:trace>
  <inkml:trace contextRef="#ctx0" brushRef="#br0" timeOffset="-99634.16">5624 15173 152 0,'-12'0'334'0,"1"-2"20"0,-1-1 11 15,4-1-92-15,2 2-121 0,0 1-64 0,2-1-34 16,2 1-11-16,-1-1-8 0,1 0-3 0,2 0-2 16,2-2-4-16,1 2-2 0,2-2-6 15,2 0-4-15,1 2-3 0,7 1 0 0,0 1 0 16,3 0 1-16,4 1 0 0,-1 1 1 0,2-2 1 15,3 2 2-15,4 0-1 0,3 1 0 16,1-2 0-16,2 1-1 0,3-2-3 0,-2 0 0 16,0 0-2-16,-1 4-2 0,0-4-1 0,-3 0-6 15,-2 0-6-15,-2 0-13 0,-2 0-17 16,-3 0-20-16,-4 0-22 0,-3-4-44 0,-4 1-118 15,-5-4-80-15,-5 1-34 0,-3 2-6 0,-3-2 8 16</inkml:trace>
  <inkml:trace contextRef="#ctx0" brushRef="#br0" timeOffset="-99368.96">6001 14858 202 0,'15'-6'312'0,"-1"-1"23"16,1 0-14-16,1 5-86 0,0 1-80 0,1 2-43 15,1 1-22-15,0 2-14 0,1 2-11 0,-2 5-9 16,2 3-6-16,-3 0-7 0,1 6-3 16,-4-1-2-16,0 3-2 0,-2 5 0 0,-3 5 0 15,-1-1 1-15,-1 2-3 0,-3 3-5 0,-3-3-2 16,-1 2-6-16,-3 1-4 0,-2-1-5 15,-2 0-4-15,-1 0-9 0,-2-3-18 0,1 0-27 16,1-5-38-16,-4-4-82 0,0-5-149 0,0-5-72 16,-3-5-28-16,3-3 6 0,-2-2 23 15</inkml:trace>
  <inkml:trace contextRef="#ctx0" brushRef="#br0" timeOffset="-91584.54">25138 3079 55 0,'-2'0'235'0,"2"-1"13"16,2-2-14-16,-2 2-30 0,2 0-38 0,0 1-38 15,-4 0-39-15,0 0-28 0,2 0-18 0,0 0-10 16,0 0-8-16,0 0-1 0,0 0-2 0,0-3-2 16,0 2-3-16,0-1-1 0,0 1-1 15,0-1 0-15,0 1-1 0,0 1 2 0,0-3 0 16,0 3 2-16,0 0 2 0,0-1 1 0,0-1 2 15,0 2-1-15,0 0 4 0,0-4 0 16,0 4 0-16,0-2 1 0,0 1-2 0,0 0-2 16,0-1-3-16,0 2-2 0,0 0-2 0,0 0-2 15,0 0-2-15,0 0-4 0,0 0 1 16,0 0-3-16,0 0-2 0,-2 0-5 0,1 0-3 15,1 2-1-15,0 0 0 0,-3 4 3 0,3 1 2 16,-3 3 3-16,2 4 5 0,-3 6 0 0,0 5 0 16,0 1-2-16,-1 5 0 0,1 4 1 15,-1 6 2-15,-1 2 1 0,2 5-1 0,-1 0 0 16,0 6 1-16,1 1-2 0,4 1-9 0,0 3-13 15,5 0-25-15,4-4-34 0,-2 0-172 0,1-2-90 16,1-2-43-16,-3-10-13 0,-3-8 10 16</inkml:trace>
  <inkml:trace contextRef="#ctx0" brushRef="#br0" timeOffset="-79166.92">21448 4031 201 0,'-2'-3'289'15,"-1"-1"8"-15,0 2-42 0,0 1-66 0,2-1-68 16,0 1-48-16,0-3-24 0,0 2-11 0,-1-1-8 16,0 0-3-16,1 2 0 0,0 0 0 15,-1-1 0-15,2 2-3 0,-1 0-3 0,1 0 1 16,-1 0-4-16,-2 0-2 0,3 0-3 15,0 0-2-15,0 0-4 0,0 0-4 0,0 0 1 16,0-4-3-16,0 4-1 0,0 0-3 0,0-3 1 16,0 6 2-16,0-3-4 0,0 4 1 15,0-4 0-15,0 2-1 0,0-1 3 0,0 0-2 16,0 5 3-16,0-4 0 0,3 2-1 0,-3 0 3 15,0 2-1-15,0-1 2 0,0-1-5 0,0-1 1 16,0 0-3-16,0 1 1 0,0-1-2 0,0 0-4 16,0 1 4-16,1-1 2 0,0 1 0 15,1-1 0-15,-1 0 1 0,0 1 2 0,1 1 1 16,0-2-1-16,-1 0 0 0,1 1-1 0,-1-1 1 15,1 0-1-15,-1 0-1 0,1 1 1 0,-1-2 0 16,-1-1-1-16,3 0 2 0,-2 5 0 16,-1-4 0-16,0-1-2 0,1 3-1 0,-1-1 2 15,3 0-1-15,-2 1-1 0,-1-2-1 0,0 1-6 16,0 0-3-16,0 3-5 0,0-2-10 15,0 2-8-15,0 1-13 0,0 0-32 0,1-4-46 16,-1 3-58-16,0-2-66 0,0 1-31 0,2 0-4 16,0 0 25-16</inkml:trace>
  <inkml:trace contextRef="#ctx0" brushRef="#br0" timeOffset="-77996.92">21464 4218 255 0,'1'0'316'0,"-1"0"18"0,2 0-39 16,-2 0-96-16,4 0-79 0,1-3-42 0,2 2-25 16,-1-1-12-16,2 2-5 0,0-6 0 15,2 5 1-15,0 0-3 0,1-1 2 0,2-2-2 16,-1 0-3-16,2 2-1 0,1 0 0 0,2 1-1 15,1 0-3-15,2-2-1 0,0 2 0 0,2 1 0 16,2 0-1-16,1 0 2 0,2-2-1 16,0 0-1-16,2 1 2 0,0-1-1 0,3 1 1 15,-1-1 0-15,3 1 2 0,-2-3 1 0,1 2-2 16,2 2-3-16,-1 2-1 0,4-1-5 15,-2-1-2-15,1 0-2 0,-2-3-2 0,1-4-2 16,0 4 0-16,1-4 1 0,-3 2-3 0,2 0 1 16,2 0 0-16,-5 1-2 0,1-3-1 15,-2 2-1-15,-2 0-1 0,-1-1 0 0,-1 0 0 16,-1-1-1-16,-2 2-1 0,-1 0 2 0,-3 4 2 15,-1-1-1-15,0-1-3 0,-1 1 0 0,-3 1 1 16,0-1-1-16,-2 1-3 0,1 2 2 0,-1-1 2 16,1 0 0-16,0 0-1 0,1-1 1 15,0-2 0-15,1 2 0 0,-2-1 0 0,5-1-1 16,-2 2 1-16,1-3 0 0,1 2 0 0,0-4 0 15,1 4 0-15,-1-2 1 0,1 2-2 16,-1-1 0-16,-2 0-1 0,0 0-1 0,-2 0 0 16,-2 0 0-16,1-1 1 0,-3 1 3 0,0 1 1 15,-1-2 3-15,0 1 2 0,0 0 1 16,2-1 2-16,1 1-1 0,0-4-2 0,-2 4-2 15,2 0-1-15,-1-1-1 0,1 1-2 0,-1 0 1 16,2 0 0-16,-1 0 1 0,0-1 0 0,0 1-3 16,0 0 0-16,1-3 1 0,0 0 0 15,-2 4 0-15,3-4 0 0,0 3 1 0,-3 0 0 16,3 0-2-16,-4 0-1 0,2 1 1 0,0-2-2 15,2 1-3-15,-2 0 3 0,0-1 3 0,0 1 1 16,1 3 3-16,-2-3 1 0,1 0 8 16,0 2-1-16,-1 0 0 0,2-1 1 0,0 2-1 15,0-4-2-15,2 4-1 0,0-3-3 0,-8 2-1 16,4-1-4-16,1 0 2 0,0 0 1 15,9-2 2-15,-1 0 1 0,0 1 3 0,-2 2 3 16,1-1 0-16,0 1 2 0,-2-2 1 0,1 0 3 16,-1 2-1-16,-1-2 0 0,-1-1-1 15,2 2 0-15,-3-4-1 0,0 4 0 0,1-2 2 16,0 2 0-16,2-2 3 0,-1-1-1 0,0 2-1 15,0-3-3-15,0 2 1 0,0 1-3 0,0-3-1 16,-1 3-2-16,-1-2-2 0,0 3-3 0,-1-4-2 16,-3 4-3-16,-2-2-2 0,4 3-2 15,-4 0 1-15,1-2-2 0,0 2 1 0,-1-1 1 16,1 0 1-16,2 2 0 0,-1 0 1 0,4 0 1 15,-2 0 1-15,5 0 4 0,0 0 6 16,2-1 7-16,1 0 2 0,1-1 6 0,-2-1-1 16,0-1 1-16,1 1-2 0,-2 0-1 0,1-1 2 15,-1 2-3-15,-2-4 1 0,0 4-1 16,-5 0 0-16,4-2-2 0,-3 1-1 0,0 2-3 15,-2-1-3-15,-1 0-4 0,-1 1-2 0,0 0-3 16,-3-2-4-16,3 2 1 0,-2 1 1 0,0 0-1 16,-4 0-1-16,3-2 0 0,0 0-3 15,-3 2 0-15,1 0 0 0,-4 0-1 0,3 0-1 16,-2 0 0-16,1 0 0 0,2 0 0 0,-1 0-1 15,0 0 1-15,2 0 2 0,-1 0-1 0,0 0 2 16,2 2-2-16,0-2-1 0,-1 0-1 0,1 0 1 16,1 0 0-16,0 0 0 0,0 0-1 15,0 2 3-15,0-1 1 0,1-1-1 0,-1 0 3 16,-1 0 0-16,1 0 0 0,-2 3 1 0,0-2-1 15,-1-1-3-15,0 0-2 0,1 0 3 16,0 1 0-16,-2 1-1 0,0 0 1 0,0-1 0 16,0-1-2-16,0 0 0 0,0 0 0 0,1 0-1 15,-2 0 0-15,1 0 2 0,0 0 0 16,-3 0-1-16,2 0 0 0,0 0 0 0,-2 0 0 15,1 0-1-15,-2 0 1 0,0 0 0 0,0 0 0 16,0 3 0-16,0-3 0 0,0 0 1 0,0 0 11 16,0 0-5-16,0 0-1 0,0 0-3 15,-2 0-1-15,-2 0-4 0,4 0-20 0,-3 0-9 16,2 0-24-16,-2 0-33 0,1 0-33 0,-2 0-28 15,-4 4-25-15,-3 0-21 0,-2 4-21 0,-3 0-18 16,3 1-12-16,-5-1-86 0,2-4-103 16,-1-3-34-16,0-1 5 0,2-4 33 0,5 3 36 15</inkml:trace>
  <inkml:trace contextRef="#ctx0" brushRef="#br0" timeOffset="-77560.12">24812 3676 250 0,'-7'-3'335'0,"2"-1"21"15,0-1-27-15,-1 1-80 0,1 1-86 0,-1-4-48 16,1 3-23-16,0-2-11 0,4 3-4 0,-2 0-7 16,0-1-4-16,2 3-9 0,1-1-3 15,0 0-8-15,0 1-8 0,0 1-5 0,0 0-5 16,0 0-5-16,0 0-4 0,0-2-3 0,1 2-2 15,-1 0 0-15,0 0-3 0,1 0 2 0,-1 0-5 16,2 0-1-16,-1 0-2 0,1 0-1 0,-1 0 1 16,2-1-2-16,3 1 4 0,1 1 1 15,1 1 0-15,1 3-1 0,3 0 0 0,-1-2-1 16,1 3-3-16,2-2-1 0,-1 2 1 0,2 1 1 15,0 2 0-15,-1 0 0 0,0 1 1 16,-1-2 1-16,-1 2 2 0,-1 2-1 0,1-3 1 16,-4 1 2-16,1 0 2 0,0 0 0 0,-3 0 2 15,0 1 4-15,-2 0 3 0,0 2 4 16,-1-3 4-16,0-1 2 0,-2 1 5 0,-1-1 0 15,-1 1-1-15,-2 3 3 0,-4-2-1 0,-1 3 2 16,-4 0-3-16,-2-1 2 0,0 3-6 0,-3-2-8 16,-1 0-6-16,-1 0-11 0,-1-2-13 15,-1 5-27-15,-1-4-33 0,1 1-52 0,4 0-68 16,-2-8-200-16,1-4-95 0,-1-3-40 0,-4-6 4 15,2-1 35-15,2-5 61 0</inkml:trace>
  <inkml:trace contextRef="#ctx0" brushRef="#br0" timeOffset="-76483.71">21467 3863 56 0,'0'-3'266'0,"0"0"20"16,0-1-19-16,0 0-42 0,0-2-51 0,0 0-54 15,2 0-48-15,0-1-24 0,-2 1-13 0,1-3-1 16,0 2 3-16,1-3 5 0,1 3 3 0,-1 1 2 16,1 0 3-16,-2 0 3 0,0 2-2 15,1-2 0-15,-1-1 2 0,-1 2 1 0,0 3 0 16,0-2 2-16,0 2-1 0,0 0-5 0,0 2-6 15,-1 0-5-15,-1 0-11 0,1 2-8 0,0 0-5 16,-2 2-8-16,-4 0 2 0,1 6-2 16,-2 0 3-16,-3 5 2 0,0 1-1 0,-1 1 5 15,-2 2-3-15,1-2 1 0,-3 5 3 0,0-1 0 16,0 3 0-16,0 1 1 0,-1-2-2 15,2 0 0-15,-1 0-3 0,4-4-1 0,0 0-2 16,2 0-2-16,1-3 0 0,3 1-2 0,-1-5-3 16,3-1 0-16,2 7 0 0,-1-2 0 15,2-1 0-15,1-1 0 0,1-8 3 0,2 2-2 16,-1 2-1-16,2-3-1 0,3 3 1 0,-2 0-1 15,1-2-1-15,-2 2 2 0,4-3 0 0,-1 6-1 16,1-1-1-16,-1-3 0 0,2 1-1 0,2-6 1 16,-1-2-1-16,3 2-7 0,1-1-12 15,2 0-23-15,2-2-36 0,3-1-54 0,-4 4-185 16,3-5-96-16,0-5-41 0,-4-4-6 0,4-8 23 15</inkml:trace>
  <inkml:trace contextRef="#ctx0" brushRef="#br0" timeOffset="-75266.91">21250 4073 177 0,'2'-7'316'0,"3"-2"17"0,0-1-11 15,3-2-88-15,-2 1-94 0,4-1-50 0,2-5-28 16,-1 1-9-16,1-3 3 0,2 2 0 0,0-4-1 15,0 1 0-15,2-5 0 0,-1-1-1 16,1 0-3-16,2-1-5 0,1-1 0 0,1 1-3 16,1-2-1-16,-1 3-4 0,1-2-6 0,1 2-1 15,1-2-3-15,-1 4-3 0,2-1-2 16,-2 1 2-16,1 0-2 0,-3 0-1 0,1 3-2 15,-1 0 0-15,0 3-4 0,0-1-3 0,-1 3-4 16,0 0-1-16,1 1-4 0,-2-1-3 0,1 3 0 16,0 1 0-16,2-2 1 0,2 0-1 15,-2 2 1-15,1-2 2 0,0 1-1 0,2 2 1 16,1 1-1-16,-1 1 1 0,1 0 0 0,-1-1-2 15,-1 3 0-15,-2 0 1 0,3 1 3 0,-3-1-2 16,2 1 1-16,-3 0 0 0,4 0-2 16,-3-2-1-16,-2 2-1 0,-1 2 3 0,-2-1 2 15,2 1-1-15,-2 3 3 0,-1-3 1 0,3 1 1 16,-2 0 0-16,2-2 0 0,0 0 2 15,0 0-1-15,2-3-1 0,-1 2 0 0,0 1 0 16,0 0-2-16,0 0 1 0,-4 0 0 0,3 1 2 16,-2 1 1-16,-2-1 3 0,-1 2 0 15,0-4 2-15,-1 4 4 0,1 0 2 0,0-4 2 16,3 4-1-16,-1-2 0 0,2 2-2 0,1-2-2 15,1 0-2-15,3 1 1 0,-2-1 3 0,1 0-2 16,-1-1-3-16,-3 1 2 0,2 1-2 0,-3-1-5 16,1 1-3-16,-2 2-3 0,0-1-1 15,-1-2-2-15,-1 4-2 0,-2-3-1 0,-1 2 0 16,1 1-2-16,-2 0 2 0,-1-2 0 0,1 2 0 15,-1 0-1-15,-2 2 0 0,2-1 0 16,0 2-1-16,0 1 0 0,0 0-1 0,0 2 1 16,2 1 1-16,1-1 1 0,-2 3 0 0,3 1 1 15,-1 3 1-15,0-3 1 0,0 3 0 16,1 1 0-16,-1 0 0 0,2 2-3 0,-2 0 0 15,2 1 1-15,-3 2-1 0,-2-1 1 0,1 0 0 16,-2 1 2-16,2-1-1 0,-1 0 1 0,1-2-3 16,-1-1 0-16,-1 1 1 0,-1-2 1 15,1 1-2-15,0-1 0 0,-1 2 0 0,-2-3 1 16,2-1 0-16,-1 2-1 0,1-1 2 0,0 2 0 15,-2 2-1-15,-1-4-1 0,2 3 0 0,-1-3 0 16,1 0 0-16,-1 0 0 0,0 1 1 16,-2 0-1-16,3 0-5 0,-1-1 3 0,-1 2 0 15,1 2 2-15,1-5-1 0,-3 1 1 0,1 0 5 16,0 0-2-16,-2 1-2 0,4-1-1 15,-2 1 0-15,2-2 1 0,-3 4-1 0,2 1 1 16,1 1 1-16,-1-5 0 0,-2 5 1 0,1-4-2 16,0 3 2-16,1-2-3 0,0 0 2 15,1-1 0-15,-3-3 0 0,1-1 0 0,0 0-1 16,0-2 0-16,-1-1-1 0,1-1-1 0,0 0 0 15,-2-2-1-15,0 2-2 0,2-3 3 0,-3 0 0 16,0 0 0-16,0 0 1 0,2 1 0 0,-1-1 3 16,0 0-3-16,1 1 1 0,-1-2 2 15,0-1 0-15,-1 2 0 0,0-2-1 0,0 1 2 16,0-2-4-16,0 0-10 0,-1 0-18 0,0 0-26 15,-1 0-32-15,2-2-45 0,0 1-59 0,-4-2-55 16,0 0-157-16,-1-9-66 0,-2-2-16 16,6-8 20-16,-1-3 47 0</inkml:trace>
  <inkml:trace contextRef="#ctx0" brushRef="#br0" timeOffset="-72412.11">21216 4077 238 0,'-9'2'325'0,"0"-2"22"16,3-2-23-16,-1 1-85 0,2-2-80 15,-1-1-45-15,2-1-19 0,-1 0-8 0,2-3-5 16,2 2-5-16,1 0-9 0,1-2-5 0,2-2-10 16,2-5-9-16,2-1-7 0,1-4-4 0,1-1 2 15,-2-4 1-15,2-1 0 0,1-2 3 0,0 1-1 16,2-4-1-16,0 1-6 0,3-1-3 15,-2 1-3-15,3-2-2 0,0 0-3 0,0 0-3 16,3 1 4-16,-2 1-3 0,0 0-3 0,4 1-3 16,-1 3 0-16,-1 0-1 0,2 2-1 0,0 0-4 15,2 1 0-15,1 1-2 0,2 1 1 16,1 1-1-16,2-1-2 0,2 2 1 0,2-1-1 15,1 0 2-15,3 0 1 0,0-1 2 0,0 2 6 16,-1 0 1-16,-2 0 2 0,1 2 0 16,-5-2 1-16,1 4-1 0,-2 0-2 0,-4 3-2 15,1-2 1-15,-2 0-1 0,2 1 0 0,-2 0-1 16,0-1 1-16,-4 1 1 0,0 1-3 15,1 1 0-15,-3 1 0 0,0 0-3 0,1 1 0 16,-2 1-1-16,2 0 1 0,-1-1-2 0,4 0-2 16,1 1 4-16,-2 0-1 0,1 2 0 0,2-1-1 15,0 0-2-15,-1 4 0 0,2-4-1 0,0 4 0 16,2-4 1-16,0 1 2 0,3-1 1 15,0 1 1-15,1-1 2 0,1 1 0 0,-2 0 2 16,1-2-2-16,-2 2 1 0,0 2 1 0,-5-1-3 16,2 0 0-16,-4 1-2 0,-2 3 0 15,-3-1-2-15,-1 2-3 0,-2 0-2 0,-1 2-1 16,-1 2 0-16,0 1 0 0,0-1 2 0,0 2 0 15,1 1 2-15,-1 2 2 0,5 1-1 16,-2 0 1-16,1 1 0 0,1 1 0 0,1 1-2 16,0 1-1-16,0 0 0 0,1 0 0 0,-3-1-1 15,1 1 0-15,-1-2 0 0,0 4 0 0,0-3 1 16,0 1-1-16,-3-2 0 0,0 4-1 15,0-4 1-15,-3-1 0 0,2 1 0 0,-1 0 0 16,-2-1 0-16,3 1 1 0,-3 0 0 0,0-1 1 16,2 3 0-16,-1 0 2 0,0 0-1 0,-1 2 1 15,1-4 1-15,-1 3 0 0,1 0 1 16,-1 1 0-16,0-2-3 0,-1 1 2 0,1 1-1 15,-1 0-2-15,1 0 0 0,-2 1-2 0,1-2 1 16,-1 2-1-16,-1 0 0 0,0-1 3 16,3 0 1-16,-1 3 0 0,-1-1 0 0,1-1-2 15,0 0-1-15,-2 0 0 0,1 1 0 0,-2-5-1 16,2 2 0-16,0 2 1 0,-1-4 1 15,0 3 0-15,1-2-2 0,-1 2 1 0,-1 2 0 16,1-2-1-16,2 7 1 0,-2-2 1 0,1-1 1 16,-1 0 0-16,1-5 0 0,0-1 1 0,-1 2-2 15,1-3 1-15,-2 0-1 0,-1 1 0 0,0-1 0 16,0-1 0-16,0-3 1 0,0 1-1 15,2 1 1-15,-3-1 1 0,1 0-1 0,1 0 2 16,-1 0-1-16,-2 0 0 0,1-2-1 0,0-1-1 16,-1-1-1-16,1 2 1 0,1-4-1 15,-3 0 0-15,1 2 5 0,-2-3-1 0,0 1-3 16,0-1-2-16,0 0 2 0,1 1 2 0,0-2-6 15,0-1 2-15,0 1 0 0,1-1 3 16,-1 1-2-16,-1 0-1 0,2-2 0 0,-2 0 2 16,0 1-1-16,0-1 0 0,0 0 2 0,0 0 0 15,0 0 1-15,1 0 0 0,-1 0-1 0,0 0-1 16,3 0-1-16,-3 0 2 0,0 0-1 15,0 0 1-15,-3 0-1 0,3 3 2 0,0-2 0 16,0 0-1-16,0 1 1 0,0-4-2 0,0 1 3 16,0 0 0-16,0-2 0 0,0 3 3 0,0-1-1 15,0 1 2-15,0 0 0 0,0 0 1 0,0-2 3 16,0 0 7-16,0 1 12 0,0-1 18 15,0 1 15-15,0-2 7 0,0-3 2 0,-3-1-7 16,-2-2-9-16,0 1-18 0,-2-6-16 0,1-1-9 16,0-4-4-16,-1-2-4 0,1-3-2 15,-3-2-2-15,2-3-2 0,-1 0 1 0,0-3 0 16,-1 0-7-16,-1-4 5 0,1 0 0 15,-1 2 0-15,1 2-1 0,-1-2-1 0,-1 0 5 16,1 4-2-16,2-2-2 0,-4 2 1 0,1 2 2 16,0 1-1-16,-1 0 0 0,0 1 0 0,-1 4 0 15,1-2-1-15,-1 1-4 0,-1 0-1 0,-1 1-1 16,0 0 2-16,-2 1 2 0,0 0-1 15,-2-1 0-15,-1 4 1 0,0-3 0 0,0 1-1 16,-3 2 1-16,0 1-1 0,-3-1-1 0,2 1 2 16,-2 0 1-16,-1 2 0 0,1 2-1 0,-1 0 2 15,-1 0 0-15,1 2 4 0,-2 1 3 16,4 2-1-16,-2 0 2 0,1 0-1 0,-3 4 3 15,1-4-3-15,1 3 1 0,3 0 1 0,0 1 1 16,2 1 17-16,-1 0-8 0,1-2-9 16,2 0-3-16,-2 1 0 0,0 3 0 0,1 1-14 15,1-2 2-15,1 2 11 0,-1-4-3 0,0 2 0 16,-1 1-4-16,2 1-1 0,-2 0 0 15,1 1 1-15,0 1-2 0,0 2 0 0,-4-1 1 16,1 3-1-16,-1 1 0 0,-2-1 1 0,1 0 3 16,0 1-1-16,0-1-5 0,-1 2 1 0,-2 1 2 15,0 0-1-15,-1 0-3 0,0-2 1 0,-2 2 11 16,1 1-3-16,-1 0-1 0,2 0-2 15,0 0 0-15,0-3-3 0,2 2-8 0,0 0 4 16,2-1 1-16,1 0 3 0,0 1 3 0,0-1 0 16,3 2 3-16,-2-3 1 0,1 2 0 15,-1-2 0-15,1 2 1 0,0 0 3 0,0-1-2 16,1 4 1-16,1-2 0 0,-3-1 5 0,6 1-5 15,-3 0-4-15,1 0 0 0,2-1-3 16,0-1-1-16,2 2-5 0,-1 0 3 0,0 0 2 16,2 0 1-16,-2 1 0 0,1 1 1 0,0 1 2 15,1 1-2-15,0 0 0 0,0 0-6 0,4-2 2 16,-3 3-2-16,3-1 3 0,-1 3 0 15,-1 2 0-15,1 4 7 0,1-1-1 0,-1 3 0 16,-2 2 1-16,5 1 1 0,-3 1 0 0,3-1-1 16,2 3 0-16,-1 1 2 0,0 1-2 0,3-2-1 15,0 0 0-15,-1-1 2 0,4 0-1 16,-2-3 0-16,0 2-1 0,2-3 2 0,0 1 2 15,0-3 3-15,-1-1 1 0,1 1 2 0,-1 0 3 16,1-5 2-16,1 1-2 0,-4-2-3 16,3-1 0-16,1-4-4 0,0 1 2 0,0-3-6 15,0 0 3-15,-1 1-2 0,1-5 2 0,0 0-2 16,0 0 0-16,0-2 0 0,0-2 0 15,0 0-2-15,0 0 1 0,0-3 0 0,0 0 0 16,0 0 2-16,0 0 1 0,0-3 2 0,0 2 3 16,0-1 4-16,0 0 5 0,0 1 3 0,0 0 7 15,0-3 0-15,0-1-3 0,0-1 0 0,1-3-7 16,-1 2-4-16,1-5-11 0,-1 2-4 15,0 0-2-15,4 0-3 0,-4 0-1 0,0 0-3 16,1 3 2-16,1-2 2 0,-1 0-2 0,1-1 0 16,-1 0 2-16,1 0 0 0,1 1-2 15,0-1 0-15,1 1 1 0,1-5-2 0,0 4 0 16,3-4-1-16,0 0 1 0,3-1 0 0,1 1 0 15,0-3 1-15,1-1 1 0,-2 1 1 16,1-2 6-16,3-1-6 0,0 1-2 0,2-4 3 16,1 3-6-16,0-1-3 0,2-3-8 0,0 3 4 15,2-2 2-15,-1 0-3 0,-1 0 2 0,2 1 2 16,1-1 2-16,1 3-1 0,0-1-2 15,1-2-2-15,1 1-1 0,3 2 2 0,-2 1-2 16,3-3 4-16,-1 4 3 0,1-3-4 0,1 1 4 16,0 1 5-16,-1-3 2 0,-1 4 1 0,1-3-1 15,-2 1 7-15,-2-2-1 0,2 1-3 0,1-1 1 16,-1 0-3-16,0 1-1 0,0 0-1 15,-4-2 1-15,-1 4 0 0,1 0 0 0,-1-3-1 16,1 1-2-16,0 1 2 0,2 0-4 0,-1-1-1 16,0 3 1-16,-1 2 2 0,0-1 2 15,0 0-3-15,0 2 3 0,0 2 1 0,-1-4-2 16,-1 5 0-16,-1-1-1 0,2 2 3 15,-3 1-2-15,0 0 2 0,-1 2 0 0,-1 1 1 16,-1 1 0-16,-3 0 0 0,2 0-5 0,-2 2-1 16,3 0 2-16,-1 0 0 0,3 0-1 0,3 2 0 15,-3-1 6-15,2 2 1 0,3 0-3 0,3-2 0 16,-2 2 0-16,2-1 1 0,-1 1-1 15,0 1 0-15,1 0-1 0,-2 1-2 0,1 1 3 16,-4 2-3-16,1 1-1 0,-1-1-2 0,-4 2 2 16,-2 2 1-16,0 4-4 0,0-1 2 0,-3 3 1 15,1 0 3-15,0 2-3 0,0 0 2 16,-2 1 3-16,1 5 1 0,0-3-1 0,-1 3-1 15,3-2 4-15,-2-1 0 0,1 2 0 0,-2 0-3 16,1 2 2-16,-2-2-1 0,2 0-1 16,-2 1 1-16,0 0-2 0,-2-1 2 0,0 1-3 15,-2 0 1-15,0-1 1 0,-1 1 0 0,0 0 2 16,1 1-2-16,-1-3 5 0,-1 1-2 15,1-1-3-15,-3-3 0 0,1 1-1 0,0-1 0 16,3 1 0-16,-4-4 0 0,1-1 2 0,-2 0 1 16,1-2-1-16,0-1-1 0,-2-2-1 0,3 2 0 15,-3-4 0-15,2 0 0 0,-2 0 4 0,0-1-1 16,1 0-2-16,0-2-2 0,-2 1-13 15,3-1-25-15,-2 4-43 0,-1-4-60 0,0 3-66 16,-2 1-65-16,0-1-74 0,2 3-36 0,-5-5-154 16,-1-2-44-16,-1-6 12 0,-1-4 40 15,5-4 69-15</inkml:trace>
  <inkml:trace contextRef="#ctx0" brushRef="#br0" timeOffset="-71335.71">24228 3977 198 0,'0'-4'303'0,"0"4"16"16,0 0-38-16,-1-3-61 0,-1 2-65 0,0-2-49 15,0 0-26-15,1-1-9 0,-2 2-4 0,0-2-6 16,0 2 1-16,-1 2-2 0,3-1-4 15,-2 0-5-15,1 1-4 0,1 0-4 0,0 0-4 16,1 0-6-16,0 0-4 0,0 0-3 0,1 0-5 16,-1 0-4-16,0 0-4 0,0 0-1 0,0 0-3 15,0 0-3-15,1 0 0 0,1 0 0 0,-1 0-2 16,2 1 3-16,1 0 1 0,3 1 3 15,2 2 2-15,1-4 2 0,5 0 1 0,4 0 0 16,2 0-2-16,2-6-1 0,3 4-1 0,1-2-2 16,4-1 0-16,-1 0-2 0,3 1 2 15,1-3 0-15,-1 2 4 0,5 0 4 0,-4-4 6 16,3 2 3-16,0-1 5 0,0-2 3 0,3 3 1 15,-6-2-3-15,1 2-1 0,-3-3-1 16,-2 2 1-16,-3 0 0 0,0-1-3 0,-4 2 3 16,-1 1 0-16,-1-1 0 0,-3 0-2 0,-1 2 0 15,-1 0 3-15,-2 0 3 0,-4 1 3 0,0-2 4 16,-2 3 5-16,0 0 5 0,-1 2 3 15,1-2 0-15,-2 2 0 0,1-1-4 0,-1 2-1 16,-1-4-6-16,0 2-3 0,-1 1-5 0,0 0-3 16,-1-1-4-16,-1 0-2 0,1 2-2 0,0 0-3 15,-1 0-4-15,0 0-3 0,-1 0-1 16,0 2-4-16,1-2-2 0,-1 0 0 0,-1 0-2 15,0 0 2-15,0 0-2 0,0 2 3 0,0-1-2 16,0 0-2-16,0-1-2 0,0 0-1 16,0 0-1-16,0 0-2 0,-1 0-1 0,-1 0 2 15,2 0-2-15,-1 0-6 0,0 0-20 0,-1 0-29 16,2-1-39-16,-2 0-43 0,0-1-53 15,1 2-38-15,-2 2-43 0,-6-4-23 0,-3 0-148 16,0 0-55-16,0-2-1 0,4 2 20 0,0-1 45 16</inkml:trace>
  <inkml:trace contextRef="#ctx0" brushRef="#br0" timeOffset="-68496.5">21630 6119 282 0,'-4'-5'309'0,"0"-1"17"0,0 2-56 15,-1-1-73-15,1 2-66 0,0-1-32 0,-1 1-15 16,1-2-7-16,0 0 0 0,0 0-3 16,0 0 1-16,0 3 2 0,-1-2 1 0,2 0 0 15,-1 2-1-15,3-2-1 0,-2 0-1 0,0 0-3 16,2 3-8-16,1 0-6 0,0-1-4 15,0 0-7-15,0 2-9 0,0 0-8 0,0 0-5 16,0 0-8-16,1 0-4 0,0 0-5 0,1 0-5 16,-1 0-2-16,2 0-1 0,4 0 0 0,3 0-1 15,2 0 1-15,5 0 1 0,5 0-1 0,2 0-3 16,6 0-1-16,5 0-1 0,6 2 2 15,4 0 1-15,7 0 4 0,5 2 4 0,7 0 3 16,4 0 3-16,6-2 0 0,6 2-2 0,2 2-2 16,1-1-2-16,3 0-6 0,2 0 0 15,-2 0-3-15,2-2-1 0,-1-1-1 0,-4-2 2 16,-5 0 0-16,-1-2-1 0,-6 0 1 0,-4 0 1 15,-3-3 1-15,-4-1-3 0,1 6-2 16,-6-3-1-16,-3-1 0 0,-1 1-1 0,0-7 1 16,-3-2-1-16,-2 2 1 0,1 3 0 0,-2-2 6 15,-3 2 4-15,0 3 5 0,-1-2 6 0,0 2 6 16,-5-2 7-16,0 3 1 0,-4 0 1 15,-4 0 6-15,-2 0 5 0,-1 2 10 0,-1-1 10 16,-2 2 8-16,-2 0 3 0,1-1 1 0,-2-1-5 16,-1 2-6-16,-2 0-7 0,1 2 6 0,-5-1-5 15,1 1-3-15,0-2 0 0,-2 1-2 0,0 2 2 16,-1-3-11-16,4 1 4 0,-6 1-3 15,0-2 0-15,2 0-6 0,-3 0-6 0,-1 0-4 16,-1 0-7-16,-1 0-3 0,1 0-3 0,-2 0-3 16,-1-2 0-16,1 2-7 0,0 0 0 15,-1 0-1-15,1 2-2 0,0 0 1 0,2-1-1 16,-2-1 2-16,0 0-2 0,0 0 1 15,-1 0-5-15,0 1-13 0,0 1-24 0,-2 0-32 16,0-2-37-16,-2 0-45 0,0 0-43 0,0 0-40 16,-1-2-43-16,-3-1-25 0,-2-6-151 0,-3-1-55 15,-2 0-8-15,1 3 27 0,-1-2 51 0</inkml:trace>
  <inkml:trace contextRef="#ctx0" brushRef="#br0" timeOffset="-68137.7">24295 5744 150 0,'-2'-5'361'15,"1"0"33"-15,1 0 23 0,0 1-74 0,0 1-115 16,3 0-83-16,1-2-51 0,1-1-29 0,3 0-22 16,3 2-16-16,1-2-10 0,2 2-6 15,2 0-1-15,3 3-2 0,0-2 0 0,2 3-1 16,1 0 0-16,2 3-1 0,-1 0 1 0,1 1-2 15,2 4-3-15,1-1 1 0,0 2 0 16,-1-1 1-16,-2 2-2 0,1 1 1 0,-1-1-1 16,-3 4 0-16,-2-4 2 0,0 2 0 0,-3-1 2 15,-2 3 3-15,-2 0 4 0,-1-1 5 0,-3-1 5 16,-8 4 7-16,0 1 8 0,0-1 8 15,-4 1 8-15,2-1 2 0,-3-1 4 0,-1 2 1 16,-4-1-4-16,-4 1-6 0,-2 2-7 0,-5-1 4 16,2 2-12-16,-5 0-8 0,-3 1-8 0,-1 0-6 15,-1-1-5-15,0 1-11 0,0 3-1 16,-1 4-5-16,0 1-9 0,3-3-21 0,1-1-33 15,2-9-55-15,5-2-58 0,2-5-188 0,1-5-90 16,1-2-34-16,-2-4 6 0,7-1 38 16</inkml:trace>
  <inkml:trace contextRef="#ctx0" brushRef="#br0" timeOffset="-67420.1">22039 5900 8 0,'3'-6'288'0,"-2"-2"26"0,2-2 16 15,1-3-59-15,0 3-83 0,2-2-71 0,-1 2-34 16,0 1-13-16,-1-1 1 0,0 3 8 15,0 0 8-15,0 3 12 0,-1 0 6 0,-1 2 4 16,0-2-2-16,0 3-1 0,-2-2-4 0,-2 2-9 16,0 1-6-16,1 0-10 0,-2 4-7 0,-2-1-15 15,2 0-12-15,-3 0-11 0,-5 3-8 0,-1 0-12 16,-6 4-7-16,-4 1-3 0,-3 5-1 15,-4 0 0-15,-3 3-1 0,-1 1 5 0,-1 0 2 16,-4 5 3-16,1 1-1 0,-2-1 1 0,2 2 1 16,1-1-1-16,3-1 0 0,1-1 0 0,7-4-2 15,1-2 0-15,4-1-2 0,5-3-1 16,1-1-5-16,3-3 0 0,3-4-2 0,3 1 0 15,2-2 0-15,6-1 1 0,-1 2 4 0,4-1 3 16,2 0 2-16,1 0 2 0,4 0 2 16,2 0 1-16,3 0-1 0,5 0-3 0,1-1-2 15,3 2-3-15,1-2-3 0,1 3-3 0,0 0-1 16,2 2-1-16,-1 1-1 0,2-1 2 15,0 2 2-15,0 4-3 0,1-1-17 0,-2 4-26 16,-1-2-43-16,1 1-71 0,-7-1-71 0,-2-3-174 16,1-3-79-16,-6-2-22 0,7-7 17 0,0-1 53 15</inkml:trace>
  <inkml:trace contextRef="#ctx0" brushRef="#br0" timeOffset="-66796.1">22675 6549 203 0,'-1'-8'372'0,"-2"-1"29"0,2 1 22 16,1-1-91-16,0 2-124 0,1 1-74 0,0 0-45 15,3-3-27-15,3 1-19 0,1-2-11 0,2 0-10 16,4 0-5-16,2 0-4 0,2 2-2 15,1-1-3-15,2 1-2 0,0 2 2 0,-1-2-2 16,2 4 2-16,0 2-1 0,-4 0 1 0,-1 4 1 16,-4 2-1-16,0 0 0 0,-3 2-1 0,-2 0-1 15,-1 2 3-15,-3 2 7 0,-1 3 8 0,-6 1 6 16,-1 1 5-16,-5 0 5 0,-3 1-1 15,-5 1-4-15,-2 0-7 0,-3-1-5 0,0 2-8 16,0-4-4-16,1 1-5 0,1-2-3 0,6-3-1 16,-4 0-2-16,3-2-2 0,3-4-5 15,4 2-2-15,8-4-4 0,0 0-3 0,2 0-3 16,1-2 1-16,1 0 3 0,6 0 2 15,1-2 4-15,1 0 3 0,2 0 3 0,-1 2 2 16,3-2 0-16,-2 0 0 0,2 0 1 0,-3 0 0 16,0 1 0-16,-1 1-1 0,1 1 1 0,-2 3 2 15,0 0 1-15,-1 3-1 0,2 3 1 0,-1 3 4 16,-1 0 0-16,-2 3 1 0,-1 0-2 15,-3 0 4-15,-1 0 2 0,0 1 3 0,-2-2 3 16,-2-2 7-16,-2 0 8 0,-2 0 4 0,-1-1 4 16,-3-2 0-16,-3 4-2 0,0-2-1 0,-3-2-7 15,1-1-4-15,-3-3-7 0,0-2-5 16,2 0-2-16,0-2-6 0,0-1-7 0,5-1-14 15,0-1-17-15,0-1-26 0,2-5-33 0,0 1-38 16,2-1-46-16,2-1-44 0,2 1-153 16,3-3-65-16,4-4-16 0,2 4 15 0,6-5 36 15</inkml:trace>
  <inkml:trace contextRef="#ctx0" brushRef="#br0" timeOffset="-66390.5">23455 6519 291 0,'5'-7'406'0,"-2"3"37"0,-2-2 10 0,1 2-104 16,-2 0-105-16,0 0-70 0,-2 3-44 0,1 1-26 15,-3 1-20-15,-2 3-14 0,-3 2-15 16,-1 2-14-16,-6 6-11 0,-1 3-4 0,-3 3 2 15,-3 4 6-15,-1 5 5 0,-4 2 4 16,1 3 2-16,-3 1 4 0,-3 6 3 0,-1 0-2 16,-5 3-4-16,0 1-1 0,-4 1-5 0,2 2-7 15,-2-3-7-15,4 2-6 0,0-2-6 0,2-4-3 16,5-2-3-16,3-5-3 0,5-5-1 15,3-2-7-15,2-5-12 0,6-4-20 0,1-3-21 16,5-5-26-16,3-4-25 0,3-1-24 0,2-2-18 16,5-6-28-16,8-2-31 0,1-5-119 0,5-6-93 15,2-5-34-15,0-1-3 0,6-5 29 0,1 2 42 16</inkml:trace>
  <inkml:trace contextRef="#ctx0" brushRef="#br0" timeOffset="-66031.7">23386 6947 197 0,'13'-2'380'0,"-5"0"29"15,2-2 15-15,-4 3-91 0,-2-2-124 0,-1 3-76 16,-2 0-41-16,-1 0-18 0,-3 3-3 16,-1 2-2-16,-2 1 0 0,-2 2-7 0,-2 2-6 15,-3 3-6-15,0 3-6 0,-2 2-2 0,-1 2-4 16,-1 1-1-16,0 3-4 0,-3-1-2 15,0 3-3-15,-1-3-6 0,-1 3-6 0,1-4-2 16,1 1-3-16,2-1-4 0,3-3-3 0,1-2-2 16,4-3 0-16,2-2-5 0,0-4 1 0,3 0-1 15,2-2-1-15,3-2 1 0,0-1 3 0,3 1 3 16,5-2 0-16,1 0 2 0,2-2-2 15,3 0 0-15,1 0-2 0,3 0-2 0,-2 0-1 16,2 0 1-16,3 1 1 0,-2 0 0 0,-1 1 0 16,0 0-1-16,-1 0-3 0,-3 0-9 15,1-1-13-15,-3 0-16 0,0 1-21 0,-4 0-22 16,-1-1-27-16,1-1-20 0,-2 0-21 0,0 0-30 15,-3-1-116-15,0-5-73 0,-2-4-24 16,-1-4 1-16,0-1 19 0</inkml:trace>
  <inkml:trace contextRef="#ctx0" brushRef="#br0" timeOffset="-65844.5">23415 7098 19 0,'3'-11'322'15,"1"1"36"-15,-3 6 22 0,0 0-47 0,2 2-94 16,-3-2-90-16,0 1-59 0,0 2-30 0,0 1-15 16,0 1-4-16,0 6-3 0,0 0 5 0,0 5 0 15,-3 4 0-15,2 4-6 0,-2 1-3 0,0 3-7 16,-2-1-6-16,0 9-6 0,4-1-4 15,-4 3-4-15,2 3-4 0,-1 2 0 0,1 0-7 16,-2 0-7-16,4-3-12 0,1-5-22 0,1-1-28 16,4-9-32-16,-1-6-97 0,1-9-117 15,2-6-52-15,3-3-15 0,3-7 8 0,1-4 23 16</inkml:trace>
  <inkml:trace contextRef="#ctx0" brushRef="#br0" timeOffset="-65516.9">23817 6745 207 0,'7'-17'339'0,"0"-3"23"0,-2 4-4 15,1 1-93-15,-1 1-95 0,1 4-57 0,0 0-37 16,-1 1-14-16,1 3-10 0,0 0-6 15,3 2-4-15,-1 4-3 0,1 4 0 0,-1-2-4 16,2 6-1-16,-1 3-4 0,2 3-2 0,1 3 0 16,-3 3-1-16,1 1-3 0,1 3 0 0,-1 0-7 15,3 3-1-15,2 1-1 0,-2 3-2 16,2 0 6-16,-2 1-6 0,1-1-1 0,0-1-4 15,-1-3-3-15,-1 1-2 0,0-3-8 0,0-1 1 16,-1-3-1-16,1-1-4 0,-3 1-9 16,0-3-15-16,2-2-20 0,-3-3-26 0,0-3-26 15,1-4-25-15,0-2-83 0,-3-4-109 0,-2-6-47 16,-1 0-9-16,4-4 11 0,-1-5 20 15</inkml:trace>
  <inkml:trace contextRef="#ctx0" brushRef="#br0" timeOffset="-65314.1">24255 6849 260 0,'-8'-15'355'0,"-2"3"25"0,0-2 11 15,-3 5-116-15,-1 0-96 0,-1 3-51 0,-1 2-26 16,-4 4-14-16,-1 4-13 0,-2 2-9 0,-2 4-7 16,-2 4-3-16,-5 3-3 0,0 3 0 0,-1 3-3 15,-1 3-3-15,0 3-7 0,1 2-5 16,1 3-7-16,1 1-8 0,2 3-6 0,0-1-11 15,1 4-16-15,5 3-25 0,0 1-40 0,8 1-53 16,-1 2-147-16,1-6-119 0,2-4-51 16,1-11-12-16,8-8 20 0,3-6 43 0</inkml:trace>
  <inkml:trace contextRef="#ctx0" brushRef="#br0" timeOffset="-50899.67">11461 11155 158 0,'-7'-1'320'16,"0"-2"19"-16,-3-3 16 0,0 0-105 0,2-1-106 16,0 1-53-16,0-1-27 0,2 3-15 0,2-2-7 15,-2 0-3-15,-2 0-1 0,2 2-1 0,2-2 2 16,-1 2 3-16,1-2 1 0,-2 2 4 15,2 2 4-15,-1 1 0 0,1-2 0 0,2 1-2 16,-1 2-3-16,0 0-7 0,-1 5-9 0,-3 2-6 16,-2 3-7-16,-1 7-5 0,-3 7-4 15,-1 3-1-15,1 5-1 0,-2 0-2 0,2 4 1 16,0 3-1-16,2 1-1 0,2 1-1 0,1 2 0 15,2-2 1-15,5-1-1 0,2-3 0 16,3-3-2-16,4-5-1 0,2-2 0 0,2-4 0 16,5-5 0-16,4-4 1 0,4-8 0 0,6-6 0 15,5-6 0-15,2-10-5 0,2-5-1 0,4-1-4 16,0-6-2-16,0-5-1 0,2-3-1 15,-4-10-3-15,-2 1 6 0,-4-2 2 0,-4 4 1 16,-3-1 3-16,-8 5 6 0,-5 2 9 0,-6 2 3 16,-7 3 5-16,-4 3 4 0,-6 1 4 0,-7 7 2 15,-7 5-2-15,-6 4-4 0,-4 5-3 16,-5 7-4-16,-1 5-4 0,-3 7-3 0,3 4-14 15,1 1-25-15,5 4-42 0,6-2-58 0,1-1-181 16,8-3-95-16,5-5-41 0,4-10-4 16,3-7 27-16</inkml:trace>
  <inkml:trace contextRef="#ctx0" brushRef="#br0" timeOffset="-43115.26">15661 13538 120 0,'6'-47'322'0,"-6"-2"25"0,0-3 18 0,-3 0-78 16,1 1-112-16,-3 2-57 0,-1 4-27 15,-1 1-11-15,0 2-3 0,-4 4-1 0,0 4-2 16,0 2 0-16,-2 3-1 0,0 4-7 0,-3 4-6 16,0 6-7-16,-1 1-10 0,-3 6-9 0,-1 6-4 15,-2 6-9-15,-1 6-7 0,0 6-3 0,-2 7-2 16,-2 2-1-16,0 7-4 0,0 4 0 15,4 0 0-15,4 3-1 0,1 3 1 0,5 3-1 16,3 0-2-16,3 0 0 0,7-2-3 0,4 2-5 16,6-1-5-16,6-1-4 0,3 1-4 15,4-2-4-15,4-3 0 0,2 0-2 0,1-4 2 16,2-3 2-16,-2 1 2 0,0-3 2 0,-3-3 3 15,-3 3 3-15,-2-5 3 0,-4-1 2 16,-3-1 3-16,-3-1 2 0,-6 0 4 0,-2 1 4 16,-9-2 3-16,0-1 5 0,-5 3 3 0,-5-1 11 15,-2-1-2-15,-5 0-2 0,-2-2-2 0,-2-1-1 16,1 0-1-16,0-4-11 0,0-1 1 15,2-2 2-15,1-3-2 0,4-2-1 0,2-2 1 16,4-2-4-16,2-5-3 0,6-4-4 0,5-5-4 16,5-5-3-16,7-7-6 0,6-3-7 0,4-3-2 15,5-5-6-15,7 3-7 0,5-5-5 0,1 0-2 16,4 2 1-16,0-3 0 0,0 4 5 15,1-1 7-15,-2 3 6 0,-1 3 4 0,-4 4 6 16,-2 4 3-16,-4 0 4 0,-4 5-1 0,-4 2 4 16,-4 7-1-16,-7 1 3 0,-1 5 4 15,-5 3 6-15,-2 6 4 0,-4 2 2 0,-2 8 3 16,-4 3 0-16,1 6-1 0,-3 1-3 0,-2 4-4 15,1 1-1-15,2-1 0 0,-1 1-2 16,2 2-4-16,3-4 1 0,0-1-1 0,2-3-2 16,2 1-1-16,2-5-1 0,4-3 0 0,1-2 1 15,3-2-2-15,3-5 2 0,4-5-1 0,1-2-4 16,4-6 0-16,1-4-2 0,0-4-1 15,1-3-3-15,-1-3-1 0,-1 0 2 0,-1-2 2 16,-4 4 0-16,-2-1 3 0,-4-1 1 0,-1 4 10 16,-2-2 0-16,-3 3 5 0,-1 1 3 0,-3 4 4 15,-4 2 3-15,1 1-5 0,-1 0 2 16,0 1-4-16,3 2-2 0,-1 2-3 0,-1 4-3 15,-1 1-2-15,0 0-2 0,1 3 1 0,0 0 0 16,0 2-1-16,1-1 0 0,0 1-2 16,3 0 0-16,0-1-1 0,2-1-1 0,1-2 1 15,1 0 1-15,2-2 1 0,1-4 2 0,0 0 0 16,2 1 0-16,0-1-2 0,1-2 0 15,0-2 0-15,0-5-4 0,0 0 3 0,-1 0-1 16,-2 1 1-16,-2 2 1 0,-1 2 0 0,1 1 0 16,-2 1-1-16,0 1 0 0,-2 1 0 0,1 0-2 15,0 4 2-15,-1 0 1 0,1 4 0 0,-2-3 1 16,3 3 1-16,-3 1 2 0,0 0-1 15,-1 1 1-15,0-1-3 0,-1 1 0 0,1-2 1 16,2 0-1-16,-1-2-1 0,3 0 0 0,1-1 0 16,0-1 0-16,1-1-3 0,2-4-1 15,2-1-4-15,3-4-4 0,1 0-8 0,4-5-6 16,1-3-9-16,1-2-7 0,0-2-5 0,3-2-5 15,-2-1-1-15,2-1 4 0,-2 0 6 16,1-5 10-16,-1 2 8 0,-1 0 10 0,-3 1 7 16,-2-2 6-16,-3 2 7 0,0 1 0 0,-3 1 4 15,-3 4 5-15,-5 3 7 0,1 2 3 0,-2 2 0 16,2 2-1-16,-2 2-3 0,1 2-3 16,0 3-1-16,-4 2 2 0,0 4 1 0,-3 5 2 15,1 5 4-15,0 4 0 0,1 5-2 0,-2 4-3 16,3 5-4-16,-2 5-3 0,0 4-2 0,2 5-3 15,0 4-3-15,0 3-3 0,0 2-1 0,0 6-1 16,0 0-2-16,2 1-2 0,0-2 0 16,-2-4-1-16,2-3 1 0,-1-6-1 0,0-8 1 15,-1-5 1-15,0-7 2 0,0-7 1 0,0-9 0 16,0-2-2-16,-1-8 1 0,0-9-4 15,-1-8-1-15,0-7-2 0,-1-7-4 0,-1-9-8 16,0-5-10-16,2-6-9 0,0-4-12 16,0-3-4-16,1-1-1 0,-1-2 9 0,0 0 9 15,2 3 16-15,-2 4 14 0,0 2 9 0,1 4 7 16,0 4 2-16,1 4 3 0,1 3 0 0,4 4-1 15,0 1 1-15,1 4 2 0,3 2-5 0,-1 1-2 16,3 2-1-16,1 3-3 0,0 5-1 16,3-1 0-16,-1 3 0 0,3 1 1 0,-1 3-1 15,0 1 0-15,-1 3-1 0,1 2 0 0,-2 2 2 16,1 2 1-16,-3 0 5 0,-2 5 2 0,-2 1 5 15,0 2 3-15,-4 4 4 0,-1 1 3 16,-1 2 1-16,-4 0 1 0,-2 1-1 0,-2 3-1 16,-3-4-5-16,-2 1-6 0,0 0-3 0,0-3-4 15,-1-3-2-15,4-2-2 0,2-2-6 16,0-1 1-16,4-2-4 0,-2-4-6 0,3-3-13 15,2-3-9-15,3-4-5 0,4-5-10 0,1-1-5 16,6-5-2-16,-1 1-2 0,5-3 3 16,-1 1 4-16,4-1 3 0,0 1 3 0,-3 0 6 15,1 4 11-15,-2-1 7 0,-2 5 8 0,-1 1 5 16,-2 4 10-16,-1 0 4 0,-1 3 7 0,-3 3 7 15,-1 3 4-15,-1 1 10 0,-1 2 3 0,0 5 7 16,-3-1 4-16,-1 4-1 0,-1 3-2 16,-1 1-4-16,0 2-5 0,-3 1-6 0,0-3-10 15,0 0-4-15,1-1-5 0,3-1-5 0,0 0-4 16,2-3-3-16,0-1-1 0,3-2-2 15,1-2-5-15,2-2-3 0,1-2-4 0,3-4-5 16,0-4-3-16,2-2 3 0,0-4-3 0,3-4 1 16,-2 1 0-16,1 1 4 0,-3-4 4 15,-1 2 0-15,1 1 5 0,-2 1 8 0,-4 2 6 16,0 4 2-16,-3 0 6 0,2 4 2 0,-5-2 2 15,1 3 0-15,-2 1-2 0,0 3 1 0,0 3-2 16,0 2-2-16,0 4-3 0,0 4-1 16,0 1-2-16,1 5-4 0,2-1-2 0,0-1 0 15,3 3-1-15,2-1 2 0,-2-2-2 0,2-3-1 16,3-1-1-16,1-4 1 0,1-2-5 0,5-4 0 15,0-6-4-15,3-5-2 0,1-8-4 0,4-5-5 16,-1-6-1-16,1-3-2 0,-1-2-1 16,3-6 0-16,-3-4-2 0,-1-3 0 0,-2-1-2 15,-3 0 1-15,-3 0 2 0,-4 1-5 0,-3 1 12 16,-1 4 9-16,-5 5 12 0,-2 3 10 15,-2 6 9-15,-2 5 14 0,-3 2-1 0,-2 9 5 16,-2 3 1-16,-4 4 0 0,1 5 1 0,-4 3-2 16,2 6-1-16,-2 4-4 0,0 5-4 15,2 4-2-15,0 1-2 0,-1 2-5 0,7 1-1 16,2 4-7-16,1-2-5 0,3-1-4 0,6 3-3 15,3-2-3-15,1-3-8 0,5-2-8 0,6-5-17 16,6-4-36-16,0-6-101 0,6-7-136 16,3-9-65-16,4-6-29 0,7-7-1 0,6-1 22 15</inkml:trace>
  <inkml:trace contextRef="#ctx0" brushRef="#br0" timeOffset="-41929.65">19207 13909 198 0,'3'-16'322'0,"-2"-2"21"0,-1 2-14 15,-1-1-82-15,0-3-93 0,-1 2-50 0,0 0-27 16,2 1-13-16,0 2-10 0,0-1-3 16,-2 4-3-16,0 0-2 0,2 2 0 0,0 3-3 15,2 3-3-15,-2 1-3 0,0 0-5 0,2 6 1 16,-2 0 3-16,0 7 3 0,2 3 3 0,-2 6 1 15,0 4-2-15,2 2-6 0,-1 8-10 16,0 0-9-16,1 3-6 0,-1 4-4 0,-1-3-9 16,1 4 1-16,1-6-1 0,-2 0 3 0,2-5 0 15,0-5 0-15,-1-5 7 0,1-4-4 16,-1-3-1-16,0-3-1 0,1-4 0 0,0-2-1 15,3-4 0-15,1-7 0 0,2-6-2 0,1-3-5 16,3-3-9-16,0-4-9 0,4-3-13 16,1-5-8-16,3-1-5 0,0 1-3 0,-3 0 3 15,0-1-4-15,0 2 13 0,1 1 7 0,-2 1 6 16,0 4 7-16,1 0 5 0,-1 4 10 0,-2 3 2 15,0 2-1-15,-4 4 2 0,3 1-1 0,-4 2 2 16,-1 4 2-16,3 2 0 0,-1 4 2 16,-2 2 4-16,0 5 3 0,1 4 6 0,-1-1 0 15,-1 5-1-15,1 3 0 0,0 2-4 0,-1 1-1 16,1 2-8-16,-2 1 0 0,2 0 0 15,2-1-1-15,-1 1-1 0,0 0-5 0,3-3-4 16,0-1-13-16,3-5-17 0,2-1-23 0,2-7-57 16,-3-1-142-16,-2-3-71 0,2-8-29 15,0-1-5-15,4-6 12 0</inkml:trace>
  <inkml:trace contextRef="#ctx0" brushRef="#br0" timeOffset="-41758.05">20172 13885 61 0,'0'2'352'0,"-1"-2"32"16,0 0 19-16,-1 0-30 0,2 0-154 0,0 0-94 15,2 0-58-15,0 3-29 0,5-2-17 0,-1 1-8 16,4 2-3-16,2-2-3 0,4 3 1 16,0 0-8-16,2 0-10 0,1 0-14 0,1 2-17 15,1-1-25-15,-6 0-82 0,-3 5-127 0,-5-1-62 16,-2 2-22-16,-4 0-2 0,-1 2 12 0</inkml:trace>
  <inkml:trace contextRef="#ctx0" brushRef="#br0" timeOffset="-41586.45">20153 14213 189 0,'-3'3'346'0,"0"-2"20"16,2-1 11-16,1 0-110 0,1 0-114 0,2 0-68 16,2-1-41-16,4-1-19 0,3 1-10 15,4-3-3-15,2 1-3 0,3-2-4 0,3 1-3 16,0-2-15-16,7-2-18 0,-4 2-90 0,0-2-130 15,-1 0-67-15,-2-1-33 0,0 2-7 0,0 0 9 16</inkml:trace>
  <inkml:trace contextRef="#ctx0" brushRef="#br0" timeOffset="-41180.85">21052 13704 295 0,'-15'-7'371'16,"-2"-3"32"-16,-3 4 15 0,-1 2-150 0,2 1-104 15,-2 3-57-15,1 1-31 0,0 5-27 16,-1 3-10-16,-3 4-9 0,2 2-1 0,1 3-7 16,2 2-2-16,-1 1-4 0,1 5-4 15,0 0-2-15,2 3 0 0,0-2-3 0,5 2-2 16,0-1-1-16,3 1 0 0,5-3-1 0,0 2-1 15,2-4 1-15,4 0 0 0,3-4 0 0,3 1-2 16,5-3 1-16,2-1-1 0,6-5 1 16,3-4-2-16,6-3 0 0,2-4-3 0,0-2 0 15,2-5 0-15,-1-6-4 0,-1-2 1 0,0-8 3 16,-2 1 2-16,-2-4 1 0,-3-1 0 0,-7-3 3 15,-2 0 6-15,-4-3 5 0,-4 0 7 0,-2-1 9 16,-5 4 9-16,-5 0 6 0,-6 1 2 16,-2 4 1-16,-5 5-4 0,-5 3-8 0,0 4-8 15,-5 5-6-15,0 6-8 0,-4 2-8 0,3 6-8 16,1 5-12-16,2 2-20 0,5 4-26 15,0-1-34-15,11 4-43 0,1-1-104 0,3-2-127 16,5 0-54-16,1-1-14 0,8-2 14 0,2-2 34 16</inkml:trace>
  <inkml:trace contextRef="#ctx0" brushRef="#br0" timeOffset="-40853.25">21524 13944 43 0,'-16'-2'320'0,"3"-2"33"0,1-2 20 0,2 2-37 15,4-2-131-15,0 2-81 0,4-1-48 0,2-1-31 16,2 2-20-16,4-2-12 0,5-1-6 0,2-2 1 15,4 2-1-15,2-2-3 0,3 2 2 16,1-2-2-16,5 2 3 0,4 0 1 0,5 0 4 16,0-1 5-16,7 2 6 0,4-1 6 0,0 1 2 15,3-2 0-15,2 2 1 0,1 0-2 16,0-1-4-16,0 0-1 0,1 1-2 0,1 1-1 15,-1 1-3-15,-1 4-1 0,-1 2-6 0,-3 2-24 16,-4-1-29-16,-2 0-32 0,-6-2-78 16,-7-4-148-16,-7 0-76 0,-8-2-23 0,-7 0 3 15,-5 2 17-15</inkml:trace>
  <inkml:trace contextRef="#ctx0" brushRef="#br0" timeOffset="-40588.05">22299 13554 141 0,'24'-2'320'0,"-2"2"22"16,1 0 8-16,1 0-77 0,0 4-101 0,-2 1-49 15,-1 1-26-15,-2 4-7 0,-1 4-3 0,-3 2-4 16,-1 5-1-16,-3 3-8 0,-2 1-7 15,-5 7-9-15,-4 3-10 0,-4 4-10 0,-5 4-9 16,-2 0-10-16,-4 2-8 0,-3 0-5 0,-2-1-3 16,-3-2-4-16,0-4-2 0,5-1-3 15,-2-1-14-15,0-5-26 0,6-4-38 0,0-6-69 16,6-2-159-16,4-5-83 0,0-8-30 0,4-6 2 15,4-12 25-15</inkml:trace>
  <inkml:trace contextRef="#ctx0" brushRef="#br0" timeOffset="-39761.25">23450 13330 144 0,'-11'-16'317'16,"0"-1"21"-16,1-3 10 0,2 4-93 15,1 1-107-15,3-1-56 0,0 5-33 0,1-1-19 16,2 2-11-16,1 2-6 0,0 2-1 0,3 0-1 15,1 3 2-15,2 2 5 0,2 1 5 0,4 4 5 16,0 6 5-16,3 2 5 0,1 8 3 16,5 5-4-16,-1 5-3 0,6 5-6 0,0 5-7 15,4 4-8-15,2 1-8 0,3 7-4 0,0 0-10 16,-1-1-1-16,3 4 0 0,-1-2 2 0,1-2-2 15,-2 0-9-15,-2-5-10 0,-1-4-20 0,-3-5-29 16,-2-7-34-16,-3-5-103 0,-5-11-113 16,-4-5-51-16,-4-8-15 0,-2-5 9 0,2-6 23 15</inkml:trace>
  <inkml:trace contextRef="#ctx0" brushRef="#br0" timeOffset="-39527.25">24129 13283 197 0,'-16'-3'345'15,"-7"-2"24"-15,-2 5 18 0,-2 5-104 0,-3 2-102 16,-3 3-53-16,-1 7-26 0,0 4-15 16,-2 3-10-16,0 7-11 0,0 4-10 0,0 4-11 15,-1 4-10-15,1 4-8 0,0 5-6 0,-2 4-6 16,4 2-5-16,-3 3-2 0,7-4-2 0,0-2-6 15,5-2-14-15,5-8-18 0,7-6-30 0,3-7-38 16,0-7-127-16,7-8-116 0,3-8-55 16,3-8-16-16,8-9 10 0,2-7 28 0</inkml:trace>
  <inkml:trace contextRef="#ctx0" brushRef="#br0" timeOffset="-38716.05">24450 13554 210 0,'-5'-5'334'16,"0"-2"21"-16,0 0-4 0,1 0-104 16,2-1-99-16,-1 4-52 0,3 1-33 0,3-1-14 15,-1 1-10-15,2-2-3 0,3-3 0 0,4 2-3 16,-1-4 3-16,8 0 0 0,1-1-1 0,4-1 1 15,5 3-3-15,5-1-4 0,3-1-3 0,4 3-4 16,4 1-6-16,4 1-2 0,0 6-6 16,1 0-1-16,-1 4-7 0,0 5-10 0,-3 4-17 15,-4 4-26-15,-2 1-36 0,-9 5-164 0,-5 1-95 16,-7 1-42-16,-9-3-13 0,-5-5 11 0</inkml:trace>
  <inkml:trace contextRef="#ctx0" brushRef="#br0" timeOffset="-38528.85">24579 13901 188 0,'5'0'325'0,"1"-2"21"16,5-4 5-16,5 0-101 0,3 0-98 15,4-2-54-15,3-1-23 0,3 1-13 0,5-2-7 16,2 0-7-16,3 0-13 0,1 0-4 0,4 1-9 15,0 3-11-15,0 2-20 0,0 0-25 0,-5 2-80 16,-1-2-145-16,-7 3-78 0,-6 1-36 16,-2 0-10-16,-5 4 12 0</inkml:trace>
  <inkml:trace contextRef="#ctx0" brushRef="#br0" timeOffset="-36407.24">26331 12987 298 0,'-19'-22'338'0,"-1"3"16"15,-2 1-3-15,-1 6-153 0,-1 0-79 0,2 5-41 16,-4 3-22-16,1 4-12 0,0 4-9 0,-2 6-7 16,2 8-7-16,0 3-4 0,0 6-3 15,-1 6 5-15,4 5 4 0,2 7 2 0,0 4 3 16,5 6 2-16,2 6 1 0,5 1-4 0,4 2-3 15,4-2-4-15,4 0-3 0,5-2-1 0,6-4-2 16,2-2-1-16,7-3-1 0,5-7 2 16,3-4-1-16,6-5-1 0,6-5 1 0,3-7 0 15,5-4 1-15,2-7-2 0,1-8-4 0,-1-6 0 16,-2-6 0-16,1-8 0 0,-3-7-1 0,-1-8-1 15,-4-8 6-15,3-9 5 0,-7-7 14 16,-3-3 17-16,-7-7 19 0,-6-3 19 0,-6-2 22 16,-10 1 17-16,-6-1 19 0,-8 4 12 0,-7 3 3 15,-8 2-7-15,-8 6-18 0,-7 6-24 16,-5 4-34-16,-7 4-32 0,-4 8-29 0,-6 7-30 15,-3 4-45-15,0 8-54 0,-4 1-66 0,5 5-93 16,-1 0-205-16,-4-4-96 0,-3-8-23 16,-7-12 21-16,-3-13 49 0,-4-14 84 0</inkml:trace>
  <inkml:trace contextRef="#ctx0" brushRef="#br0" timeOffset="-34816.04">21270 3943 206 0,'-1'-4'300'0,"-2"0"17"0,-3 2-51 0,2 0-69 16,0 0-73-16,2-2-50 0,0 3-28 0,-1-1-16 15,0-1-7-15,0 3-4 0,1 0-1 0,-2 0-3 16,1 0-1-16,1 0 2 0,-1 0 2 15,0 2 1-15,1-2 2 0,-2 0 0 0,0 0 5 16,-1 0 0-16,0 1-3 0,1 1 2 0,0-1-4 16,-4 2 2-16,2 0-4 0,-3 1-4 15,-1 1 3-15,0 2-4 0,-1 3-1 0,0-1-2 16,0 2-3-16,0 2 0 0,0 2-7 0,0 2 2 15,1 0 1-15,2 1 0 0,1 1-2 0,0 0 1 16,1 1 1-16,2 0-2 0,1 2 0 16,2-3 2-16,2-1-1 0,1 0 1 0,-1-2 2 15,4-4-2-15,2-1 4 0,-2 1-2 0,2-6 0 16,1-2 2-16,2-3-1 0,2-5 3 0,3 1-2 15,0-7 1-15,2-2 4 0,-1 0 2 16,-1-3 3-16,-1-5 3 0,-2 1 5 0,1-3 3 16,-5-1 4-16,0-3 1 0,-1 2 3 0,-2 0 3 15,-2 1-2-15,0 1 2 0,-2 2 1 16,-1 1-3-16,-1 2-3 0,-4 3-5 0,-1 4-4 15,-3 3-8-15,-1 3-6 0,-3 4-5 0,-3 4-3 16,1 2-3-16,-1 3-1 0,2 5 0 16,-3-2-2-16,3 4 2 0,0 3-2 0,2 1 1 15,0-1 0-15,4 2 1 0,1-1-1 0,4 0-1 16,-1 0 0-16,3-1 1 0,1-3 0 0,1 1-1 15,3-3-1-15,-1 0 0 0,1-3 0 0,1-2-1 16,2-2 1-16,2-3 1 0,1 0 1 16,-1-3 0-16,4-1 0 0,-3-3 2 0,0 0 0 15,1-2 0-15,-3-2 2 0,-2 0 1 0,-2-2 1 16,1 1-1-16,-2 0 1 0,-2 0 1 0,-1 3 2 15,0 1 2-15,-1 0 0 0,-1 2-2 16,1 2-1-16,0 0-6 0,-4 0-6 0,1 6-8 16,-1 1-14-16,-2 5-20 0,2 1-28 0,1 1-40 15,0 0-52-15,4-4-160 0,4 0-75 16,0-3-27-16,5-3 6 0,0-4 29 0</inkml:trace>
  <inkml:trace contextRef="#ctx0" brushRef="#br0" timeOffset="-29293.63">19157 15585 274 0,'0'-11'315'0,"-1"-1"17"16,-2-2-44-16,0 2-95 0,2-1-80 16,0-1-36-16,0-2-26 0,-1 0-15 0,2 0-8 15,0 0-2-15,0-3 1 0,0 2 2 0,0 1-3 16,0-2 8-16,0 4 7 0,0 1 5 0,0 3-1 15,2 1-1-15,-2 3 4 0,0 0-7 0,-2 3-10 16,-1 2-7-16,2 1-4 0,1 1-4 16,-4 4 1-16,3 5 0 0,-2 6 3 0,0 5-1 15,0 6 0-15,1 3 0 0,0 5 1 0,-3 4-3 16,1 2-4-16,-1 5-3 0,3 2-1 15,0 1-1-15,2 0-4 0,2 2-1 0,3-3 0 16,0-3 1-16,-1-2-3 0,2-4 1 0,0-5-1 16,3-7-1-16,-1-2 0 0,-1-5 0 15,4-8 0-15,-1-3-2 0,1-8-1 0,1-8-2 16,4-8-4-16,1-7-4 0,3-5-7 0,-1-7-6 15,-1-5-9-15,3-4-8 0,1-6-5 0,-1 1-5 16,-1-4-1-16,0 1 5 0,-3-1 4 16,2 0 5-16,-3 1 9 0,0 2 5 0,-2 4 7 15,2 4 4-15,-4 0 3 0,1 4 3 0,-1 5 2 16,2 1 1-16,-4 3 1 0,1 3 0 0,1 3 3 15,-2 5 0-15,0 2 1 0,0 4 1 16,1 1 1-16,-4 7 6 0,2 3 1 0,-2 3 5 16,2 7 7-16,-2 3 4 0,-2 6 7 0,2 4 2 15,-3 4 2-15,-2 7 0 0,-2 5-3 16,0 3-2-16,-1 0-7 0,0 3-2 0,0 2-4 15,-1 0-5-15,1-1-3 0,-1-1-2 0,2-3-7 16,2-4-9-16,1-3-17 0,0-5-20 16,4-5-28-16,-1-5-115 0,4-8-114 0,0-7-57 15,-3-6-20-15,8-8 4 0,-1-8 18 0</inkml:trace>
  <inkml:trace contextRef="#ctx0" brushRef="#br0" timeOffset="-28888.03">20149 15636 47 0,'-10'-1'335'16,"-1"-5"33"-16,0 1 22 0,2 0-24 16,0 0-141-16,1 0-83 0,4-1-50 0,2 4-32 15,-1-2-21-15,6 0-15 0,0 1-11 0,5-3-4 16,2 1-3-16,2 0 1 0,5 0-1 0,1 2-2 15,1-1 2-15,1 4 0 0,-1-3 1 0,-1 3-1 16,0 3 1-16,0 3-6 0,-1-2-8 16,-2 3-15-16,-2 1-17 0,-2 2-21 0,-3 0-38 15,-3 2-87-15,-5-1-112 0,-5 4-48 0,-4 2-17 16,-3 2 2-16,-1 3 25 0</inkml:trace>
  <inkml:trace contextRef="#ctx0" brushRef="#br0" timeOffset="-28763.23">20158 15871 141 0,'-7'8'348'0,"3"-3"24"0,3-2 13 15,1 0-82-15,3-3-125 0,3-3-81 16,5 0-46-16,5 0-21 0,2-4-11 0,2-1-7 15,3 0-3-15,1-2-2 0,2-2-1 0,2-1-6 16,1-1-8-16,2-2-17 0,-1 2-30 16,1-1-101-16,-6-1-117 0,-2-2-58 0,-3 4-27 15,-2 1-2-15,-4 3 21 0</inkml:trace>
  <inkml:trace contextRef="#ctx0" brushRef="#br0" timeOffset="-28498.03">20858 15297 300 0,'8'-14'355'15,"-5"2"25"-15,0 2-18 0,-2 1-115 0,-2 3-93 16,-1 2-54-16,1 4-31 0,-2 4-22 15,-6 2-10-15,1 6-5 0,-2 7-2 0,-1 5 1 16,1 4-2-16,-1 3-1 0,0 6-2 0,0 5-3 16,0 3-5-16,1 3-4 0,0 5-2 15,4 1-9-15,2 1-14 0,4-3-29 0,4-1-38 16,-2-6-161-16,5-6-106 0,2-10-52 0,2-10-16 15,6-16 10-15</inkml:trace>
  <inkml:trace contextRef="#ctx0" brushRef="#br0" timeOffset="-27858.43">21499 15623 79 0,'-19'-4'337'0,"2"-2"28"15,0 0 20-15,2 0-43 0,2 2-144 0,4 0-81 16,3 1-47-16,0 0-28 0,3 1-20 16,1 1-11-16,4 0-4 0,1-1-2 0,3 0 2 15,3 0 1-15,6 0 1 0,1-1 2 0,8 2-1 16,4-1 1-16,4 1-4 0,5-3-2 0,6 2 0 15,6-2-3-15,5-2 1 0,4 0 2 0,4-2 2 16,-1 0 2-16,4 1 1 0,-3 0 3 16,-4 2-1-16,-4 1-2 0,-5 4-5 0,-7 0-10 15,-6 0-19-15,-8 4-13 0,-5 1-19 0,-3 0-24 16,-8 0-85-16,-7-2-118 0,-5-3-49 15,-8 3-24-15,-4 0-2 0,-3-2 14 0</inkml:trace>
  <inkml:trace contextRef="#ctx0" brushRef="#br0" timeOffset="-27608.83">22243 15229 209 0,'16'0'326'0,"-1"-1"22"0,0 1 2 16,0 0-106-16,1 1-89 0,-1 2-45 0,0 3-21 15,0 4-11-15,0 0-5 0,-3 3-2 0,-3 3-5 16,-1 4-3-16,-4 3-5 0,-3 5-5 16,-3 4-6-16,-6 1-10 0,0 2-7 0,-6 0-7 15,-3 4-9-15,0 1-4 0,-3 1-5 0,-1-6-4 16,1 1-5-16,0-4-12 0,0-3-18 0,4-5-30 15,3-2-33-15,2-6-79 0,8-7-142 16,2-6-68-16,4-8-20 0,3-6 5 0,7-2 23 16</inkml:trace>
  <inkml:trace contextRef="#ctx0" brushRef="#br0" timeOffset="-27187.63">23455 15290 90 0,'-11'-18'309'16,"3"1"24"-16,0-3 17 0,0-1-69 16,0 4-113-16,2 0-58 0,0-1-27 0,3 4-17 15,-2 1-10-15,4-2-5 0,1 4-4 0,-4-1-4 16,4 2-7-16,0 3-5 0,4-2-6 0,-1 0-4 15,1 3-2-15,1 2-4 0,2 0 1 16,0 4 1-16,3 0 5 0,0 8 1 0,3 2 3 16,1 5 2-16,2 5 6 0,0 3 1 0,0 5 0 15,1 3-4-15,2 3-2 0,-2 5-3 16,3 2-7-16,0 2-4 0,0 2-5 0,1 2-2 15,-1 0-2-15,0-2-3 0,0-1-2 0,-1-3-14 16,-1-2-5-16,1-4-16 0,-2-2-20 16,1-7-26-16,-1-4-29 0,0-9-46 0,-4-5-147 15,-2-8-70-15,-2-4-22 0,1-8 2 0,3-5 18 16</inkml:trace>
  <inkml:trace contextRef="#ctx0" brushRef="#br0" timeOffset="-26953.63">24102 15061 226 0,'-12'-13'344'0,"-4"1"24"16,-2 4 19-16,-3 2-127 0,-1 6-93 0,-2 6-49 16,-4 2-24-16,-1 4-16 0,-1 8-7 0,-2 2-5 15,-2 2-3-15,1 4-8 0,-2 4-4 16,1 5-6-16,-1 4-5 0,-2 4-8 0,1 6-5 15,2 1-5-15,0 3-5 0,1-1-4 0,6 1-5 16,3-2-3-16,5-2-14 0,3-5-19 16,7-5-25-16,6-9-35 0,3-6-61 0,4-7-164 15,2-9-80-15,3-10-31 0,2-6 1 0,3-14 20 16</inkml:trace>
  <inkml:trace contextRef="#ctx0" brushRef="#br0" timeOffset="-24863.22">24717 15455 85 0,'-3'-3'290'0,"3"-1"27"0,0 2-19 16,-2-2-61-16,2 0-69 0,0 4-63 0,0-2-45 16,0-2-22-16,0 1-11 0,0 0-3 0,0-2-2 15,0 1 2-15,0 1 4 0,-1 0 2 16,1-1 0-16,0 1-2 0,0 0-2 0,0-1-3 15,1 4-2-15,1-4-6 0,-2 4-3 0,5-3-2 16,-1-2-3-16,1 3 0 0,2 0-2 16,1 1 0-16,4-2 0 0,0 3-1 0,3-2-3 15,2 2 1-15,2 0-1 0,3-1 2 0,1-1 2 16,4 1-2-16,0 1 3 0,-1 1-4 0,1 2-9 15,-2 3-10-15,-2-2-16 0,-1 4-29 0,-2-1-79 16,-6 0-124-16,-3 0-59 0,-4 2-23 16,-3-2-7-16,-1 1 18 0</inkml:trace>
  <inkml:trace contextRef="#ctx0" brushRef="#br0" timeOffset="-24660.42">24829 15709 150 0,'4'-2'345'0,"3"-2"22"0,-2 2 14 0,0-2-88 16,4-2-120-16,2-1-73 0,3-2-38 0,2 2-23 16,4-3-10-16,1 0-6 0,3 2-6 15,1 0-5-15,-1 2-5 0,2-1-2 0,2 2-9 16,-2 0-10-16,0 3-16 0,-1-2-40 0,-3 2-127 15,-1-2-100-15,-1 0-49 0,-4 1-19 0,0-4 1 16</inkml:trace>
  <inkml:trace contextRef="#ctx0" brushRef="#br0" timeOffset="-22414.02">25756 14871 90 0,'0'-12'298'0,"0"-2"21"16,-2-2 8-16,2 3-77 0,-3 0-95 0,2-3-57 15,0 3-30-15,-2 0-13 0,2 0-6 0,-1 3-5 16,0 2-4-16,2 0-4 0,-2 0-1 0,2 3-1 15,0 0-5-15,0 2-4 0,0 2-2 16,0-2-3-16,0 3-5 0,0 0-3 0,0 3 2 16,-1 4 4-16,1 3 1 0,0 9 3 0,0 4 4 15,0 5 2-15,0 5-2 0,0 5-5 16,0 1 1-16,0 2-3 0,1 4-3 0,1-2-6 15,-2 2-1-15,2 0-1 0,1-2-1 0,1-1-1 16,0-3-4-16,2-2 0 0,1-5-12 16,0-3-12-16,4-6-22 0,2-4-20 0,0-8-25 15,1-5-77-15,-3-3-129 0,1-6-60 0,3-4-21 16,0-6 1-16,5-6 15 0</inkml:trace>
  <inkml:trace contextRef="#ctx0" brushRef="#br0" timeOffset="-22180.02">26203 15046 141 0,'-13'6'350'0,"-6"-4"31"0,0 3 20 16,-3 2-65-16,0 2-118 0,-2 6-66 16,-3-1-39-16,2 2-23 0,-2 4-8 0,-2 2-15 15,1 3-10-15,-1 2-6 0,0 4-1 0,-2-1-4 16,0 6-4-16,1 1-7 0,-1 0-3 15,1 7-5-15,0 1-7 0,0 2-3 0,-2 1-3 16,3-1-3-16,4-1-2 0,1-5-1 0,4-2-3 16,1-2-9-16,7-3-14 0,-2-7-18 15,8-1-31-15,4-7-24 0,4-4-30 0,6-12-57 16,0 1-153-16,6-8-69 0,3-8-19 0,4-5-2 15,6-9 20-15</inkml:trace>
  <inkml:trace contextRef="#ctx0" brushRef="#br0" timeOffset="-21727.62">26147 15646 68 0,'-1'6'319'0,"1"-3"27"0,1-2 14 15,1-1-70-15,1-1-106 0,1-2-80 16,3-1-45-16,1 1-26 0,3-4-12 0,2 1-7 16,1 2-2-16,-1-1 0 0,1 1 0 0,0 2 1 15,0 2 2-15,-2 0 1 0,0 4 3 16,-2 1 3-16,-2 4 5 0,-3 4 4 0,-1 3 3 15,-2 4 5-15,-4 3 1 0,-2 2 0 0,-3 5-2 16,-2-2-1-16,-4 1-4 0,-1 0-2 16,-4 2-2-16,0-3-2 0,0 0 0 0,1-5-4 15,-2-2 0-15,2-3-4 0,2-2-1 0,2-5-3 16,1-3-2-16,2-2-4 0,4-2-3 0,-1-1 0 15,2-6-5-15,4-1-1 0,-1-6-3 0,2-2 1 16,2-3 0-16,-1-1-1 0,6 0 2 16,1-1 0-16,-2 3 1 0,2-1 1 0,3 2-1 15,-1 0 1-15,1 1-1 0,2 2 1 0,1 3 2 16,2 1-1-16,-2-1 1 0,5 4-2 15,-1 3 2-15,4 0-1 0,2 0-1 0,1 4-1 16,2 2-5-16,3-2-12 0,2-1-22 0,2 0-32 16,1-4-54-16,-3 1-174 0,0-7-84 15,-2-2-37-15,0-4-5 0,1-5 18 0</inkml:trace>
  <inkml:trace contextRef="#ctx0" brushRef="#br0" timeOffset="-21446.82">26770 14916 9 0,'-1'-12'291'16,"1"1"32"-16,1 1 14 0,1 2-64 0,5 1-81 15,-1 0-75-15,2 2-45 0,2 1-22 0,4 4-11 16,-2 0-3-16,4 2-2 0,0 5 0 0,3 5-1 15,-1 2-4-15,1 6 1 0,3 2 0 16,0 5-3-16,1 4 0 0,-1 4-1 0,0 5-2 16,0 2-2-16,0 2-4 0,0 1 0 0,-4 0-5 15,1 2-2-15,-3 0-2 0,0-2-2 16,0-3-1-16,-2-3-6 0,-2-4-5 0,2-4-9 15,-2-3-14-15,-1-8-15 0,2-2-29 0,-3-7-77 16,-2-3-129-16,-1-6-60 0,-2-6-27 16,2-2-3-16,2-5 16 0</inkml:trace>
  <inkml:trace contextRef="#ctx0" brushRef="#br0" timeOffset="-21259.62">27277 15229 265 0,'-18'-5'370'0,"0"1"24"0,0 4 17 15,-2 4-127-15,3 4-107 0,0 5-55 0,-2 3-30 16,1 4-11-16,1 6-10 0,-2 5-6 0,1 6-7 15,0 4-7-15,0 2-11 0,0 5-9 16,4 3-8-16,-1 4-5 0,1 1-9 0,3 4-20 16,2-2-35-16,5-3-54 0,3 0-191 0,1-14-103 15,1-10-51-15,0-15-13 0,1-20 16 16</inkml:trace>
  <inkml:trace contextRef="#ctx0" brushRef="#br0" timeOffset="-19777.62">24143 3824 4 0,'2'-6'267'0,"-1"-3"23"0,-1-2 0 16,0 2-48-16,-1-1-73 0,-1-2-66 16,-2 2-32-16,2-2-19 0,-2 2-9 0,-1 0-7 15,0 3-6-15,1-2-3 0,0 2-2 0,0 0 0 16,0 1 0-16,2 1-1 0,-1 0-3 15,-1 0 4-15,2-2-4 0,-1 3-1 0,0-2 0 16,2 0 5-16,-3 2 5 0,2 0 5 0,-1 1 4 16,-1 0-2-16,3 0-1 0,0-1-8 15,1 3-6-15,-1-1-8 0,1 0-7 0,0 2-5 16,0 0-2-16,0 0 0 0,0 0-2 0,0 2-3 15,0 0 0-15,0 2 1 0,0 0 0 0,0 2 1 16,0 2 2-16,0 4 2 0,0-1 0 16,2 3 1-16,-1 0 0 0,1-2 1 0,0-1-2 15,-2 1-2-15,0-2 2 0,-2 0 0 0,2-4-1 16,-2 0-1-16,2-1 1 0,0-1 1 0,0-2 0 15,0 0-1-15,0 0 3 0,0-1-3 0,0 2 0 16,0-3 1-16,-1 0 1 0,1 1-2 16,0-1 0-16,-1 0 2 0,0 1 1 0,-2 3-2 15,3-2-2-15,-4 4 1 0,3 1 1 0,-3-1-2 16,2 3 0-16,-1 0-2 0,0 1 3 15,0-2-3-15,1 4-6 0,-1-1-5 0,2-1-8 16,-1 0-8-16,0 1-16 0,2-1-13 0,2 0-16 16,-4-1-88-16,2-4-111 0,0-5-51 15,0 0-20-15,2-6-2 0,1-5 12 0</inkml:trace>
  <inkml:trace contextRef="#ctx0" brushRef="#br0" timeOffset="-16532.81">28108 12955 180 0,'-14'-3'315'16,"1"-1"20"-16,0 0 10 0,2-2-109 15,2 3-81-15,1-4-39 0,0 4-18 0,3-3-7 16,1 1-7-16,0 0-1 0,2 0-7 0,-2 0-6 16,3 0-2-16,0 2-6 0,-2-1-2 15,3 0-4-15,0 2-4 0,0-2-7 0,0 2-7 16,0 0-6-16,3-1-7 0,-1-2-8 0,4 1-5 15,2 2-4-15,5-2-1 0,4 0-3 0,4 1-1 16,5-1 2-16,2 2 1 0,7-2 0 16,7 4 1-16,4 0-1 0,9-2 2 0,7 2-2 15,8 0 0-15,8-1 0 0,7-2-3 0,6 3 0 16,6 0 0-16,6 0-3 0,3 3-2 0,3-2-4 15,5 1-1-15,3 2-4 0,3-2 2 0,2 2 4 16,-1-1 3-16,-4 0 5 0,-2 2 5 16,-1 0 6-16,-7 1-2 0,1-2 0 0,-4 2-1 15,-6 1-4-15,2-1 0 0,-6 0-2 0,-4 1-3 16,-4 0-1-16,0-1-1 0,-5 1-2 0,-4-1 1 15,-2 0-1-15,-4 2 1 0,-4-3 3 0,-2-1 4 16,-2 2 4-16,0-2 5 0,-2 0 1 0,0 0 3 16,-1-3 3-16,-1 0-1 0,-2 1 7 0,0-2 3 15,-1 3 7-15,-3-3 5 0,1 0 5 0,-3 3 5 16,1-3 3-16,-2 4 2 0,2-4 1 0,-3-4-2 15,0 2-2-15,-1 1-1 0,-4-2-7 0,-1 1-6 16,-2 1-6-16,-4 0-2 0,-2-1-5 0,-5 0-6 16,-2 0-3-16,-7 0 5 0,-5 1-4 0,-1-1-5 15,-6 2-2-15,-2 0 1 0,-2-1-1 0,-1 1-10 16,0-2-1-16,-4 2-11 0,-4 0-24 0,-3 0-34 15,-3 0-36-15,-7 0-44 0,-5 2-58 0,-3-1-53 0,-10 2-116 16,-6-1-109-16,-3-5-40 0,-7-6 5 16,0-8 37-16,-6-2 53 0</inkml:trace>
  <inkml:trace contextRef="#ctx0" brushRef="#br0" timeOffset="-13943.21">27969 12848 25 0,'2'0'254'16,"-1"0"35"-16,2 0-15 0,-2-2-40 0,1 0-51 15,0 0-50-15,-2 2-41 0,0-4-33 0,0 2-20 16,3-2-10-16,-3 0-7 0,1 1-1 0,0-3-2 15,1 1 0-15,-1 0-1 0,-1 0 1 0,0 0 0 16,1 0-3-16,1 0 1 0,0-1 1 16,-2-2-1-16,2 4 0 0,-1-2-2 0,0 2 0 15,1-2 1-15,-1 0 0 0,0-1-1 16,1 0 0-16,1-2-2 0,-1-1 1 0,2 0-3 15,1-2-2-15,-2-1 1 0,2-3 0 0,1 0-1 16,-1-1 1-16,1-3 4 0,0 1 0 16,-1-3-2-16,1 0-2 0,0-2 0 0,2-2-1 15,-1 1-1-15,0-1-2 0,2-2 0 0,0 2 0 16,2-3 2-16,-2 2-2 0,0-1 0 0,1 1-2 15,0 2 1-15,-2-1 1 0,5-2-2 0,0-1 1 16,1 3 0-16,-4-3 0 0,0 3-1 16,1-1 1-16,-2 2 2 0,4-1-1 0,-2 1-5 15,4 1 0-15,-1 1 1 0,1 1 1 0,1 0-3 16,0 1 1-16,1 1 5 0,0-1 0 0,2 2-2 15,-1 0 3-15,1 2-1 0,0-1 0 16,0 2 0-16,-2 1-1 0,1 1 2 0,1 1-2 16,-1 0-3-16,0 2 1 0,0-2 2 0,2-2 1 15,-3 4-4-15,2-1 3 0,0 2 0 16,-1 0-2-16,1 1-2 0,-2 0-1 0,0 2 2 15,-1-1-1-15,2 2 1 0,-3-2 1 0,3 2-3 16,-2 1 2-16,0 0 0 0,-2 0 0 16,2 3 0-16,-1-2 2 0,2 0 3 0,-1 2-2 15,1-2 1-15,0 1 1 0,0 0 3 0,0 1 0 16,-1 1 0-16,1 0 1 0,-1-1 1 0,1 2-3 15,1 0-1-15,-1 2-1 0,-1-1-2 0,1 0-1 16,0 1-2-16,-1 1 0 0,0 0-1 16,-1 1 0-16,1 0 2 0,-2 2-2 0,1 1 2 15,0-1 2-15,1 3-1 0,-2 0 1 0,1-1 0 16,1 2-3-16,0-1 1 0,-2 1-1 15,0 2 2-15,0 0 0 0,0-1 1 0,0 2 3 16,-2-1-3-16,1-3 2 0,-1 3-1 0,-1 0-1 16,1-1-1-16,-4 1 0 0,1 0-1 15,0 1-2-15,0 0 2 0,-3-2-1 0,1 3-2 16,1 0 0-16,-3-1 0 0,0-1 0 0,1 4-3 15,-1-1 1-15,1-1 1 0,-1 2 2 0,0 1 0 16,-2-1 1-16,1 4 0 0,-1-3 0 16,2 1 0-16,-1 2 0 0,-1 1 0 0,3-1 0 15,-2-3 1-15,0 3 0 0,0 2 0 0,0-3 1 16,0 1-2-16,1-1 1 0,2 1 0 0,-3 2 0 15,2-3 1-15,1 3-3 0,-3-1 0 16,3 1 0-16,-2 1-1 0,0 1 0 0,1-3 0 16,-1 3 2-16,-1 0 9 0,1-2-4 0,-1 1 1 15,0 0 0-15,1 1-2 0,-2-1 0 16,1 1-7-16,1-1 3 0,-1 1 5 0,1-1-2 15,-1-1 2-15,1 1-1 0,-4-1 1 0,2-1 1 16,1 3-2-16,0-4 2 0,1 4 2 16,2 1 0-16,-1-3 0 0,0 1-1 0,-2 0 2 15,1 2 1-15,2-1 1 0,-1 0 4 0,0 2 3 16,2 0 3-16,0-2 1 0,-2 0-2 0,1 2 3 15,0 1-3-15,3-2 1 0,-3-1-4 0,0 5-2 16,0-1 0-16,-1-2-2 0,2-1-1 16,-2-4-1-16,0 1 1 0,-1 1 0 0,1 1-2 15,0-3-3-15,1 3-1 0,-1-4-3 0,-2 3-1 16,0-1-1-16,0-2 0 0,1-1 0 0,1 1 1 15,-1 1 0-15,1-1-1 0,-2 3 1 0,1-3 0 16,0 0-1-16,0-1 0 0,1 3 1 16,-1 0-3-16,1-3 1 0,0 2-1 0,0 0 2 15,0-2 1-15,-2 1 0 0,2-1 3 0,1 2 0 16,1 0 0-16,0 0 1 0,0-2-1 0,1 1 1 15,-1-2-1-15,0-2 2 0,1 1-1 0,0-1 1 16,0 1 2-16,0-1 1 0,1 0-1 0,0-1 0 16,0-2 2-16,0 0 0 0,1 1 1 0,0-1 0 15,0-1 1-15,0 0 0 0,1-1 1 0,1 1-1 16,-1-2-1-16,1 0-1 0,0 0 0 0,0-2 0 15,0 0 1-15,1 1 0 0,0-3 1 0,1 0 0 16,1 2 0-16,-2-2-2 0,2-2-1 16,-1-1-1-16,1 0-3 0,-2 1 0 0,2-2-2 15,0-1 2-15,-1-1-2 0,0 0-1 0,0 0 0 16,0 0 0-16,1-1 1 0,-1-1-1 0,-1 0-1 15,1-1-2-15,1 0 0 0,-2-1 0 0,2 2 0 16,-1-2 2-16,0-2-1 0,1 2 1 0,-2-4 2 16,2 2-1-16,0-2-1 0,-1-1 1 0,2 2 0 15,-1-3-1-15,1-3 1 0,-1 0-1 0,2-3-1 16,-1-3-2-16,1 1 1 0,1-2 0 0,-2 0-1 15,2-3 0-15,-2-1 1 0,3-1 0 0,-4-1-1 16,2-1 0-16,0-2 0 0,-2-1-1 16,1-1 0-16,-1-3-1 0,-1-1-2 0,0 0 1 15,0-4-1-15,0 0 0 0,3 1 1 0,-4-1 0 16,2-2 1-16,-2 2-1 0,2-1-3 0,0 1 1 15,1-2 0-15,1 2-2 0,0-3-5 0,1 0 2 16,1 0 3-16,0 1-2 0,-1-2 2 16,-1 2-2-16,5-5 5 0,-1 1-3 0,0-2-2 15,1 0 0-15,1-1-1 0,0-1-2 0,2-3-1 16,-1-1 2-16,0 0-1 0,0 0-3 0,1-2 3 15,-2 0 2-15,1 0-1 0,0-1 0 0,-1 5 2 16,0-2 1-16,-2 2 1 0,1 6-1 0,-1 0 1 16,1 1 5-16,-3 4 0 0,0 2 1 0,-3 1 1 15,1 2 0-15,-3 1 3 0,1 3-2 0,0 1 0 16,-1 1 0-16,-1 2 0 0,0-1-1 0,-1 2-1 15,1-1 2-15,0 2 0 0,2-2 1 0,0-1 0 0,1 4 0 16,1 0-1-16,0 3-1 0,1 0 0 16,-2 1-1-16,2 2 0 0,-3 1 1 0,1 1 1 15,0 0 0-15,2 3 0 0,-1-1 0 0,0 2 1 0,0 0-1 16,0 1 0-16,0 1 1 0,-2 0 0 0,1 0-2 15,1 1 0-15,-2 0-1 0,1 2 1 0,-1-3 0 16,-2 3 0-16,0 2 0 0,-1-1 1 0,2 4 0 16,-3-2-1-16,1-1-1 0,-2 2 0 0,0 1-1 15,0 2 0-15,1 3-1 0,1 2 1 0,-1 2-2 16,1 2 1-16,0 5 1 0,1-2 1 0,-1 5 0 15,1 3 1-15,1 1 1 0,-2 3 0 0,1 1 0 16,-1 1 1-16,3 1 0 0,-2 1-1 0,3 3 3 16,-4-1-4-16,0 1-1 0,0 2 0 0,-1 0 0 15,-2 3 1-15,1 1-2 0,-2 0 1 0,-6 5 0 16,3-3 1-16,-3 2-1 0,-2 2-1 0,3 2-10 15,-4 2-23-15,-2 0-33 0,-6 3-44 0,0 4-63 0,-3 2-60 16,-6-2-120-16,-2 1-115 0,-5 0-41 16,-2-6 6-16,-4 0 44 0,0 1 51 0</inkml:trace>
  <inkml:trace contextRef="#ctx0" brushRef="#br0" timeOffset="-10963.6">28031 12728 178 0,'2'0'264'0,"1"2"-1"16,1-2-31-16,-4 0-41 0,2 0-40 0,0 0-36 15,-2 0-35-15,0 0-20 0,0 0-17 16,0 0-9-16,0 0-8 0,0 0-6 0,1 0-5 15,1 0-5-15,-2 0-2 0,1 0-3 0,-1 0-1 16,0 0 0-16,0 0 0 0,0 0-4 16,0-2 1-16,0 2-1 0,-1-2-2 0,1 2 4 15,0 2 1-15,0 5 6 0,0-4 0 0,1 3 4 16,0-1 1-16,-1 1 0 0,2 1 1 0,-2 2 1 15,2 1 1-15,1 0 1 0,-2 2 0 0,1 1-2 16,-1-1-2-16,0 4 1 0,2 1-1 16,-2-1 3-16,2 4-1 0,0-1 3 0,-1 3-2 15,-1-1 1-15,2 3 0 0,-3-1-3 0,3 1 2 16,-2 1 1-16,-1 1-1 0,0-1 0 0,0-1 0 16,3 1 0-16,-3 1 1 0,1 0-1 15,-1 2 2-15,1-2 0 0,-1 0 1 0,0 1 0 16,1-3-2-16,-1 3 3 0,2 1-2 0,0-3 0 15,-1-1-1-15,1 1 0 0,-1 1 1 16,0-3-2-16,0-1-2 0,2 1 1 0,1-3 0 16,0 0-1-16,-1-1-1 0,2-1-1 0,0 2 0 15,0-3-2-15,1 1 0 0,2 2-1 16,-2-3 0-16,2 5 0 0,0-3 1 0,2 0 0 15,-2-2-1-15,-2 2 1 0,2-1 0 0,1 2-1 16,-1-1 1-16,2 1 1 0,1-3 0 0,-2 1 1 16,1 2 1-16,2-3 1 0,0 1 0 0,1-2 1 15,-1 0 1-15,1-3-2 0,0 1 0 16,0-2-1-16,-2-1-1 0,2-1-2 0,-1 2 0 15,1-5 1-15,-1 0-3 0,1-1 0 0,-1 2 1 16,3-3-1-16,-2 3 0 0,1-4-2 16,0 2-1-16,2-2-2 0,-2-2 0 0,1 0-1 15,1 0 1-15,-2-1-1 0,2-1 1 0,-2 0-1 16,2-1 1-16,-1-3-1 0,1-1-1 15,-2 1 0-15,2-3-2 0,0 1 0 0,0 0 1 16,-1-1-1-16,1-1 1 0,1 0 1 0,0-2 0 16,-1 0 0-16,1 1 0 0,-2-3 1 0,2 2-3 15,-2-4 0-15,1 4 0 0,-2-2 1 16,0 0 0-16,-1-1 0 0,1-1 0 0,0 1 1 15,-1 1-1-15,-1-2-1 0,0 1 0 0,2-2 0 16,-2 2 1-16,2-1-1 0,-4 0 1 0,3-1-1 16,1-1 0-16,0 3 0 0,-1-3 0 15,2 0 1-15,-1 3-1 0,0-3 1 0,0 4-1 16,-2-2 1-16,3-2-1 0,-2 1 0 0,-4 1 1 15,3-4 1-15,-1 2 0 0,1-1 0 16,1 1 2-16,-2-1-1 0,1 1 0 0,-2-2-2 16,1 2 2-16,0-1 0 0,2 1-1 0,-4-1 0 15,3 1 0-15,-3-3 1 0,1 1-3 16,0-2 1-16,0 0-1 0,-1 1 1 0,1-3 2 15,-1 3-1-15,-1-2 0 0,-2-1 0 0,3 0 1 16,-2-2-2-16,-1 1-1 0,2-1-3 0,-2 1-1 16,2 0 1-16,-1 1 0 0,-1-2 1 0,0 2 0 15,1-1 1-15,-1 2 1 0,2 1-2 16,-1-2 0-16,-1 3 0 0,2-1 0 0,0 0-2 15,0 1-1-15,3-3 1 0,-2 3-1 0,2-1 1 16,1-2-2-16,0 1 3 0,2 2-1 0,0 1-1 16,-1 0 0-16,3 0 1 0,-1 2-2 15,0-1 0-15,0 1 2 0,2-1-1 0,-2 1 0 16,1-2 0-16,-1 2 0 0,0-1 0 15,0 1 2-15,2-1 1 0,0-1-2 0,0 0 1 16,1-3 0-16,1 1 0 0,-2 2 2 0,-1 1 1 16,1-3 1-16,-1 2 2 0,2 1 3 0,0-3-1 15,-3 2 2-15,2 1 1 0,-3 1 2 0,2-1 3 16,-2 1 1-16,3-2 3 0,-2 2 0 0,0-3 0 15,-1 2 0-15,-2-3-2 0,1 2 0 0,-1 1 0 16,3-3-3-16,-3 2-1 0,4 1 0 0,-4 1 0 16,0-2-3-16,2 1-1 0,0 1 3 0,0 0-5 15,1 2-2-15,1-1 2 0,-2-1 0 16,4 2 1-16,-4 1 2 0,2-1 2 0,-1 2-1 15,1 0 1-15,-1 1-2 0,3-1 0 0,-3 2-2 16,2 0 1-16,0 1-2 0,-1-1 1 0,0 0 1 16,1 0-1-16,-2 0 1 0,3-1 2 0,0 1 1 15,-2 2 1-15,1 0 0 0,-1 0 2 0,-3-1-1 16,1 3-4-16,0 0-1 0,-1-2-1 0,1 2-1 15,0 2-5-15,-2-2 0 0,2 3 1 0,-4-2 0 16,1 3-1-16,1-2-1 0,-3 0 2 0,2 3-1 16,0-1 0-16,-1 1 1 0,2 1-1 0,-1 0 1 15,-1 0-3-15,1 1 2 0,2 1 1 16,-1-1 0-16,1 2 0 0,1-2-1 0,-4 10 3 15,1-4-1-15,-2 3-2 0,4-3 0 0,5-4 2 16,-1-3 0-16,-1 3-1 0,1 3 0 0,-2-2 0 16,1 4-1-16,0-1 0 0,-3 0 0 0,1-1-1 15,1 4 0-15,-3-3 2 0,3 2 0 0,-2 0 1 16,0-1-1-16,-2 0 1 0,0 0 0 0,-1 2-1 15,-1 1 0-15,1-1 0 0,0 0 3 0,-1 0-2 16,-1 1 3-16,0 0 0 0,1 0-1 0,-1 1 0 16,0-1-1-16,-1 1-1 0,0 0 1 0,0 2-1 15,0-2 1-15,-2 1 3 0,1 1-1 16,-2 2 1-16,4-3 1 0,-5 3 0 0,1 0-3 15,-1 1 0-15,2-1-2 0,-1 2 0 0,1-2 0 16,1 3-1-16,-5-1 3 0,2 1 1 0,-3 3-1 16,3-3 2-16,-2 3 1 0,-1-1-1 0,0 1-1 15,0 0 0-15,0-1 3 0,1 1-1 16,0 0 0-16,-1 0 1 0,0-2-1 0,2 2 1 15,-2-2-1-15,0 1 1 0,0-1-1 0,0 0-1 16,0-1-1-16,0 1 2 0,0 1 0 0,0-3 0 16,0 0-1-16,0 1 2 0,-2 1-1 0,2 0-1 15,0 2 1-15,0-3-3 0,0 1-1 0,0-1 1 16,0 2 2-16,2 1-2 0,-2 0 0 0,1 0 1 15,1-3 0-15,-1 2 0 0,-1 1-2 0,3 0-3 16,-2 1 3-16,0 0-1 0,1 3 3 0,0-1 2 16,-1-1 1-16,1 1 4 0,0 1 0 0,-2-3-1 15,2 1 1-15,-1 0 0 0,2-2 0 16,-1 5 0-16,0 0-1 0,3-3 0 0,-1 1-2 15,0-3-1-15,1-1 0 0,-1 1 2 0,2 1-3 16,-1 2 3-16,0-2-2 0,1 0 1 0,0 2-3 16,0-3 2-16,0 4 3 0,1 0 0 0,0-2 1 15,0 0 1-15,1-3 1 0,-2 1-2 0,1 1-5 16,0 1 1-16,0 0-3 0,0-3 2 0,1-1 0 15,1 0 1-15,0-3 0 0,-1 1-2 0,3 2 1 16,-3-3-1-16,-1 2-3 0,3-3-2 0,0 0 1 16,-1 0-1-16,-1-4-1 0,1 1 0 0,-1 1 1 15,0-2 0-15,-1-1 0 0,-1-1 3 16,3-2 3-16,0 0-1 0,-1 0 6 0,2 0 4 15,1-2 5-15,0 1 3 0,1-1 3 0,-2 0 0 16,3-2-2-16,2 1-2 0,-2-2-5 0,3 1-3 16,0-1-2-16,2-2-4 0,-1 1-3 0,2-1-4 15,0 2-1-15,0-3 0 0,1 0-1 0,0 0 1 16,-2 0 3-16,2-3-1 0,0 0 1 0,-1 2 0 15,1-2 4-15,-2-1-2 0,2-2-1 0,1 2 2 16,-2-4-2-16,1 2 1 0,3-1-2 0,-3 1-1 16,1-2 1-16,-1-2 1 0,4 1 0 0,-3-1 0 0,2-2 2 15,0-2-1-15,-2 2 2 0,2-3-5 16,1 1-3-16,0-2 1 0,-1-1 0 0,2-1-1 15,0 0 0-15,2-3 2 0,-1 1 0 0,1-2 0 0,-1-1-2 16,1-1 2-16,-1-3 2 0,-1-3-3 0,0-2 2 16,-1-4-2-16,-1-3-1 0,-1-2-1 0,-1-5-4 15,-2-2-7-15,-3-4-11 0,-4-2-10 0,2-5-11 16,-6-2-9-16,-1-4-7 0,-3 1-1 0,0-3 3 15,-4 2 2-15,0 2 3 0,0 1-1 0,0 4 0 16,0 3-1-16,-2 3 3 0,-1 4 14 0,0 5-1 16,0 6 1-16,-1 6-3 0,0 3-8 0,0 7-16 15,-1 3-29-15,-1 2-16 0,-1 5-21 0,-1 3-24 16,-3 4-27-16,1 7-23 0,-6 6-26 0,-3-1-142 15,-1 1-59-15,-1-5-11 0,2-5 19 0,-2 1 31 16</inkml:trace>
  <inkml:trace contextRef="#ctx0" brushRef="#br0" timeOffset="-9232">27967 12780 100 0,'3'-7'295'0,"-1"-2"23"16,-1-1 1-16,1 0-73 0,-1 2-88 15,-1 0-56-15,-1-1-24 0,-1 0-14 0,1 2-4 16,0 1 3-16,-1-2-4 0,-1 2-1 0,1 3-6 16,1-3-5-16,-2 2-10 0,2-1-10 0,-2 3-9 15,3 0-7-15,-1 4-5 0,-2 0 0 16,0 4-1-16,-3 3-2 0,3 2 1 0,-2 4 0 15,0 1-3-15,-1 4 0 0,1-1 0 0,1 3 0 16,-2 1 0-16,1 1 0 0,3 1 4 0,-1 0-3 16,2-2 0-16,2-1 1 0,0-3 0 0,1-2 1 15,0-3-1-15,0 0 5 0,-1-2-2 16,1-3-7-16,0 0 2 0,2-3 1 0,0-3 2 15,1-3-5-15,2-3 3 0,1-3 0 0,0 0 0 16,1-4-1-16,-1-2-1 0,0-2 0 16,0-1-1-16,0 1 6 0,-3-4-4 0,-1 1 0 15,0-2-1-15,-2 0 0 0,1 2 0 0,-3 1 0 16,-3 0 4-16,3 4 1 0,-2 2 3 15,0 3-2-15,-1 3-1 0,0 2 2 0,-3 4-3 16,-1 2-3-16,-2 2-1 0,1 1 0 0,1 5 0 16,0 1 0-16,0 0 2 0,1 1 2 0,3 1 0 15,0 1-2-15,3-2 3 0,0-1 1 16,3 3-4-16,-1-1-9 0,2-2-11 0,0-2-17 15,5 1-24-15,-1-5-37 0,-4 0-169 0,1-4-80 16,-1-4-38-16,3-5-9 0,4-4 11 0</inkml:trace>
  <inkml:trace contextRef="#ctx0" brushRef="#br0" timeOffset="-4988.79">29863 12691 167 0,'-1'-11'306'0,"-1"-4"21"16,-1 1-2-16,1 1-93 0,-2 0-89 15,3 0-46-15,0 1-24 0,-1 1-15 0,1 2-8 16,0-1-3-16,1 1-3 0,0 2-1 0,0 1 1 16,0 0-3-16,0 2-4 0,-3 0-9 0,3 2-5 15,-3 2-7-15,0 4-4 0,0 2-6 16,-4 4-1-16,2 3 1 0,-2 5-2 0,-1-1-1 15,4 3 0-15,-5 2 2 0,2 1 0 0,2 1 1 16,0 0 1-16,1-2 0 0,0-3-2 0,2 1-2 16,-3-1 0-16,4-3-8 0,1 0 4 15,0-3 3-15,1-2 1 0,0-1 1 0,3-4-3 16,-2 0 7-16,0-3-2 0,2-3-3 0,2-1 0 15,0-5-3-15,1 0 2 0,2-3-3 16,-5-1 1-16,4-4 0 0,-2 2 3 0,-1-5 2 16,0 1 2-16,-1-2 6 0,-2 2 3 0,0 2-4 15,-2-1 4-15,0 2 3 0,0 3 3 16,-2 2-1-16,1 2-5 0,-1 3 3 0,-2 0-5 15,-3 6-5-15,-1 0-3 0,-1 7-1 0,-3 1-4 16,0 4-6-16,0 4-12 0,-1 2-16 0,1 3-27 16,-1 0-30-16,0 1-63 0,0-3-148 0,0-2-70 15,1-3-26-15,0-2 1 0,0-2 19 16</inkml:trace>
  <inkml:trace contextRef="#ctx0" brushRef="#br0" timeOffset="-4005.99">28092 14730 173 0,'0'-8'295'0,"0"-1"16"0,0-3-37 16,0 2-60-16,-1 0-71 0,-1 0-54 16,0 0-29-16,0 1-13 0,-2-1-3 0,1-2-1 15,-1 2-1-15,0 1 4 0,-2 1 3 0,1-2-2 16,-1 2 1-16,0 3 0 0,-1-2 0 15,0-1-2-15,1 2-4 0,3 1-1 0,-1-1-7 16,-1 4-6-16,1-2-4 0,-1 0-2 0,0 1-1 16,1-2-3-16,2 4 2 0,0 0-1 0,-2 1-3 15,2 0-3-15,0 0-4 0,2 0-3 16,0 0-2-16,0 0-3 0,0 0 0 0,2 1 1 15,-1 0 0-15,2 1 2 0,1 2 2 0,1-2 6 16,2 5 0-16,3-4 2 0,2 1 2 0,3 2 0 16,1-3 1-16,4 0-3 0,1 1 1 15,4-1 1-15,5-1-1 0,2-4 1 0,5 0-2 16,2-2 1-16,4 0 0 0,3-3 0 0,4-1 3 15,3-2 1-15,4 0 4 0,3 0 3 16,1 1 2-16,0-1-1 0,-1 0 0 0,-2 4-2 16,-3 0-4-16,-2 4-3 0,-2 0-4 0,-5 0-1 15,-1 1-2-15,-4 1-1 0,-2 0 0 16,-1 0 1-16,-6 0 0 0,-1 0 0 0,-4 0 2 15,-2 0 2-15,-1 0 3 0,-2 0 3 0,-6 0 2 16,2 0 3-16,-6 0 2 0,2 0 0 0,-5 0-5 16,1 0-1-16,3 0-5 0,-2 0-4 0,-1 1-4 15,0 1-2-15,-2 0-3 0,0-1-2 16,1 0 2-16,-1 1-2 0,-1 1 0 0,-1-2 0 15,0 1 1-15,0-2 2 0,-2 2-1 0,0 0 0 16,-1-2-2-16,-1 0 2 0,-1 0 0 16,1 0-2-16,-1 0 1 0,1-2 2 0,-1 2 1 15,-1 0-2-15,0-2-1 0,0 2 1 0,0 0-2 16,0 0-7-16,0 0-10 0,0 0-15 15,-1 0-15-15,-1-2-39 0,-1-2-57 0,2 0-56 16,-2 2-187-16,-3-4-90 0,-1 0-43 0,-3-5 11 16,0-5 39-16</inkml:trace>
  <inkml:trace contextRef="#ctx0" brushRef="#br0" timeOffset="-3647.19">29546 14224 10 0,'-3'-8'325'0,"0"-1"36"0,0 1 23 0,1 2-25 16,0 0-109-16,2 2-89 0,0 1-48 0,0-2-32 16,0 4-21-16,0 0-14 0,1 1-14 15,1 0-12-15,2 1-11 0,2 2-2 0,2 3-3 16,1-2-2-16,-1 2-2 0,4 2 2 0,0 0 0 15,0 2 0-15,2 0 2 0,0 3 0 16,-1-3 2-16,-1 3 1 0,0 3 5 0,1 0 2 16,-2 1 6-16,-2-1 3 0,-1 0 4 0,-3 0 3 15,1 2 1-15,-6-1 1 0,0 2-4 16,-3 1 2-16,-2-2-1 0,-3 2 0 0,-4-1-1 15,0 2 0-15,-4 3-4 0,-1-3-5 0,0 1-1 16,-2 0-6-16,-1-3-3 0,0 1-3 0,2-1-3 16,-2 0-5-16,5-2-14 0,-1-3-24 0,2-1-38 15,3-2-49-15,3 0-188 0,0-5-96 16,1-4-40-16,-1-4-6 0,0-12 23 0</inkml:trace>
  <inkml:trace contextRef="#ctx0" brushRef="#br0" timeOffset="-3023.19">28186 14399 40 0,'6'-6'315'15,"1"0"29"-15,-1-1 17 0,-1 0-51 16,-1-1-105-16,-1 2-75 0,-2 1-41 0,3-1-19 15,-1 3-7-15,-3 0-3 0,0-1-4 0,0 2-2 16,0 2-4-16,-3 0-6 0,-1 2-5 16,3-2-8-16,-5 4-6 0,0 2-3 0,-5 0-8 15,-1 2 0-15,0 4-2 0,-4 1-1 0,0 3 1 16,-2 0 0-16,-2 3 1 0,-2 1 1 15,0 2 0-15,1 1 0 0,3 0 0 0,-2-1-1 16,3 3-3-16,4-5-3 0,2 1-2 0,2-3-1 16,4-2 2-16,2 0-1 0,3-3 2 0,4 0 3 15,2-3 0-15,4-3 1 0,2 0 2 16,5-4 3-16,2-1-1 0,3-2 0 0,2-2-1 15,3-1-1-15,1 0-3 0,-1-1-3 0,0 4-1 16,1-3-1-16,-1 3-3 0,-2 3-1 0,-1-1-3 16,0 3-11-16,-1 0-10 0,-2 2-21 0,0 2-25 15,-4 2-33-15,2-1-37 0,-8 8-169 16,-1-1-83-16,-2-1-30 0,-1-3-1 0,8-5 20 15</inkml:trace>
  <inkml:trace contextRef="#ctx0" brushRef="#br0" timeOffset="-2399.18">28687 14871 7 0,'3'-15'301'0,"-3"-3"30"0,0 2 20 0,0 1-45 16,0-2-96-16,-3 1-75 0,2 1-34 15,0 2-13-15,-1 2-5 0,0-2-1 0,0 4 2 16,2 3 0-16,-2-1-8 0,2 0-12 0,0 5-12 16,-2-2-13-16,2 2-14 0,-1 4-9 0,1 2-4 15,0 2 0-15,0 4-2 0,0 3-1 16,0 5 2-16,0 2-1 0,0 3-1 0,0 3 0 15,0 5 2-15,0-1-1 0,0-1 1 0,0 3-1 16,0 0-1-16,0 0 2 0,0-1-6 0,1 1 0 16,1-1-8-16,0-1-15 0,2-2-23 0,3-4-32 15,1-3-40-15,-3-2-168 0,3-6-100 16,3-5-46-16,1-2-7 0,6-10 14 0,2-4 31 15</inkml:trace>
  <inkml:trace contextRef="#ctx0" brushRef="#br0" timeOffset="-2180.78">29059 14942 222 0,'-1'-7'356'0,"-4"0"26"0,-1 1 17 16,-2 1-116-16,-2 4-108 0,-4 2-61 0,1 4-32 16,-7 3-18-16,-1 4-11 0,-2 4-8 0,-2 1-2 15,0 5-5-15,-4 1-3 0,1 3-1 16,0 1-4-16,1 1-1 0,3 0-6 0,-2 2-2 15,4 1-4-15,1-2-5 0,3 0-3 0,0-3-8 16,5-3-13-16,4-3-18 0,2-1-25 0,4-3-29 16,3-7-62-16,5-8-157 0,2-2-74 0,2-4-30 15,4-3-1-15,3 0 15 0</inkml:trace>
  <inkml:trace contextRef="#ctx0" brushRef="#br0" timeOffset="-1759.58">28988 15209 251 0,'0'0'352'16,"-2"-2"27"-16,1 2-7 0,1-4-92 0,0 1-104 16,1-4-59-16,1 5-36 0,0-2-22 0,5 0-18 15,-1-2-15-15,3 0-10 0,4-1-6 16,1 1-4-16,2 0-3 0,0 0-2 0,0 0 3 15,3 2-1-15,-2 0 1 0,-1 2 2 0,2 2-2 16,-4 5 1-16,0-2 2 0,-2 5 0 0,-1 2 5 16,0 2 3-16,-3 1 5 0,-1 3 4 0,-3 1 2 15,-2 4 2-15,-4 0-2 0,-1 0 2 16,-3 2 0-16,-2-2 2 0,-3 3-2 0,-2-3-1 15,0-2-2-15,-1 3-2 0,1-6-2 0,-2-1-7 16,3-1-2-16,0-4-2 0,4 0-4 16,1-1 0-16,2-3-3 0,1 0 1 0,0-2 4 15,1-1 2-15,2-2 5 0,1-1 2 0,1 0 2 16,2-1-3-16,3-2-1 0,1 3-3 15,1-4-5-15,3 2-1 0,0-2-3 0,-1 0 0 16,5-2-2-16,-1 1-1 0,2 2 0 0,-1 0-2 16,5-1 0-16,0 1-1 0,-3 0-3 0,3 2-8 15,0 1-10-15,1 1-20 0,2 2-29 16,-1 0-35-16,-3-3-32 0,-2 0-144 0,-2-1-100 15,0-4-40-15,-5 1-3 0,6-2 18 0,-4-2 26 16</inkml:trace>
  <inkml:trace contextRef="#ctx0" brushRef="#br0" timeOffset="-1494.38">29490 14942 29 0,'5'-6'323'0,"0"-1"31"0,1 2 18 0,1 1-38 16,2 1-117-16,-1 2-83 0,1 1-47 0,1 3-23 15,4 2-12-15,-1 3-5 0,2 2-5 16,1 2-7-16,1 2-3 0,-1 2-3 0,2 3-6 16,-2 2-6-16,1 3-2 0,0 1-3 0,0-1-3 15,2 3-1-15,-3 1-2 0,2 0 0 16,1 1-3-16,-2-2-1 0,2-1-4 0,-2 2-8 15,-1-2-9-15,1 0-12 0,-1-2-14 0,-2-3-18 16,3-1-18-16,-4-6-84 0,2-6-122 0,-2-2-57 16,1-5-21-16,0-2-4 0,2-2 11 0</inkml:trace>
  <inkml:trace contextRef="#ctx0" brushRef="#br0" timeOffset="-1307.18">30148 15161 39 0,'-20'-13'342'0,"2"3"37"15,-3-2 28-15,-1 3-14 0,0 3-139 16,0 2-82-16,-1 1-45 0,1 6-26 0,1 1-18 15,-2 4-10-15,-1 3-10 0,0 7-8 0,1 2-8 16,-2 3-9-16,-1 3-6 0,2 3-5 0,-2 2-4 16,2 5-6-16,-1 3-8 0,0 2-22 0,1 4-41 15,0 0-55-15,1 0-199 0,-3 1-104 16,-2 3-49-16,-1-1-12 0,0 2 23 0</inkml:trace>
  <inkml:trace contextRef="#ctx0" brushRef="#br0" timeOffset="12218.04">21288 4315 84 0,'-1'-1'232'16,"1"-1"9"-16,0 2-41 0,0-4-55 0,0 2-50 16,0 2-40-16,1 2-28 0,1 2-17 15,-1-4-10-15,1 0-6 0,0 0-2 0,-2 0-2 16,3 0 3-16,1 0 3 0,-3 0 7 0,1 0 12 15,-1 0 17-15,-1 0 17 0,0 0 11 16,0 0 3-16,0-4 0 0,-1 1-7 0,1 0-14 16,-2-1-14-16,1 1-10 0,1 0-4 0,0 0-1 15,0-1-2-15,0 1-2 0,0 1-1 16,0-1-1-16,0 2-3 0,0-1-1 0,0 1 1 15,0-2-3-15,0 2 1 0,0-1-2 0,0 2 1 16,0 0 0-16,0 0-1 0,0 0 1 0,0 0 0 16,0 0 3-16,0 0 4 0,0 0 1 0,0 0 4 15,0 0 0-15,0 0 0 0,0 0-1 16,0 0-6-16,0 0-1 0,0-4-2 0,0 0-3 15,0 2-1-15,0 2-1 0,0 0 2 0,0 2-1 16,0-2-1-16,0 0 0 0,0 0 2 16,0 1 1-16,0 3-2 0,0-1-1 0,0-3 0 15,0 2 2-15,0-2 0 0,0 0-2 0,0 0 2 16,0 0 1-16,0 0 0 0,0 0-3 15,0 0 2-15,0 0 0 0,0 0-1 0,-3 0-2 16,2 0 2-16,1 0 1 0,0 0-1 0,0 0-1 16,0 0 1-16,0 0-2 0,0 1 0 0,0-1-2 15,0 0-3-15,1 0 4 0,2 0-2 16,-3 3 4-16,1-2-3 0,-1 2 0 0,2 0-4 15,-1 1-5-15,3 0-32 0,-4 0-140 0,0 2-72 16,-1-2-37-16,-2-4-17 0,3 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5999.51074" units="1/in"/>
          <inkml:channelProperty channel="Y" name="resolution" value="15999.51074" units="1/in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04T01:02:35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18938 2160 89 0,'0'0'267'0,"0"0"20"0,0-1-30 16,0-1-47-16,0 2-56 0,0-3-53 0,0 3-38 15,1 0-25-15,0 0-12 0,1 0-6 0,-2 0-5 16,0 0-1-16,-2 0-2 0,1 0 0 0,0 0-2 15,-1 0-2-15,2 0-1 0,0 0-1 16,0 0 0-16,0 0-1 0,0 0 2 0,0 0-1 16,0 0 2-16,0 0 0 0,0 0 0 0,0 0-3 15,2 0-1-15,-2 0-1 0,0 0-3 0,1 0-2 16,0 0-2-16,1 0 2 0,2 0-1 0,0 0 1 15,3 0 4-15,2 0-1 0,4 0 1 16,0 0 0-16,5 0 2 0,1 3-2 0,4-3-4 16,1 0 1-16,3 0 1 0,3 0 0 15,5 0-3-15,2 0 3 0,1 0-1 0,4-3 0 16,3-1-2-16,0 1-1 0,3-1 0 0,0 1 0 15,2-2-2-15,2 0-1 0,0 0-1 16,2 0-1-16,2 0 1 0,1-1 3 0,1-1 5 16,0 0 3-16,0 4 4 0,2-4 2 0,0 2 1 15,1 3-2-15,1-2 0 0,0 0-1 0,2 1-1 16,2 2-1-16,5-1-2 0,-1 1 1 0,3-2-1 15,3 0-2-15,-1 0 1 0,2-1-2 16,-1 1 1-16,-1-1-2 0,-2 0 0 0,0-2 0 16,0 2-4-16,-4-1 0 0,2 0 1 0,-4 0-4 15,0 2 1-15,-4 0-4 0,0 0 1 0,-1 2 2 16,-1-1 4-16,1 2 2 0,-1-6 3 15,-1 4 4-15,-1 0 4 0,0 2 0 0,-1-4 0 16,0 1-2-16,0 0 2 0,1 0-1 0,-1-1 0 16,-2 1 1-16,2 0-2 0,-2-2 1 15,-1 0 0-15,4 0-1 0,0 0-2 0,1-3-1 16,-2 6-1-16,1-2 0 0,-1-1-2 0,-1 2 2 15,-2-1-2-15,1-1-1 0,-1-1 1 16,1 3 3-16,1-1 1 0,1 1 0 0,1-1 2 16,4 1-1-16,-1 2-3 0,3-1-1 0,2 2-3 15,3-4 2-15,1 4 1 0,2 0 6 0,1 0 4 16,0 0 3-16,1 0 4 0,1 4-1 0,2-4 1 15,0 0-6-15,2 0 1 0,3 0 0 16,-2 0 0-16,5 0 1 0,-2 0-3 0,-1 0 2 16,-2 0-4-16,1 0 4 0,-2 0-6 0,-1 0-6 15,0 0-1-15,-3-4-1 0,0 2-1 16,0 1-7-16,1-2 3 0,0 0 4 0,2-1 2 15,-1 1 4-15,1 0 3 0,2-1 3 0,-2 2 3 16,2-2 1-16,-1 2 0 0,1-2-1 16,-1 0 0-16,1 2-2 0,0-4-2 0,-1 4-1 15,1-4 0-15,0 3 2 0,-1 0 0 0,0 0 2 16,-3-1 1-16,1-1 3 0,-5 1 1 0,2 1-3 15,-1-1-2-15,-4 2-4 0,1-4-1 16,-1 2-5-16,-1 0-3 0,-1 1-1 0,1 0 2 16,-5 0 4-16,3-1 3 0,-4 1 3 0,0 1 1 15,-2 1 3-15,-1-1-1 0,-2 0 0 0,0 1 1 16,1 0 0-16,2-2 1 0,-1 2 1 0,-2 1-3 15,2-2-1-15,-1 2-2 0,-2 0-4 16,-3 0 0-16,-2 0-3 0,-1 2 4 0,-2-1-3 16,-4 2 1-16,-1-2 1 0,-3 0 0 15,-2 1 2-15,-5 0 1 0,0-1 2 0,-4-1 2 16,-1 0 0-16,1 0 2 0,-2 0-1 0,-3 0-3 15,0 0 0-15,-3 0-1 0,-1-1-3 16,0 1 0-16,-1 0 2 0,-2-2 3 0,2 2 1 16,-1-2 0-16,-1 1 2 0,1 0-3 0,-2 1-2 15,1 0-4-15,-2 0-1 0,1 0-3 0,-2 4-3 16,0-1 1-16,-1 1-3 0,-1 1-11 0,-4-5-13 15,-1 3-23-15,-2 1-35 0,-1 4-49 16,-5 3-170-16,-5 2-96 0,-7-6-43 0,-11-3-7 16,-8-13 21-16</inkml:trace>
  <inkml:trace contextRef="#ctx0" brushRef="#br0" timeOffset="10093.2">18951 868 33 0,'-3'-4'283'15,"1"-1"23"-15,-2 0 2 0,1-2-61 0,-1 0-80 16,1 0-68-16,1 1-34 0,-1-1-18 0,-1 1-8 15,2 0-4-15,-1-3-3 0,1 2-2 16,1 1 0-16,0 2 0 0,-1-2 0 0,1 2-2 16,0 0-4-16,1-1-3 0,0 1-4 0,0 1-6 15,0 0-4-15,1 0-4 0,0 2-1 0,1-1-2 16,-1 2-2-16,-1 0 0 0,1 0 1 0,1 0-1 15,4-4 0-15,2 2 0 0,2 1 0 16,3 0 0-16,0-1 0 0,4 2 0 0,0 0 1 16,5 0 0-16,1 0 1 0,5 0 0 0,0 0 1 15,5 2 0-15,1-1-1 0,1 0-1 16,1 5-1-16,1-4-1 0,-3 2-2 0,2 0 0 15,-1 2-1-15,1 0 2 0,-2 0 0 0,0 3-1 16,-3-1 2-16,1 2-1 0,-1 0-1 16,-2 2-1-16,0 1 2 0,-1-1 1 0,-2 2-1 15,-1-2 1-15,3 5 0 0,-2-4 1 0,1 5-1 16,-1-2 2-16,-1 1-1 0,0-1 3 0,-1 4 0 15,-2-3 0-15,2 1 3 0,-3 2-1 16,0-3 0-16,1 3 0 0,-3 0 0 0,1 0 0 16,-3-1-2-16,0 3 1 0,3 1 0 0,-4 4 0 15,1-1 1-15,1 3-1 0,-1 3 3 0,1-4-2 16,-2 2 0-16,0 2 0 0,0-4-2 15,0 2 1-15,-1 0-1 0,0 1 1 0,0-2-1 16,1 1-1-16,-3 2 1 0,1-4-1 0,-1 2 0 16,-1 2 0-16,1-4 1 0,-2 2-1 15,0 0 2-15,-1 1-2 0,0-2 0 0,-2 1-1 16,2-2-1-16,-2 1 0 0,0 1-3 0,-1-2 4 15,1 1-1-15,-2 0 1 0,1 0 2 16,-1 1 0-16,2-3-2 0,-2 1-1 0,1-3 1 16,-1 2-1-16,1-1 0 0,1 2 1 0,-3-3 3 15,0 1 1-15,2-1 0 0,1-1 1 0,-1-2-1 16,-1 1 0-16,1-2 0 0,-2 0-3 0,1 1 0 15,0 0-1-15,1-2 1 0,0 0-1 16,-1 3 0-16,2-5 3 0,1 2 2 0,-1 0 0 16,1-1 2-16,0-2 1 0,-1 1 2 0,1-2-1 15,3 1 1-15,-1-4 0 0,-1 2 3 16,2 2-3-16,0-4-2 0,0 2 1 0,3 0-1 15,-1 0 1-15,1 2-6 0,0 0 2 0,3 1 4 16,-3-2-3-16,3-1 3 0,1 2-2 16,-2-1 1-16,2-2 1 0,-2 1 0 0,2 1 0 15,-1-2 0-15,1 1-2 0,0 2 2 0,-1-4-2 16,2 2-1-16,1-2 0 0,-3 1-1 0,0-1 0 15,1-1-1-15,-2 0 1 0,-1-1-2 16,1-1 0-16,1 2 0 0,-4-2 1 0,4 0 1 16,-2 0-1-16,1-2 1 0,-1 1 2 0,-1-1 1 15,2 2-2-15,0-4 0 0,-1 0 0 0,3-1-2 16,-1 0-3-16,-1 0 0 0,2 0 3 0,0 1 0 15,-1 1 1-15,1-4-1 0,-2 0-1 16,2 1 4-16,-2-1-2 0,2 0 0 0,-1-2-1 16,-1 1 5-16,2-1-1 0,1-1 0 0,0 0-1 15,-2 0-1-15,0-1 2 0,0-1 0 16,2-2 3-16,-1 3-1 0,2-1 2 0,-1-4 0 15,1 2-1-15,0-4-2 0,-2 2-2 0,2-3 0 16,2 0 2-16,1 2-1 0,0-5 2 16,0 4-1-16,0-2 2 0,0-1-1 0,-2 1-1 15,4 0 1-15,-2-3 0 0,3 0 3 0,-1 0-1 16,-4-1-2-16,2 0 2 0,-1 1-2 0,0-1-1 15,-2 0 0-15,1-1-2 0,1 0 1 16,-2 0-1-16,-1 0-2 0,0 0 2 0,0 0 0 16,0 0 2-16,-2 0-1 0,-3 0 2 0,2-1 1 15,-1 2 0-15,0-3-2 0,-1 0 1 0,0 1 0 16,1 0-2-16,-2-2-1 0,2 1 0 15,-2-2-2-15,1 0 0 0,1 2 0 0,-6-3 1 16,2 2 3-16,-1 1 1 0,0-5 2 0,2 2 0 16,0-3 1-16,2 0-3 0,-2-1 0 15,2 2-3-15,0-2 0 0,0 3 0 0,0 0-3 16,0-2 2-16,-1 2 5 0,0-2-1 0,3 2-2 15,-2 0 1-15,1 0-1 0,-2-3 1 16,4-1-7-16,-1 0 3 0,-1 0 2 0,0 0-2 16,1 0 1-16,-1 0 0 0,-1-1-1 0,0 4-1 15,0-4 0-15,1 4-1 0,-1-2 0 0,1 0-1 16,-2 1 1-16,1 1 1 0,1-1 0 0,0 0 0 15,0 1 0-15,2-2 1 0,0 0-2 16,0-1-1-16,0 1-1 0,-1 1-2 0,0 1 0 16,-1 1 0-16,0 1 1 0,-1-3-1 0,3 5 0 15,-2-3 2-15,3 1 0 0,-2-2-1 16,2 1 1-16,-2-1 1 0,2 0-1 0,-1 1-1 15,-1 0 0-15,2-2-2 0,-2 2-1 0,2-2 1 16,2 2 2-16,-3 3-1 0,0-4 0 16,-1 2-1-16,2 0 0 0,1 0 0 0,-2 2-1 15,2-4 1-15,0 5 0 0,-1-3 1 0,-1 4-1 16,0-1-1-16,-1 1 2 0,-1-2-2 0,1 2 1 15,1-1 1-15,-2 3-1 0,1 0 1 16,-1 1-8-16,1-1 3 0,0 1 1 0,-1 1 2 16,0-2 2-16,1 1 2 0,0 0 8 0,1-1-2 15,1 0-2-15,-4 3-1 0,5-1 1 0,-5 0 0 16,4 1-3-16,-2-1 1 0,3 2 0 0,-3 0-1 15,3 1 0-15,0-3 0 0,-1 2 2 16,1 0-2-16,1 2 1 0,-1-3 0 0,1 3 0 16,-1-1-1-16,0 0 0 0,1 2 2 0,-1-2-1 15,0 2-1-15,0 1 1 0,3-2 1 16,-5-1-2-16,-5 2-1 0,0 1 1 0,0-1 1 15,0 2 0-15,7 1 0 0,-2-2 0 16,3-1 1-16,-2 1 0 0,-1-1 0 0,0 1-1 16,0 1-1-16,-1 0-1 0,-1 0 0 0,1 0 1 15,0 0 0-15,-1 1-1 0,2 1 2 0,-2-1 2 16,2 1-4-16,0 0 0 0,0-3 1 0,1 2 0 15,-2 0-3-15,1 0 1 0,0 0 2 16,2 1-1-16,0 0 1 0,-1 2 0 0,0-2 3 16,0 2-2-16,1 1-1 0,-2 0-1 0,0 0-1 15,0 0 0-15,-4 0-1 0,0 1 1 0,1 2 1 16,-2-2-1-16,4 2 1 0,-1 0 0 15,0 1 0-15,2 0 0 0,-4-2 0 0,2 3 1 16,-2 0-1-16,1 1 0 0,-1 2 0 0,-1 0 1 16,-1-1-1-16,1 1-1 0,2 0 0 15,-2 4 1-15,2-2 0 0,-3-1-2 0,1 0 1 16,-1 1 1-16,0 1-1 0,1 2 1 0,-1 0 0 15,1 0 1-15,-1 1-1 0,1 0 1 16,0-2 0-16,-2 1-1 0,0 3 1 0,0-1-1 16,-2-1 0-16,1 0 0 0,0-2 0 0,-1-1 0 15,-2 3-1-15,2-2 0 0,-1 1 1 0,-2 0 0 16,-2-1 0-16,2 0 0 0,2-1 0 0,-4-1 0 15,2 1 0-15,-2-3-1 0,0 2 1 16,2 0 0-16,-3 3 0 0,1-2 1 0,1 0-1 16,1 5 0-16,-2-4 0 0,3 1 0 0,0 0 0 15,-3 1-1-15,1-1 1 0,-1 0 0 16,2 2 0-16,-1 1 0 0,2-2 0 0,-1 1 1 15,1 2-1-15,0-4-1 0,0 2 0 0,-1 2-1 16,2-4 0-16,-1 2 0 0,-1 2 1 16,2-4 0-16,0 5 0 0,-2-2 1 0,0 1-1 15,2-1-2-15,-1 0 2 0,0 1 0 0,2 1 1 16,0-1-2-16,-1 0 1 0,0 0 1 0,1 1-1 15,-1-2 1-15,0-1-1 0,0 1-1 16,1 2-2-16,-1-5 1 0,0 3 1 0,3 2-1 16,-2-2 1-16,1 1 1 0,-1 0 1 0,1 1-1 15,0 2 0-15,0-3 0 0,2 1-3 0,-1 2 0 16,-2-2 0-16,3 2 0 0,-2 0 0 15,3 2 0-15,-3 0 4 0,1-1 0 0,1 1 0 16,-1-2 0-16,-1 1 1 0,4-1-2 0,-2 1 0 16,0 0 1-16,1-1 0 0,-1 2-1 15,1 0 0-15,-1-1 1 0,0 1 1 0,2 0 0 16,-4 1-1-16,5-3 1 0,-3 1 1 0,1 2-1 15,0-4 1-15,1 1-1 0,0 0 2 16,-2 1 1-16,1-1-3 0,-1-1 2 0,0 1-1 16,1 0-2-16,-2 0-2 0,1 1 2 0,-1-2 0 15,-1 0-2-15,2 1 2 0,0-1 3 0,1 2 2 16,-2 0 1-16,0-1 1 0,0 0 2 0,1 0-2 15,1 1 2-15,1-2-2 0,0 2 1 16,0 2-1-16,0-2 1 0,0 2 1 0,-2-6 3 16,5 5 0-16,-2-5-1 0,1 1 0 0,-1 2 0 15,2-2 1-15,0 1-1 0,-1-2 1 0,0-1 1 16,3 0 1-16,-2 1-3 0,2 1 1 15,-1-2-2-15,-1 1 3 0,3-1 0 0,0 0 1 16,3 1 0-16,-1-2 0 0,3 2-6 16,2-4-1-16,-1 2 1 0,5-2-1 0,-4 1 2 15,1-2-2-15,-1-1 5 0,-4-1 2 0,0 2-3 16,-3-2-3-16,4-3 0 0,-2 2-1 0,-1-2 1 15,-2 1-6-15,1-2 1 0,-1-2-1 16,-1 2 2-16,1-2-2 0,-3 0 1 0,0-2-1 16,-1-1-1-16,0 2-2 0,0-2 1 0,1 1 1 15,-2-1 1-15,3-1 0 0,-4 0 2 0,3-1 5 16,-1-1-1-16,-2 1-1 0,1-3 1 0,-1 2-1 15,1-2-1-15,-1 1 0 0,2 3 0 16,-3 0 2-16,4-1-1 0,-3-1 2 0,1 2 0 16,0-4 0-16,2 2 0 0,-1 1 0 0,0 0 1 15,3-3 0-15,-3 2 0 0,3-2 0 16,1 0-2-16,-1 0 0 0,2-2-3 0,0 0-1 15,-1-1 0-15,2 0-1 0,0 0-3 0,1 1 1 16,0-1 1-16,2 1 1 0,1 0 1 16,-1-3 2-16,2 2 4 0,-1-3 1 0,-1 2-2 15,2-2 4-15,-2 0 2 0,1-1 2 0,1 1 3 16,2 2 1-16,-2 0 3 0,1-1 0 0,-1-1-5 15,0-2-4-15,-1 4-2 0,0-1-2 16,0-1-1-16,-1 1-3 0,-1 0 4 0,-1-1-1 16,0 2-1-16,0-4 1 0,1 0-1 0,-1-1 2 15,2 2 0-15,-1-1 1 0,1-2 4 0,-1 2 3 16,3-5 3-16,1 2 5 0,-2-2 4 15,3 1 2-15,0 0-1 0,0-3 1 0,0-1-3 16,-1 1-1-16,2-1 0 0,1-1-4 0,-4 1 3 16,4-2 1-16,-1 1 4 0,0-1 0 15,-1 0 0-15,0 1 3 0,0 0-3 0,-1-1-2 16,2 1-2-16,-1 0-3 0,0 0-2 0,-1-1-3 15,1-3 0-15,1 3-5 0,-3-2-2 16,-1 2 1-16,2-1-1 0,-1 0 3 0,1 0-2 16,-4-1-3-16,1 1-4 0,-1 0-4 0,1-2 0 15,-1 0-4-15,-2 0-2 0,2-1 4 0,-2-2 4 16,-1 2-4-16,0-2 0 0,0 2-2 0,-1-1 2 15,-1 2-1-15,2-1-1 0,-1-2-1 16,-1-1-1-16,1 2 1 0,-3-2-1 0,0 0-2 16,3 2-7-16,-1-2 4 0,1 0 2 0,0-1 2 15,1 0-1-15,0-1 1 0,2-2 9 16,0 3-5-16,1-2 1 0,1 0-1 0,0-3 2 15,-1 1 1-15,1-3 1 0,-3 4 0 0,1-1-1 16,-2 0 0-16,0 2-1 0,0-1-4 0,-4 5 2 16,1-4-4-16,-4 3-1 0,2 3 1 0,0-1-2 15,0 3 3-15,0-1 0 0,0 1 4 0,1 1-2 16,0 0-3-16,1 1 1 0,1-2 0 0,1-3-2 15,0 3-3-15,3-1 4 0,-1 1 3 16,2-3-1-16,2 3-2 0,2-1 1 0,-1 1 0 16,2-3-3-16,1 5 0 0,-3-2 2 0,2 3 1 15,-3 1 2-15,0-1 1 0,1 3-1 0,-4 2 2 16,-3 1 0-16,-2 5-1 0,-4 0-2 0,1 1-4 15,-5 3-16-15,-2-2-34 0,-2 6-46 0,-1 0-59 16,-3 2-46-16,-2 0-50 0,-4 4-52 0,-5 5-29 16,-18-2 0-16,-4 0-121 0,-3-1-46 0,-5-1 2 15,8 2 40-15,-7-1 47 0</inkml:trace>
  <inkml:trace contextRef="#ctx0" brushRef="#br0" timeOffset="16270.82">18882 3622 61 0,'3'0'233'15,"-1"0"14"-15,1-1-15 0,0-1-35 16,-1 1-40-16,-2-2-33 0,3 3-31 0,-2 0-28 16,0 0-23-16,-1-1-13 0,2-1-6 0,-1 2-3 15,0 0-3-15,1 0-1 0,0 0 1 16,-2 0-3-16,2 0-1 0,-1 0-1 0,0 0 0 15,3 0 2-15,2 0 0 0,2 0 2 0,1 2-1 16,2-2 1-16,2 1 0 0,0 2-2 16,3-2-1-16,-4 1-3 0,3-1-1 0,-1 1-1 15,0-1 0-15,2 1 2 0,-2 0 3 0,4-1 2 16,-1 2 1-16,-2-2 3 0,3 0-2 0,-3-1-1 15,0 0-2-15,0 0 0 0,0-1 0 16,-1 0 0-16,1-2 4 0,-1 0 4 0,-1 0 5 16,1-2 2-16,-1 0 2 0,2 0 0 0,-1-2-3 15,1 0-4-15,-3 0-3 0,3-3-2 0,-2-1-3 16,3 1-1-16,0-4-2 0,3-2-2 15,-2 1-2-15,2-3 0 0,-2 2-3 0,2-2 1 16,-1 1-2-16,-1 1-1 0,2 1 1 0,-2-3-1 16,2 0-1-16,-3-1 1 0,1 1 1 15,2 0 1-15,-2-1 1 0,-1 1 1 0,-1 1 3 16,-1 0 1-16,-1 2 3 0,2-1 0 0,0-1 2 15,2-1-1-15,-1 0-1 0,1-1-8 16,-2-1 3-16,1 2-1 0,-3 1-1 0,3 0 2 16,-1 1-1-16,-3 0 8 0,5 2-4 0,-1-1-1 15,-2-1 0-15,4 0-1 0,-5 0 0 0,5-1-1 16,-1 1-2-16,0-2 0 0,0-1 1 0,2 2 0 15,-2-2 1-15,2 0-1 0,-1 2 2 16,0-3 1-16,-1 0-1 0,-1 2-1 0,2-1 0 16,-1 1 2-16,1 1-1 0,-5 0-2 0,4 1 1 15,-3 0 1-15,2-4 1 0,-2 2 1 16,4-2 1-16,-1 0 2 0,-3 1-2 0,2 0 0 15,-2-1-1-15,-2 4 0 0,1 0-2 0,0 1-1 16,-2 1 0-16,4-2-1 0,-3 1-1 16,1 0 1-16,0 0-2 0,2-2 1 0,-2 3-1 15,1-1 1-15,-2-1-1 0,1 2 1 0,0-1 0 16,-2-1 2-16,0 2 0 0,0 0 1 0,0 1 0 15,2-4 0-15,-1 1 0 0,-1 0 3 16,0 0-3-16,0-1-1 0,1 2-3 0,-1-2 1 16,-1 3-7-16,2-1-1 0,-2-1 2 0,-2 2 2 15,2 0 4-15,-2 1-1 0,0-1 7 0,-5 4-2 16,0-3 2-16,2 2 0 0,-1-2-1 0,5 2-2 15,0 0 0-15,1 0-1 0,-1-2-2 16,-1 2-2-16,0-1-1 0,0 0 1 0,1 1-1 16,-1 1 1-16,2 0 2 0,0 0 0 0,-2 0 0 15,0-1 2-15,1-1 0 0,-1 2 3 16,2 2 0-16,0-4 0 0,0-3 0 0,-1 3 1 15,0-3-3-15,3 0-3 0,-1 0 0 16,1 0-1-16,-2 0-3 0,2 0-2 0,2 0 1 16,-2 0-1-16,0-2 0 0,1 0-2 0,-1 1 0 15,2 0 0-15,1 0 0 0,1-1 0 0,0 1-1 16,1-2 1-16,-2 2 0 0,2-3 0 0,0 1-2 15,-1-1 0-15,0 0 0 0,2 2-1 16,-1-2 0-16,-2 1 0 0,2 2 0 0,-4 2-1 16,4-2 0-16,-2 3 1 0,1 1-1 0,1 1 0 15,0-1 0-15,-1 0 2 0,1 1 1 0,-3-1 1 16,2 2 0-16,-1 2-1 0,0-1 0 15,0 2 0-15,1-2 0 0,0 0-1 0,-2 0-2 16,3 1 1-16,-1 0 2 0,1 0-2 0,0 0 1 16,-1 0 0-16,3 1 1 0,-2-2 1 15,-2 0 0-15,3 3 0 0,-2 0-2 0,1-1-1 16,1 0 1-16,2-2-3 0,1 1-1 0,-1 2 2 15,1-1 0-15,0 1 1 0,-2 0 1 16,2-1 1-16,-1 0 2 0,-4-1-1 0,1 7 1 16,0 0 1-16,-2-1 1 0,0 1 1 0,-4-5-2 15,0 1 0-15,0 3 2 0,1-2-1 0,-1 0-1 16,-3 1-2-16,3 0 1 0,-1-1 0 0,1 3-1 15,1-1 2-15,-2-1-2 0,4 0 2 16,0 1 0-16,1 0 3 0,3-4-1 0,-1 5 0 16,2 0 3-16,0-1-1 0,1 0-1 0,1-3-2 15,0 0 0-15,2 0 1 0,-2 0-1 16,-1 2-1-16,0 0 1 0,-3-1-3 0,0 1 2 15,-1 3-1-15,0-4 0 0,-1 2 1 0,2 1-1 16,-5 0 4-16,3 1-1 0,-3 0-4 16,-1 1 1-16,0 0-1 0,-1 1-1 0,-1 2-2 15,1-4 0-15,1 2 3 0,-3-1 2 0,3 2 2 16,-2 0-2-16,1 0-1 0,-2-2 1 0,3 3-1 15,0-3-1-15,1 3-1 0,0-1 3 16,0 1 2-16,1 2-1 0,-1-2-2 0,1 2 2 16,0-2-2-16,-1 2 0 0,1 0-1 0,-2-2-1 15,0 1 1-15,0 1-1 0,-2-2 1 0,0 0 0 16,2 2 1-16,-2-2 0 0,3 2 0 15,-4 0 2-15,2-2-3 0,-2 3-1 0,2-2 0 16,-2 0-1-16,2 0 1 0,0 1-1 0,-1 1 3 16,2 0 1-16,1 2-2 0,-1-2 1 15,-2 2-1-15,2-2 1 0,-1 2-2 0,-2 0 0 16,1-1 2-16,-1 0-1 0,1-1 0 0,-1 0 0 15,-1 0-1-15,0 2 0 0,0 0 1 16,-1-1 0-16,2 0 0 0,-1 1-1 0,0-1 1 16,-1 2 0-16,1 0 0 0,1 2 1 0,0-1-1 15,0 3 1-15,1 0-2 0,-1-2 1 0,0 3-2 16,0-1 0-16,-2 0-1 0,1-3 0 0,-1 0 4 15,-1 0-2-15,1 2 1 0,-2-2 2 16,1 0-1-16,1 5 0 0,-2-6-1 0,1 2 0 16,-2-1 1-16,1 5-1 0,-1 0 0 0,2-3 0 15,0 1 1-15,-1-6 1 0,0 1-3 0,-1 0 0 16,0 0 0-16,2 1 0 0,-1 0-1 15,0 0 0-15,1 0 1 0,-1 0 1 0,0-1 1 16,0 1-1-16,-1 1 0 0,1-1-2 16,-3 0 2-16,2-2 0 0,1 2 0 0,-2 0 0 15,3-1 1-15,-1 0 3 0,0 1-3 0,0 0 0 16,0 0-1-16,-2-1 0 0,2-1-1 0,0 3 8 15,1-3-1-15,-1 2-6 0,0 2 1 16,2-2-2-16,-3-1-1 0,1 1-7 0,0 0 1 16,1 0 5-16,-1 0 1 0,0 1-1 0,0-3 2 15,0 2-3-15,0 2 3 0,1-1-1 0,-1 0-1 16,0 0 1-16,1 1 0 0,-2-2 1 0,0-1-1 15,1 1-1-15,0 0 1 0,1 0 2 16,0 2-1-16,-2-1 1 0,1 1 0 0,-1 0 2 16,2-1-1-16,-1 1-2 0,1 0 2 0,-1-1-1 15,0 2-2-15,0-2 1 0,0-1 0 16,0 0-4-16,0 0 0 0,1 0 0 0,-1 0 3 15,0 0-1-15,-1-1 4 0,2 1 3 0,-1 1-3 16,0-2 0-16,0 0-1 0,1 1-1 16,-1 0-3-16,0 2-2 0,1-1 2 0,-1 1-1 15,1 0 3-15,0-1 1 0,0 3-1 0,1 0 3 16,1 0-1-16,-1 2 2 0,1-1-4 0,1-1-1 15,-3 2 1-15,2-1 1 0,-1-1-1 16,2 0 1-16,-1 2 0 0,1 1-1 0,0 1-1 16,1-2-3-16,-1 0 2 0,-1 0 0 0,4 1 1 15,-1 0 1-15,-1 1 1 0,1-2 2 0,0 0-1 16,0 0 1-16,-1 3-1 0,0 0 0 15,2-3 1-15,-2 2 1 0,1-1 0 0,0 1-1 16,-1-2 1-16,2-1-2 0,-2 2 0 0,1 0 0 16,-1 1 1-16,1-1 0 0,-1 0-1 15,1-1 2-15,1 2-1 0,-2-2 0 0,5 0 0 16,-4 1-1-16,3 0 0 0,-2-1 0 0,0-1 0 15,-1 1 0-15,2-3 1 0,-1 0 1 16,0 0 0-16,1 0 2 0,-2-2 0 0,-1 0-1 16,2 2-1-16,-2-3-1 0,1-1-1 0,-1 1 1 15,-1 0-1-15,-1-4 3 0,-1 4-1 0,2-4-1 16,-1 0 4-16,1 1-3 0,-2-1 1 0,2 1-2 15,-1 0 2-15,1 0 0 0,-2-1 1 16,0 1 1-16,3 0-1 0,1-1 1 0,-1 2 1 16,3-2-2-16,-2 2 0 0,1-2 1 0,1 0 0 15,0 1 1-15,1-1-1 0,1 0 0 16,1 1 1-16,0 0-1 0,1 0-2 0,-2-2 0 15,1 0 2-15,1 0-1 0,-1 0-2 0,0 0 8 16,-3 0-4-16,1-1-2 0,-1 0-1 16,2-2 0-16,-2 0 1 0,0 4-9 0,1-4 5 15,1 2 2-15,0-1 0 0,1 0 0 0,-2 1 0 16,-1-1 2-16,0 0-1 0,2 0 1 0,-4-1-2 15,2-1 2-15,-1 2 2 0,-1-3 0 16,2 0 1-16,0 0 3 0,1 0 4 0,-2-3 0 16,0 2 3-16,1-1 3 0,-2 0 3 0,4 0 3 15,-1-2 2-15,3-1 2 0,1 0 2 0,1-2-3 16,0 0-4-16,1 0-5 0,-2 1-5 15,2-1-4-15,-1-1-4 0,1 0-1 0,-2-1-2 16,-2 2 2-16,1-1 1 0,-2 0 2 0,2 0 5 16,-1-2-1-16,-2-1 4 0,2 1 3 15,-2 0-1-15,2-2-4 0,-3 0-2 0,4-1-1 16,-4 5-3-16,2-2-4 0,-2-1 0 0,2 1-1 15,0-4 0-15,-1 5 0 0,2-3-2 16,0 2-4-16,1-6 0 0,0 4 3 0,2-2-2 16,1 1-2-16,-2-1 0 0,1 4 3 0,-4-2-1 15,2 0-2-15,-1-1 1 0,0 2 2 0,-1 1 1 16,-2 1-4-16,1 0 1 0,-2-1 0 0,2 2-1 15,-1-2-1-15,5 0 0 0,-2-1 4 16,3-2-4-16,-3 0 1 0,3 0-1 0,0 1 1 16,-1-4 0-16,-1 4 1 0,1-2 0 0,-1 1-2 15,2-1 0-15,0 0-1 0,-2 0 2 0,1 1-1 16,-1 0 3-16,-1 0 1 0,0-3 3 15,2-1 2-15,-1 2 1 0,1-1 1 0,-1-2 0 16,2 3 1-16,-3-1-1 0,3-2 0 0,-1 2-3 16,-1-1 1-16,2 1-3 0,-1 0 2 15,0 2-1-15,-1-2-1 0,1 1-2 0,-3 1 1 16,4-2 2-16,-2 1-2 0,0 0-1 0,-2 0 4 15,2 1 3-15,-1-2 1 0,1 1-1 16,0 2 0-16,-2-1-2 0,2-1 0 0,-1-1-1 16,0 0-2-16,0 2-1 0,-2-1 1 0,2 1-1 15,-3 1 0-15,1 1 3 0,0-2 1 0,-3 2 0 16,3-2-1-16,0 0 3 0,-2-1 0 0,0-1 1 15,0 2-1-15,1-1-1 0,-1-1 0 16,-1 2-2-16,2-1 0 0,-3-1-4 0,0 2-2 16,2-1 6-16,-2-3 1 0,1 2-1 0,2 0 2 15,-2-1-1-15,1-5 0 0,1 1-2 16,-1-1-1-16,0-1 1 0,0-3 0 0,0 4 1 15,1-3 1-15,-2 3-2 0,0-2 1 0,-2 3-5 16,2-2 0-16,-3 5 1 0,1-3 0 16,0 3 0-16,1-1-2 0,-2 3 3 0,0-2 0 15,2 2-3-15,-1 0 0 0,-1 1 1 0,2 0-1 16,0 0 1-16,-1 0-4 0,0 0 3 0,1 0 2 15,2 0-2-15,-2-1 3 0,1 2 0 16,-1-1 1-16,0-1 0 0,0 2-2 0,2-1 2 16,-1 3-3-16,0-4-2 0,2 4 2 0,-1-2 1 15,-1 1-1-15,2 0-2 0,0-1 3 0,3 2 3 16,1-2-3-16,2 0 0 0,0 1-2 15,1-3-2-15,3 2 2 0,-2 0 0 0,2-1 1 16,1-1-3-16,-1 2 7 0,1-4 1 0,1 1-6 16,0 1-2-16,0 1 0 0,-3-1 4 15,2 2 0-15,-2 1-2 0,-1-2 2 0,0 1 1 16,0 1-1-16,-3 0 0 0,2 1 0 0,-3 2 0 15,1-3 3-15,-3 3-1 0,2 0 4 16,0 0-6-16,2 1 0 0,0-1 2 0,-3 0-2 16,2 1 3-16,-3 0-4 0,4-1 1 0,-2 0 4 15,1 0-3-15,-1 1 4 0,-1-1-1 0,0 0 1 16,0 2 3-16,-2 0-1 0,2 1-3 0,-1 1 0 15,-2 0 1-15,1 0-2 0,0-1 4 16,0 0-1-16,-3 1 2 0,0 2 1 0,2-2 5 16,-1-1 0-16,0 2-6 0,-1 2 3 0,3-5 3 15,-2 0 5-15,0 2-3 0,-1 0 1 0,2 0 4 16,-1-2-3-16,0 4-1 0,1-2-7 15,-2 3-5-15,1-4 1 0,2 4-8 0,0-3 0 16,-2 2 2-16,4-2 1 0,-1 2-1 0,1 1 1 16,1-1 4-16,0 2-3 0,0-2-5 15,-3 2 1-15,0-1-1 0,2 2-2 0,-3-3-9 16,1 2 7-16,-1 2 7 0,1-4 2 0,-1 2 3 15,-1 1 1-15,1 0 7 0,-1 1-6 16,-2 0-3-16,4 0-2 0,-2 0 0 0,0 0 1 16,2 0 1-16,-1 0-2 0,2 0 2 0,-4 0 0 15,3 0-2-15,0 0 0 0,-1 0 0 0,3 1 2 16,-1 0 1-16,1 1-2 0,0 2 2 0,1-4-1 15,-2 3 1-15,1 0-2 0,-2 1-2 16,2-4-1-16,-2 3 1 0,2 1 1 0,-4-1 0 16,1 0 2-16,2-1 1 0,-4 1 1 0,1 1-2 15,0-1-3-15,-2 0-2 0,1 0 1 16,0 1-2-16,0-1 1 0,-1 0-1 0,1 3 4 15,1-1 6-15,-1 0-3 0,2 0-1 0,-1 0-1 16,1 0 0-16,1-1 0 0,-1 2-4 16,2-2 2-16,-1 2 4 0,2-1 5 0,2 0 5 15,1 0 2-15,0 0 4 0,2 0-3 0,-3 0-2 16,3 0-1-16,0-1-6 0,-3 2-2 0,2-2 0 15,-1 2 0-15,-2-5 5 0,1 2 2 16,0-2 3-16,0 1 1 0,-3-1-2 0,1 1 2 16,-3-1-6-16,0 2-3 0,2-2-2 0,-4 0-2 15,2-1 3-15,-4 0 0 0,-2 3 1 0,1-3 0 16,1 1 1-16,-1 0-2 0,3 1 0 15,0 0-1-15,0-1 1 0,3 0-2 0,-2 1-3 16,2 0 3-16,-3 0-2 0,6 0 2 0,-2-1 0 16,2 0 0-16,-2 5-2 0,1-4 3 15,-1 2 0-15,-1 0-9 0,-2-2 3 0,-1-2 0 16,2 1 1-16,-2 2 0 0,0-1 0 0,1 5 5 15,-1 0-1-15,1-1 0 0,2 1 4 16,-1-1 2-16,3 4 1 0,0-3-1 0,0 2 1 16,-1-2-1-16,0 3-3 0,-2-1-4 0,1 0 0 15,0-1-1-15,0 0 0 0,-3 1 2 0,0-1-4 16,0 2 2-16,1 0 3 0,0 1 1 0,0-3 2 15,0 4-5-15,0-1 6 0,-2 0-4 16,2-1 1-16,-2 1-6 0,1 1-2 0,0 1 3 16,2 0-2-16,0 2-1 0,1 0 0 0,-2 0 1 15,-2 1-1-15,2 1 1 0,-3 0 4 16,0-1-2-16,0 0-3 0,1 3 2 0,-1 1 2 15,0 1-1-15,1-2-3 0,0 1 3 0,-2-1-1 16,0-2-1-16,1 2 1 0,0 0-2 16,-4-2-1-16,4 2-1 0,0-1 2 0,-2-1 0 15,2 2 0-15,1 0 0 0,0-2 4 0,-3 2-1 16,0 0 0-16,2 1-1 0,0-3 0 0,-2 5-1 15,1-3-1-15,1 0 5 0,-2 1 1 16,-1 0 0-16,3-2 3 0,-2 3-2 0,1-1 2 16,0 0 0-16,2 1 0 0,-1 1-1 0,0 1-1 15,1 1 0-15,-1-3 0 0,-1 1-2 0,2-2 0 16,0 1-5-16,-1-3 2 0,0 4 1 15,3-3-2-15,-2 1-2 0,1 1 3 0,-1-3 2 16,-1 4-3-16,0-3-2 0,0 1-2 0,2 1 3 16,0-3-4-16,0 4 1 0,-2-3 5 0,3 1 0 15,0 1-1-15,2-1 2 0,-1 3 0 0,1-1-3 16,3 2-1-16,-3 1 1 0,2 1-1 0,2-3-4 15,2 2 6-15,1-2 4 0,-2 2-9 16,5-2 7-16,-2 0 8 0,1 1 4 0,1-3-5 16,1 2 2-16,0-4 5 0,-1 1-7 0,1 1-4 15,0-3 3-15,-2 4 1 0,0-3-5 0,0 0 2 16,0-1 0-16,0 0 0 0,-1-2-6 0,-1 0 1 15,1 0 4-15,-1 1-1 0,3 0 1 0,-2 1 1 16,1-2 1-16,1 0-1 0,1-1-2 16,0 3-2-16,0-5 1 0,2 2-1 0,1 2 3 15,0-5-3-15,1-1 3 0,1 1 0 0,2-2-4 16,3 0 3-16,-1 0-5 0,3-2 1 0,0 1-1 15,1-1 3-15,-2-5 0 0,-2 4-2 0,-1-5 0 16,-1 2 2-16,-1-3-2 0,0-1 0 0,0-1-4 16,2-2 1-16,-3 2 0 0,-1-1 1 0,-2-5 0 15,-1 4-1-15,0-4 1 0,0 2 2 0,2-1-2 16,-2-1-4-16,-1-1 2 0,1-1-1 0,-1 0 1 15,0 1-2-15,0 0 1 0,-3 1-4 16,0-2-5-16,-2 2-8 0,-3-1-13 0,-2 0-27 16,-3 2-53-16,-5 1-77 0,-2 0-83 0,-3 4-63 15,-2 2-50-15,-3 3-46 0,-2 4-7 0,-14-4 36 16,-1 2-94-16,-6-3-23 0,-2-2 12 0,5 5 45 15,-2-6 44-15</inkml:trace>
  <inkml:trace contextRef="#ctx0" brushRef="#br0" timeOffset="24741.64">1084 10334 156 0,'0'-22'286'0,"0"3"15"0,0-1-29 0,1 1-81 15,1 0-82-15,-1 0-49 16,3-7-26-16,-1 5-19 0,0 3-4 0,0 2-2 16,0 9-2-16,1 1 0 0,-3 0 1 15,2 0 2-15,-1 2-1 0,-1-2-4 0,0 2 0 16,-1-2-5-16,0 3 1 0,0 0 0 15,0-1 0-15,0 1-1 0,0-1 1 16,0 0 1-16,0-2 1 0,0-3 0 16,0 0 1-16,0-2 1 0,0-2 4 0,1-2 5 15,-1-2 7-15,0-1 7 0,0-4 6 16,0 1 10-16,0-3 10 0,-1 0 10 0,0 1 7 15,0 1 9-15,-1 3 10 0,1 2 0 16,-1 2-4-16,1 2-7 0,1 3-15 16,0 2-15-16,0 3-19 0,0 2-14 15,0 6-12-15,-3 4-8 0,2 11-4 0,-2 11-1 16,-1 13 5-16,-1 11 5 0,-2 13 6 15,1 9 2-15,-2 7 4 0,-1 7 3 16,1 5-1-16,-1 3-2 0,3 3-1 16,-2-3-5-16,4-4-4 0,1-6-4 0,3-13-7 15,0-9-14-15,0-10-17 0,0-11-14 16,2-11-11-16,2-11-13 0,3-13-13 0,-1-11-2 15,2-11 3-15,1-9 4 0,-2-11 6 16,-3-6 12-16,0-7 14 0,-4-5 10 16,-2-7 13-16,0-6 9 0,-1-4 1 15,-1-6 2-15,0-3 2 0,0-6 1 0,3 1-1 16,1 2 7-16,1-1 9 0,3 3 12 15,3 7 9-15,1 3 9 0,4 5 6 16,4 4 3-16,1 4-2 0,5 6-2 16,4 2 2-16,2 4-3 0,5 2-1 0,1 6-4 15,-2 3-4-15,2 6-4 0,-1 5-8 16,0 5-5-16,-1 8-5 0,-1 7-2 0,-5 7 1 15,-2 7-2-15,-4 9 0 0,-7 5 2 16,-6 6 2-16,-2 5 2 0,-5 1 1 16,-5 4 2-16,-7 4 6 0,-7 4 2 15,-5 4 4-15,-2 4 0 0,-6-1-3 0,1-1 2 16,-2-2 1-16,0-3-8 0,1-6-13 15,3-2-20-15,5-5-25 0,0-8-42 16,1-1-166-16,4-9-82 0,2-9-35 16,9-10-8-16,0-10 11 0</inkml:trace>
  <inkml:trace contextRef="#ctx0" brushRef="#br0" timeOffset="25116.04">1400 10267 155 0,'-4'20'303'0,"1"-1"16"16,2-3 3-16,0 1-111 0,1-2-96 15,1-2-52-15,2-1-24 0,2-2-15 16,3-2-7-16,3-2-4 0,3-3-2 0,0-3-2 16,6-3-4-16,-2-4-3 0,2-2-2 15,0-5-1-15,-1 2-2 0,-1-4-3 16,-2 3 1-16,0-4 1 0,-4-1 1 0,0 2 1 15,-4-2 5-15,-2 0 4 0,-2 1 5 16,-4 1 5-16,-4 3 5 0,-2 1 2 16,-4 4 2-16,-2 2 1 0,-3 6 0 0,-2 6 0 15,-3 4 0-15,1 4 0 0,0 3 0 16,-3 4-1-16,3 2-2 0,1 3-2 15,3 2-3-15,2 3-2 0,3-1-2 16,4 0-4-16,2 0-2 0,2-2-1 0,4-1-1 16,2-3-2-16,2 0-2 0,4-5-1 15,3-3-2-15,1-6-2 0,3-3-6 16,3-4-5-16,3-3-12 0,1-4-15 0,2-6-13 15,-1-4-12-15,-2-4-51 0,-3-1-132 16,-2-7-61-16,-1-1-24 0,-1-1-5 16,0-3 3-16</inkml:trace>
  <inkml:trace contextRef="#ctx0" brushRef="#br0" timeOffset="25428.04">1747 10300 95 0,'3'-10'319'0,"0"3"25"0,-2 1 14 15,0 2-65-15,0 4-122 0,0 4-77 16,-1 3-43-16,0 6-19 0,-1 6-10 0,0 4-6 16,1 3-1-16,0 5-2 0,0 1-2 15,0 4-2-15,1-3-3 0,0 2 1 0,1-6-3 16,-1-3 0-16,2-3-1 0,-1-5 1 15,-1-2 3-15,0-5 2 0,2-3-1 16,-3-7 2-16,0-4-3 0,0-7-1 16,0-7-4-16,0-5-2 0,0-3-2 0,2-5-6 15,0-3 1-15,1-4-5 0,-1-5-4 16,0-3-7-16,3-1-3 0,-1-2 0 15,1 2 0-15,0 2 3 0,2 5 5 16,0 3 4-16,-1 5 5 0,2 5 1 0,1 5 1 16,2 6 0-16,-3 6 0 0,4 8 4 15,-1 5 1-15,1 8 0 0,1 7 0 0,0 4-1 16,3 1-4-16,-1 5-4 0,5-1-5 15,-3-1-5-15,0-3-4 0,-1-1-25 0,-1-3-63 16,-3-4-104-16,2-3-56 0,-2-3-27 0,2-4-10 16,-4-6 15-16</inkml:trace>
  <inkml:trace contextRef="#ctx0" brushRef="#br0" timeOffset="25974.04">2144 10222 161 0,'0'-6'317'0,"0"-1"20"0,-1 2 1 16,-1 0-96-16,-2 3-104 0,0 2-59 0,0 3-34 16,-2 6-18-16,-3 2-12 0,0 4-4 0,1 4 1 15,0 4-3-15,-1-1 1 0,2 5 0 0,1-1-1 16,2 3 0-16,2-1-2 0,2-2 1 0,2 2-1 15,1-4 1-15,4-1-2 0,3-1 2 0,2-5 0 16,2-2 1-16,3-6-2 0,1-1 1 0,3-6-3 16,1-6-4-16,2-4-4 0,0-4-4 0,-1-5-5 15,0-3-3-15,1-3-4 0,0-3-2 0,-2-3 1 16,-3 1 1-16,0-1 4 0,-4 1 3 0,-2 1 2 15,-1 3 5-15,-4 3 6 0,-2-1 6 16,0 6 4-16,-2 2 5 0,-2 5 3 0,-1 1 0 16,1 5-3-16,-2 0-3 0,-2 7-5 0,0 2 0 15,-2 4-4-15,-3 6 1 0,3 1 0 0,-2 5 0 16,1 1 1-16,-1 2-2 0,1 3 1 0,1-1-1 15,1 1-1-15,2 3 0 0,1-3 1 0,1 1 0 16,2-3 0-16,1-1 1 0,2-1 0 0,0-5 0 16,1-1-1-16,-1-4 0 0,2-7-1 0,3-2-1 15,0-5-2-15,2-5 0 0,1-6-3 0,4-2-4 16,-2-8-6-16,5-4-3 0,-1-5-4 0,0-3-2 15,2-4 0-15,1 0 1 0,-2-6 3 16,0-1 0-16,1-1 4 0,-5 0 0 0,-1 2 0 16,0 2 3-16,-3 2 7 0,-4 6 7 0,0 3 7 15,-3 5 9-15,-2 5 4 0,-1 5 3 0,-1 3-2 16,-2 5-5-16,0 4-5 0,-2 5-1 0,0 5-4 15,0 6-1-15,-5 6 3 0,2 7 0 0,-3 4 3 16,2 4 0-16,0 5 0 0,-2 3 0 0,1 1 0 16,1 2 0-16,0 3-2 0,1 4-1 0,-2 2-1 15,2 2 0-15,1 1-3 0,1-1 0 0,2-1-6 16,1-4-4-16,1-6-11 0,2-3-11 0,1-7-14 15,-2-6-18-15,0-6-87 0,-2-9-120 16,-2-8-60-16,2-6-23 0,-1-2-7 0,0-6 7 16</inkml:trace>
  <inkml:trace contextRef="#ctx0" brushRef="#br0" timeOffset="26130.04">2624 10518 53 0,'0'-6'347'16,"0"0"30"-16,3 3 15 0,1-1-29 0,2 1-153 15,2 0-96-15,2-1-54 0,3 2-28 0,1-4-15 16,6 2-8-16,1-2-4 0,3 0-4 0,1 2-7 15,4 0-15-15,0 1-20 0,-1 0-53 16,-4 3-147-16,-3 0-77 0,2 0-36 0,-1-2-9 16,4-3 9-16</inkml:trace>
  <inkml:trace contextRef="#ctx0" brushRef="#br0" timeOffset="26488.84">3515 10503 192 0,'-4'-6'336'16,"-1"2"23"-16,2-2 14 0,-1 2-117 0,1 0-109 16,3 2-62-16,0-2-36 0,0 2-21 0,1 0-12 15,4 0-3-15,1-1-3 0,3 0-1 0,6-1 0 16,2 2 0-16,3 1-2 0,5-1-3 0,5 2-1 15,3 0-2-15,3 2-2 0,2-1-2 16,5 3 0-16,2 1 0 0,3 0 3 0,0-1-1 16,2 4-3-16,-2-2-4 0,0 1-11 0,-3-2-14 15,-1 0-28-15,-8 0-113 0,-7-4-100 0,-5 1-49 16,-8-2-18-16,-3-3-2 0</inkml:trace>
  <inkml:trace contextRef="#ctx0" brushRef="#br0" timeOffset="26738.44">4143 10248 260 0,'23'1'306'0,"-1"2"15"0,-2 5-43 16,-2-1-98-16,-1 5-74 0,-2 3-40 0,-1 1-22 15,-2 6-12-15,-1 0-8 0,-2 5-3 16,-4 2 1-16,-2 5-3 0,-3 3-3 0,-3 0 0 16,-2 6-1-16,-4 0-1 0,0 1-4 0,-4-2-1 15,-2 0 0-15,0-1-3 0,-2-4-2 0,1-5-2 16,1-1-7-16,3-7-13 0,3-3-31 15,-4 3-153-15,1-12-80 0,0-5-43 0,2-7-19 16,8-9 0-16</inkml:trace>
  <inkml:trace contextRef="#ctx0" brushRef="#br0" timeOffset="27253.24">4811 10235 298 0,'-7'-9'325'16,"0"1"18"-16,2-1-34 0,0 3-122 0,1 0-82 15,1 3-45-15,0-1-27 0,2 3-18 0,0 1-8 16,-1 4-2-16,2 2-1 0,-2 5 1 0,2 3 2 15,0 4 0-15,0 4 2 0,0 3-1 16,0 4 4-16,-2 4 1 0,1 0 3 0,-1 1 1 16,1 3-2-16,1 1 2 0,0-3-3 0,0 1 0 15,0-4-4-15,0-4-3 0,0-4 0 16,0-7-1-16,0-1 4 0,0-4 4 0,0-5 7 15,0-1 6-15,0-4 1 0,1-6 5 0,1-4-6 16,1-5-7-16,1-6-10 0,0-3-5 16,0-5-5-16,1-5-8 0,1 1-1 0,1-3-4 15,-1 3-1-15,3-4-2 0,0 1-1 0,0 3 1 16,0-1 1-16,5 5 2 0,-5 2 2 0,2 3 4 15,2 2 0-15,-1 1 3 0,1 5 0 16,0 1 1-16,-1 2 0 0,2 3-7 0,-1 1 2 16,2 5 4-16,-2 2 2 0,2 6 2 0,-3 1 1 15,4 5 9-15,-4 4-1 0,0 1-2 0,0 5 0 16,-4 4 1-16,2-1-1 0,-2 5 1 15,1-1-1-15,-2 3 3 0,-3 1-3 0,1 2-2 16,-1-4-4-16,-1-1-9 0,1-3-13 0,1 1-18 16,1-6-54-16,-2-9-147 0,0-2-76 15,1-6-36-15,3-5-8 0,0-2 5 0</inkml:trace>
  <inkml:trace contextRef="#ctx0" brushRef="#br0" timeOffset="27440.44">5522 10399 123 0,'-6'1'332'0,"3"-1"23"16,-2 0 16-16,2 0-79 0,1 0-125 0,-1 0-71 16,3 0-42-16,3-1-24 0,-1-1-15 0,4 1-8 15,2-2-4-15,5-1-3 0,2 2-3 0,3 2-8 16,0-3-9-16,4 3-14 0,1 0-42 0,-6 3-145 15,-1 0-74-15,-1 1-35 0,-6 2-11 16,0 0 3-16</inkml:trace>
  <inkml:trace contextRef="#ctx0" brushRef="#br0" timeOffset="27596.44">5496 10677 222 0,'-7'10'339'0,"0"0"16"0,4-3 9 0,2-2-131 16,1-2-110-16,2 1-59 0,4-2-30 15,3-4-18-15,4-2-9 0,2-2-3 0,5-3-6 16,2-1-7-16,2 0-13 0,4-2-16 0,-2-1-89 15,3-1-114-15,-4-4-59 0,3 2-26 16,-1-1-7-16,-4 3 11 0</inkml:trace>
  <inkml:trace contextRef="#ctx0" brushRef="#br0" timeOffset="28189.24">6263 10096 187 0,'-4'-3'323'16,"-4"-1"22"-16,0 2 13 0,0-1-119 16,-2 2-97-16,0 1-51 0,-2 1-29 0,1 2-15 15,1 0-14-15,-6 4-5 0,2 5-5 0,-4 3 1 16,-2 3-1-16,-1 4 1 0,0 3 1 0,0 4 0 15,0 1 3-15,2 3 0 0,1 2 0 16,2 1-6-16,4 1-1 0,2 0-3 0,4-2-5 16,4-2-1-16,4-1-4 0,1-4 0 0,5-1-3 15,3-4 1-15,1-5 0 0,6-2-2 0,1-5 1 16,5-3 4-16,-1-4-1 0,4-4-1 15,2-6 0-15,1-1-2 0,-1-7-2 0,-1-2-3 16,0-5 0-16,-4 1-2 0,0-6 0 0,-4-1 0 16,-3-1-1-16,0-3 0 0,-5 0 1 15,-1 0 0-15,-6-1 1 0,-2 0 1 0,-3 3-1 16,-3 3 0-16,-2 3 1 0,-3 3-1 0,-2 3-2 15,0 3-2-15,-3 7-2 0,-1 1-4 16,-2 6-7-16,2 6-10 0,-2 3-14 0,2 3-17 16,4 2-13-16,0-1-23 0,3 3-139 0,2-2-83 15,4-5-33-15,1 1-8 0,7-4 4 0</inkml:trace>
  <inkml:trace contextRef="#ctx0" brushRef="#br0" timeOffset="28485.65">6924 10335 11 0,'-12'7'305'0,"2"-4"32"0,2 0 16 15,3-3-29-15,1 0-131 0,0-3-84 16,3 2-40-16,2-2-29 0,3-3-14 0,4 3-11 15,3-5-4-15,3 2-3 0,4-2-1 0,4 2-3 16,3-1-1-16,4 0-1 0,-1 1-2 16,4 1 0-16,3-1 3 0,-2 2 0 0,3 0 4 15,-1 2 3-15,1 0-1 0,0 2-1 0,0 0-3 16,3 0 3-16,-2 0-9 0,3 0-1 0,-1 2-2 15,1-1-3-15,-1 2-6 0,5 1-9 16,-1-2-15-16,2-2-43 0,-6 4-142 0,-4-4-74 16,-2-4-34-16,-3 0-13 0,-1-4 6 0</inkml:trace>
  <inkml:trace contextRef="#ctx0" brushRef="#br0" timeOffset="28797.65">7579 9997 97 0,'2'-10'285'0,"3"0"23"0,1-2-25 16,1 1-58-16,1 1-65 0,2 0-64 15,2 0-35-15,0 2-16 0,4 0-3 0,1 0-7 16,1 4 1-16,0 2 0 0,2 2-3 0,0 0-2 15,-2 3-6-15,0 4-2 0,1 1-1 16,-2 8-3-16,0 1 0 0,-3 5 3 0,-4 4 1 16,1 3 1-16,-5 3 3 0,-2 3 1 0,-2 2-2 15,-4 2-2-15,-2 4 1 0,-4 0 0 0,-5 0-2 16,0 1-4-16,-4-3-1 0,-2-2-2 0,1 0-8 15,3-3-16-15,0-3-22 0,5-5-28 16,0-5-60-16,4 3-155 0,-1-9-78 0,0-5-31 16,2-5-3-16,0-11 13 0</inkml:trace>
  <inkml:trace contextRef="#ctx0" brushRef="#br0" timeOffset="29172.05">8498 9977 14 0,'0'-10'315'0,"2"0"32"0,-1 2 18 16,0 1-53-16,1 3-106 0,0 1-87 0,3 6-57 15,1 0-28-15,2 5-11 0,4 4-2 16,4 4 3-16,1 4 0 0,5 5-1 0,4 2 1 16,3 3-2-16,1 3-4 0,1 3-3 0,2 0-2 15,1 0 1-15,-1 5-4 0,-1-2-2 0,-1 3-5 16,-2 0-5-16,-1 0-9 0,-3-3-13 15,-2 0-16-15,0-4-16 0,-3-5-61 0,-6-2-135 16,0-7-66-16,-4-7-27 0,0-7-9 16,2-8 7-16</inkml:trace>
  <inkml:trace contextRef="#ctx0" brushRef="#br0" timeOffset="29390.45">9083 10018 208 0,'-28'-2'323'16,"-1"2"17"-16,-3 5 11 0,-1 2-134 0,0 7-93 16,-2 4-50-16,-1 2-25 0,-1 8-12 15,1 2-5-15,-1 3-3 0,1 4-1 0,0 0 0 16,1 5-4-16,4-3-4 0,1 2-3 0,5 0-6 15,3-1-8-15,8-1-15 0,2-4-16 0,7-2-33 16,2-1-143-16,3-7-91 0,3-5-45 16,4-8-13-16,10-8 1 0</inkml:trace>
  <inkml:trace contextRef="#ctx0" brushRef="#br0" timeOffset="29686.85">9438 10359 9 0,'0'-2'310'15,"2"0"31"-15,0 1 14 0,3-2-45 0,-1 0-108 16,6-3-88-16,3 2-48 0,3-2-23 0,4-2-9 16,4 0-5-16,2 0-10 0,1 0 3 15,4 2-4-15,-1-1-6 0,3 3-6 0,1 0-5 16,-1 2-1-16,-4 2-14 0,4 2-14 0,-4 2-16 15,-2 0-36-15,-6 5-144 0,-10-2-73 0,-5 0-34 16,-6 5-9-16,-4-2 2 0</inkml:trace>
  <inkml:trace contextRef="#ctx0" brushRef="#br0" timeOffset="29842.85">9567 10577 270 0,'-12'6'368'0,"4"0"19"0,1-5 11 0,4 2-141 16,0-2-114-16,3-1-61 0,3 0-37 15,3 0-17-15,3-1-8 0,4-3-5 0,2-2-1 16,4 0-4-16,0 0-5 0,7-1-3 0,2 0-6 15,4-1-14-15,3 1-25 0,2-3-46 0,2-4-154 16,0 0-82-16,-2-1-38 0,-3-1-12 0,-3 2 12 16</inkml:trace>
  <inkml:trace contextRef="#ctx0" brushRef="#br0" timeOffset="35224.86">10509 10351 85 0,'4'-16'300'16,"3"-1"23"-16,-3-1 10 0,-2 1-72 0,0-2-100 15,-1-1-56-15,0 0-32 0,-1 0-16 0,0 3-7 16,0-3-3-16,0 4 1 0,0 0 1 15,0 3 4-15,0 3-1 0,0 4-2 0,-1 0-6 16,0 3-5-16,-1 2-10 0,1 1-12 0,0 1-5 16,-3 2-6-16,-1 5-2 0,-1 2-3 0,-3 7 0 15,1 5-7-15,-3 5 6 0,2 4 2 16,1 2 1-16,-1 3 1 0,2 2-1 0,3 3 11 15,1-1-7-15,3-1 0 0,4 0-2 0,3-2 0 16,4-4 1-16,1-3-2 0,3-3 1 0,4-3 0 16,1-5-2-16,3-5 2 0,1-2-1 15,3-8 0-15,6-6 1 0,1-4-1 0,3-6-1 16,0-5-2-16,1-5 2 0,-2-4-2 0,1-7-1 15,-3-2 0-15,-1-3-2 0,-3 2 2 0,-6 0-5 16,-3 1 4-16,-4 0 3 0,-5 2 3 16,-5-1 3-16,-2 2 2 0,-5 1 1 0,-5 6-1 15,-5-1-3-15,-2 3-4 0,-9 3-4 0,-3 4-7 16,-2 4-12-16,-3 3-16 0,-3 6-26 15,1 6-29-15,-6 3-118 0,0 3-115 0,-3 1-53 16,-5-4-17-16,-1-6 6 0,-10-2 19 0</inkml:trace>
  <inkml:trace contextRef="#ctx0" brushRef="#br0" timeOffset="36285.66">4712 11894 239 0,'0'-5'313'16,"-1"-3"17"-16,-2 0-46 0,0-4-70 0,1 0-82 16,-1 1-47-16,-1-1-26 0,3 4-15 15,-3-3-4-15,2 1-7 0,-1 0-2 0,-1 0-5 16,2-2-2-16,1 1-1 0,0-1-4 0,-1 2-2 15,1 0 0-15,-1 0 4 0,1 1 5 0,1-1 5 16,-3 0 5-16,3 2 7 0,0 3 5 16,0-1 0-16,0 1-2 0,0 1-4 0,-1 1-7 15,0 2-9-15,1 1-10 0,-2 1-6 0,2 2-7 16,0 5-4-16,-2 4-1 0,2 7-1 15,0 6 1-15,-1 5-1 0,1 4 0 0,0 5 1 16,0 3-3-16,1 3 0 0,1 4-2 0,0 0 1 16,-1 3-1-16,0-2 0 0,2 0-1 15,-3-3 3-15,1-5 3 0,1-7 1 0,-1-2-1 16,1-7 5-16,-1-7 0 0,0-5 2 0,1-2 1 15,-2-5 1-15,2-2 4 0,0-5 0 0,-1-5 1 16,1-6 1-16,0-8 0 0,2-3-2 0,0-8-1 16,0-1-2-16,1-4 1 0,2-4-2 15,0-3 1-15,1 2-3 0,2-2-1 0,-1 1 0 16,-2-1-2-16,5 5-1 0,-1 0 0 0,4 4 0 15,0 1 0-15,1 3 0 0,0 4-1 16,1 1 1-16,-2 5 0 0,1 3-2 0,-1 2-2 16,-1 5-2-16,-1 2-1 0,1 5 1 0,-1 5-1 15,-3 6 0-15,2 5 3 0,-2 3-1 16,-2 7-1-16,2 5 0 0,-3 4-1 0,-2 5 1 15,-1 5 0-15,0 1-2 0,1 2 0 0,0 3 2 16,-1 2-2-16,0-2 2 0,0 0-1 0,1-5-3 16,0-3-9-16,2-2-16 0,0-2-21 15,1-3-29-15,2-7-39 0,-2-5-158 0,1-9-73 16,1-9-31-16,0-5-2 0,4-12 17 0</inkml:trace>
  <inkml:trace contextRef="#ctx0" brushRef="#br0" timeOffset="36660.06">5472 12064 57 0,'-2'1'333'0,"-1"-1"32"16,-1-1 19-16,3 0-47 0,1-1-127 0,0 0-87 16,1 1-53-16,3 1-29 0,1 0-15 15,5 0-10-15,3-3-5 0,3 2-2 0,3-1-1 16,2 2-3-16,3 0-2 0,1 2-3 0,0-1-1 15,2 3-2-15,-3 0-4 0,1 0-5 0,-1 2-6 16,-2 2-7-16,-3 0-11 0,-2 2-14 0,-3 1-12 16,-3 1-45-16,-7 2-132 0,-6-1-64 15,-7 2-27-15,-4 4-5 0,-5 1 5 0</inkml:trace>
  <inkml:trace contextRef="#ctx0" brushRef="#br0" timeOffset="36816.06">5451 12551 286 0,'3'0'326'0,"2"-3"18"16,4-3-35-16,2-5-110 0,5-2-83 0,2-5-46 15,2 1-26-15,3-3-18 0,2-1-7 0,3-3-8 16,0 0-4-16,4 3-2 0,0 0-7 0,1 3-11 16,-2 3-16-16,-1 2-35 0,-3 1-131 15,1 1-82-15,-4 1-40 0,-3 2-14 0,3 1 1 16</inkml:trace>
  <inkml:trace contextRef="#ctx0" brushRef="#br0" timeOffset="37050.06">6201 11959 145 0,'1'-17'338'0,"-1"0"32"16,0-2 21-16,0 2-80 0,0 1-113 16,0 4-54-16,0 2-35 0,0 1-25 0,0 3-18 15,0 2-17-15,0 0-14 0,0 4-14 0,1 6-12 16,1 2-5-16,0 5-4 0,-1 5 1 15,1 6-2-15,-2 4 0 0,2 1-1 0,-2 4-4 16,2 5-3-16,-1 1-10 0,0 4-12 0,1 4-18 16,1 2-24-16,-2-1-30 0,3-2-119 15,-2-5-97-15,1-6-42 0,1-5-12 0,0-8 10 16,3-5 22-16</inkml:trace>
  <inkml:trace contextRef="#ctx0" brushRef="#br0" timeOffset="37330.86">6663 12164 178 0,'-9'1'332'0,"-1"-1"28"0,1-1 17 0,0 0-103 15,2-3-101-15,2 0-57 0,3 1-36 0,0 0-23 16,4 0-19-16,2-1-13 0,5 0-9 0,5 2-3 15,3-2-4-15,6 0 3 0,4 2 1 16,2 1 0-16,4-2-1 0,4 3-2 0,3 3-3 16,3 0-2-16,1 1-4 0,2 0 0 0,1 2 0 15,0 1-1-15,0 2-1 0,-1 0 0 16,0 1-1-16,-2 2-4 0,1-1-10 0,-3 1-10 15,1 1-12-15,-3-4-19 0,-3-1-23 0,-2-4-61 16,-9-1-125-16,-2-4-60 0,-8-5-24 0,-8 0 0 16,0-4 12-16</inkml:trace>
  <inkml:trace contextRef="#ctx0" brushRef="#br0" timeOffset="37611.66">7205 11963 258 0,'2'-11'317'0,"3"1"16"0,3-4-43 0,5 0-87 16,2 3-84-16,5-1-45 0,2 0-24 0,3 3-13 15,6-2-5-15,0 3-2 0,2 1-2 16,3 5-1-16,1-2 2 0,0 4-1 0,1 4-2 16,1-1-2-16,-5 4-2 0,0 4 0 0,-1 1-7 15,-6 4-3-15,-3 2 0 0,-5 5 1 16,-4 0 0-16,-6 9 0 0,-2 0 1 0,-7 4 3 15,-4 3 0-15,-5 1-2 0,-4 1-1 0,-4 3-3 16,-2 0 0-16,-4-1-1 0,2 0-1 0,-3-1-1 16,0-1-9-16,3-6-13 0,1 1-21 15,3-5-28-15,1-6-58 0,-2-1-149 0,4-7-73 16,-2-5-30-16,4-5-3 0,5-8 14 0</inkml:trace>
  <inkml:trace contextRef="#ctx0" brushRef="#br0" timeOffset="37954.86">8351 11983 124 0,'-7'-10'313'16,"1"-5"23"-16,-2-1 14 0,4 2-92 0,0 2-105 16,2 0-53-16,2 1-30 0,0-1-15 15,3 2-8-15,1 0-5 0,4 0-1 0,1 1-1 16,3 3 4-16,3 2-1 0,4 4 0 0,2 0-2 15,1 6-4-15,3 5-1 0,1 3-10 0,2 2-5 16,1 4-6-16,0 3-2 0,1 3-4 0,-1 1-5 16,1 5-2-16,-3 3-8 0,0 3 3 15,-2 0 1-15,0 3 0 0,-2 0-5 0,-1 1-5 16,-1-1-3-16,-2-5-19 0,2-3-18 0,-1-2-14 15,2-7-18-15,-1-5-51 0,-1-11-135 0,-3-6-61 16,0-6-26-16,-1-8-5 0,1-1 9 16</inkml:trace>
  <inkml:trace contextRef="#ctx0" brushRef="#br0" timeOffset="38157.66">9195 11845 236 0,'-15'-13'364'0,"-2"1"26"0,-3 2 15 0,-1 3-120 15,2 1-107-15,-1 3-61 0,-1 3-39 16,-1 5-18-16,-3 3-10 0,-1 4-6 0,-2 5-1 15,-1 5-8-15,2 3-1 0,-2 6-5 0,0 4-7 16,-1 3-7-16,3 7-8 0,1-2-6 0,1 7-6 16,1 2-4-16,2 3-7 0,4 4-12 15,2 1-23-15,4-2-28 0,0-3-46 0,7-1-160 16,1-11-79-16,1-7-33 0,3-11-2 0,0-11 19 15</inkml:trace>
  <inkml:trace contextRef="#ctx0" brushRef="#br0" timeOffset="44241.67">9463 12349 64 0,'-6'-5'297'15,"2"-1"23"-15,-2-4 18 0,2 1-62 0,-1-1-104 16,2 0-53-16,1 0-28 0,0-2-13 0,2 2-10 16,0 1-10-16,2 0-5 0,-2 2-9 15,5-3-6-15,2 0-6 0,1 2-5 0,1 0-3 16,3-1-3-16,0 1 0 0,2 2-5 0,1-2-3 15,1 4-3-15,3 0-3 0,1 1-4 0,0 3-3 16,2 0 0-16,1 1-1 0,1 1 1 0,0 1-3 16,2 0-9-16,1 1-12 0,1 2-17 15,1-2-22-15,1 3-27 0,0-2-67 0,-4-1-125 16,-1-1-57-16,-5 1-20 0,-5 2 2 15,-4 3 15-15</inkml:trace>
  <inkml:trace contextRef="#ctx0" brushRef="#br0" timeOffset="44428.87">9794 12581 179 0,'-8'13'347'0,"-1"-3"21"0,4-4 11 16,2 0-105-16,3-2-119 0,0 1-66 0,6-4-36 16,2-2-18-16,3-4-5 0,5 1-3 15,4-2-6-15,4 0-5 0,3-1-5 0,2 1-3 16,1-2-8-16,1 5-12 0,3-3-11 0,0 3-18 15,-1-1-19-15,-1 1-65 0,-2-2-130 0,-1 0-63 16,-3 0-25-16,-1 0-3 0,-3 3 7 0</inkml:trace>
  <inkml:trace contextRef="#ctx0" brushRef="#br0" timeOffset="48282.08">10872 11783 115 0,'0'-20'319'0,"0"-5"26"0,0 3 18 16,0-1-76-16,0 0-111 0,0 1-57 0,3 2-32 15,-2 1-17-15,0 3-9 0,1 0-9 0,-1 4-6 16,0 2-5-16,-1 4-7 0,0 1-9 15,0 3-5-15,2-1-5 0,0 3 0 0,1 3 0 16,-1 3 0-16,1 1 5 0,0 5 1 0,0 4-2 16,-1 1-1-16,1 5-3 0,-2 4-2 15,1 1-4-15,0 4-4 0,-2 1-2 0,2 5-2 16,-1 2-1-16,2 1-1 0,-1 0-2 0,1-2-3 15,1 1-5-15,0-3-16 0,1-1-8 0,-1-4-15 16,2 0-17-16,4-7-19 0,1-1-15 0,-2-9-55 16,6-6-124-16,-3-6-57 0,1-6-19 15,1-8 0-15,2-3 12 0</inkml:trace>
  <inkml:trace contextRef="#ctx0" brushRef="#br0" timeOffset="48516.08">11328 11771 193 0,'-2'-7'363'0,"-4"1"33"0,-1-1 24 16,-2 1-90-16,-2 5-119 0,-2 2-69 15,-1 3-37-15,-2 5-25 0,-2 3-16 0,-4 5-9 16,-1 2-5-16,-1 3-5 0,0 5-5 0,-1 5-4 16,-2 0-6-16,1 4-6 0,-2 3-7 0,0 1-7 15,-1 3-4-15,0 2-3 0,-1 6-3 16,3 1 0-16,1-2 2 0,2 3 2 0,2 0 1 15,4-6-3-15,2-1-8 0,2-8-12 0,2-4-18 16,6-5-20-16,2-4-22 0,4-5-26 0,4-4-27 16,2-8-105-16,6-10-107 0,2-8-46 0,2-6-12 15,6-7 9-15,1-6 25 0</inkml:trace>
  <inkml:trace contextRef="#ctx0" brushRef="#br0" timeOffset="48952.88">11311 12280 227 0,'-2'3'322'0,"2"1"20"0,-2-4-37 16,0 0-76-16,1 0-80 0,1 0-56 0,0-4-31 15,0 4-19-15,1-2-11 0,1-2-8 16,0 0-9-16,2-4-6 0,3 1-2 0,-1-2-5 15,1 2 0-15,0-3 1 0,1 3-1 0,1-2 1 16,-1 0-1-16,0 2 1 0,3 1 0 0,-2 1-2 16,0 3 0-16,2-2 1 0,-3 4 2 15,3 4 1-15,-1 3 1 0,-1 5 1 0,1 2-7 16,-1 8 3-16,2 1-1 0,-3 9 3 0,-2-1 0 15,1 6 4-15,-1 4 10 0,-1 1-2 0,-3 1 2 16,-2 2-1-16,0 0 0 0,-1-1-1 16,0-5 0-16,-1 0-1 0,-1-4-1 0,0-3 0 15,0-5-2-15,1-2-2 0,-1-3-3 0,0-4-1 16,0-3-1-16,1-1-1 0,-1-2 0 15,2-5-2-15,-1 1-2 0,2-4 0 0,0 2-1 16,0-4 0-16,0 0-1 0,0 1 2 0,0-2-1 16,2 1 2-16,-1-2-2 0,2 0-1 15,-1 0-3-15,1 0-5 0,1 0-4 0,0 0-4 16,1-2-3-16,1 1-4 0,-1-4-4 0,1 3-5 15,0-1-8-15,2-3-12 0,0 0-14 0,0-3-51 16,-4 2-131-16,-1-3-66 0,-2-3-25 0,-1 1-6 16,5-1 8-16</inkml:trace>
  <inkml:trace contextRef="#ctx0" brushRef="#br0" timeOffset="49701.68">11301 12416 266 0,'4'-9'306'0,"0"-1"14"0,2 0-57 15,1-2-84-15,4 1-75 0,-1-2-42 16,1 0-21-16,1-3-9 0,1 3-4 0,4 1-3 15,0-4 0-15,-1 5 1 0,2 0-5 0,0 4 1 16,-2 6-2-16,1 2 0 0,-1 5 1 16,-3 3-2-16,-1 7 3 0,-3 1 0 0,-2 8 2 15,-1 2 1-15,-4 4-4 0,-2 4 8 0,-2 1 6 16,-4 4 2-16,-1 2 5 0,-3 2 1 15,-3 1 7-15,-1 0-8 0,-2-1-2 0,0 1-4 16,-2-1-4-16,0-5-4 0,1-1-2 0,2-8-4 16,1-2-2-16,5-4-4 0,-2-3-4 15,4-7-2-15,2-2-2 0,0-2-4 0,2-3 0 16,-1-3 1-16,3 1 1 0,-1-4 1 0,0-1 0 15,2 0 1-15,0-1-1 0,2-2-3 0,1 1-3 16,1 0-1-16,0-4-3 0,4 0 1 0,-1-1 1 16,5-1-3-16,0 0-1 0,1 2 0 15,0-1 3-15,1 0-2 0,1 1-1 0,4 3 1 16,-2 1 1-16,3 2 1 0,0 0 0 0,3 2 0 15,-1 1 0-15,1 3 0 0,-2-2 0 16,0 2 0-16,1-2-1 0,-4 2 0 0,2-2 0 16,-1 0-1-16,1-1-7 0,1-1-9 0,0-1-16 15,-1-1-23-15,-1-3-30 0,3-4-35 16,-10 1-160-16,-1-5-79 0,-2-7-31 0,-5-2-2 15,6-4 17-15</inkml:trace>
  <inkml:trace contextRef="#ctx0" brushRef="#br0" timeOffset="50029.28">11810 11732 231 0,'0'-7'324'16,"3"-2"14"-16,1 0-21 0,3 1-102 15,3-2-96-15,3 0-55 0,1 1-26 0,4-2-11 16,1 3-5-16,5 1-1 0,2 5 3 0,1 2 1 15,4 2 0-15,-1 3 0 0,5 4-3 16,-1 3-2-16,2 1-4 0,4 3-1 0,-4 3-2 16,0 1-4-16,0 0-1 0,-1-1-3 0,-2 1-1 15,0-1-2-15,-3-1-3 0,0 0-5 16,-3 0-9-16,0-1-12 0,-2-1-14 0,-2-3-37 15,-8-1-119-15,-2-6-90 0,-4-2-40 0,-4 0-15 16,-2-4 0-16</inkml:trace>
  <inkml:trace contextRef="#ctx0" brushRef="#br0" timeOffset="50263.28">12384 11838 101 0,'-14'4'333'0,"-2"-8"27"0,2 4 18 0,2 0-61 15,2 0-131-15,1 4-72 0,-2 2-38 0,4 1-22 16,-1 5-14-16,0 4-6 0,1 5-5 0,0 3-3 15,0 6-4-15,0 1-7 0,-2 5-2 16,3 2-7-16,-1-1-2 0,0 5-3 0,-1 3-3 16,-2 0 1-16,0 4 0 0,1 2-1 0,-3-3-5 15,3 0-7-15,1-3-13 0,-1-4-19 16,5-4-24-16,0-7-40 0,-4-4-144 0,1-5-71 15,0-11-28-15,3-2-5 0,7-10 11 0</inkml:trace>
  <inkml:trace contextRef="#ctx0" brushRef="#br0" timeOffset="55582.89">22106 1047 83 0,'0'0'153'0,"0"0"-12"16,0 0-10-16,0 0-18 0,0 2-17 0,0-2-18 15,0 1-14-15,-1-1-8 0,2 0-5 0,-1 0-4 16,3 3-5-16,-2-2 1 0,-2 1-3 0,-2 1-11 16,3 1-11-16,0 1-8 0,0-1-3 0,0 0-6 15,0 4-1-15,0 0 1 0,0-4 1 16,0 4 0-16,0-2-2 0,3 3 0 0,-2-3 0 15,0 0-2-15,0 0 1 0,1-2 1 0,-1 2 6 16,1-4 8-16,0-1 7 0,-2 2 9 16,2-3 6-16,-1 0 2 0,0-3-3 0,1 0-6 15,0-1-5-15,1 0-7 0,1-4-3 0,-2 1-2 16,1-2 0-16,1 2-1 0,-4-5 1 15,3 2 1-15,0 0 3 0,-2-1-1 0,0 0 3 16,1-2 0-16,-2 2 4 0,0 1-1 0,0 0-6 16,0 2 1-16,0 1-3 0,0 0-1 0,0 3-7 15,0 0-1-15,0 3-2 0,0-2-4 16,0 3-2-16,0 0-1 0,-3 3 1 0,0 0-4 15,1 1 4-15,-2 4 1 0,-1 0 1 0,3 2 2 16,-2 2 0-16,0 0 3 0,1-1-1 0,1 1-1 16,0-1-1-16,2 1 0 0,-2 0 0 15,0-1 0-15,1 1 0 0,1-2 0 0,0-2 0 16,1-2 0-16,-1 0 1 0,2-3 1 0,0 1 1 15,-2-2 1-15,0-1 2 0,2-1 0 16,-1-1 0-16,2-2 4 0,-1-3-3 0,1-2-2 16,1-1-3-16,-2-1 0 0,1 0 2 0,1 2-6 15,-4-2 3-15,2-3 1 0,-1 3 0 16,0-2 0-16,-1 2-1 0,0 0 0 0,0 2-1 15,-1 2 1-15,0-2-1 0,-1 3 1 0,2 0-1 16,-2 2 0-16,0 3 1 0,-1-3-3 0,1 3-1 16,-2 3 0-16,0-1-3 0,0 2 1 0,1 0 1 15,-1 3 2-15,1 1 1 0,2 1-1 16,0 2-2-16,1-1-6 0,0 2-10 0,2 1-13 15,1-1-55-15,1-4-127 0,-1-1-68 0,1-2-30 16,2-4-10-16,1 3 2 0</inkml:trace>
  <inkml:trace contextRef="#ctx0" brushRef="#br0" timeOffset="62618.51">19549 10118 153 0,'-1'-9'270'0,"0"0"7"0,1 3-38 15,0 6-53-15,0 0-57 0,0 0-53 0,-2 0-31 16,2-1-20-16,0-2-10 0,0 2-5 0,0-1 2 15,0 2-6-15,0-3-4 0,0 2-2 16,0-2 0-16,0 3-1 0,0 0-4 0,0 0 0 16,0 0 5-16,0 0 1 0,0 0 0 0,0 3 2 15,0-3-2-15,-1 0 0 0,-1 0-1 16,2 0-2-16,0-3-2 0,0 3-4 0,0 0 2 15,0 0-2-15,0 3 1 0,0-2-1 0,2 2 1 16,-1-3-1-16,1 2 0 0,-1-1-2 16,0 2-2-16,0-2-6 0,0-1-12 0,1 0-12 15,-1 2-16-15,1-1-24 0,-1 1-30 0,-1-1-43 16,-1 3-50-16,1-4-20 0,-3-2 1 0</inkml:trace>
  <inkml:trace contextRef="#ctx0" brushRef="#br0" timeOffset="63492.11">19366 9889 16 0,'-11'-2'277'16,"0"-2"21"-16,3-2 13 0,0 2-58 0,1 2-102 15,1-2-50-15,1 1-33 0,1 0-18 0,1 2-10 16,0-2-6-16,2 0-8 0,1 0-13 0,3 0-1 15,1-1-6-15,2 2 0 0,4 1-3 16,4-2-3-16,2-1 3 0,6 2-1 0,3 2 1 16,4-4-2-16,6 0 1 0,3 2 2 0,9-4-4 15,5 0 2-15,9 0 7 0,10-2 3 16,8-1 5-16,7-1 4 0,6-2 6 0,5 1-1 15,6-1-5-15,5 2-3 0,6 0-5 16,5 4-3-16,1 0-5 0,5 2 2 0,2 0-3 16,0 1-3-16,4 0-1 0,2 1 0 0,5 1 4 15,3-2 5-15,4 2 5 0,1-1 5 0,1-2 6 16,3 0 4-16,0 2 0 0,1-2-1 15,-2-2 0-15,-3 2-1 0,-6-2-1 0,-2 2-1 16,-5-1-1-16,-3-1-3 0,0 2 7 0,-4-2 6 16,-1-2 9-16,0 2 4 0,0 0 4 0,-4 3 1 15,3 0-6-15,-1-1-8 0,1 2-10 0,-1 1-7 16,-2-1-3-16,-1 2-3 0,-4 0-3 15,-2 2-1-15,-5-2-2 0,-3 1-1 0,-1-1 0 16,-4 0 1-16,-4 0 4 0,-5 2 5 0,-6 0 6 16,-6-2 6-16,-4 2 5 0,-7-2 6 15,-5 0 6-15,-6 0 2 0,-5 0 3 0,-6 0 1 16,-3 0-5-16,-6 2 1 0,-3-2-2 0,-5 0 0 15,-3 0-4-15,-5 0-6 0,-4 0 1 16,-3 0-5-16,-4 0-5 0,-3 0-2 0,-1 0-5 16,-5 0 0-16,1 1-4 0,-3 0-8 0,0 1-21 15,-4 0-33-15,-2-2-38 0,-4 0-44 0,-3 0-62 16,-7-4-65-16,-5 0-170 0,-12-3-75 0,-6-3-17 15,-13-2 14-15,-13-10 45 0</inkml:trace>
  <inkml:trace contextRef="#ctx0" brushRef="#br0" timeOffset="66112.91">19614 8302 121 0,'4'0'291'0,"-3"0"18"0,2 0-10 16,0 0-83-16,-2 0-89 0,1 0-51 0,0 0-27 15,-2 0-11-15,0 0-3 0,0 0 1 16,0 0-2-16,0 0-3 0,0 0-3 0,0 0-7 16,2 0-5-16,0 0-2 0,1 0 0 0,1 0-3 15,0-2 0-15,0 1 0 0,1 0 0 0,-1-1-1 16,7 0-9-16,-2 2 4 0,-1 0 3 0,4 0-1 15,-2 0 3-15,3 0-3 0,0 2 7 16,0 0-4-16,2-1-5 0,-2 2 0 0,2 1-1 16,2-2 1-16,1 0 2 0,3 0 1 0,0 0 2 15,1 0-1-15,1 0 1 0,-2 2-1 16,2-2 0-16,-1-1-4 0,0 3 0 0,-1-1-2 15,0 0-1-15,-5 3-2 0,4-2 1 0,-2 2 3 16,-3-2-1-16,2 2 0 0,-1 0 1 16,3 0 4-16,-2 1-3 0,3 0-1 0,0 2 4 15,0-1 0-15,1 2 1 0,2 0-2 0,-2 1-1 16,3 1-1-16,0 0 1 0,0 2-1 15,-1 0 1-15,2 1 1 0,0 1 0 0,0 1 5 16,0 2 0-16,2 0 1 0,-1-2 0 0,0 2 0 16,1 0 1-16,-2-3-4 0,1 1-1 0,-2-1-2 15,-4 1-1-15,0-1 0 0,0-1 0 0,-1 1 0 16,-2-3-1-16,-2-1 2 0,-2-1 1 15,2-1-1-15,-3 1 0 0,-1-1 1 0,-2 0 0 16,1 1-1-16,1 1 0 0,-3 0 1 0,-1-2 0 16,3 4 0-16,-3 2 2 0,-1-1 2 15,2 1 3-15,1 2 1 0,-1 3 3 0,2 0 1 16,-1 3-1-16,-2 0-2 0,-1-2-1 0,2 1-2 15,2 2 0-15,2 1-3 0,0 0-1 16,1 0-1-16,-1 2-1 0,0-2-3 0,1 3-3 16,-1-2 1-16,3 1 2 0,-3 3-2 0,2-1 1 15,0 1-1-15,-1 1 1 0,1-1-2 0,0 2-2 16,-1-1 0-16,3 1-1 0,0 0 0 0,-3 2-1 15,3-1 0-15,-2-1 2 0,2 2 0 16,-2-3-1-16,2 4 3 0,-1-3 2 0,0 2 0 16,0 0-1-16,0 1 5 0,-1-4 1 0,2 2-5 15,-1 0 3-15,2-3 2 0,-1 0 1 0,1 3 0 16,1-1-3-16,0-1 7 0,0 0-2 15,0-4-4-15,2 2 0 0,-1-1 1 0,1-3 0 16,-1 1 2-16,0 0-1 0,1-1-1 16,1 1 0-16,-1-1 0 0,2-1-1 0,-1 1 0 15,-2-1-1-15,0-1-2 0,-1-2 1 0,0 1-2 16,2-3-1-16,-2 1-2 0,0-1 1 0,0-1 2 15,0 1 1-15,-1-1-2 0,-1 3 5 16,0 1 0-16,0-1 2 0,1-2 1 0,-1-4 3 16,2 1 4-16,-2-1-2 0,1 3 1 0,-1-1 1 15,1 0 0-15,1 1-3 0,0-3-1 0,2 1 5 16,-1 1 4-16,2 2 5 0,0-3 2 15,0 1 1-15,3 2 0 0,0-3 0 0,0-1-3 16,-1 0-1-16,1-1-3 0,0-1-1 0,-1 0-2 16,-1-3-3-16,2 2-2 0,-2-4 0 0,2 1 0 15,0 0 0-15,-1-3-1 0,1-1-2 16,-1 1 0-16,1-2-5 0,-3 1 0 0,2-4-2 15,-2 0 4-15,0 1 1 0,-1-3 3 0,1 0 4 16,-2-3 2-16,3 0 0 0,0-2 1 16,2-2-1-16,-2-1-3 0,4 0-3 0,-2-2 1 15,1-1 2-15,-2-1 1 0,1-2 0 0,1-2-1 16,0 2 2-16,2-3-4 0,-4 1-1 0,2-2-7 15,0-3 1-15,0-2-1 0,-1 1-4 16,-1-4 1-16,1-1-1 0,0 1 4 0,0-3-3 16,-2-1-3-16,2-1 1 0,0-3-2 0,1-2-3 15,0-2-1-15,2 1 1 0,-1-1 1 0,1-1-3 16,0-3-3-16,1-3 1 0,1-1-4 15,-1-3-1-15,0-2-1 0,0 2 1 0,0-2 0 16,2-3-2-16,-1 0 2 0,0 1 4 0,0 0 1 16,-1 0 4-16,-1-1 4 0,1 1 5 15,0 2 2-15,-3-3 2 0,2 2 2 0,0 0 5 16,-1 1 1-16,2 1 1 0,0 0-1 0,0 0 1 15,0 0-1-15,0 0-4 0,0 0-1 16,0 0-5-16,0 0 1 0,-1-2-3 0,0 0-1 16,0 1 1-16,2-1-2 0,-1 3 2 0,-1 0-1 15,2 2 1-15,-2 2 2 0,1 0-1 0,0 2 2 16,1 1-1-16,1 1 0 0,-1 2 1 0,1 0 2 15,2 1 2-15,2 1 5 0,1 3 5 16,3-1 4-16,-1 2 1 0,5 0 4 0,-2 1 3 16,2-1-1-16,0 4-2 0,-1-1-1 0,-1 3-1 15,0-1-2-15,-3 3-6 0,-1 0-4 16,-2 3-3-16,1-1-2 0,-1 1-5 0,-3 2-1 15,0 1-2-15,-1-1 1 0,1 2 0 0,0 2 1 16,-2-1 3-16,1 3 1 0,0-1-1 16,0-1-1-16,2 2 0 0,1-4 0 0,-2 2 0 15,2-1-1-15,1 3 2 0,-3-1 2 0,1 1-5 16,1 0 4-16,-1 1 4 0,1 0 0 15,1-1 3-15,-1 3 5 0,-2 0 8 0,2-2-3 16,-1 2 0-16,0 1 2 0,-2 0-2 0,0 0-1 16,-2 2-2-16,-1-1-4 0,-2 2-4 0,-2 2-4 15,0 3-1-15,-2-2-5 0,-3 2-2 0,2 0-3 16,-1 2 1-16,-4 2-4 0,3 0 2 15,-2 2 4-15,0-2 1 0,-1 3 1 0,1 2 1 16,-3-1 4-16,1 0-5 0,0 1 2 0,-2-1 0 16,1 1-1-16,-2-2-1 0,1-1-2 15,-3 2-1-15,0 2 0 0,-1-1-1 0,1-1 0 16,-3 2-1-16,1-2 4 0,-2 0 2 0,0 2-3 15,2 2-12-15,-3-3-30 0,1 3-51 16,-2 0-73-16,-3 2-80 0,-2 4-89 0,-2 0-87 16,-5 14-88-16,-5-6-113 0,-4-8-19 0,-1-8 32 15,-3-18 66-15,-2-4 85 0</inkml:trace>
  <inkml:trace contextRef="#ctx0" brushRef="#br0" timeOffset="69966.12">19619 8312 215 0,'0'0'263'0,"2"0"-7"0,-1 0-28 15,1-2-39-15,-1 2-44 0,-1-2-43 16,0 2-33-16,0 0-22 0,0-2-12 0,0 2-6 16,0 0-2-16,0-2-4 0,0 0-1 0,0 0-3 15,0 1 0-15,0 1-2 0,0 0-1 16,0-1-2-16,1-1-2 0,1 0-2 0,0 1-2 15,0-3-3-15,1 1 0 0,0 0-1 0,0-1 1 16,-1 2 1-16,3-2 2 0,-2 1 0 16,1 0 1-16,-1-1 0 0,2 4-1 0,2-4 0 15,-2 0-3-15,2 2-1 0,1-2 1 0,1 2-2 16,0 0 0-16,-2 1-1 0,1-1 2 0,3 1-1 15,-1 1 0-15,1 0 0 0,2 0 0 16,-1 0 1-16,3 0 0 0,0 1 0 0,0 1 2 16,0-1 2-16,2 1 2 0,-3 0-1 0,2 0 3 15,-3 0 1-15,1-1-1 0,-1 0-2 0,2 1-2 16,-1 0 3-16,0 0 2 0,0-2 2 15,-1 0 1-15,0 0 1 0,-1 0 1 0,1 0-3 16,0 0-2-16,-3 0-1 0,2 0-1 0,-1 0 0 16,-2 2-2-16,1-2-2 0,0 4 2 15,-2-4-4-15,4 2 1 0,-3-1 1 0,1 2-1 16,0 1 0-16,-1 2-1 0,2-2-2 0,0 2 1 15,2-1 0-15,-1-1 0 0,1 2 3 16,-1-2 1-16,3 2 2 0,-3 0 2 0,5 2 1 16,-2-2 0-16,0 0 1 0,0 1-1 0,1-1-4 15,-4 0 0-15,4 1-2 0,-3 0-2 0,1 0 0 16,-1-1 1-16,-1 2-1 0,1-2 0 15,-1 0 3-15,0 2 0 0,1-4 1 0,-2 2 3 16,1-2 2-16,-1 2 0 0,-2-3-2 0,1 1 6 16,0 0-4-16,-1 1 1 0,2 0-2 0,-3-1-2 15,1 0 0-15,-1 2-6 0,1-2-5 0,-1-1 8 16,1 1-1-16,-3 1 1 0,2 0-2 15,0 0 1-15,0 2 0 0,0-1-6 0,2 0 2 16,-3 4 2-16,1-4 1 0,3 2 4 0,-1 1 5 16,-2-1 0-16,3 2 0 0,-3 0-3 15,-1 0-2-15,3 0-2 0,1 0-1 0,-2-1-2 16,2 2-2-16,1-1 1 0,-3 2 1 0,2 0 2 15,0 4-1-15,0-2 2 0,0-1 0 16,2-1 1-16,-1 2 2 0,2-1-1 0,-4 1-1 16,3 0 1-16,1-3 0 0,-2 3 0 0,-1-3-2 15,-1 2 0-15,-1-3 1 0,0 2-2 0,-1-1 0 16,0 3-1-16,5 0 0 0,1-1 2 15,-5 0-1-15,3 0 2 0,-1-3 0 0,0 0 1 16,0 2 2-16,-3-1 1 0,2 3 0 0,0 0-1 16,0 1 0-16,-1-1 1 0,1 2-2 0,0-1-1 15,-2-1 0-15,1 2 0 0,1-2 1 16,-1 3-2-16,-1 1 1 0,1-2 2 0,0-1-3 15,1 2 0-15,-1 0-1 0,2 0-1 0,-2 1 0 16,0-2-2-16,2-1-1 0,-4 2-1 16,2 0 0-16,0-2 0 0,-1 1 1 0,0-2-1 15,1 3 2-15,-2 1 0 0,0-2-2 0,-1 0 3 16,2 0 0-16,-1 1 0 0,1 0 2 0,-1 1 0 15,-1 1 1-15,2-1 0 0,-1 0 1 16,0-1 2-16,-1-1-3 0,1 2 0 0,1-2 1 16,-2 1-3-16,1-1-1 0,-1 1-3 0,1-1 2 15,1 2 1-15,-1-2 0 0,-2 1 0 16,1-1 2-16,1 1 1 0,0-3-2 0,0 2-1 15,-1-1 0-15,1 1-3 0,0 2 1 0,-3-2-2 16,4 3 2-16,-2-2 0 0,2 2 2 0,-1 0 2 16,0-2-1-16,0 2 2 0,-1 0-6 15,2-3 5-15,-2 1-2 0,1-1 2 0,0 1-1 16,0-2 2-16,2 0 3 0,-1 3-4 0,0-5 1 15,1 5-2-15,-2-4 1 0,-1 2-1 16,0-1 1-16,3-1 0 0,-3 2 1 0,1-1-1 16,0-1 0-16,1-1-5 0,-1 3 2 0,-1-3 0 15,-2 0 2-15,3 3 1 0,-1-1 1 0,2-1 7 16,-1 2 0-16,0-2 3 0,-1 1 0 0,1 2 1 15,1-1-4-15,0 2 0 0,1-2-2 16,-1-1-1-16,0 0-2 0,0 0-2 0,0 0 2 16,2 0 1-16,-3 2-2 0,1-1-3 0,-1-3 1 15,5 3-2-15,-3-4 1 0,1 1-1 16,0 0 5-16,-1 0 3 0,2-1 2 0,-2-1 3 15,2 3 4-15,0-2 3 0,1 0 2 0,-1 1 2 16,0-1 0-16,2-2 2 0,-3 4 2 16,4-4 0-16,0 2 0 0,0-1 0 0,1 1 0 15,2 0-1-15,-3-2-5 0,0 0 0 0,-2 1-4 16,4 1 0-16,-4 1-3 0,0 1 1 0,1-3 2 15,-1 0-2-15,-1-2-3 0,1 1-3 16,-2 0-1-16,0 0 0 0,0 2-3 0,0-2-2 16,1-1 0-16,-2 1-1 0,0-1-2 0,0 0 1 15,2 1-3-15,-3 0 2 0,3 0 1 0,0-1 6 16,0 1-1-16,0 1 2 0,1 1 2 15,0 0 2-15,1-2-1 0,-1 4-3 0,0-5 0 16,1 1-8-16,-2 0 1 0,2 0 0 0,-2-2 0 16,1 0 0-16,-1 1 1 0,0-3 7 15,0 1-2-15,0-1 0 0,0-3-2 0,0 3 3 16,0-2-1-16,-1 0 0 0,-2 2-3 0,4-3-3 15,-1 0 1-15,1 1 1 0,-1-1 1 16,-1 0-2-16,2-2 4 0,-1 1 2 0,-1 1-5 16,2-2-5-16,-1 2-5 0,0 0 4 0,0-1-1 15,2 2-1-15,-2-4 4 0,0 4 1 0,0-4 1 16,1 2-6-16,0-2 3 0,0 0 1 0,1 0-5 15,-1 0 2-15,2 0 4 0,-4-2 3 16,4 2-1-16,-2-4-4 0,0 4 7 0,3-2-6 16,-3-2 2-16,1 1-2 0,-1 0 14 0,2-3-7 15,-1 2-5-15,-1-2 2 0,0 2-3 0,-2-2 1 16,2 3-12-16,1-3 8 0,0-2 0 15,0 2 0-15,-1 0 5 0,0-1-2 0,1 1 15 16,0 0-11-16,0-4-4 0,-3 2-2 16,3 0-3-16,2-2-1 0,-2 0-19 0,2-3 13 15,-2 3 5-15,1-2 4 0,0 0-1 0,0 2-2 16,0-1 2-16,-1 1-3 0,0 1 1 15,-1-1 1-15,2 0 15 0,-4 0-6 0,2-2-4 16,1 0-3-16,0 1-3 0,0-1-3 0,-1 0-15 16,1 0 10-16,0-2 3 0,-1 1 2 0,3-3-1 15,0 0 2-15,0-1 1 0,0 1 0 0,1-1-3 16,1 1 2-16,-1-2 2 0,0 2-3 15,0-1-3-15,-1 1-3 0,2-1 13 0,0-1-10 16,-2 0 0-16,1-1 3 0,-2-1 0 0,1 0 2 16,1-1-10-16,-1-1 8 0,1 0 1 0,-3 1-4 15,1-1 1-15,0-1-2 0,-1-1 1 16,0 1 1-16,-2 0-2 0,0-1 2 0,-1 0 4 15,1 1-1-15,-2 0-3 0,1 1-2 16,1-2-2-16,-2 0 2 0,1 1 2 0,0 0 1 16,0-3 2-16,-1 1-5 0,2 1 1 0,1-4-1 15,-1 2-2-15,0-3 1 0,0 2 3 0,0-2 8 16,1 3 1-16,-2-1 5 0,1 1-2 0,2 3 1 15,-1-3-1-15,1 1-1 0,1-2 0 16,-1 1-1-16,2 2-3 0,-2-1 1 0,0 3-1 16,1 0 1-16,0 3-1 0,1-3 2 0,-1 1 1 15,2-1 1-15,-2-1-1 0,-1 3-3 0,3-5-1 16,-1 3-2-16,0-4 3 0,0 1-1 15,2-2 2-15,-1-1 0 0,2 1-1 0,-2-4 2 16,-1 5 0-16,0-3-1 0,1 3-1 0,-4-1 2 16,5 1-3-16,-2 1-1 0,1-1-1 15,-1 1-2-15,2 2 2 0,0 1 0 0,0 0-2 16,2 2-2-16,2 0 2 0,0 3 2 0,1-4 0 15,0 1 0-15,2 1 4 0,-1-4 4 16,-1 3-1-16,0-2 0 0,0 2-4 0,1-2 0 16,-3-1-1-16,1-2 1 0,0-1-1 0,-2 1-2 15,2 1 1-15,-1 0-12 0,-3 0 11 0,2 3-2 16,-2 0 0-16,2 1 2 0,-2 1 2 15,2 3 10-15,1-2-12 0,-2 2-2 0,4-1 0 16,0 1 0-16,1-1-2 0,2 1-1 0,2-3 5 16,1 0 0-16,-1 2 0 0,3-2 0 0,0-1 2 15,1 0 1-15,2 0 15 0,-2-1-6 16,1-1-5-16,-1-1-1 0,1 4-4 0,-1-1 0 15,-1 0-14-15,1 2 7 0,0-1 3 0,-2 1 1 16,0 1 1-16,-1 0 1 0,0 0 1 16,3 3-1-16,-4-1 3 0,1-1 2 0,0 2-2 15,2-1 0-15,0-1 1 0,-2 2 8 0,1-1-1 16,0-1-1-16,2 2 1 0,1-1 4 0,1 3 0 15,2-5-7-15,0 4 3 0,0 0 2 16,-2 1 6-16,0-2-5 0,-1 4 1 0,-1-1-2 16,-3 1 0-16,-2 2-4 0,0-1-6 0,-2 2 4 15,0 1-3-15,-2 0 5 0,2 0-3 0,-3 2 4 16,2-2 4-16,0 3-3 0,-2 0-1 15,1-2 0-15,1 3 0 0,1-2-3 0,0-2 0 16,2 2 3-16,1-2 0 0,0 1 2 0,0 1-3 16,-3-2 21-16,-4 3-13 0,0-1-7 15,0 3-4-15,-2-1-5 0,-2-2 1 0,1 4-19 16,1 0 8-16,-2 4 4 0,0-2 4 0,-1 3 2 15,-2-2-1-15,-1 0 0 0,3 1 1 16,-6-1 0-16,4 0 2 0,-4 1-4 0,1 1-12 16,-2 0-10-16,0 3-24 0,-2-1-37 0,-2 2-69 15,-5 1-87-15,-4 1-88 0,-6 3-82 0,-4 2-75 16,-12-3-28-16,-4-1-132 0,-4-2-12 15,-3-5 42-15,2 0 66 0,-1-1 81 0</inkml:trace>
  <inkml:trace contextRef="#ctx0" brushRef="#br0" timeOffset="71323.32">21177 9459 193 0,'0'-4'309'15,"1"0"15"-15,1-2-32 0,-2 0-66 0,1 1-89 16,-1-1-55-16,0 0-30 0,3-2-15 0,-2 2-3 15,-1-2-2-15,1 1-1 0,1 1-2 16,-1-2 0-16,0 2-1 0,1-2-3 0,0 2-2 16,-2 0-1-16,2-2-3 0,0 2 1 0,0 1 0 15,-1-1 1-15,0 2 5 0,2 2 4 0,-3-2 5 16,2 0 4-16,0 2 6 0,-1 0 0 0,1 1-3 15,-2 0-4-15,0 1-5 0,0 0-9 16,0 0-5-16,0 0-9 0,0 0-2 0,1 0-5 16,-1 0-3-16,0 0 0 0,0 1-4 0,0 0 5 15,1 1-2-15,1 0-1 0,0 2 2 16,0 0 0-16,0-1 1 0,1 4-5 0,0 2 4 15,1 1 1-15,-2 2 0 0,3 8 2 0,-1 1 3 16,1 7 1-16,-3 3 2 0,0 5 5 16,0 4 0-16,0 4 0 0,-1 1 2 0,-1 10 1 15,-1 3 1-15,-1 5 1 0,-2 4 2 0,2 0 0 16,-1 1 0-16,0-1-1 0,3-1-5 15,-3-2-1-15,2-4-4 0,0-5-5 0,-2-2-19 16,2-6-31-16,1-6-48 0,-5-3-103 0,5-7-153 16,0-10-77-16,4-9-26 0,6-12 6 0,-1-10 35 15</inkml:trace>
  <inkml:trace contextRef="#ctx0" brushRef="#br0" timeOffset="72696.12">22683 9673 128 0,'2'-2'290'0,"0"-2"21"0,-1 2-30 15,0 2-64-15,-1 0-73 0,2 0-57 16,0 0-35-16,0-2-18 0,-1 2-9 0,1-2-4 16,-2 2-2-16,0 0-1 0,0 0 1 0,0 0-1 15,0 0 2-15,0 0 2 0,1 0 2 0,-1 0 1 16,0-1-3-16,0-2 1 0,0 1-1 0,0 1 1 15,0 0 0-15,0-3 0 0,0 4 5 16,-1 0 0-16,1 0 1 0,0 0-2 0,0-1-3 16,0 1-1-16,0 0-4 0,-2 0-6 0,1 0-7 15,1 1-1-15,0 1-2 0,0 1 1 16,0 4-2-16,0 3 4 0,1 6 2 0,1 3 3 15,-1 7 3-15,0 7 2 0,3 8 7 0,-3 6 8 16,2 8 9-16,0 6 11 0,1 5-2 16,-2 7-2-16,2 2-5 0,0 3-7 0,0 2-7 15,1 3-12-15,-2 2-1 0,1 2-2 0,3 0-6 16,-2-1-13-16,1-1-29 0,-1-3-42 15,-4-6-94-15,-1-9-159 0,-1-12-79 0,-7-12-35 16,2-11 4-16,-3-13 26 0</inkml:trace>
  <inkml:trace contextRef="#ctx0" brushRef="#br0" timeOffset="74068.92">24122 9516 212 0,'3'-2'295'0,"0"0"0"16,-2 0-31-16,3 1-63 0,-3 0-81 16,0-1-49-16,1 0-26 0,-1 0-9 0,0 2-11 15,-1 0-4-15,0 0-2 0,0 0-3 0,0 2-1 16,2-2-4-16,-2 2 3 0,0 0 11 0,2 0-4 15,-2 4 8-15,2 2 11 0,-1 2 10 16,0 1 0-16,2 5-5 0,0 2 9 0,-1 5-3 16,1 3-5-16,1 1-4 0,-2 5 7 0,1 3-4 15,0 4-3-15,-2 2-4 0,2 2-1 0,0 1-2 16,-3-1-9-16,2 2 1 0,0-4 0 0,-1 4-4 15,0-2-1-15,2 0-5 0,-2-2-3 16,2 1-3-16,1-5-2 0,0-3-8 0,1-5-20 16,2-2-33-16,4-5-47 0,-2-3-146 0,1-4-121 15,2-12-59-15,2-5-16 0,8-14 13 16,2-7 36-16</inkml:trace>
  <inkml:trace contextRef="#ctx0" brushRef="#br0" timeOffset="74895.73">26865 7747 9 0,'2'-3'284'15,"-1"0"25"-15,1-3 7 0,0 2-50 0,-1-2-87 16,0 3-70-16,2-4-38 0,-3 4-21 0,1-1-9 16,-1 2-6-16,0 0-3 0,0 0-6 0,0 0-5 15,0 1-8-15,2 1-4 0,-2 1-2 0,0 3 3 16,0 2 5-16,0 6 7 0,0 1 6 0,0 6 7 15,-2 6 4-15,1 6 4 0,-6 8 3 16,0 6 2-16,-2 6 0 0,0 10 1 0,-3 6-4 16,0 7-6-16,-2 8-6 0,0 7-8 0,-4 7-4 15,-1 4-8-15,2 4-4 0,0 0-3 16,-3 2-4-16,3 0-10 0,0 1-17 0,0-4-34 15,4-3-47-15,-3-9-171 0,3-4-88 0,-2-7-42 16,-1-9-9-16,-1-6 20 0</inkml:trace>
  <inkml:trace contextRef="#ctx0" brushRef="#br0" timeOffset="76502.53">19685 7667 15 0,'1'0'272'16,"-1"-4"28"-16,0 2 5 0,0-2-60 0,0 1-73 16,0 0-62-16,1-1-43 0,2 1-24 0,1 0-18 15,2-3-8-15,0 2-8 0,0-2-4 0,3 3-1 16,2-4-1-16,-3 2 2 0,3-1 2 15,1 0 1-15,0-2 4 0,1 2-1 0,2-1 2 16,1 0 0-16,1 0-1 0,4 1-1 0,1 2 0 16,2 0 1-16,3 0 0 0,3 3 0 15,2 1 1-15,1 0 0 0,3 1 0 0,5 1-2 16,1 0-1-16,4 0 0 0,4 1 1 0,5-2-2 15,3 1 3-15,4 0 0 0,5-1-2 16,6 2 4-16,1-3-1 0,5 0 0 0,2 0-3 16,2 0 4-16,0 0 0 0,1-4-6 0,1 0-3 15,-2 0-1-15,-2-2 0 0,1 0-2 0,-5 2-2 16,-1 1-2-16,-5-1 2 0,0-2 2 15,-6-1-1-15,-1 2 4 0,-5 3 3 0,-4 2 4 16,-3 0 5-16,-3 0 1 0,-6 4 5 0,0-1 4 16,-4 0 4-16,-2 1 5 0,-2-1 5 0,-1 0 5 15,1-2 0-15,0 1-1 0,0-2-1 16,2 0 0-16,2 0-4 0,1-2-4 0,4 1-3 15,-2-2-5-15,3 2-5 0,-1-1-6 0,0 2-5 16,1-4-5-16,-2 4-1 0,-1-3-2 16,-2 2-1-16,-1 1-1 0,-3-2-1 0,-1 2 0 15,-3-2-1-15,-2 2 0 0,-5-2 1 0,-2 2 2 16,-4-2 3-16,-4 0 7 0,-2 2 6 15,-2 0 13-15,-5 0 11 0,-2 0 8 0,-1 2 12 16,-1-2 2-16,-2 2 0 0,-2-2-8 0,-1 2-9 16,-1 0-8-16,-2 0-16 0,-5-1-7 0,1 2-8 15,-1-3-4-15,0 4-5 0,-2-1 0 0,1 0 2 16,0 0-2-16,1 0 0 0,2 1-2 15,-1-1-1-15,-1 0-9 0,4 0-8 0,1 1-10 16,-2-1-13-16,3 0-15 0,1 0-16 0,-2 0-14 16,2 1-20-16,-5 2-24 0,2-2-29 15,-1 2-51-15,-1-6-139 0,-3-4-61 0,0-1-18 16,-1-2 12-16,1 0 29 0</inkml:trace>
  <inkml:trace contextRef="#ctx0" brushRef="#br0" timeOffset="76892.53">22738 7267 80 0,'7'3'302'16,"-2"0"21"-16,1-3 11 0,-1 1-74 0,2 2-108 16,5-3-62-16,-3 2-32 0,3-1-9 0,1 3-13 15,1-1-3-15,4 2-6 0,1 2-3 0,-2 2-3 16,6-2-7-16,-2 6 2 0,3-2-2 15,1 3 1-15,3 2 1 0,-3 1 0 0,4 1-3 16,-3 2 0-16,-2 0 2 0,0 3-1 0,-2-3 1 16,-2 1-2-16,-1 2 2 0,-1-3-1 15,-4-1 1-15,-1 1 3 0,-4-2 6 0,-3 2 7 16,-2-4 9-16,-3 1 14 0,-2-1 8 0,-3 1 8 15,-4 1 0-15,-4 2-2 0,-4 1-8 16,-2-1-11-16,-3 1-15 0,-3 0-11 0,-1 2-6 16,-5-2-5-16,-1 0-8 0,-2 1-14 0,-2 1-25 15,-1 1-45-15,-6-4-91 0,-1-3-164 0,-2-5-85 16,0-8-34-16,2-6 0 0,2-8 32 15</inkml:trace>
  <inkml:trace contextRef="#ctx0" brushRef="#br0" timeOffset="77750.53">19863 7260 195 0,'4'0'313'0,"-2"0"20"0,1 0-20 16,0 0-88-16,-2 0-80 0,0 0-52 15,1 0-30-15,-2 0-17 0,0 0-9 0,0 3-8 16,0-3-7-16,-2 4-5 0,1-2 0 16,-2 2 4-16,-1 2 5 0,0 2 7 0,-2 4 8 15,-3 3 9-15,-1 3 5 0,-1 3 1 0,-3 3-4 16,-1-2-2-16,-2 3-1 0,0 2-4 0,-1 1-1 15,0 1-2-15,-4-2-2 0,1 1-2 16,3-4-2-16,-2 1-3 0,1 1-5 0,2-3-5 16,1-1-3-16,3-3-3 0,-1 1-5 0,5-4-3 15,1-1-5-15,3-1-1 0,1-4-1 0,2 0-1 16,2-1-1-16,2-1 1 0,2-2 3 0,2-1-2 15,5-2 1-15,3-3 1 0,4-3-1 16,4 0-3-16,4-1 0 0,3-4-3 0,3 2-4 16,2-1-8-16,5 3-13 0,-3 1-15 0,4 3-30 15,0 4-31-15,0 5-37 0,-5 0-70 16,-3 1-128-16,-1 2-58 0,-3-2-12 0,2 0 12 15,0 0 29-15</inkml:trace>
  <inkml:trace contextRef="#ctx0" brushRef="#br0" timeOffset="84708.14">20951 7067 74 0,'0'0'258'0,"0"0"18"0,0 0-25 15,0-4-39-15,-1 0-46 0,0-2-46 16,1 2-48-16,0-2-28 0,0-2-13 0,0 1-5 16,0-3-3-16,0 0-1 0,1 1-1 0,0-3 2 15,3 2 0-15,-1-4 0 0,-1 4 3 16,1-2 3-16,0 0 5 0,-1 1 1 0,1 1 1 15,-1 1 1-15,-1 0 2 0,0 2 1 0,0 1-1 16,2-1 0-16,-3 4-2 0,0-1-2 16,0 1-8-16,0 2-7 0,0-1-8 0,1 4-4 15,1 2-4-15,-1 3 1 0,3 3-1 0,-1 4 0 16,1 4 1-16,-2-1-1 0,5 5-5 0,-4 4 1 15,1 3 0-15,-1 3 0 0,2-1 0 16,0 2 0-16,-1 3 2 0,0 0-2 0,0 2 0 16,0 1-9-16,0-1 2 0,-1-2-2 0,-1-1-6 15,2-1-4-15,-1-3-15 0,-1-2-9 0,1-3-22 16,0-2-17-16,-1-4-44 0,-2-3-135 15,0-5-61-15,0-6-23 0,0-6-2 0,4-4 10 16</inkml:trace>
  <inkml:trace contextRef="#ctx0" brushRef="#br0" timeOffset="85004.54">21347 7128 20 0,'0'-4'305'0,"-1"-2"27"0,0 3 15 0,-2 0-53 16,3-1-103-16,-3 4-78 0,0-2-47 0,-1 0-24 15,-3 2-11-15,-1 4-9 0,-3 0-3 16,3 6 0-16,-4-1 0 0,0 3 2 0,-2 0 2 16,-3 3 5-16,0 2 1 0,0 2 0 0,-3 0 0 15,-1 3-3-15,-2 1-4 0,-1 3-2 0,0 0-5 16,-2 3-5-16,-2-1-3 0,0 1 0 0,-1 2-1 15,2-1-1-15,0-1-2 0,1-3 1 16,5 1 1-16,2-1-5 0,-1-4-7 0,4 1-8 16,4-6-16-16,3-1-18 0,2-1-20 0,5-2-28 15,-1-6-95-15,3-7-100 0,4-3-43 16,4-5-11-16,5-4 4 0,7-4 21 0</inkml:trace>
  <inkml:trace contextRef="#ctx0" brushRef="#br0" timeOffset="85410.15">21274 7299 242 0,'5'0'311'0,"1"0"15"0,-1 0-23 0,0 0-123 15,2 0-78-15,0 0-47 0,1 0-23 0,0-1-14 16,2 1-4-16,1-2-3 0,0 2-2 0,0 0 1 15,0 0-2-15,2 0 0 0,-2 0-2 16,-1 2-1-16,2-1 0 0,-1 2-1 0,-4 3 1 16,3 0 2-16,-3 2 0 0,0-1 3 0,-2 2 3 15,-1 2 1-15,0 3 1 0,-4 2 2 0,-2 5 1 16,-3 3-1-16,-1 1 0 0,0 0 1 15,-2 0 2-15,-2-2-2 0,0-1-3 0,-3 1 4 16,3-6-3-16,-1-1-1 0,2-1 1 0,-2-1 3 16,3-4 2-16,1-2 2 0,2-1 4 15,1-2 1-15,0-1 1 0,3 0 2 0,1-4 2 16,0 0-3-16,0 0-3 0,1 0-1 0,3-4-6 15,3 0-6-15,-1-2-3 0,5-3-6 16,2 0-3-16,1-1-4 0,4 0-2 0,0 1 1 16,3-1-3-16,0 0-1 0,0 1 4 0,3-1-2 15,-2-2-6-15,1 2-17 0,-1 0-26 0,0 0-39 16,-3 0-163-16,-2-6-89 0,1-4-43 0,-5-5-7 15,4-7 11-15</inkml:trace>
  <inkml:trace contextRef="#ctx0" brushRef="#br0" timeOffset="86923.35">18963 841 270 0,'7'-8'306'16,"-2"0"13"-16,-1 0-62 0,-3 0-80 0,1 1-73 15,-2-3-42-15,0 3-23 0,-2 2-11 16,1 0-9-16,-2 2-4 0,-2 1-5 0,-3 4-3 16,-3 1-3-16,-1 4-3 0,-1 3 0 0,-2 2-1 15,1-1 1-15,0 3-1 0,0 0 0 16,1 2 0-16,2-1 0 0,2-1 3 0,2 0 1 15,1-1 0-15,1 1 1 0,3-3 1 0,0-2 1 16,1-1 0-16,1-1 2 0,1-2-1 16,1-2-1-16,-2 0 1 0,2-2-1 0,1 2 1 15,0-2-1-15,2-1 0 0,0 0 1 0,1-1 0 16,3-3-1-16,-1-1-2 0,5 0 2 0,-2 0-4 15,-2 1-8-15,3 1-7 0,-1-1-15 16,-2 2-34-16,-2-2-146 0,-3 1-74 0,0 2-37 16,-2-1-14-16,2 2 0 0</inkml:trace>
  <inkml:trace contextRef="#ctx0" brushRef="#br0" timeOffset="88108.95">19638 8257 258 0,'0'4'298'0,"1"-2"0"0,-1 2-46 0,2-4-63 16,-2 2-67-16,0-2-39 0,0 0-23 15,0 0-13-15,0 0-5 0,0 0-7 0,0 0-8 16,2 0-7-16,0 0-8 0,-2 0-4 0,0 0-4 15,0 0-4-15,0 0 0 0,-2 0-2 16,2 0-6-16,0 0-7 0,0 0-8 0,2 1-13 16,-1-1-41-16,-4 0-136 0,1-3-68 0,-1-3-30 15,2-2-13-15,5-7 1 0</inkml:trace>
  <inkml:trace contextRef="#ctx0" brushRef="#br0" timeOffset="89481.75">21810 3039 219 0,'2'8'291'16,"1"-2"10"-16,0 0-30 0,-2-2-113 15,-1-1-66-15,4 0-42 0,-3 1-16 0,0-3-9 16,1 0-3-16,-1 2-3 0,-1-2-6 0,2 0 4 16,-1 1-7-16,1 0-2 0,-1 2-5 0,0-2 0 15,1 2 0-15,1-2-3 0,0 4-1 0,0-4 2 16,-2 3 4-16,0 0-3 0,3 0-3 15,-1 1-11-15,-1 2-6 0,2-4-31 0,-1 0-92 16,0-4-91-16,-1-1-45 0,-2 1-18 0,3-1-6 16</inkml:trace>
  <inkml:trace contextRef="#ctx0" brushRef="#br0" timeOffset="89653.35">21847 3185 26 0,'0'7'274'0,"1"-3"22"15,1 2 4-15,0-4-69 0,-1 2-93 0,1-3-63 16,0 2-35-16,-2-3-20 0,2 2-9 0,0 2-4 15,1-1-5-15,0 0-5 0,-3 0-6 16,2 0-21-16,0 1-47 0,-1-1-73 0,-1 0-76 16,0-3-38-16,0 0-17 0,-3-1 10 0</inkml:trace>
  <inkml:trace contextRef="#ctx0" brushRef="#br0" timeOffset="89887.35">21860 3188 233 0,'1'-6'303'16,"2"2"15"-16,0-4-39 0,-1 4-88 0,0-2-75 15,-2 3-44-15,0 3-25 0,0-4-16 16,0 2-10-16,0 2-11 0,1 0-4 0,2 0-3 15,0 2-2-15,-1 2-3 0,2-4 2 0,-1 2 1 16,-1 2 0-16,0-1 0 0,0 0 1 16,0 1 1-16,-1-2-2 0,0 1 0 0,1-2-1 15,-2-1-2-15,0 0 0 0,0 0 2 0,0 0 2 16,1 0 0-16,-1 0 0 0,0 0 2 0,1-1-1 15,2-2-1-15,-3 2-4 0,0 0-7 16,0-2-12-16,1 2-19 0,-1-1-68 0,2-2-117 16,-2-2-56-16,0 0-25 0,0 6-6 0,0 0 9 15</inkml:trace>
  <inkml:trace contextRef="#ctx0" brushRef="#br0" timeOffset="90433.35">22680 9083 209 0,'-6'29'298'0,"-1"-2"15"0,3-3-34 0,0 0-93 15,0-2-82-15,1-3-47 0,1 2-24 16,0-3-14-16,2-1-7 0,0-2 1 0,2 0-6 16,0-1-5-16,-1-1 1 0,1 0-1 0,-2 0-1 15,0 0-6-15,2 0 3 0,-2-2 1 16,0 3 0-16,0 0 0 0,0-2 1 0,-2 1 0 15,2 3-1-15,0-2-6 0,0 1-11 0,0 1-42 16,-2-2-106-16,-1-2-78 0,-4-1-41 16,1 3-16-16,0 0-1 0</inkml:trace>
  <inkml:trace contextRef="#ctx0" brushRef="#br0" timeOffset="91369.36">22724 9404 152 0,'7'-11'293'0,"-1"-3"17"0,2 0-32 15,-3 2-67-15,1 0-77 0,-1-1-57 0,-1 3-27 16,-1 0-14-16,1-1-6 0,-2 3-4 0,1 2-2 16,-2 0-2-16,3 2-5 0,-4 0-4 15,2 0-4-15,-1 2-2 0,-1 2-5 0,0 0-2 16,0 0 4-16,0 4 4 0,0 2 4 0,0 0 4 15,0 2 6-15,-1 2 2 0,-1 2 2 16,-2 3 1-16,-1 2-3 0,3 3-2 0,-1 2-1 16,0 1 0-16,2 3-2 0,-2 1-1 0,2 3 1 15,0 3-2-15,0 2 1 0,1 4-2 0,0 0-2 16,1 3-3-16,0 3-3 0,0-2 3 0,2 4-1 15,-3 1 3-15,0 0 0 0,0-1 4 16,0 2 3-16,1 2-2 0,-1 0 0 0,2-3-3 16,-2-2-1-16,0-1-1 0,0-1-2 0,1-1-2 15,-1-4-1-15,3-1 0 0,-1-2 0 16,2 0-3-16,-3-5 1 0,1-1-2 0,0-5-3 15,1 1-7-15,0-3-10 0,-1-1-15 0,0-3-20 16,-2-3-23-16,0-2-40 0,-4-1-144 16,-2-4-80-16,-4-3-34 0,-1-3-8 0,2-3 10 15</inkml:trace>
  <inkml:trace contextRef="#ctx0" brushRef="#br0" timeOffset="92695.36">21803 6843 35 0,'-3'-5'285'16,"3"-2"25"-16,3 0 7 0,-3 1-64 0,1 2-86 15,1-2-64-15,-1 3-37 0,-1 0-19 16,4 1-10-16,-2 1-3 0,3 1-1 0,2 1-3 16,2 3 0-16,0 0 0 0,3 3 0 0,0 2 0 15,4 1-8-15,-2 1 6 0,3 4 3 16,0 2 0-16,1 0-2 0,0 1-6 0,-1 2 4 15,0 1-9-15,2 0-4 0,-1 1-4 0,-2 0-3 16,2-1 0-16,-4 0-2 0,2 2-1 0,-3-2-5 16,-1-1-1-16,0-1-6 0,-2-2-14 15,-4 0-16-15,1-2-20 0,-2-1-30 0,-5-2-94 16,-3-5-109-16,-1-1-47 0,-3-3-15 0,4-3 3 15,-1-2 21-15</inkml:trace>
  <inkml:trace contextRef="#ctx0" brushRef="#br0" timeOffset="92898.16">22109 6905 50 0,'-3'-9'318'0,"0"-3"31"16,0 2 19-16,1 3-45 0,-1-1-113 0,-2 2-75 16,1 6-45-16,-3 0-28 0,-3 7-18 0,-5 3-13 15,-2 6-12-15,-4 2-7 0,-1 3 0 16,-4 5-3-16,2 2-2 0,-5 5-3 0,1 2 0 15,-2 4 0-15,0 0-1 0,1 3-2 0,1 3-2 16,1-2-14-16,3 2-25 0,4 0-33 0,-3 0-149 16,5-4-94-16,3-9-45 0,2-5-14 15,9-11 10-15</inkml:trace>
  <inkml:trace contextRef="#ctx0" brushRef="#br0" timeOffset="100557.77">15176 9942 205 0,'-3'-20'320'0,"-4"-2"21"0,0 5 15 16,-1-1-133-16,0 4-78 0,0 1-40 15,-1 1-19-15,1 2-13 0,0 3-9 0,0 0-8 16,2 2-10-16,0 2-12 0,2 2-12 0,0 1-8 16,1 3-6-16,1 3-8 0,-2 4-2 15,3 2-2-15,1 3 0 0,1 3-1 0,3 5 1 16,1 5 2-16,2-1 2 0,2 3 1 0,5 2 1 15,0-1 2-15,5 4 0 0,-1-1 0 0,4 1 1 16,-1 0-1-16,3-2 1 0,-1 1 0 0,1-3-2 16,-1 1-1-16,-3-3 2 0,-1-3-2 15,-3-1-1-15,-2-3 0 0,-3-3 0 0,-2-2 3 16,-3-1 4-16,-3-3 8 0,-5 0 6 0,-3-1 0 15,-6 3 4-15,-1-1 1 0,-6 3-4 0,-3 0-3 16,-4 0-4-16,-2 1 0 0,0-2-1 16,-1-1 0-16,-1-1 0 0,3-4-2 0,2-4-1 15,0-2-2-15,3 1 0 0,5-1-1 16,-2-2-3-16,4-4-4 0,2-2 0 0,6-2-3 15,2-3-2-15,5-5-2 0,4-2-4 0,6-3 0 16,5-5-4-16,2-1-2 0,3-1-2 0,1-2-3 16,2 1 1-16,3-2-1 0,-3 3 4 15,1-1 1-15,0 0 3 0,-1 1 2 0,0 4 3 16,-3 0 1-16,0 1 1 0,-1 0-1 0,-2 5 0 15,-2 0 3-15,-3 5 0 0,0 6-7 0,-2 1 3 16,-2 4 4-16,-2 4 1 0,2 1 2 0,-2 4 1 16,-2 1 10-16,0 6-5 0,0 4 0 15,-2 3 0-15,-1 3 0 0,0 3 1 0,-2-2-2 16,2 1 0-16,-1 1 0 0,0-1 2 0,2 1-1 15,0-3-4-15,-1-1 2 0,2-1 0 16,0-3-1-16,1-3-3 0,1-1 0 0,-1-3 2 16,1-4-2-16,-1 0 0 0,-2-4 1 0,1-1 0 15,2-3 1-15,-2-2 0 0,4-3 0 16,-1-3-1-16,2-4-1 0,-1-4-2 0,0 2 0 15,-1-1 0-15,3-3 1 0,-3 2-1 0,0 0 0 16,-1 0 1-16,0 3-2 0,0 2 0 16,-1 0 0-16,-1 2 1 0,-1 2 0 0,0 0-2 15,-1 3 2-15,1-2-1 0,0 4 0 0,1 4 2 16,1-2-1-16,-2 3 1 0,1 1 0 0,-1 3 1 15,2 0 1-15,0-1-1 0,0 1-1 0,0 1 1 16,1 0-1-16,-2 2 0 0,4-2 1 16,0 0 0-16,-2-1 0 0,1-2 0 0,-2-1 0 15,1 0 1-15,-2-3 0 0,0 1 0 0,0-2 0 16,0 0 0-16,1-2 1 0,-1-2-2 15,2-2 0-15,1 0 0 0,1-2 0 0,-1 2-1 16,0-3-1-16,-1 2 0 0,3-2 1 0,-2 1-1 16,0 2 0-16,3-2 1 0,-3 0-1 15,1 2 0-15,1-2 0 0,3 3 0 0,-4 2-3 16,2-1 0-16,2 1 1 0,-3 1 0 0,2 0 2 15,0 1 0-15,0 4 2 0,0 0 0 0,0 1 2 16,0 2 2-16,0-2 0 0,0 4 1 16,-3 0 3-16,2 1-1 0,1-1 4 0,-3 2-2 15,-1-2-2-15,0-3 1 0,0 1-4 0,0 0-1 16,-2 0-3-16,0-4 0 0,-2 2 0 0,2-2-1 15,0-4-1-15,-2 0-4 0,1 0-8 16,2-6-10-16,0-2-19 0,3-2-16 0,2-8-20 16,1-1-20-16,1-8-35 0,-2-3-104 0,0-5-75 15,-2-3-29-15,-1-3-4 0,3-2 8 16</inkml:trace>
  <inkml:trace contextRef="#ctx0" brushRef="#br0" timeOffset="101524.97">16313 10154 195 0,'12'-15'321'0,"-2"4"17"16,-3 1-7-16,0 2-108 0,-2 4-97 0,0 2-52 15,1 4-27-15,-1 2-8 0,2 4 0 0,-1 6 2 16,-2-2 1-16,2 7 1 0,1 2-2 0,0 5-3 15,0 5-3-15,0 1-5 0,3 7-2 0,-3 3 1 16,1 3-2-16,-3 4-4 0,1 2-3 0,1 5-3 16,-1 5-2-16,0 0-5 0,2 4-3 15,-4-3 1-15,3-1-2 0,-2-2 1 0,1-6-2 16,-1-6-2-16,-1-7-1 0,-3-7 0 0,1-6-1 15,0-6 0-15,-2-3 1 0,4-8 1 16,-3-2-2-16,-1-6-2 0,-1-8-4 0,-3-4-4 16,0-6-2-16,-1-7-4 0,0-2-3 0,-2-7-6 15,-2-5-12-15,1-4-10 0,-3-4-13 16,3-6-5-16,-2-1-3 0,4 0 6 0,-2-2 12 15,1 4 10-15,1 3 17 0,2-1 8 0,3 5 11 16,1 2 3-16,1 4 3 0,3 5 4 0,2 0-3 16,1 4 2-16,3 2 1 0,1 5 0 15,0 2 3-15,4 1-1 0,0 4 5 0,0 0 0 16,0 2-2-16,1 3 0 0,-2 0-3 0,-1 2-1 15,0 3-1-15,-2 2 1 0,-2 2 1 0,0 2 3 16,-3 5 6-16,-3 2 4 0,0 1 7 16,-2 3 1-16,-2 3 3 0,-2 0 0 0,0 3-3 15,-3 4-3-15,-2-1-5 0,0-1-2 0,0 1-6 16,1 0-2-16,-1-2-3 0,3-3-2 15,1-1-2-15,1-3 0 0,2-3-1 0,1 1-4 16,1-4 1-16,2-1 0 0,1 1 4 0,1-3-4 16,6-4-1-16,1-1 1 0,1-5 0 15,5-2-1-15,0-1-4 0,-1-6 3 0,2 2 0 16,-2-1-1-16,1 0 1 0,-5-1 0 0,4 3 1 15,-5-2-1-15,0 8 0 0,-3 2 1 0,-1-1 0 16,-1-1 0-16,-2 3 0 0,-1 2 1 0,-1-2-1 16,0 3 0-16,-1 0 0 0,0 3 4 15,2 0 3-15,-2 4 2 0,2 0 3 0,1 3 3 16,1 2 1-16,-4 1-3 0,4 3-3 0,2 0 0 15,0 1-3-15,1-1-1 0,4 0-2 0,1 0 1 16,-2-6-1-16,0 1 0 0,2-3 0 16,1-2 0-16,2-4 0 0,-1-2-2 0,2-2-1 15,2-6-1-15,-5-2 0 0,1 0 0 0,0-1 0 16,-3-5-2-16,1 2 1 0,-1-5-1 15,-2 1 1-15,-2 1-1 0,-1 2 2 0,0 0-1 16,-3 1 0-16,-1 4 0 0,1 3-1 0,-3 1 0 16,0 2 0-16,0 2-2 0,-1 2 1 15,-1 2 2-15,0 2 0 0,2 5 1 0,0 1 1 16,1 2 3-16,-1 2 1 0,2 2-3 0,0 0 2 15,2-1 0-15,0 0-1 0,4-3-2 0,-1 0 0 16,3-2 0-16,2-3 0 0,0 0 1 0,3-5 0 16,-1-2-1-16,1-5-2 0,1-2 0 15,2-7-1-15,-2-1-3 0,0-5-2 0,2-2 2 16,-5-4-2-16,1 0-1 0,-4-2 1 0,0-4-1 15,-4-1-3-15,-2-2-1 0,-4-1-2 16,0 0-1-16,-2 0-1 0,-2-2 2 0,-3 3 3 16,-1 4 3-16,1 3 6 0,-3 5 4 0,2 4 1 15,-1 7 3-15,0 2 1 0,-1 6-1 16,-2 4-2-16,1 7 0 0,-2 6 3 0,-1 4 0 15,1 5 4-15,2 7 3 0,0 3 2 0,1 3 2 16,1 1 2-16,3 0-2 0,1 3-1 0,1-1-3 16,4 1 0-16,2-3-3 0,3 1-1 15,2-4-1-15,2-1-3 0,2-3-4 0,1-4-11 16,0-5-17-16,1-6-33 0,3-4-43 0,-2-1-173 15,-3-11-91-15,-4-8-41 0,-9-7-10 0,-6-12 18 16</inkml:trace>
  <inkml:trace contextRef="#ctx0" brushRef="#br0" timeOffset="101743.37">16107 9151 38 0,'-15'0'374'15,"-1"-7"37"-15,3 1 20 0,1 0 12 0,4-2-191 16,3 2-112-16,1 2-62 0,2 0-36 0,2 0-19 16,5 0-14-16,2 1-16 0,4 1-29 15,5 1-39-15,-7 2-117 0,1 2-123 0,-1 1-64 16,-7 1-23-16,4 0 8 0,-3 3 28 0</inkml:trace>
  <inkml:trace contextRef="#ctx0" brushRef="#br0" timeOffset="104754.18">15818 12070 98 0,'2'-11'311'0,"0"-3"25"0,-2 3 14 0,0 2-75 16,-2 0-112-16,2 2-61 0,0 2-36 0,-2 1-21 15,1 1-17-15,1 3-13 0,0 0-6 16,1 0-5-16,1 3 0 0,0 3 1 0,-2 2 3 16,2 3 4-16,-1 2 6 0,0 0 3 15,1 3-6-15,-1 4 4 0,-1 0 1 0,1 5 1 16,1 2-4-16,-2 3-3 0,0 1 5 0,0 4-7 15,0 1-4-15,0 1 2 0,0 0-3 0,0 2 0 16,0-1 0-16,0 1 2 0,0-2 0 0,-2-4-3 16,1-1 2-16,-2-5-1 0,1-3-1 15,0-4 2-15,-2-3-3 0,3-1 2 0,-1-6-3 16,2-1 1-16,0-2 1 0,0-2 0 0,0-3 2 15,0 0 1-15,0-4 1 0,0 0 0 0,0-7-2 16,2-3-3-16,1-5-5 0,1-8-3 16,1-2-2-16,2-7-4 0,3-2 0 0,0-3 0 15,2 3 2-15,5 2 1 0,-1-3 2 0,3 0 4 16,0-2 0-16,1 2 3 0,4 2 3 15,-3 3-2-15,1 4 0 0,-1 4 0 0,2 2 0 16,-3 2-1-16,0 7-2 0,-2 0 0 0,0 7 0 16,0 3-1-16,-2 3 1 0,2 4-1 15,-4 5-1-15,0 3 0 0,0 6 1 0,0 1-1 16,-2 5 0-16,0 3-1 0,-2 1 0 0,-1 1-2 15,-1 4-2-15,2-1-7 0,0 1-8 0,0-1-19 16,0-1-23-16,-2-2-34 0,-2-3-155 0,-2-5-78 16,3-5-34-16,-2-4-5 0,5-6 10 15</inkml:trace>
  <inkml:trace contextRef="#ctx0" brushRef="#br0" timeOffset="105050.58">16546 12342 40 0,'5'0'298'15,"3"-4"24"-15,1-2 18 0,-2 0-57 0,3-2-104 16,1-1-63-16,0 0-35 0,2 3-18 0,-1-1-12 16,5 1-8-16,-1-2-6 0,3 0-5 15,-2 1-6-15,3 0-3 0,-1 2-5 0,1 1-4 16,-1 0-3-16,-1 0-6 0,-1 4-6 0,-1 2-13 15,-3 0-15-15,-1 2-22 0,0 2-53 0,-11 0-142 16,-2 1-71-16,-4-1-32 0,-6 2-6 0,1 0 10 16</inkml:trace>
  <inkml:trace contextRef="#ctx0" brushRef="#br0" timeOffset="105206.58">16632 12531 90 0,'-1'11'318'0,"-1"-4"24"0,2-2 9 16,3-1-69-16,1-3-118 0,1 1-72 0,4-4-39 15,1 1-21-15,2-3-11 0,4-1-7 16,1-2-4-16,1-1-5 0,2 0-5 0,3 0-1 15,2-1-8-15,3 0-13 0,2 0-20 0,-3-1-93 16,0-6-110-16,-2 0-59 0,-2-1-25 0,1 1-6 16,-1 0 13-16</inkml:trace>
  <inkml:trace contextRef="#ctx0" brushRef="#br0" timeOffset="105596.58">17308 12089 273 0,'3'-16'338'0,"-2"2"23"0,1-1-16 0,-2 3-106 16,0 0-80-16,0 2-40 0,0 3-23 0,0 1-17 15,0 0-14-15,-2 2-14 0,1 4-14 0,-2 0-12 16,-1 6-11-16,-1 4-8 0,-3 3-5 16,1 5-1-16,-1 3-1 0,-1 5 0 0,-1 3-1 15,-1 5-1-15,2 3-2 0,-2 1 0 0,4 2 4 16,2 1-2-16,2 1 2 0,2-4 2 15,2-2 2-15,3-3 1 0,2-2-1 0,3-7-1 16,1-3 0-16,4-8-2 0,0-2 0 0,2-6-2 16,3-5-1-16,0-6 1 0,3-6-2 15,-2-5 1-15,2-3-1 0,-4-5 3 0,2-3 2 16,-4-4 3-16,0-2 1 0,-3-4 3 0,-6 2 0 15,-1 0 3-15,-3-2 0 0,-3 3 2 0,-3 3 2 16,-3 3 1-16,-1 2 0 0,-2 5-1 0,-2 2-2 16,-3 7-4-16,-1 4-3 0,-4 6-5 15,0 5-7-15,-1 6-7 0,-3 4-8 0,0 5-12 16,2 2-13-16,2 3-18 0,1 2-21 0,3 0-33 15,-1-1-150-15,3-2-70 0,2-1-32 16,1-3-3-16,6-4 11 0</inkml:trace>
  <inkml:trace contextRef="#ctx0" brushRef="#br0" timeOffset="105970.98">17940 12399 42 0,'-4'0'258'15,"1"-2"25"-15,3-4-17 0,3-2-54 0,1 2-58 16,3 0-46-16,0-1-36 0,1 1-22 0,3-1-10 16,-1 0-9-16,0 1 2 0,4 2 3 15,0 2 2-15,2-2 3 0,1 4 2 0,0 4 2 16,2-2-3-16,3 2-4 0,4 0-2 0,1 3-3 15,4-1-3-15,2 3 0 0,5-2-3 16,2-1-2-16,6 0-3 0,-1 0-2 0,6-2-5 16,2 0-2-16,1-2-3 0,-3-1-3 0,1 2-6 15,-3-6-13-15,-3 2-17 0,-4-1-22 16,-4-1-27-16,-8 0-98 0,-7-5-113 0,-6 0-54 15,-10-2-17-15,-6-1 2 0,-5 3 17 0</inkml:trace>
  <inkml:trace contextRef="#ctx0" brushRef="#br0" timeOffset="106251.78">18514 12022 274 0,'25'3'317'16,"0"-2"14"-16,3 1-35 0,0 2-108 0,4 2-76 15,1 4-39-15,0 0-18 0,2 2-9 0,-2 1-1 16,0 1-3-16,-2 1 0 0,-2 5-3 16,0-1-2-16,-5 3-2 0,-5 4-6 0,-2 3-1 15,-5 2-3-15,-4 4 1 0,-7 3-1 0,-7 4 0 16,-6 3-1-16,-7 1-3 0,-3 5-1 15,-6-2-4-15,-3 0-4 0,1-2-7 0,0-2-12 16,0-2-17-16,2-3-21 0,0-4-33 0,2-7-112 16,-1-6-117-16,4-3-54 0,0-10-19 15,8-3 4-15,4-7 20 0</inkml:trace>
  <inkml:trace contextRef="#ctx0" brushRef="#br0" timeOffset="106610.58">19497 12058 191 0,'14'-6'302'0,"-2"2"17"0,-2 0-22 15,6 4-80-15,-3 4-82 0,3 3-40 0,2 5-17 16,1 4-12-16,3 5-3 0,-1 3-5 15,6 6-5-15,-1 1-9 0,3 2-7 0,2 4-4 16,1 1-4-16,1 3-3 0,0 1-2 0,1-2-1 16,-1 4-3-16,-1-1-2 0,0 1-2 15,-2-2-2-15,-2-3-1 0,2 0-5 0,-3-4-4 16,-2-5-10-16,-1-5-15 0,-2-3-21 0,-2-6-26 15,-2-6-59-15,-7-3-144 0,-3-9-72 0,-3-6-29 16,0-5-4-16,1-9 12 0</inkml:trace>
  <inkml:trace contextRef="#ctx0" brushRef="#br0" timeOffset="106828.98">20279 12110 201 0,'-3'-19'358'0,"-4"-1"31"16,-1 1 25-16,-1 3-96 0,-3 0-102 0,1 3-57 15,-3 3-35-15,-1 4-23 0,-3 2-20 0,-2 4-15 16,-4 6-18-16,-4 4-13 0,-3 6-7 15,-2 7-6-15,-3 5-2 0,-4 5-5 0,-1 6 0 16,-1 6 0-16,-2 4-1 0,1 6 1 0,2 3 1 16,0 2 0-16,4 2 0 0,2 1 0 15,3 0-12-15,4 4-19 0,4-1-32 0,6 1-46 16,1-3-64-16,8-6-179 0,5-8-86 0,4-12-33 15,4-9 1-15,4-13 30 0</inkml:trace>
  <inkml:trace contextRef="#ctx0" brushRef="#br0" timeOffset="107250.18">20986 12354 213 0,'-3'-3'362'15,"0"-4"31"-15,2 1 10 0,1 0-112 0,1-1-122 16,2 1-66-16,3 1-39 0,4 0-22 0,2 2-8 16,4 0 0-16,3 0-3 0,4 2-3 15,5 2-5-15,2 3-7 0,1 1-2 0,3 0-7 16,0 1-1-16,2 6-5 0,1-2-1 0,-1 0-1 15,-1 2-2-15,-1-2-4 0,-1 3-12 0,-3-1-25 16,-1 1-31-16,-8 1-84 0,-4-4-134 16,-7 0-68-16,-9-2-27 0,-6 2 4 0,-10 0 23 15</inkml:trace>
  <inkml:trace contextRef="#ctx0" brushRef="#br0" timeOffset="107437.38">20942 12754 70 0,'-10'13'345'15,"4"-3"27"-15,6 0 15 0,6-6-29 16,2-1-148-16,7-3-84 0,5-1-41 0,5-3-15 15,4-2-10-15,3 0-8 0,3-1-7 0,3-2-8 16,2 0-9-16,2 1-10 0,-1 0-7 0,4-2 3 16,-5 2-7-16,-2-3-8 0,-2 3-12 15,-4 0-22-15,-2 4-36 0,-8 0-86 0,-5 1-139 16,-7-2-74-16,-5 3-30 0,-6-1 1 0,-7-2 23 15</inkml:trace>
  <inkml:trace contextRef="#ctx0" brushRef="#br0" timeOffset="110307.79">22018 12428 49 0,'-5'-16'274'16,"1"1"19"-16,-1-5-2 0,1 2-58 0,0 1-86 15,2-5-55-15,-2 2-22 0,2 1-11 16,-1-1-9-16,0 1-5 0,1 2 2 0,-1-4 2 16,1 4-2-16,0-3 4 0,1 2 5 0,0 1 2 15,-2 1 0-15,3 3-1 0,0-1-3 16,0 5-6-16,0 0-7 0,0 2-5 0,0 2-7 15,0 0-9-15,3 2-6 0,-2 1-5 0,2 2-3 16,2 3-1-16,-1 3-1 0,1 1 1 0,0 5 2 16,2 2 1-16,1 4 0 0,-1 1 1 15,-1 5-1-15,0 4-3 0,3 1 0 0,-3 4-4 16,1-2 2-16,0 5-2 0,1 1 2 0,-1 0 0 15,-1-1 0-15,1 3-4 0,-2-4-9 0,1-2-14 16,0-1-17-16,-2-3-17 0,2-6-21 16,1-1-20-16,0-3-29 0,1-6-94 0,-3-7-90 15,1-6-39-15,-1-5-8 0,2-1 8 0,3-2 27 16</inkml:trace>
  <inkml:trace contextRef="#ctx0" brushRef="#br0" timeOffset="110572.99">22450 12325 142 0,'2'-3'338'16,"0"1"24"-16,-4 2 18 0,-1 2-81 0,-4 2-109 16,-3 2-64-16,-1 4-35 0,-2 0-16 15,-5 5-8-15,-1 5-9 0,-2 0-5 0,-1 7-5 16,-5 2-6-16,0 2-5 0,-1 3-8 0,-3 2-7 15,-1 0-4-15,-1 2-4 0,0 4-1 0,-2-3-4 16,2 1-2-16,0-2 2 0,1 1-2 0,1-2 1 16,2-3-2-16,2 1-1 0,5-3-7 15,4-3-14-15,0-4-19 0,3-1-24 0,2-7-30 16,5-3-35-16,-3 0-138 0,4-10-92 15,4-4-38-15,1-8-5 0,8-2 15 0</inkml:trace>
  <inkml:trace contextRef="#ctx0" brushRef="#br0" timeOffset="111025.39">22428 12859 214 0,'0'-1'331'15,"0"-3"20"-15,0 1-14 0,0 0-92 0,2-1-92 16,0 2-55-16,-1-4-27 0,3 0-11 0,-3 4-6 15,0 0-4-15,2 4-4 0,-3-2-4 0,1 7-3 16,1 0 2-16,-4 2 2 0,1 4 0 16,-6 4 0-16,0 3-1 0,-3 1-4 0,-4 5-6 15,-2 0-7-15,-4 4-6 0,0 1-6 0,-3-2-2 16,-1 0-3-16,3 3-3 0,0-5-1 15,1 1-3-15,4-7 0 0,0-3 0 0,7-2-1 16,1-5 0-16,1-2-1 0,4 0 1 0,3-4 0 16,3-1 0-16,4-3 0 0,3-1 3 15,2-1 1-15,6-1 1 0,0-2-1 0,4 1 1 16,-1-2 0-16,3-2 0 0,1 1 3 0,2 2-2 15,-2 0-2-15,4 2 1 0,-1 1-1 0,-1 1-2 16,0 0-1-16,0 1 0 0,-4 1-2 0,-1 2-8 16,-2-2-14-16,-3 2-21 0,-1 0-27 15,-4-1-29-15,0 1-41 0,-7-2-123 0,-2-4-91 16,-3-3-36-16,-3 0-4 0,-1-2 14 0,1-3 35 15</inkml:trace>
  <inkml:trace contextRef="#ctx0" brushRef="#br0" timeOffset="111212.59">22592 13032 95 0,'0'-2'323'0,"2"0"22"15,-1 2 14-15,1 0-66 0,-2 4-118 0,0 2-66 16,0 4-30-16,0 1-11 0,0 4-3 0,-2 4-1 16,-1 2-4-16,0 3-4 0,0 2-9 15,-1 3-9-15,-1 0-8 0,3 4-8 0,-2 3-7 16,0 1-6-16,1-1-1 0,-1 1-8 0,1 0-18 15,-1-4-14-15,4-1-23 0,0-7-30 0,-2-1-137 16,4-12-106-16,2-7-41 0,2-7-18 0,4-7 5 16,2-7 22-16</inkml:trace>
  <inkml:trace contextRef="#ctx0" brushRef="#br0" timeOffset="111758.59">23165 12259 11 0,'6'-25'304'0,"0"1"25"16,-1 3 16-16,1 3-37 0,0 2-116 0,1 3-75 16,2 3-40-16,-1 6-18 0,3 2-12 15,-2 2-5-15,2 6 1 0,1 0-1 0,1 5-2 16,2 5-2-16,-1 6-2 0,2 5-3 0,2 3-6 15,-2 3-2-15,5 4-4 0,0 3 1 16,-1 3-3-16,2-2 2 0,0 8-1 0,-3-2-4 16,1 2-2-16,-3 2-2 0,-1-2-2 0,1 3-2 15,-3-4-1-15,1 1 0 0,-2-4-1 16,0-3-3-16,-2-2-4 0,-1-5-8 0,-1-3-13 15,0-4-16-15,-2-5-22 0,0-3-24 0,-1-4-40 16,-3-7-138-16,-3-9-78 0,-3-2-31 0,0-4-4 16,1-5 12-16</inkml:trace>
  <inkml:trace contextRef="#ctx0" brushRef="#br0" timeOffset="111930.19">23571 12720 22 0,'-7'-6'338'16,"2"-1"34"-16,-2 3 21 0,0 4-13 0,-1 4-151 15,0 5-88-15,1 3-47 0,-3 8-23 0,2 2-15 16,2 5-7-16,-1 2-6 0,-2 4-8 0,2 5-12 15,-1 0-4-15,2 1-9 0,2 1-18 16,0-2-34-16,2-3-42 0,-1-3-172 0,-1-5-99 16,-3-11-47-16,-2-11-13 0,-2-14 17 0</inkml:trace>
  <inkml:trace contextRef="#ctx0" brushRef="#br0" timeOffset="114020.6">18983 2270 84 0,'-1'0'264'0,"1"0"15"0,-2-1-24 0,1-1-48 16,1 1-48-16,-3-1-49 0,2 1-46 16,1-2-24-16,0 2-12 0,0 1-3 0,0 0-3 15,-3-2 1-15,1 2-1 0,-2 0 1 0,2-3-1 16,0 3 1-16,0-3 1 0,-1 3 1 15,1-1 2-15,2 0 2 0,-3-1 1 0,2 2 2 16,0 0-1-16,-1 0-2 0,1 0-1 0,1 0-1 16,0 0-6-16,0 0-1 0,0 0-3 15,0 0-2-15,0 0-4 0,1 0-2 0,-1 0-4 16,2 0-1-16,-1 0-2 0,0 0-2 0,2-4-1 15,-1 2-1-15,1 1-3 0,1 0 2 0,2 2 1 16,3 0 4-16,0-1-1 0,3 2 2 0,3-2 4 16,-2 0-4-16,2 0-1 0,2 4-3 15,0-4 1-15,3 0-1 0,1 2 1 0,2-2 1 16,-1 0-1-16,4 0 0 0,0 0 1 0,2-2 0 15,1 2-2-15,-2-6 0 0,1 4-2 16,0 0-1-16,-1-1 0 0,1-1 0 0,-1 1 2 16,1 1 0-16,0 1 0 0,0 0 1 0,0 1-1 15,0-3 1-15,0 3 1 0,-1-1 0 16,2 0 1-16,0-2-1 0,2 2 0 0,-1-1 1 15,1 1 0-15,-2-1-1 0,0 1 2 0,0 1-1 16,-1 0 3-16,-1 0 0 0,-1 0 1 0,-1 0 1 16,-2 0-1-16,0 0 2 0,-1 0 0 15,-2 0 1-15,-1 0 2 0,2 0 1 0,-3-3 0 16,0 2 0-16,1-1 1 0,-2 2 0 0,1-6 0 15,0 4 1-15,0-4 1 0,0 2 0 0,0-1-2 16,1 0-1-16,-2 0-1 0,2-1-3 0,-2 0 1 16,2-1-1-16,-2 4 1 0,-1-4-1 15,0 2 0-15,-1 0-2 0,-2 2 1 0,2 0-3 16,-2-1 1-16,0 2 3 0,-2-2-1 0,0 1-2 15,-1 0-1-15,-1 0 3 0,1 2-2 16,-1-1-2-16,-1 2 0 0,-1-4 1 0,-1 2 0 16,1 1-1-16,-3 0 1 0,3-1 2 0,-1 2 3 15,-2-4 4-15,2 2-4 0,0 1 4 16,-2 0 2-16,0-1 1 0,2 2-1 0,-2 0 1 15,3-2 5-15,0 1-1 0,1 0-1 0,0-2-3 16,1 2-1-16,-1-1-2 0,1 0-3 0,3-1-2 16,-5 0-1-16,1-1 0 0,-1 1 0 15,2 3-1-15,-3-3 0 0,0 2-2 0,-3-2 2 16,1 2 1-16,-1-1 3 0,-2 2 6 0,0 0 2 15,0 0 7-15,2 0 3 0,-3 0 3 0,0 0 1 16,0 0-1-16,0 0-1 0,-3 0-3 16,2 7-2-16,0-2-5 0,0-1-2 0,1-1-1 15,0-9-2-15,0 3-1 0,0 0-1 0,-2-2-1 16,1-1-4-16,-1 2-1 0,0-2-1 15,-1 2-2-15,0 0 0 0,0 2-1 0,2-2 0 16,-3 0 0-16,1 1 0 0,0 0 0 0,-1-1-1 16,2 3 0-16,0-1 1 0,-2 2 0 15,0-4-1-15,0 1 0 0,0 2 1 0,2-1-1 16,2 2-1-16,-4-4 0 0,2 2 0 0,-1 1 0 15,-5 0-1-15,1-1-1 0,2 0 0 0,-1 2 0 16,3-1 0-16,2 1 0 0,-2 0-4 0,-1 0-2 16,-2 0 0-16,1 1-9 0,-4 1-10 15,0 1-11-15,-4 4-12 0,-1-3-14 0,-1 5-18 16,-3 1-13-16,-1 0-15 0,-4 2-15 0,0 0-16 15,-3 2-14-15,-4-2-119 0,-3-1-77 16,-3-1-28-16,-3-1 0 0,-2-3 16 0</inkml:trace>
  <inkml:trace contextRef="#ctx0" brushRef="#br0" timeOffset="114753.8">19120 2294 156 0,'-2'2'295'0,"1"0"19"16,1 2-18-16,0-4-90 0,1 0-82 0,1 0-54 15,-1 0-29-15,2 0-16 0,-1 0-8 0,2 0-3 16,2 0-2-16,2 0-2 0,1-4-1 15,1 2-3-15,4 1 0 0,-1 0-3 0,2-1-2 16,2 2 3-16,2-4 1 0,2 2 2 0,3 1 0 16,2 0-2-16,2-1-2 0,3 0-2 15,4 1 0-15,2 0-3 0,2-3 0 0,4 0 0 16,5 1-1-16,3 0 1 0,4-2 2 0,5-3 4 15,1 0 5-15,2 0 2 0,-2-2 4 0,-1 0 1 16,-2 0 0-16,-4 0-2 0,-4 0-2 0,-4 3 1 16,-5-2 0-16,-7 0 1 0,-2 3 2 15,-6 1 0-15,-4-1 2 0,-7 3-1 0,0 2 0 16,-4-1 1-16,-3 0-1 0,-2 2-3 0,1 0-3 15,-2-2 0-15,-1 2-3 0,0 0 1 0,2 0 0 16,-1 0-1-16,1 2 3 0,0-2 0 16,0 2 2-16,1-2 0 0,2 2 1 0,-1-1 3 15,-1-1 2-15,4 0-1 0,-1 0 0 0,-1 0-1 16,2 0-2-16,1 0-1 0,-1 0-1 15,1 0 0-15,-4 0-2 0,2 1-2 0,0 1 2 16,-1 2-1-16,-1-4-2 0,-5 2 0 0,0-2-2 16,-2 0 1-16,0 0 0 0,1 0 0 15,0 0-1-15,-1 0-1 0,1 0 0 0,0 0-1 16,-2 0-2-16,0 0 0 0,0 0-1 0,0 0-1 15,0 0 0-15,3 0 0 0,-2 1 1 0,0 0-4 16,1 2-6-16,-1 0-11 0,0-3-13 0,1 3-18 16,-2 1-22-16,-2-1-34 0,-4 2-156 15,-4-2-74-15,0 0-34 0,-4-6-8 0,4-3 11 16</inkml:trace>
  <inkml:trace contextRef="#ctx0" brushRef="#br0" timeOffset="116454.2">19404 1615 281 0,'6'-7'307'0,"-1"-3"15"16,-1 0-54-16,1 2-96 0,-1 0-71 15,1 0-38-15,-2 1-22 0,1 0-13 0,-1 4-7 16,3-5-7-16,-3 2-4 0,0 3-5 0,-2 2-3 15,3 2-1-15,0 2 3 0,1 3 1 0,-2-2 3 16,1 3 2-16,0 2 1 0,1 1 2 0,-1 1-2 16,0 3-3-16,0 1-1 0,0 1 0 15,0 0-2-15,2 3-2 0,-4 1 1 0,-1 2 5 16,2 0-2-16,-3 1-2 0,0 2-2 0,0-1 0 15,0 4-6-15,1-2-11 0,1-1-8 16,1 2-16-16,-2-5-54 0,1-5-131 0,2-1-65 16,-1-9-31-16,4-2-7 0,1-2 3 15</inkml:trace>
  <inkml:trace contextRef="#ctx0" brushRef="#br0" timeOffset="116672.6">19730 1641 187 0,'-7'0'303'0,"1"0"15"0,-3 6-13 0,-1-3-107 16,-3 6-86-16,0 2-49 0,-4 3-26 0,1 4-13 16,-1 0-8-16,0 3-3 0,-3 5-1 15,0 1-3-15,2 2 0 0,-4 1 1 0,0-1-3 16,3 3 0-16,-1 1-2 0,-1-5-1 0,4 1-2 15,2-3-6-15,0 1-9 0,5-5-17 16,0-3-74-16,0-3-116 0,4-6-61 0,1-4-30 16,1-3-7-16,4-3 6 0</inkml:trace>
  <inkml:trace contextRef="#ctx0" brushRef="#br0" timeOffset="117078.2">19831 1760 139 0,'6'3'296'0,"-2"-3"18"0,-2 1-9 15,1 0-97-15,-2 3-87 0,-1 1-48 0,-4 1-27 16,1 2-10-16,-2 2-4 0,-2 4-1 0,-1 1 0 15,-3-1-4-15,-2 4-2 0,0 1-1 0,1-2-3 16,0 2-1-16,-1 0-2 0,1-2 0 16,0 2-4-16,1-3-1 0,2 1-1 0,-2-1-2 15,2-4-2-15,5-1-2 0,-2 2 1 0,1-3-4 16,1-2-2-16,3-1 0 0,0-1 0 15,1 1 2-15,0-5 2 0,1 0 3 0,0 4 4 16,3-6 2-16,1 2 2 0,1-2 2 0,-2 0 1 16,5 0-1-16,2-2-3 0,-1 2-2 15,1-4-4-15,2 2-1 0,1 1-2 0,0-2-3 16,1-1 0-16,-1 1-2 0,2 0 2 0,-1 0-4 15,-2-1-7-15,2 3-9 0,-3-1-14 0,0 0-19 16,1 1-24-16,-2-1-30 0,-4 1-122 0,-1-5-77 16,-2 0-31-16,-4-1-5 0,0-3 9 15</inkml:trace>
  <inkml:trace contextRef="#ctx0" brushRef="#br0" timeOffset="117296.6">19926 1804 245 0,'6'0'290'0,"-2"0"13"15,0 1-50-15,1 3-93 0,-2 2-67 16,-1 4-32-16,1 2-18 0,-2 1-8 0,1 4-8 16,-1 2-5-16,-1 4-3 0,-1 1-6 0,-1 3-5 15,-1 5-5-15,0-1-2 0,-1 3-1 16,0 1 0-16,-1 0-4 0,0 1-9 0,2-3-12 15,1 0-45-15,-5-5-128 0,0-6-66 0,-3-6-32 16,4-6-10-16,4-4 1 0</inkml:trace>
  <inkml:trace contextRef="#ctx0" brushRef="#br0" timeOffset="117842.6">20054 1435 260 0,'8'4'292'0,"3"-2"12"16,-2 4-47-16,5 1-102 0,-2 2-61 0,-2 2-32 15,4 0-19-15,-2 3-10 0,2 1-6 0,-1 1-6 16,1 3-3-16,0 1-4 0,-1-1-2 0,1 5 0 16,0-1-3-16,1 2-2 0,-3 0-2 15,0-1 2-15,2-3-2 0,-2 2 0 0,0-4-1 16,-3 1-4-16,0-4-6 0,-2-1-8 0,-1-3-8 15,-3 0-30-15,-1-2-82 0,-2-7-99 16,-3 0-50-16,0-3-23 0,-2-3-6 0</inkml:trace>
  <inkml:trace contextRef="#ctx0" brushRef="#br0" timeOffset="118014.2">20225 1637 172 0,'-2'3'303'15,"-1"0"17"-15,-1 4 10 0,0 6-130 0,1 2-85 16,-2 2-43-16,4 6-26 0,-3 0-12 0,3 5-10 15,-1 1-8-15,2 3-7 0,0 3-9 0,2 2-21 16,-5 4-160-16,0 1-82 0,0-2-42 0,-1-1-21 16,5-8-5-16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6BC2-F449-48DA-88AE-E8970067E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350C5-DCC6-45BF-A26C-4C907B3F8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42865-2E61-48C6-BB78-652602C5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18A8-82A4-45FC-B871-C119618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734-F9FD-4157-A79E-93D52584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552A-F624-4566-86B8-6283A9FC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B5B9D-CD43-484A-B04E-7D6B4A4F9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2741-885A-4D60-B1C5-3F1D7B3C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6F88-906A-4446-8883-6EAFE410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CBD8-0722-46F7-B38A-B1CB67A7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6ABCF-7C59-4EAD-9EC1-1F086FB5C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69426-10D2-4B26-9A1D-1004AE41B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4498-AD8F-4646-9D08-6263A538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D6A2-F51E-471E-8AE0-EA6F43D1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64EB-9472-4729-818A-A0652CE4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A876-30DF-4A24-BDCD-43D2DC8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1594-77C6-44F4-AAD4-A38AC7D9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EE2A-5AED-4019-989E-3EC390C3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662E-C2E0-48E7-96BE-B42242D7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361B-0306-4666-BC0D-15888B24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2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B992-DE3D-4C53-B45E-141E86F8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F1ED-39E6-404E-9874-398D5DBC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529E-DD2B-40DB-87A5-EAE644C6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30F9-C4CD-43FD-ADD4-A82705BF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5700-72FC-4900-8677-20482C0D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C64-3123-462B-8D2C-844DFF92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059B-E48D-4249-B8D1-17B09C7A5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338D-E81B-4BDC-AB04-94AB713D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85D6-D13E-4819-A715-94CC4A14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51A0E-C298-4A4D-8A6E-F7BE0379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2CBD-6138-4E13-86D5-74C0EC1A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D1C4-F45F-4D69-B8FB-D1C59250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3662-D7EB-4C46-87CB-404294EE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F21B-12F9-4A6D-BB8B-47279B8C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E7FE5-416C-45C3-9384-70AAE78FA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3684D-0113-41E5-8452-1176BCC9B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0A7C0-2CBE-45C9-919E-F2A66647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7EB2B-8538-4D6C-AE5C-AE281F04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4A979-9B51-4074-ACD1-E28389C5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4C7-D947-43DF-984D-83834492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017D2-C2F7-4A12-B6CA-4B0C688A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2D312-350E-4C25-92A4-F80C3F7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4ED33-B82F-4D19-9213-C7426E6E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E384C-85CD-41CD-84E6-F45DA0DA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E5F75-B30E-430A-9F06-16CA6308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E0EA-DCAC-4682-8B9F-26AF4E0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374D-D25B-4FDB-A7ED-2A09182B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8EAD-C4C4-4B96-B39C-190340A0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B1454-7A97-470F-BA7E-83DF394C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48E5-2645-456B-8AEF-38A04BB9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CEF4-36BB-4EDA-9378-60090F15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4C7D-DF48-4813-9AAD-12D1DBB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7704-3A68-4D90-ABD4-80A106E0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5D038-5E43-47AF-9461-60DDF692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AC933-6F1B-48CC-B295-824FD598C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1CF11-C14E-4EA1-8515-4EE61770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F9CE-4C17-4E54-A65A-DCE4743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AD977-9026-42E2-9604-FCB354DD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2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B61CB-5D93-4693-9A7F-8181644D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0B07-F400-400B-A27B-C5357037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A650-1F93-4C25-A71E-1353A2B13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3F8A-D397-4D4D-8C9B-A6ED29E87E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E1EA-D219-4C90-873B-7D7C63F31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3514-426C-4EFC-910B-FE5647584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8E0E-EAF9-4C3B-9A1A-04A0B7A1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E79-57B0-4B2A-9FB3-0FB2D16A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8535-95BF-46CF-8917-EB4455F9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5B39E4-F32A-4826-B681-94AC66ABF221}"/>
                  </a:ext>
                </a:extLst>
              </p14:cNvPr>
              <p14:cNvContentPartPr/>
              <p14:nvPr/>
            </p14:nvContentPartPr>
            <p14:xfrm>
              <a:off x="375840" y="462600"/>
              <a:ext cx="11509200" cy="516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5B39E4-F32A-4826-B681-94AC66ABF2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453240"/>
                <a:ext cx="11527920" cy="51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524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B3F2-2838-46C1-8F48-EA4E1470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GEJALA GELOMBANG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EFDA-5428-46EA-AD50-888F2339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326"/>
            <a:ext cx="12192000" cy="5890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/>
              <a:t>1. Gelombang Berjalan</a:t>
            </a:r>
            <a:endParaRPr lang="id-ID" dirty="0"/>
          </a:p>
          <a:p>
            <a:r>
              <a:rPr lang="id-ID" dirty="0"/>
              <a:t>Simpangan </a:t>
            </a:r>
          </a:p>
          <a:p>
            <a:pPr marL="0" indent="0">
              <a:buNone/>
            </a:pPr>
            <a:r>
              <a:rPr lang="id-ID" b="1" dirty="0"/>
              <a:t>Y = ±  A sin (</a:t>
            </a:r>
            <a:r>
              <a:rPr lang="en-US" b="1" dirty="0">
                <a:sym typeface="Symbol" panose="05050102010706020507" pitchFamily="18" charset="2"/>
              </a:rPr>
              <a:t></a:t>
            </a:r>
            <a:r>
              <a:rPr lang="id-ID" b="1" dirty="0"/>
              <a:t> t  </a:t>
            </a:r>
            <a:r>
              <a:rPr lang="en-US" b="1" dirty="0">
                <a:sym typeface="Symbol" panose="05050102010706020507" pitchFamily="18" charset="2"/>
              </a:rPr>
              <a:t></a:t>
            </a:r>
            <a:r>
              <a:rPr lang="id-ID" b="1" dirty="0"/>
              <a:t> k x)</a:t>
            </a:r>
          </a:p>
          <a:p>
            <a:r>
              <a:rPr lang="id-ID" dirty="0"/>
              <a:t>+ = gelombang ke kiri				– = gelombang ke kanan </a:t>
            </a:r>
          </a:p>
          <a:p>
            <a:r>
              <a:rPr lang="id-ID" dirty="0"/>
              <a:t>A = amplitu</a:t>
            </a:r>
            <a:r>
              <a:rPr lang="en-US" dirty="0"/>
              <a:t>do </a:t>
            </a:r>
            <a:r>
              <a:rPr lang="en-US" dirty="0" err="1"/>
              <a:t>gelombang</a:t>
            </a:r>
            <a:r>
              <a:rPr lang="id-ID" dirty="0"/>
              <a:t>			</a:t>
            </a:r>
            <a:r>
              <a:rPr lang="en-US" dirty="0">
                <a:sym typeface="Symbol" panose="05050102010706020507" pitchFamily="18" charset="2"/>
              </a:rPr>
              <a:t></a:t>
            </a:r>
            <a:r>
              <a:rPr lang="en-US" dirty="0"/>
              <a:t> =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gelombang</a:t>
            </a:r>
            <a:endParaRPr lang="id-ID" dirty="0"/>
          </a:p>
          <a:p>
            <a:r>
              <a:rPr lang="id-ID" dirty="0"/>
              <a:t>X = jarak titik ke sumber getar			</a:t>
            </a:r>
            <a:r>
              <a:rPr lang="en-US" dirty="0"/>
              <a:t>k</a:t>
            </a:r>
            <a:r>
              <a:rPr lang="id-ID" dirty="0"/>
              <a:t>  = bilangan gelombang</a:t>
            </a:r>
          </a:p>
          <a:p>
            <a:r>
              <a:rPr lang="id-ID" b="1" dirty="0"/>
              <a:t>V = </a:t>
            </a:r>
            <a:r>
              <a:rPr lang="en-US" b="1" dirty="0">
                <a:sym typeface="Symbol" panose="05050102010706020507" pitchFamily="18" charset="2"/>
              </a:rPr>
              <a:t></a:t>
            </a:r>
            <a:r>
              <a:rPr lang="id-ID" b="1" dirty="0"/>
              <a:t> / k = f . </a:t>
            </a:r>
            <a:r>
              <a:rPr lang="en-US" b="1" dirty="0">
                <a:sym typeface="Symbol" panose="05050102010706020507" pitchFamily="18" charset="2"/>
              </a:rPr>
              <a:t></a:t>
            </a:r>
            <a:r>
              <a:rPr lang="id-ID" b="1" dirty="0"/>
              <a:t>					</a:t>
            </a:r>
            <a:r>
              <a:rPr lang="en-US" b="1" dirty="0"/>
              <a:t>k</a:t>
            </a:r>
            <a:r>
              <a:rPr lang="id-ID" b="1" dirty="0"/>
              <a:t> = 2</a:t>
            </a:r>
            <a:r>
              <a:rPr lang="en-US" b="1" dirty="0">
                <a:sym typeface="Symbol" panose="05050102010706020507" pitchFamily="18" charset="2"/>
              </a:rPr>
              <a:t></a:t>
            </a:r>
            <a:r>
              <a:rPr lang="id-ID" b="1" dirty="0"/>
              <a:t> / </a:t>
            </a:r>
            <a:r>
              <a:rPr lang="en-US" b="1" dirty="0">
                <a:sym typeface="Symbol" panose="05050102010706020507" pitchFamily="18" charset="2"/>
              </a:rPr>
              <a:t></a:t>
            </a:r>
            <a:r>
              <a:rPr lang="id-ID" b="1" dirty="0"/>
              <a:t>		</a:t>
            </a:r>
            <a:endParaRPr lang="id-ID" dirty="0"/>
          </a:p>
          <a:p>
            <a:r>
              <a:rPr lang="en-US" b="1" dirty="0">
                <a:sym typeface="Symbol" panose="05050102010706020507" pitchFamily="18" charset="2"/>
              </a:rPr>
              <a:t></a:t>
            </a:r>
            <a:r>
              <a:rPr lang="en-US" b="1" dirty="0"/>
              <a:t> = </a:t>
            </a:r>
            <a:r>
              <a:rPr lang="en-US" b="1" dirty="0">
                <a:sym typeface="Symbol" panose="05050102010706020507" pitchFamily="18" charset="2"/>
              </a:rPr>
              <a:t></a:t>
            </a:r>
            <a:r>
              <a:rPr lang="en-US" b="1" dirty="0"/>
              <a:t> t – k x</a:t>
            </a:r>
            <a:r>
              <a:rPr lang="id-ID" b="1" dirty="0"/>
              <a:t>					</a:t>
            </a:r>
            <a:r>
              <a:rPr lang="en-US" b="1" dirty="0">
                <a:sym typeface="Symbol" panose="05050102010706020507" pitchFamily="18" charset="2"/>
              </a:rPr>
              <a:t></a:t>
            </a:r>
            <a:r>
              <a:rPr lang="en-US" b="1" dirty="0"/>
              <a:t> =2</a:t>
            </a:r>
            <a:r>
              <a:rPr lang="en-US" b="1" dirty="0">
                <a:sym typeface="Symbol" panose="05050102010706020507" pitchFamily="18" charset="2"/>
              </a:rPr>
              <a:t></a:t>
            </a:r>
            <a:r>
              <a:rPr lang="en-US" b="1" dirty="0"/>
              <a:t> </a:t>
            </a:r>
            <a:r>
              <a:rPr lang="en-US" b="1" dirty="0">
                <a:sym typeface="Symbol" panose="05050102010706020507" pitchFamily="18" charset="2"/>
              </a:rPr>
              <a:t></a:t>
            </a:r>
            <a:r>
              <a:rPr lang="id-ID" b="1" dirty="0"/>
              <a:t>		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id-ID" dirty="0"/>
              <a:t> = sudut fase </a:t>
            </a:r>
          </a:p>
          <a:p>
            <a:r>
              <a:rPr lang="en-US" dirty="0">
                <a:sym typeface="Symbol" panose="05050102010706020507" pitchFamily="18" charset="2"/>
              </a:rPr>
              <a:t></a:t>
            </a:r>
            <a:r>
              <a:rPr lang="id-ID" dirty="0"/>
              <a:t> = 2</a:t>
            </a:r>
            <a:r>
              <a:rPr lang="id-ID" dirty="0">
                <a:sym typeface="Symbol" panose="05050102010706020507" pitchFamily="18" charset="2"/>
              </a:rPr>
              <a:t></a:t>
            </a:r>
            <a:r>
              <a:rPr lang="id-ID" dirty="0"/>
              <a:t> f = 2</a:t>
            </a:r>
            <a:r>
              <a:rPr lang="id-ID" dirty="0">
                <a:sym typeface="Symbol" panose="05050102010706020507" pitchFamily="18" charset="2"/>
              </a:rPr>
              <a:t></a:t>
            </a:r>
            <a:r>
              <a:rPr lang="id-ID" dirty="0"/>
              <a:t> / T				</a:t>
            </a:r>
          </a:p>
          <a:p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id-ID" dirty="0"/>
              <a:t>= fase  = </a:t>
            </a:r>
            <a:r>
              <a:rPr lang="id-ID" dirty="0">
                <a:sym typeface="Symbol" panose="05050102010706020507" pitchFamily="18" charset="2"/>
              </a:rPr>
              <a:t></a:t>
            </a:r>
            <a:r>
              <a:rPr lang="id-ID" dirty="0"/>
              <a:t> / 2</a:t>
            </a:r>
            <a:r>
              <a:rPr lang="id-ID" dirty="0">
                <a:sym typeface="Symbol" panose="05050102010706020507" pitchFamily="18" charset="2"/>
              </a:rPr>
              <a:t></a:t>
            </a:r>
          </a:p>
          <a:p>
            <a:r>
              <a:rPr lang="id-ID" dirty="0"/>
              <a:t>Beda fase 2 titik : ∆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id-ID" dirty="0"/>
              <a:t> = ∆x /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id-ID" dirty="0"/>
              <a:t>				</a:t>
            </a:r>
            <a:r>
              <a:rPr lang="en-US" dirty="0"/>
              <a:t>∆x = </a:t>
            </a:r>
            <a:r>
              <a:rPr lang="en-US" dirty="0" err="1"/>
              <a:t>jarak</a:t>
            </a:r>
            <a:r>
              <a:rPr lang="en-US" dirty="0"/>
              <a:t> 2 </a:t>
            </a:r>
            <a:r>
              <a:rPr lang="en-US" dirty="0" err="1"/>
              <a:t>titik</a:t>
            </a:r>
            <a:endParaRPr lang="id-ID" dirty="0"/>
          </a:p>
          <a:p>
            <a:r>
              <a:rPr lang="id-ID" dirty="0"/>
              <a:t>Beda sudut fase 2 titik : ∆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id-ID" dirty="0"/>
              <a:t>  =2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id-ID" dirty="0"/>
              <a:t>  ∆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en-US" dirty="0"/>
              <a:t> = 2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  ∆x / </a:t>
            </a:r>
            <a:r>
              <a:rPr lang="en-US" dirty="0">
                <a:sym typeface="Symbol" panose="05050102010706020507" pitchFamily="18" charset="2"/>
              </a:rPr>
              <a:t></a:t>
            </a:r>
            <a:endParaRPr lang="id-ID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26E3CC3-CF82-41BB-BA0D-21AB37941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-92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E68035D-C7D1-4D13-B0C3-F33F6A4D3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701" y="4744282"/>
          <a:ext cx="1593160" cy="89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685800" imgH="393700" progId="Equation.3">
                  <p:embed/>
                </p:oleObj>
              </mc:Choice>
              <mc:Fallback>
                <p:oleObj r:id="rId3" imgW="685800" imgH="3937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E68035D-C7D1-4D13-B0C3-F33F6A4D33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701" y="4744282"/>
                        <a:ext cx="1593160" cy="894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0C4B20-9067-48F7-845D-C5CB25068FE8}"/>
                  </a:ext>
                </a:extLst>
              </p14:cNvPr>
              <p14:cNvContentPartPr/>
              <p14:nvPr/>
            </p14:nvContentPartPr>
            <p14:xfrm>
              <a:off x="1754280" y="182880"/>
              <a:ext cx="9585720" cy="51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0C4B20-9067-48F7-845D-C5CB25068F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4920" y="173520"/>
                <a:ext cx="9604440" cy="51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0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3FFD-994C-4938-A590-56ED3EDA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id-ID" dirty="0"/>
              <a:t>Gelombang dikatakan :</a:t>
            </a:r>
          </a:p>
          <a:p>
            <a:pPr lvl="0"/>
            <a:r>
              <a:rPr lang="id-ID" dirty="0"/>
              <a:t>sefase : jika  </a:t>
            </a:r>
            <a:r>
              <a:rPr lang="id-ID" dirty="0">
                <a:sym typeface="Symbol" panose="05050102010706020507" pitchFamily="18" charset="2"/>
              </a:rPr>
              <a:t></a:t>
            </a:r>
            <a:r>
              <a:rPr lang="id-ID" dirty="0"/>
              <a:t>x = 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,2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,3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,4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,5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,6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 .....</a:t>
            </a:r>
          </a:p>
          <a:p>
            <a:pPr lvl="0"/>
            <a:r>
              <a:rPr lang="id-ID" dirty="0"/>
              <a:t>berlawanan fase : jika </a:t>
            </a:r>
            <a:r>
              <a:rPr lang="id-ID" dirty="0">
                <a:sym typeface="Symbol" panose="05050102010706020507" pitchFamily="18" charset="2"/>
              </a:rPr>
              <a:t></a:t>
            </a:r>
            <a:r>
              <a:rPr lang="id-ID" dirty="0"/>
              <a:t>x = 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/2,3/2 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,5/2 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,7/2 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,9/2 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,11/2 </a:t>
            </a:r>
            <a:r>
              <a:rPr lang="id-ID" dirty="0">
                <a:sym typeface="Symbol" panose="05050102010706020507" pitchFamily="18" charset="2"/>
              </a:rPr>
              <a:t></a:t>
            </a:r>
            <a:r>
              <a:rPr lang="id-ID" dirty="0"/>
              <a:t> .....</a:t>
            </a:r>
          </a:p>
          <a:p>
            <a:pPr marL="0" indent="0">
              <a:buNone/>
            </a:pPr>
            <a:r>
              <a:rPr lang="id-ID" b="1" dirty="0"/>
              <a:t>Contoh soal :</a:t>
            </a:r>
            <a:endParaRPr lang="id-ID" dirty="0"/>
          </a:p>
          <a:p>
            <a:endParaRPr lang="id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663635-73C7-436E-A750-399A44BF266E}"/>
                  </a:ext>
                </a:extLst>
              </p14:cNvPr>
              <p14:cNvContentPartPr/>
              <p14:nvPr/>
            </p14:nvContentPartPr>
            <p14:xfrm>
              <a:off x="553680" y="468720"/>
              <a:ext cx="9359280" cy="495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663635-73C7-436E-A750-399A44BF26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459360"/>
                <a:ext cx="9378000" cy="49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7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197504-6901-4261-945E-8CB0E9FF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1" y="-1"/>
            <a:ext cx="12067309" cy="676101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d-ID" b="1" dirty="0"/>
              <a:t>Contoh soal :</a:t>
            </a:r>
            <a:endParaRPr lang="id-ID" dirty="0"/>
          </a:p>
          <a:p>
            <a:pPr algn="l"/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Y = 0,02 sin (10πt − 2πx) </a:t>
            </a:r>
            <a:r>
              <a:rPr lang="en-US" dirty="0" err="1"/>
              <a:t>dengan</a:t>
            </a:r>
            <a:r>
              <a:rPr lang="en-US" dirty="0"/>
              <a:t> 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sekon</a:t>
            </a:r>
            <a:r>
              <a:rPr lang="en-US" dirty="0"/>
              <a:t>, Y dan x </a:t>
            </a:r>
            <a:r>
              <a:rPr lang="en-US" dirty="0" err="1"/>
              <a:t>dalam</a:t>
            </a:r>
            <a:r>
              <a:rPr lang="en-US" dirty="0"/>
              <a:t> meter.</a:t>
            </a:r>
            <a:br>
              <a:rPr lang="en-US" dirty="0"/>
            </a:b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457200" indent="-457200" algn="l">
              <a:buAutoNum type="alphaLcPeriod"/>
            </a:pPr>
            <a:r>
              <a:rPr lang="en-US" dirty="0" err="1"/>
              <a:t>amplitudo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id-ID" dirty="0"/>
              <a:t>			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gelombang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tetapan</a:t>
            </a:r>
            <a:r>
              <a:rPr lang="en-US" dirty="0"/>
              <a:t> </a:t>
            </a:r>
            <a:r>
              <a:rPr lang="en-US" dirty="0" err="1"/>
              <a:t>gelombang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rambat</a:t>
            </a:r>
            <a:r>
              <a:rPr lang="en-US" dirty="0"/>
              <a:t> </a:t>
            </a:r>
            <a:r>
              <a:rPr lang="en-US" dirty="0" err="1"/>
              <a:t>gelombang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id-ID" dirty="0"/>
              <a:t>				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gelombang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id-ID" dirty="0"/>
              <a:t>				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rambat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</a:p>
          <a:p>
            <a:pPr marL="457200" indent="-457200" algn="l">
              <a:buAutoNum type="alphaLcPeriod"/>
            </a:pP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 = 1 </a:t>
            </a:r>
            <a:r>
              <a:rPr lang="en-US" dirty="0" err="1"/>
              <a:t>sekon</a:t>
            </a:r>
            <a:r>
              <a:rPr lang="en-US" dirty="0"/>
              <a:t> dan x = 1 m</a:t>
            </a:r>
          </a:p>
          <a:p>
            <a:pPr marL="457200" indent="-457200" algn="l">
              <a:buAutoNum type="alphaLcPeriod"/>
            </a:pP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id-ID" dirty="0"/>
              <a:t>		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gelombang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percepatan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id-ID" dirty="0"/>
              <a:t>		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percepatan</a:t>
            </a:r>
            <a:r>
              <a:rPr lang="en-US" dirty="0"/>
              <a:t> </a:t>
            </a:r>
            <a:r>
              <a:rPr lang="en-US" dirty="0" err="1"/>
              <a:t>maksimum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 = 0,1 </a:t>
            </a:r>
            <a:r>
              <a:rPr lang="en-US" dirty="0" err="1"/>
              <a:t>sekon</a:t>
            </a:r>
            <a:r>
              <a:rPr lang="en-US" dirty="0"/>
              <a:t> pada x = </a:t>
            </a:r>
            <a:r>
              <a:rPr lang="en-US" baseline="30000" dirty="0"/>
              <a:t>1</a:t>
            </a:r>
            <a:r>
              <a:rPr lang="en-US" dirty="0"/>
              <a:t>/</a:t>
            </a:r>
            <a:r>
              <a:rPr lang="en-US" baseline="-25000" dirty="0"/>
              <a:t>3</a:t>
            </a:r>
            <a:r>
              <a:rPr lang="en-US" dirty="0"/>
              <a:t> m</a:t>
            </a:r>
            <a:r>
              <a:rPr lang="id-ID" dirty="0"/>
              <a:t>	   </a:t>
            </a:r>
            <a:endParaRPr lang="en-US" dirty="0"/>
          </a:p>
          <a:p>
            <a:pPr marL="457200" indent="-457200" algn="l">
              <a:buAutoNum type="alphaLcPeriod"/>
            </a:pP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 = 0,1 </a:t>
            </a:r>
            <a:r>
              <a:rPr lang="en-US" dirty="0" err="1"/>
              <a:t>sekon</a:t>
            </a:r>
            <a:r>
              <a:rPr lang="en-US" dirty="0"/>
              <a:t> pada x = </a:t>
            </a:r>
            <a:r>
              <a:rPr lang="en-US" baseline="30000" dirty="0"/>
              <a:t>1</a:t>
            </a:r>
            <a:r>
              <a:rPr lang="en-US" dirty="0"/>
              <a:t>/</a:t>
            </a:r>
            <a:r>
              <a:rPr lang="en-US" baseline="-25000" dirty="0"/>
              <a:t>3</a:t>
            </a:r>
            <a:r>
              <a:rPr lang="en-US" dirty="0"/>
              <a:t> 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4144BD-8466-40D8-9BAB-82A967E3CC64}"/>
                  </a:ext>
                </a:extLst>
              </p14:cNvPr>
              <p14:cNvContentPartPr/>
              <p14:nvPr/>
            </p14:nvContentPartPr>
            <p14:xfrm>
              <a:off x="3088800" y="-97200"/>
              <a:ext cx="8975160" cy="409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4144BD-8466-40D8-9BAB-82A967E3CC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440" y="-106560"/>
                <a:ext cx="8993880" cy="41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5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8246-8E41-4718-9294-DA72C80D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B75597-530C-4B82-A870-9B13F379ABDE}"/>
                  </a:ext>
                </a:extLst>
              </p14:cNvPr>
              <p14:cNvContentPartPr/>
              <p14:nvPr/>
            </p14:nvContentPartPr>
            <p14:xfrm>
              <a:off x="164160" y="190800"/>
              <a:ext cx="11945880" cy="626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B75597-530C-4B82-A870-9B13F379A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0" y="181440"/>
                <a:ext cx="11964600" cy="62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22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941406-B734-475A-93F7-7717FAA265E1}"/>
                  </a:ext>
                </a:extLst>
              </p14:cNvPr>
              <p14:cNvContentPartPr/>
              <p14:nvPr/>
            </p14:nvContentPartPr>
            <p14:xfrm>
              <a:off x="266760" y="-133560"/>
              <a:ext cx="11921760" cy="603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941406-B734-475A-93F7-7717FAA265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142920"/>
                <a:ext cx="11940480" cy="60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47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ED42-84D7-4D79-BC93-5933C73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2.  </a:t>
            </a:r>
            <a:r>
              <a:rPr lang="en-US" b="1" dirty="0" err="1"/>
              <a:t>Gelombang</a:t>
            </a:r>
            <a:r>
              <a:rPr lang="en-US" b="1" dirty="0"/>
              <a:t> </a:t>
            </a:r>
            <a:r>
              <a:rPr lang="en-US" b="1" dirty="0" err="1"/>
              <a:t>Stasioner</a:t>
            </a:r>
            <a:endParaRPr lang="id-ID" dirty="0"/>
          </a:p>
          <a:p>
            <a:pPr lvl="0"/>
            <a:r>
              <a:rPr lang="id-ID" b="1" dirty="0"/>
              <a:t>  </a:t>
            </a:r>
            <a:r>
              <a:rPr lang="en-US" b="1" dirty="0" err="1"/>
              <a:t>Gelombang</a:t>
            </a:r>
            <a:r>
              <a:rPr lang="en-US" b="1" dirty="0"/>
              <a:t> </a:t>
            </a:r>
            <a:r>
              <a:rPr lang="en-US" b="1" dirty="0" err="1"/>
              <a:t>stasioner</a:t>
            </a:r>
            <a:r>
              <a:rPr lang="en-US" b="1" dirty="0"/>
              <a:t> </a:t>
            </a:r>
            <a:r>
              <a:rPr lang="en-US" b="1" dirty="0" err="1"/>
              <a:t>ujung</a:t>
            </a:r>
            <a:r>
              <a:rPr lang="en-US" b="1" dirty="0"/>
              <a:t> </a:t>
            </a:r>
            <a:r>
              <a:rPr lang="en-US" b="1" dirty="0" err="1"/>
              <a:t>tetap</a:t>
            </a:r>
            <a:r>
              <a:rPr lang="en-US" b="1" dirty="0"/>
              <a:t> 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dirty="0"/>
              <a:t>Y = 2 A sin </a:t>
            </a:r>
            <a:r>
              <a:rPr lang="en-US" dirty="0" err="1"/>
              <a:t>kx</a:t>
            </a:r>
            <a:r>
              <a:rPr lang="en-US" dirty="0"/>
              <a:t> cos (</a:t>
            </a:r>
            <a:r>
              <a:rPr lang="en-US" dirty="0">
                <a:sym typeface="Symbol" panose="05050102010706020507" pitchFamily="18" charset="2"/>
              </a:rPr>
              <a:t></a:t>
            </a:r>
            <a:r>
              <a:rPr lang="en-US" dirty="0"/>
              <a:t> t – k </a:t>
            </a:r>
            <a:r>
              <a:rPr lang="en-US" i="1" dirty="0"/>
              <a:t>l</a:t>
            </a:r>
            <a:r>
              <a:rPr lang="en-US" dirty="0"/>
              <a:t>)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= 2 A sin </a:t>
            </a:r>
            <a:r>
              <a:rPr lang="en-US" dirty="0" err="1"/>
              <a:t>kx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= </a:t>
            </a:r>
            <a:r>
              <a:rPr lang="en-US" dirty="0" err="1"/>
              <a:t>amplitudo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</a:t>
            </a: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i="1" dirty="0"/>
              <a:t>l</a:t>
            </a:r>
            <a:r>
              <a:rPr lang="id-ID" dirty="0"/>
              <a:t> = panjang tali</a:t>
            </a:r>
          </a:p>
          <a:p>
            <a:pPr marL="0" indent="0">
              <a:buNone/>
            </a:pPr>
            <a:r>
              <a:rPr lang="id-ID" dirty="0"/>
              <a:t>	Letak perut  X </a:t>
            </a:r>
            <a:r>
              <a:rPr lang="id-ID" baseline="-25000" dirty="0"/>
              <a:t>n + 1</a:t>
            </a:r>
            <a:r>
              <a:rPr lang="id-ID" dirty="0"/>
              <a:t> = (2n + 1) ¼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id-ID" dirty="0"/>
              <a:t> , dengan n = 0,1,2,3….   (dari ujung tetap)</a:t>
            </a:r>
          </a:p>
          <a:p>
            <a:pPr marL="0" indent="0">
              <a:buNone/>
            </a:pPr>
            <a:r>
              <a:rPr lang="id-ID" dirty="0"/>
              <a:t>	Letak simpul  X </a:t>
            </a:r>
            <a:r>
              <a:rPr lang="id-ID" baseline="-25000" dirty="0"/>
              <a:t>n + 1</a:t>
            </a:r>
            <a:r>
              <a:rPr lang="id-ID" dirty="0"/>
              <a:t> = n( ½ 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id-ID" dirty="0"/>
              <a:t>), dengan n = 0,1,2,3…. (dari ujung tetap)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CF7B70-8284-4163-820E-C5DD6EE4718D}"/>
                  </a:ext>
                </a:extLst>
              </p14:cNvPr>
              <p14:cNvContentPartPr/>
              <p14:nvPr/>
            </p14:nvContentPartPr>
            <p14:xfrm>
              <a:off x="174960" y="385200"/>
              <a:ext cx="11638800" cy="54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CF7B70-8284-4163-820E-C5DD6EE471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600" y="375840"/>
                <a:ext cx="11657520" cy="54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6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DF69-DEEB-42C2-B4E8-679FF7C18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 b="1" dirty="0" err="1"/>
              <a:t>Gelombang</a:t>
            </a:r>
            <a:r>
              <a:rPr lang="en-US" b="1" dirty="0"/>
              <a:t> </a:t>
            </a:r>
            <a:r>
              <a:rPr lang="en-US" b="1" dirty="0" err="1"/>
              <a:t>stasioner</a:t>
            </a:r>
            <a:r>
              <a:rPr lang="en-US" b="1" dirty="0"/>
              <a:t> </a:t>
            </a:r>
            <a:r>
              <a:rPr lang="en-US" b="1" dirty="0" err="1"/>
              <a:t>ujung</a:t>
            </a:r>
            <a:r>
              <a:rPr lang="en-US" b="1" dirty="0"/>
              <a:t> </a:t>
            </a:r>
            <a:r>
              <a:rPr lang="en-US" b="1" dirty="0" err="1"/>
              <a:t>bebas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dirty="0"/>
              <a:t>Y = 2A cos </a:t>
            </a:r>
            <a:r>
              <a:rPr lang="en-US" dirty="0" err="1"/>
              <a:t>kx</a:t>
            </a:r>
            <a:r>
              <a:rPr lang="en-US" dirty="0"/>
              <a:t> sin (</a:t>
            </a:r>
            <a:r>
              <a:rPr lang="en-US" dirty="0">
                <a:sym typeface="Symbol" panose="05050102010706020507" pitchFamily="18" charset="2"/>
              </a:rPr>
              <a:t></a:t>
            </a:r>
            <a:r>
              <a:rPr lang="en-US" dirty="0"/>
              <a:t> t – k </a:t>
            </a:r>
            <a:r>
              <a:rPr lang="en-US" i="1" dirty="0"/>
              <a:t>l</a:t>
            </a:r>
            <a:r>
              <a:rPr lang="en-US" dirty="0"/>
              <a:t>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= 2 A cos </a:t>
            </a:r>
            <a:r>
              <a:rPr lang="en-US" dirty="0" err="1"/>
              <a:t>kx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perut</a:t>
            </a:r>
            <a:r>
              <a:rPr lang="en-US" dirty="0"/>
              <a:t>  </a:t>
            </a:r>
            <a:r>
              <a:rPr lang="id-ID" dirty="0"/>
              <a:t>X </a:t>
            </a:r>
            <a:r>
              <a:rPr lang="id-ID" baseline="-25000" dirty="0"/>
              <a:t>n + 1</a:t>
            </a:r>
            <a:r>
              <a:rPr lang="en-US" dirty="0"/>
              <a:t> = n( ½ 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dirty="0"/>
              <a:t>)</a:t>
            </a:r>
            <a:r>
              <a:rPr lang="id-ID" dirty="0"/>
              <a:t>,</a:t>
            </a:r>
            <a:r>
              <a:rPr lang="en-US" dirty="0" err="1"/>
              <a:t>dengan</a:t>
            </a:r>
            <a:r>
              <a:rPr lang="en-US" dirty="0"/>
              <a:t> n = 0,1,2,3…. </a:t>
            </a:r>
            <a:r>
              <a:rPr lang="id-ID" dirty="0"/>
              <a:t>(dari ujung bebas)</a:t>
            </a:r>
          </a:p>
          <a:p>
            <a:pPr marL="0" indent="0">
              <a:buNone/>
            </a:pPr>
            <a:r>
              <a:rPr lang="id-ID" dirty="0"/>
              <a:t>	Letak simpul  X </a:t>
            </a:r>
            <a:r>
              <a:rPr lang="id-ID" baseline="-25000" dirty="0"/>
              <a:t>n + 1</a:t>
            </a:r>
            <a:r>
              <a:rPr lang="id-ID" dirty="0"/>
              <a:t> = (2n + 1) ¼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id-ID" dirty="0"/>
              <a:t>,dengan n = 0,1,2,3….(dari ujung bebas)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CDF4D-5FC0-420B-9B72-E1A36021B9A7}"/>
                  </a:ext>
                </a:extLst>
              </p14:cNvPr>
              <p14:cNvContentPartPr/>
              <p14:nvPr/>
            </p14:nvContentPartPr>
            <p14:xfrm>
              <a:off x="368640" y="193320"/>
              <a:ext cx="11031840" cy="469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CDF4D-5FC0-420B-9B72-E1A36021B9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280" y="183960"/>
                <a:ext cx="11050560" cy="47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B98B-2EC2-4868-8312-DC82BBA3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A674-31D9-479C-9F40-18C2BBB9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72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Equation.3</vt:lpstr>
      <vt:lpstr>PowerPoint Presentation</vt:lpstr>
      <vt:lpstr>GEJALA GELOMBANG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Sudartik</cp:lastModifiedBy>
  <cp:revision>12</cp:revision>
  <dcterms:created xsi:type="dcterms:W3CDTF">2021-02-20T00:15:36Z</dcterms:created>
  <dcterms:modified xsi:type="dcterms:W3CDTF">2025-02-04T01:07:29Z</dcterms:modified>
</cp:coreProperties>
</file>