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8" r:id="rId1"/>
  </p:sldMasterIdLst>
  <p:notesMasterIdLst>
    <p:notesMasterId r:id="rId29"/>
  </p:notesMasterIdLst>
  <p:handoutMasterIdLst>
    <p:handoutMasterId r:id="rId30"/>
  </p:handoutMasterIdLst>
  <p:sldIdLst>
    <p:sldId id="441" r:id="rId2"/>
    <p:sldId id="499" r:id="rId3"/>
    <p:sldId id="501" r:id="rId4"/>
    <p:sldId id="502" r:id="rId5"/>
    <p:sldId id="503" r:id="rId6"/>
    <p:sldId id="500" r:id="rId7"/>
    <p:sldId id="505" r:id="rId8"/>
    <p:sldId id="504" r:id="rId9"/>
    <p:sldId id="510" r:id="rId10"/>
    <p:sldId id="508" r:id="rId11"/>
    <p:sldId id="507" r:id="rId12"/>
    <p:sldId id="509" r:id="rId13"/>
    <p:sldId id="506" r:id="rId14"/>
    <p:sldId id="464" r:id="rId15"/>
    <p:sldId id="512" r:id="rId16"/>
    <p:sldId id="513" r:id="rId17"/>
    <p:sldId id="521" r:id="rId18"/>
    <p:sldId id="511" r:id="rId19"/>
    <p:sldId id="514" r:id="rId20"/>
    <p:sldId id="515" r:id="rId21"/>
    <p:sldId id="517" r:id="rId22"/>
    <p:sldId id="516" r:id="rId23"/>
    <p:sldId id="518" r:id="rId24"/>
    <p:sldId id="519" r:id="rId25"/>
    <p:sldId id="522" r:id="rId26"/>
    <p:sldId id="523" r:id="rId27"/>
    <p:sldId id="52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6">
          <p15:clr>
            <a:srgbClr val="A4A3A4"/>
          </p15:clr>
        </p15:guide>
        <p15:guide id="2" orient="horz" pos="391">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A47F6F-4882-49C4-991E-646630315CB8}" v="402" dt="2025-05-02T07:47:39.6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1948" autoAdjust="0"/>
  </p:normalViewPr>
  <p:slideViewPr>
    <p:cSldViewPr snapToGrid="0" showGuides="1">
      <p:cViewPr varScale="1">
        <p:scale>
          <a:sx n="146" d="100"/>
          <a:sy n="146" d="100"/>
        </p:scale>
        <p:origin x="708" y="126"/>
      </p:cViewPr>
      <p:guideLst>
        <p:guide orient="horz" pos="936"/>
        <p:guide orient="horz" pos="391"/>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78" d="100"/>
          <a:sy n="78" d="100"/>
        </p:scale>
        <p:origin x="395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Hershcovich" userId="1b3d3cd0-fb94-4433-8a3c-38cce311c1da" providerId="ADAL" clId="{E6A47F6F-4882-49C4-991E-646630315CB8}"/>
    <pc:docChg chg="undo redo custSel addSld delSld modSld sldOrd">
      <pc:chgData name="Daniel Hershcovich" userId="1b3d3cd0-fb94-4433-8a3c-38cce311c1da" providerId="ADAL" clId="{E6A47F6F-4882-49C4-991E-646630315CB8}" dt="2025-05-02T07:47:39.611" v="2622"/>
      <pc:docMkLst>
        <pc:docMk/>
      </pc:docMkLst>
      <pc:sldChg chg="modSp mod">
        <pc:chgData name="Daniel Hershcovich" userId="1b3d3cd0-fb94-4433-8a3c-38cce311c1da" providerId="ADAL" clId="{E6A47F6F-4882-49C4-991E-646630315CB8}" dt="2025-04-29T10:09:20.608" v="20" actId="782"/>
        <pc:sldMkLst>
          <pc:docMk/>
          <pc:sldMk cId="2609762764" sldId="441"/>
        </pc:sldMkLst>
        <pc:spChg chg="mod">
          <ac:chgData name="Daniel Hershcovich" userId="1b3d3cd0-fb94-4433-8a3c-38cce311c1da" providerId="ADAL" clId="{E6A47F6F-4882-49C4-991E-646630315CB8}" dt="2025-04-29T10:09:17.594" v="18" actId="782"/>
          <ac:spMkLst>
            <pc:docMk/>
            <pc:sldMk cId="2609762764" sldId="441"/>
            <ac:spMk id="16" creationId="{55F9F9FB-61AF-8548-83E5-79EB62A8C86B}"/>
          </ac:spMkLst>
        </pc:spChg>
        <pc:spChg chg="mod">
          <ac:chgData name="Daniel Hershcovich" userId="1b3d3cd0-fb94-4433-8a3c-38cce311c1da" providerId="ADAL" clId="{E6A47F6F-4882-49C4-991E-646630315CB8}" dt="2025-04-29T10:09:20.608" v="20" actId="782"/>
          <ac:spMkLst>
            <pc:docMk/>
            <pc:sldMk cId="2609762764" sldId="441"/>
            <ac:spMk id="17" creationId="{D2D5F85F-0777-314B-A8CB-A12F7D46B70E}"/>
          </ac:spMkLst>
        </pc:spChg>
        <pc:spChg chg="mod">
          <ac:chgData name="Daniel Hershcovich" userId="1b3d3cd0-fb94-4433-8a3c-38cce311c1da" providerId="ADAL" clId="{E6A47F6F-4882-49C4-991E-646630315CB8}" dt="2025-04-29T10:09:18.826" v="19" actId="782"/>
          <ac:spMkLst>
            <pc:docMk/>
            <pc:sldMk cId="2609762764" sldId="441"/>
            <ac:spMk id="18" creationId="{1218C83D-C112-3B45-B0BC-99E9475815DB}"/>
          </ac:spMkLst>
        </pc:spChg>
      </pc:sldChg>
      <pc:sldChg chg="modSp del mod ord">
        <pc:chgData name="Daniel Hershcovich" userId="1b3d3cd0-fb94-4433-8a3c-38cce311c1da" providerId="ADAL" clId="{E6A47F6F-4882-49C4-991E-646630315CB8}" dt="2025-05-01T08:54:56.233" v="967" actId="47"/>
        <pc:sldMkLst>
          <pc:docMk/>
          <pc:sldMk cId="1079576965" sldId="450"/>
        </pc:sldMkLst>
      </pc:sldChg>
      <pc:sldChg chg="del">
        <pc:chgData name="Daniel Hershcovich" userId="1b3d3cd0-fb94-4433-8a3c-38cce311c1da" providerId="ADAL" clId="{E6A47F6F-4882-49C4-991E-646630315CB8}" dt="2025-05-01T08:55:01.272" v="969" actId="47"/>
        <pc:sldMkLst>
          <pc:docMk/>
          <pc:sldMk cId="3195898759" sldId="452"/>
        </pc:sldMkLst>
      </pc:sldChg>
      <pc:sldChg chg="del">
        <pc:chgData name="Daniel Hershcovich" userId="1b3d3cd0-fb94-4433-8a3c-38cce311c1da" providerId="ADAL" clId="{E6A47F6F-4882-49C4-991E-646630315CB8}" dt="2025-05-01T08:55:00.623" v="968" actId="47"/>
        <pc:sldMkLst>
          <pc:docMk/>
          <pc:sldMk cId="553190193" sldId="456"/>
        </pc:sldMkLst>
      </pc:sldChg>
      <pc:sldChg chg="del">
        <pc:chgData name="Daniel Hershcovich" userId="1b3d3cd0-fb94-4433-8a3c-38cce311c1da" providerId="ADAL" clId="{E6A47F6F-4882-49C4-991E-646630315CB8}" dt="2025-05-01T08:55:41.775" v="970" actId="47"/>
        <pc:sldMkLst>
          <pc:docMk/>
          <pc:sldMk cId="3745413826" sldId="460"/>
        </pc:sldMkLst>
      </pc:sldChg>
      <pc:sldChg chg="del">
        <pc:chgData name="Daniel Hershcovich" userId="1b3d3cd0-fb94-4433-8a3c-38cce311c1da" providerId="ADAL" clId="{E6A47F6F-4882-49C4-991E-646630315CB8}" dt="2025-05-01T08:55:41.775" v="970" actId="47"/>
        <pc:sldMkLst>
          <pc:docMk/>
          <pc:sldMk cId="2315604937" sldId="461"/>
        </pc:sldMkLst>
      </pc:sldChg>
      <pc:sldChg chg="del">
        <pc:chgData name="Daniel Hershcovich" userId="1b3d3cd0-fb94-4433-8a3c-38cce311c1da" providerId="ADAL" clId="{E6A47F6F-4882-49C4-991E-646630315CB8}" dt="2025-05-01T09:06:04.390" v="1207" actId="47"/>
        <pc:sldMkLst>
          <pc:docMk/>
          <pc:sldMk cId="1844814171" sldId="463"/>
        </pc:sldMkLst>
      </pc:sldChg>
      <pc:sldChg chg="delSp modSp mod ord">
        <pc:chgData name="Daniel Hershcovich" userId="1b3d3cd0-fb94-4433-8a3c-38cce311c1da" providerId="ADAL" clId="{E6A47F6F-4882-49C4-991E-646630315CB8}" dt="2025-05-01T09:25:13.546" v="1458"/>
        <pc:sldMkLst>
          <pc:docMk/>
          <pc:sldMk cId="4043053875" sldId="464"/>
        </pc:sldMkLst>
        <pc:spChg chg="mod">
          <ac:chgData name="Daniel Hershcovich" userId="1b3d3cd0-fb94-4433-8a3c-38cce311c1da" providerId="ADAL" clId="{E6A47F6F-4882-49C4-991E-646630315CB8}" dt="2025-05-01T08:55:57.926" v="974" actId="113"/>
          <ac:spMkLst>
            <pc:docMk/>
            <pc:sldMk cId="4043053875" sldId="464"/>
            <ac:spMk id="2" creationId="{C26F71E6-07BE-7F4C-7047-FB6DAD1A20E8}"/>
          </ac:spMkLst>
        </pc:spChg>
        <pc:spChg chg="del">
          <ac:chgData name="Daniel Hershcovich" userId="1b3d3cd0-fb94-4433-8a3c-38cce311c1da" providerId="ADAL" clId="{E6A47F6F-4882-49C4-991E-646630315CB8}" dt="2025-05-01T08:55:47.086" v="971" actId="478"/>
          <ac:spMkLst>
            <pc:docMk/>
            <pc:sldMk cId="4043053875" sldId="464"/>
            <ac:spMk id="7" creationId="{57357CA8-603B-8CB8-7F65-79C455340DF3}"/>
          </ac:spMkLst>
        </pc:spChg>
      </pc:sldChg>
      <pc:sldChg chg="del">
        <pc:chgData name="Daniel Hershcovich" userId="1b3d3cd0-fb94-4433-8a3c-38cce311c1da" providerId="ADAL" clId="{E6A47F6F-4882-49C4-991E-646630315CB8}" dt="2025-04-29T10:13:00.004" v="85" actId="47"/>
        <pc:sldMkLst>
          <pc:docMk/>
          <pc:sldMk cId="3447234391" sldId="466"/>
        </pc:sldMkLst>
      </pc:sldChg>
      <pc:sldChg chg="del">
        <pc:chgData name="Daniel Hershcovich" userId="1b3d3cd0-fb94-4433-8a3c-38cce311c1da" providerId="ADAL" clId="{E6A47F6F-4882-49C4-991E-646630315CB8}" dt="2025-05-01T08:55:41.775" v="970" actId="47"/>
        <pc:sldMkLst>
          <pc:docMk/>
          <pc:sldMk cId="1230649482" sldId="468"/>
        </pc:sldMkLst>
      </pc:sldChg>
      <pc:sldChg chg="del">
        <pc:chgData name="Daniel Hershcovich" userId="1b3d3cd0-fb94-4433-8a3c-38cce311c1da" providerId="ADAL" clId="{E6A47F6F-4882-49C4-991E-646630315CB8}" dt="2025-05-01T08:55:41.775" v="970" actId="47"/>
        <pc:sldMkLst>
          <pc:docMk/>
          <pc:sldMk cId="1554047207" sldId="469"/>
        </pc:sldMkLst>
      </pc:sldChg>
      <pc:sldChg chg="del">
        <pc:chgData name="Daniel Hershcovich" userId="1b3d3cd0-fb94-4433-8a3c-38cce311c1da" providerId="ADAL" clId="{E6A47F6F-4882-49C4-991E-646630315CB8}" dt="2025-05-01T08:55:41.775" v="970" actId="47"/>
        <pc:sldMkLst>
          <pc:docMk/>
          <pc:sldMk cId="1801852332" sldId="470"/>
        </pc:sldMkLst>
      </pc:sldChg>
      <pc:sldChg chg="del">
        <pc:chgData name="Daniel Hershcovich" userId="1b3d3cd0-fb94-4433-8a3c-38cce311c1da" providerId="ADAL" clId="{E6A47F6F-4882-49C4-991E-646630315CB8}" dt="2025-05-01T09:06:04.995" v="1208" actId="47"/>
        <pc:sldMkLst>
          <pc:docMk/>
          <pc:sldMk cId="2267822535" sldId="471"/>
        </pc:sldMkLst>
      </pc:sldChg>
      <pc:sldChg chg="del">
        <pc:chgData name="Daniel Hershcovich" userId="1b3d3cd0-fb94-4433-8a3c-38cce311c1da" providerId="ADAL" clId="{E6A47F6F-4882-49C4-991E-646630315CB8}" dt="2025-04-29T10:14:09.660" v="91" actId="47"/>
        <pc:sldMkLst>
          <pc:docMk/>
          <pc:sldMk cId="3128113050" sldId="479"/>
        </pc:sldMkLst>
      </pc:sldChg>
      <pc:sldChg chg="del">
        <pc:chgData name="Daniel Hershcovich" userId="1b3d3cd0-fb94-4433-8a3c-38cce311c1da" providerId="ADAL" clId="{E6A47F6F-4882-49C4-991E-646630315CB8}" dt="2025-04-29T10:12:24.028" v="83" actId="47"/>
        <pc:sldMkLst>
          <pc:docMk/>
          <pc:sldMk cId="864866308" sldId="494"/>
        </pc:sldMkLst>
      </pc:sldChg>
      <pc:sldChg chg="del">
        <pc:chgData name="Daniel Hershcovich" userId="1b3d3cd0-fb94-4433-8a3c-38cce311c1da" providerId="ADAL" clId="{E6A47F6F-4882-49C4-991E-646630315CB8}" dt="2025-04-29T10:12:24.560" v="84" actId="47"/>
        <pc:sldMkLst>
          <pc:docMk/>
          <pc:sldMk cId="614843838" sldId="495"/>
        </pc:sldMkLst>
      </pc:sldChg>
      <pc:sldChg chg="del">
        <pc:chgData name="Daniel Hershcovich" userId="1b3d3cd0-fb94-4433-8a3c-38cce311c1da" providerId="ADAL" clId="{E6A47F6F-4882-49C4-991E-646630315CB8}" dt="2025-04-29T10:14:11.465" v="92" actId="47"/>
        <pc:sldMkLst>
          <pc:docMk/>
          <pc:sldMk cId="1932581393" sldId="496"/>
        </pc:sldMkLst>
      </pc:sldChg>
      <pc:sldChg chg="del">
        <pc:chgData name="Daniel Hershcovich" userId="1b3d3cd0-fb94-4433-8a3c-38cce311c1da" providerId="ADAL" clId="{E6A47F6F-4882-49C4-991E-646630315CB8}" dt="2025-05-01T09:06:03.027" v="1206" actId="47"/>
        <pc:sldMkLst>
          <pc:docMk/>
          <pc:sldMk cId="1641986506" sldId="497"/>
        </pc:sldMkLst>
      </pc:sldChg>
      <pc:sldChg chg="del">
        <pc:chgData name="Daniel Hershcovich" userId="1b3d3cd0-fb94-4433-8a3c-38cce311c1da" providerId="ADAL" clId="{E6A47F6F-4882-49C4-991E-646630315CB8}" dt="2025-05-01T08:55:41.775" v="970" actId="47"/>
        <pc:sldMkLst>
          <pc:docMk/>
          <pc:sldMk cId="1686129996" sldId="498"/>
        </pc:sldMkLst>
      </pc:sldChg>
      <pc:sldChg chg="modSp new mod">
        <pc:chgData name="Daniel Hershcovich" userId="1b3d3cd0-fb94-4433-8a3c-38cce311c1da" providerId="ADAL" clId="{E6A47F6F-4882-49C4-991E-646630315CB8}" dt="2025-05-02T07:09:20.957" v="2355" actId="6549"/>
        <pc:sldMkLst>
          <pc:docMk/>
          <pc:sldMk cId="830353430" sldId="499"/>
        </pc:sldMkLst>
        <pc:spChg chg="mod">
          <ac:chgData name="Daniel Hershcovich" userId="1b3d3cd0-fb94-4433-8a3c-38cce311c1da" providerId="ADAL" clId="{E6A47F6F-4882-49C4-991E-646630315CB8}" dt="2025-05-01T08:37:21.793" v="751" actId="113"/>
          <ac:spMkLst>
            <pc:docMk/>
            <pc:sldMk cId="830353430" sldId="499"/>
            <ac:spMk id="2" creationId="{1EC8E35D-218F-FDA4-50BA-11F617C943E8}"/>
          </ac:spMkLst>
        </pc:spChg>
        <pc:spChg chg="mod">
          <ac:chgData name="Daniel Hershcovich" userId="1b3d3cd0-fb94-4433-8a3c-38cce311c1da" providerId="ADAL" clId="{E6A47F6F-4882-49C4-991E-646630315CB8}" dt="2025-05-02T07:09:20.957" v="2355" actId="6549"/>
          <ac:spMkLst>
            <pc:docMk/>
            <pc:sldMk cId="830353430" sldId="499"/>
            <ac:spMk id="3" creationId="{29FD1EFB-B2C5-6D77-38CD-1C072D75D9CB}"/>
          </ac:spMkLst>
        </pc:spChg>
      </pc:sldChg>
      <pc:sldChg chg="new del ord">
        <pc:chgData name="Daniel Hershcovich" userId="1b3d3cd0-fb94-4433-8a3c-38cce311c1da" providerId="ADAL" clId="{E6A47F6F-4882-49C4-991E-646630315CB8}" dt="2025-05-01T08:14:20.698" v="96" actId="47"/>
        <pc:sldMkLst>
          <pc:docMk/>
          <pc:sldMk cId="2564976861" sldId="499"/>
        </pc:sldMkLst>
      </pc:sldChg>
      <pc:sldChg chg="addSp delSp modSp new mod modAnim">
        <pc:chgData name="Daniel Hershcovich" userId="1b3d3cd0-fb94-4433-8a3c-38cce311c1da" providerId="ADAL" clId="{E6A47F6F-4882-49C4-991E-646630315CB8}" dt="2025-05-01T09:15:37.899" v="1291"/>
        <pc:sldMkLst>
          <pc:docMk/>
          <pc:sldMk cId="614703592" sldId="500"/>
        </pc:sldMkLst>
        <pc:spChg chg="mod">
          <ac:chgData name="Daniel Hershcovich" userId="1b3d3cd0-fb94-4433-8a3c-38cce311c1da" providerId="ADAL" clId="{E6A47F6F-4882-49C4-991E-646630315CB8}" dt="2025-05-01T08:38:05.004" v="781" actId="20577"/>
          <ac:spMkLst>
            <pc:docMk/>
            <pc:sldMk cId="614703592" sldId="500"/>
            <ac:spMk id="2" creationId="{4918BA90-08E0-6FEA-6A96-256A3A2EAAFD}"/>
          </ac:spMkLst>
        </pc:spChg>
        <pc:spChg chg="add del mod">
          <ac:chgData name="Daniel Hershcovich" userId="1b3d3cd0-fb94-4433-8a3c-38cce311c1da" providerId="ADAL" clId="{E6A47F6F-4882-49C4-991E-646630315CB8}" dt="2025-05-01T08:41:33.918" v="792"/>
          <ac:spMkLst>
            <pc:docMk/>
            <pc:sldMk cId="614703592" sldId="500"/>
            <ac:spMk id="3" creationId="{4C3E4883-E206-AC82-9A59-EBE709BA3FAD}"/>
          </ac:spMkLst>
        </pc:spChg>
        <pc:spChg chg="add mod">
          <ac:chgData name="Daniel Hershcovich" userId="1b3d3cd0-fb94-4433-8a3c-38cce311c1da" providerId="ADAL" clId="{E6A47F6F-4882-49C4-991E-646630315CB8}" dt="2025-05-01T08:19:30.897" v="239"/>
          <ac:spMkLst>
            <pc:docMk/>
            <pc:sldMk cId="614703592" sldId="500"/>
            <ac:spMk id="6" creationId="{622A9DF7-A42B-F9DD-1026-53197C3848F5}"/>
          </ac:spMkLst>
        </pc:spChg>
        <pc:spChg chg="add mod">
          <ac:chgData name="Daniel Hershcovich" userId="1b3d3cd0-fb94-4433-8a3c-38cce311c1da" providerId="ADAL" clId="{E6A47F6F-4882-49C4-991E-646630315CB8}" dt="2025-05-01T08:41:31.324" v="790"/>
          <ac:spMkLst>
            <pc:docMk/>
            <pc:sldMk cId="614703592" sldId="500"/>
            <ac:spMk id="8" creationId="{90DC2675-42FA-572D-104F-B6C90D8F063A}"/>
          </ac:spMkLst>
        </pc:spChg>
        <pc:spChg chg="add mod">
          <ac:chgData name="Daniel Hershcovich" userId="1b3d3cd0-fb94-4433-8a3c-38cce311c1da" providerId="ADAL" clId="{E6A47F6F-4882-49C4-991E-646630315CB8}" dt="2025-05-01T08:41:31.324" v="790"/>
          <ac:spMkLst>
            <pc:docMk/>
            <pc:sldMk cId="614703592" sldId="500"/>
            <ac:spMk id="9" creationId="{B5D1D9D9-294E-074E-C638-56B750E10DD2}"/>
          </ac:spMkLst>
        </pc:spChg>
        <pc:spChg chg="add mod">
          <ac:chgData name="Daniel Hershcovich" userId="1b3d3cd0-fb94-4433-8a3c-38cce311c1da" providerId="ADAL" clId="{E6A47F6F-4882-49C4-991E-646630315CB8}" dt="2025-05-01T08:41:31.324" v="790"/>
          <ac:spMkLst>
            <pc:docMk/>
            <pc:sldMk cId="614703592" sldId="500"/>
            <ac:spMk id="10" creationId="{1A648392-D14C-2D14-D2B0-7FDBA4492800}"/>
          </ac:spMkLst>
        </pc:spChg>
        <pc:spChg chg="add del mod">
          <ac:chgData name="Daniel Hershcovich" userId="1b3d3cd0-fb94-4433-8a3c-38cce311c1da" providerId="ADAL" clId="{E6A47F6F-4882-49C4-991E-646630315CB8}" dt="2025-05-01T09:14:16.382" v="1265" actId="21"/>
          <ac:spMkLst>
            <pc:docMk/>
            <pc:sldMk cId="614703592" sldId="500"/>
            <ac:spMk id="12" creationId="{734AF124-DFEF-C76E-782D-76E74893DDC9}"/>
          </ac:spMkLst>
        </pc:spChg>
        <pc:spChg chg="add del mod">
          <ac:chgData name="Daniel Hershcovich" userId="1b3d3cd0-fb94-4433-8a3c-38cce311c1da" providerId="ADAL" clId="{E6A47F6F-4882-49C4-991E-646630315CB8}" dt="2025-05-01T08:42:32.813" v="846" actId="478"/>
          <ac:spMkLst>
            <pc:docMk/>
            <pc:sldMk cId="614703592" sldId="500"/>
            <ac:spMk id="13" creationId="{FEA53160-46D7-FE33-1433-88555439CD21}"/>
          </ac:spMkLst>
        </pc:spChg>
        <pc:spChg chg="add del mod">
          <ac:chgData name="Daniel Hershcovich" userId="1b3d3cd0-fb94-4433-8a3c-38cce311c1da" providerId="ADAL" clId="{E6A47F6F-4882-49C4-991E-646630315CB8}" dt="2025-05-01T09:15:22.396" v="1289" actId="20577"/>
          <ac:spMkLst>
            <pc:docMk/>
            <pc:sldMk cId="614703592" sldId="500"/>
            <ac:spMk id="14" creationId="{87C2140D-23A1-B013-47BD-68924445F662}"/>
          </ac:spMkLst>
        </pc:spChg>
        <pc:spChg chg="add mod">
          <ac:chgData name="Daniel Hershcovich" userId="1b3d3cd0-fb94-4433-8a3c-38cce311c1da" providerId="ADAL" clId="{E6A47F6F-4882-49C4-991E-646630315CB8}" dt="2025-05-01T09:14:46.317" v="1274" actId="208"/>
          <ac:spMkLst>
            <pc:docMk/>
            <pc:sldMk cId="614703592" sldId="500"/>
            <ac:spMk id="16" creationId="{6A623727-1D58-2BCE-F3A5-848B344FA55C}"/>
          </ac:spMkLst>
        </pc:spChg>
        <pc:graphicFrameChg chg="add mod">
          <ac:chgData name="Daniel Hershcovich" userId="1b3d3cd0-fb94-4433-8a3c-38cce311c1da" providerId="ADAL" clId="{E6A47F6F-4882-49C4-991E-646630315CB8}" dt="2025-05-01T08:41:29.271" v="789"/>
          <ac:graphicFrameMkLst>
            <pc:docMk/>
            <pc:sldMk cId="614703592" sldId="500"/>
            <ac:graphicFrameMk id="7" creationId="{54A8B539-1155-7F5F-2D04-0CA7AD174031}"/>
          </ac:graphicFrameMkLst>
        </pc:graphicFrameChg>
        <pc:graphicFrameChg chg="add mod modGraphic">
          <ac:chgData name="Daniel Hershcovich" userId="1b3d3cd0-fb94-4433-8a3c-38cce311c1da" providerId="ADAL" clId="{E6A47F6F-4882-49C4-991E-646630315CB8}" dt="2025-05-01T09:14:30.578" v="1269" actId="1076"/>
          <ac:graphicFrameMkLst>
            <pc:docMk/>
            <pc:sldMk cId="614703592" sldId="500"/>
            <ac:graphicFrameMk id="11" creationId="{A23F5966-8858-7A86-D443-7D5C4E21E836}"/>
          </ac:graphicFrameMkLst>
        </pc:graphicFrameChg>
      </pc:sldChg>
      <pc:sldChg chg="addSp modSp add mod modAnim">
        <pc:chgData name="Daniel Hershcovich" userId="1b3d3cd0-fb94-4433-8a3c-38cce311c1da" providerId="ADAL" clId="{E6A47F6F-4882-49C4-991E-646630315CB8}" dt="2025-05-02T07:02:23.731" v="2288"/>
        <pc:sldMkLst>
          <pc:docMk/>
          <pc:sldMk cId="1987373013" sldId="501"/>
        </pc:sldMkLst>
        <pc:spChg chg="mod">
          <ac:chgData name="Daniel Hershcovich" userId="1b3d3cd0-fb94-4433-8a3c-38cce311c1da" providerId="ADAL" clId="{E6A47F6F-4882-49C4-991E-646630315CB8}" dt="2025-05-01T08:21:15.499" v="310" actId="20577"/>
          <ac:spMkLst>
            <pc:docMk/>
            <pc:sldMk cId="1987373013" sldId="501"/>
            <ac:spMk id="2" creationId="{6F686ABD-6EEF-C9E4-33B1-D58D426E9953}"/>
          </ac:spMkLst>
        </pc:spChg>
        <pc:spChg chg="mod">
          <ac:chgData name="Daniel Hershcovich" userId="1b3d3cd0-fb94-4433-8a3c-38cce311c1da" providerId="ADAL" clId="{E6A47F6F-4882-49C4-991E-646630315CB8}" dt="2025-05-01T08:25:37.165" v="531" actId="20577"/>
          <ac:spMkLst>
            <pc:docMk/>
            <pc:sldMk cId="1987373013" sldId="501"/>
            <ac:spMk id="3" creationId="{877838E5-9C88-8C20-370F-FD4441738398}"/>
          </ac:spMkLst>
        </pc:spChg>
        <pc:spChg chg="add mod">
          <ac:chgData name="Daniel Hershcovich" userId="1b3d3cd0-fb94-4433-8a3c-38cce311c1da" providerId="ADAL" clId="{E6A47F6F-4882-49C4-991E-646630315CB8}" dt="2025-05-02T07:02:19.630" v="2287" actId="208"/>
          <ac:spMkLst>
            <pc:docMk/>
            <pc:sldMk cId="1987373013" sldId="501"/>
            <ac:spMk id="6" creationId="{175BE193-B517-EBBC-EF8C-D2620CC46FC2}"/>
          </ac:spMkLst>
        </pc:spChg>
      </pc:sldChg>
      <pc:sldChg chg="addSp modSp new mod">
        <pc:chgData name="Daniel Hershcovich" userId="1b3d3cd0-fb94-4433-8a3c-38cce311c1da" providerId="ADAL" clId="{E6A47F6F-4882-49C4-991E-646630315CB8}" dt="2025-05-01T08:37:13.267" v="750" actId="113"/>
        <pc:sldMkLst>
          <pc:docMk/>
          <pc:sldMk cId="2841440371" sldId="502"/>
        </pc:sldMkLst>
        <pc:spChg chg="mod">
          <ac:chgData name="Daniel Hershcovich" userId="1b3d3cd0-fb94-4433-8a3c-38cce311c1da" providerId="ADAL" clId="{E6A47F6F-4882-49C4-991E-646630315CB8}" dt="2025-05-01T08:37:13.267" v="750" actId="113"/>
          <ac:spMkLst>
            <pc:docMk/>
            <pc:sldMk cId="2841440371" sldId="502"/>
            <ac:spMk id="2" creationId="{42DA21B9-9851-9B7D-29BA-442DE58C8D38}"/>
          </ac:spMkLst>
        </pc:spChg>
        <pc:spChg chg="mod">
          <ac:chgData name="Daniel Hershcovich" userId="1b3d3cd0-fb94-4433-8a3c-38cce311c1da" providerId="ADAL" clId="{E6A47F6F-4882-49C4-991E-646630315CB8}" dt="2025-05-01T08:28:00.872" v="612" actId="20577"/>
          <ac:spMkLst>
            <pc:docMk/>
            <pc:sldMk cId="2841440371" sldId="502"/>
            <ac:spMk id="3" creationId="{28856398-BA3E-52CB-7E00-3C80C6ED8C8B}"/>
          </ac:spMkLst>
        </pc:spChg>
        <pc:spChg chg="add">
          <ac:chgData name="Daniel Hershcovich" userId="1b3d3cd0-fb94-4433-8a3c-38cce311c1da" providerId="ADAL" clId="{E6A47F6F-4882-49C4-991E-646630315CB8}" dt="2025-05-01T08:27:12.227" v="596"/>
          <ac:spMkLst>
            <pc:docMk/>
            <pc:sldMk cId="2841440371" sldId="502"/>
            <ac:spMk id="6" creationId="{701F0296-46EB-D5A8-2C32-34F5A37ED90F}"/>
          </ac:spMkLst>
        </pc:spChg>
        <pc:spChg chg="add">
          <ac:chgData name="Daniel Hershcovich" userId="1b3d3cd0-fb94-4433-8a3c-38cce311c1da" providerId="ADAL" clId="{E6A47F6F-4882-49C4-991E-646630315CB8}" dt="2025-05-01T08:27:12.227" v="596"/>
          <ac:spMkLst>
            <pc:docMk/>
            <pc:sldMk cId="2841440371" sldId="502"/>
            <ac:spMk id="7" creationId="{5EB705F4-678C-4194-879E-865739B0F109}"/>
          </ac:spMkLst>
        </pc:spChg>
        <pc:spChg chg="add">
          <ac:chgData name="Daniel Hershcovich" userId="1b3d3cd0-fb94-4433-8a3c-38cce311c1da" providerId="ADAL" clId="{E6A47F6F-4882-49C4-991E-646630315CB8}" dt="2025-05-01T08:27:12.227" v="596"/>
          <ac:spMkLst>
            <pc:docMk/>
            <pc:sldMk cId="2841440371" sldId="502"/>
            <ac:spMk id="8" creationId="{E9539F41-8C1D-D6AF-0B4D-C7063461DCF9}"/>
          </ac:spMkLst>
        </pc:spChg>
        <pc:spChg chg="add">
          <ac:chgData name="Daniel Hershcovich" userId="1b3d3cd0-fb94-4433-8a3c-38cce311c1da" providerId="ADAL" clId="{E6A47F6F-4882-49C4-991E-646630315CB8}" dt="2025-05-01T08:27:12.227" v="596"/>
          <ac:spMkLst>
            <pc:docMk/>
            <pc:sldMk cId="2841440371" sldId="502"/>
            <ac:spMk id="9" creationId="{F2A31546-BB19-2E80-398B-4BABF6CD1EDB}"/>
          </ac:spMkLst>
        </pc:spChg>
        <pc:spChg chg="add">
          <ac:chgData name="Daniel Hershcovich" userId="1b3d3cd0-fb94-4433-8a3c-38cce311c1da" providerId="ADAL" clId="{E6A47F6F-4882-49C4-991E-646630315CB8}" dt="2025-05-01T08:27:12.227" v="596"/>
          <ac:spMkLst>
            <pc:docMk/>
            <pc:sldMk cId="2841440371" sldId="502"/>
            <ac:spMk id="10" creationId="{0B2B0E92-9867-C647-C4F9-D9E0BAD8025E}"/>
          </ac:spMkLst>
        </pc:spChg>
        <pc:spChg chg="add">
          <ac:chgData name="Daniel Hershcovich" userId="1b3d3cd0-fb94-4433-8a3c-38cce311c1da" providerId="ADAL" clId="{E6A47F6F-4882-49C4-991E-646630315CB8}" dt="2025-05-01T08:27:12.227" v="596"/>
          <ac:spMkLst>
            <pc:docMk/>
            <pc:sldMk cId="2841440371" sldId="502"/>
            <ac:spMk id="11" creationId="{19ADC650-AC7D-8043-C5E2-2D9406B3CE1E}"/>
          </ac:spMkLst>
        </pc:spChg>
        <pc:spChg chg="add">
          <ac:chgData name="Daniel Hershcovich" userId="1b3d3cd0-fb94-4433-8a3c-38cce311c1da" providerId="ADAL" clId="{E6A47F6F-4882-49C4-991E-646630315CB8}" dt="2025-05-01T08:27:12.227" v="596"/>
          <ac:spMkLst>
            <pc:docMk/>
            <pc:sldMk cId="2841440371" sldId="502"/>
            <ac:spMk id="12" creationId="{0024A2FA-6272-EE2A-2668-0F7A7FAB025E}"/>
          </ac:spMkLst>
        </pc:spChg>
        <pc:spChg chg="add">
          <ac:chgData name="Daniel Hershcovich" userId="1b3d3cd0-fb94-4433-8a3c-38cce311c1da" providerId="ADAL" clId="{E6A47F6F-4882-49C4-991E-646630315CB8}" dt="2025-05-01T08:27:12.227" v="596"/>
          <ac:spMkLst>
            <pc:docMk/>
            <pc:sldMk cId="2841440371" sldId="502"/>
            <ac:spMk id="13" creationId="{37889DA9-63CE-DB39-80DC-5D74B282740A}"/>
          </ac:spMkLst>
        </pc:spChg>
        <pc:spChg chg="add">
          <ac:chgData name="Daniel Hershcovich" userId="1b3d3cd0-fb94-4433-8a3c-38cce311c1da" providerId="ADAL" clId="{E6A47F6F-4882-49C4-991E-646630315CB8}" dt="2025-05-01T08:27:12.227" v="596"/>
          <ac:spMkLst>
            <pc:docMk/>
            <pc:sldMk cId="2841440371" sldId="502"/>
            <ac:spMk id="14" creationId="{6AAB2D08-D6F3-AE26-DD04-CD623200771C}"/>
          </ac:spMkLst>
        </pc:spChg>
        <pc:spChg chg="add">
          <ac:chgData name="Daniel Hershcovich" userId="1b3d3cd0-fb94-4433-8a3c-38cce311c1da" providerId="ADAL" clId="{E6A47F6F-4882-49C4-991E-646630315CB8}" dt="2025-05-01T08:27:15.086" v="598"/>
          <ac:spMkLst>
            <pc:docMk/>
            <pc:sldMk cId="2841440371" sldId="502"/>
            <ac:spMk id="15" creationId="{052B11C6-6A39-259E-50A9-3698A4079313}"/>
          </ac:spMkLst>
        </pc:spChg>
        <pc:spChg chg="add">
          <ac:chgData name="Daniel Hershcovich" userId="1b3d3cd0-fb94-4433-8a3c-38cce311c1da" providerId="ADAL" clId="{E6A47F6F-4882-49C4-991E-646630315CB8}" dt="2025-05-01T08:27:15.086" v="598"/>
          <ac:spMkLst>
            <pc:docMk/>
            <pc:sldMk cId="2841440371" sldId="502"/>
            <ac:spMk id="16" creationId="{29ABDF67-3881-1835-A354-B1DD5FCD445E}"/>
          </ac:spMkLst>
        </pc:spChg>
        <pc:spChg chg="add">
          <ac:chgData name="Daniel Hershcovich" userId="1b3d3cd0-fb94-4433-8a3c-38cce311c1da" providerId="ADAL" clId="{E6A47F6F-4882-49C4-991E-646630315CB8}" dt="2025-05-01T08:27:15.086" v="598"/>
          <ac:spMkLst>
            <pc:docMk/>
            <pc:sldMk cId="2841440371" sldId="502"/>
            <ac:spMk id="17" creationId="{945EE88B-1D65-B4D2-4FB7-F49D16363558}"/>
          </ac:spMkLst>
        </pc:spChg>
        <pc:spChg chg="add">
          <ac:chgData name="Daniel Hershcovich" userId="1b3d3cd0-fb94-4433-8a3c-38cce311c1da" providerId="ADAL" clId="{E6A47F6F-4882-49C4-991E-646630315CB8}" dt="2025-05-01T08:27:15.086" v="598"/>
          <ac:spMkLst>
            <pc:docMk/>
            <pc:sldMk cId="2841440371" sldId="502"/>
            <ac:spMk id="18" creationId="{73A8D48D-87F1-2FF5-D574-629EEB1AC639}"/>
          </ac:spMkLst>
        </pc:spChg>
        <pc:spChg chg="add">
          <ac:chgData name="Daniel Hershcovich" userId="1b3d3cd0-fb94-4433-8a3c-38cce311c1da" providerId="ADAL" clId="{E6A47F6F-4882-49C4-991E-646630315CB8}" dt="2025-05-01T08:27:15.086" v="598"/>
          <ac:spMkLst>
            <pc:docMk/>
            <pc:sldMk cId="2841440371" sldId="502"/>
            <ac:spMk id="19" creationId="{93B64CF9-0C93-47D9-A876-25ACCE97E4E6}"/>
          </ac:spMkLst>
        </pc:spChg>
        <pc:spChg chg="add">
          <ac:chgData name="Daniel Hershcovich" userId="1b3d3cd0-fb94-4433-8a3c-38cce311c1da" providerId="ADAL" clId="{E6A47F6F-4882-49C4-991E-646630315CB8}" dt="2025-05-01T08:27:15.086" v="598"/>
          <ac:spMkLst>
            <pc:docMk/>
            <pc:sldMk cId="2841440371" sldId="502"/>
            <ac:spMk id="20" creationId="{64BA006B-812F-C039-64EA-9F71E287EA97}"/>
          </ac:spMkLst>
        </pc:spChg>
        <pc:spChg chg="add">
          <ac:chgData name="Daniel Hershcovich" userId="1b3d3cd0-fb94-4433-8a3c-38cce311c1da" providerId="ADAL" clId="{E6A47F6F-4882-49C4-991E-646630315CB8}" dt="2025-05-01T08:27:15.086" v="598"/>
          <ac:spMkLst>
            <pc:docMk/>
            <pc:sldMk cId="2841440371" sldId="502"/>
            <ac:spMk id="21" creationId="{5FD8C435-3DF2-5E65-2EE8-BAE510F4A9A7}"/>
          </ac:spMkLst>
        </pc:spChg>
        <pc:spChg chg="add">
          <ac:chgData name="Daniel Hershcovich" userId="1b3d3cd0-fb94-4433-8a3c-38cce311c1da" providerId="ADAL" clId="{E6A47F6F-4882-49C4-991E-646630315CB8}" dt="2025-05-01T08:27:15.086" v="598"/>
          <ac:spMkLst>
            <pc:docMk/>
            <pc:sldMk cId="2841440371" sldId="502"/>
            <ac:spMk id="22" creationId="{4699A27F-23AA-7418-421D-8BEB13F19876}"/>
          </ac:spMkLst>
        </pc:spChg>
        <pc:spChg chg="add">
          <ac:chgData name="Daniel Hershcovich" userId="1b3d3cd0-fb94-4433-8a3c-38cce311c1da" providerId="ADAL" clId="{E6A47F6F-4882-49C4-991E-646630315CB8}" dt="2025-05-01T08:27:15.086" v="598"/>
          <ac:spMkLst>
            <pc:docMk/>
            <pc:sldMk cId="2841440371" sldId="502"/>
            <ac:spMk id="23" creationId="{D020D2BC-06D2-D1BB-B57F-D438CD88CC8A}"/>
          </ac:spMkLst>
        </pc:spChg>
      </pc:sldChg>
      <pc:sldChg chg="addSp delSp modSp new mod modAnim">
        <pc:chgData name="Daniel Hershcovich" userId="1b3d3cd0-fb94-4433-8a3c-38cce311c1da" providerId="ADAL" clId="{E6A47F6F-4882-49C4-991E-646630315CB8}" dt="2025-05-01T09:15:44.611" v="1293"/>
        <pc:sldMkLst>
          <pc:docMk/>
          <pc:sldMk cId="4006020171" sldId="503"/>
        </pc:sldMkLst>
        <pc:spChg chg="mod">
          <ac:chgData name="Daniel Hershcovich" userId="1b3d3cd0-fb94-4433-8a3c-38cce311c1da" providerId="ADAL" clId="{E6A47F6F-4882-49C4-991E-646630315CB8}" dt="2025-05-01T08:28:22.173" v="615" actId="782"/>
          <ac:spMkLst>
            <pc:docMk/>
            <pc:sldMk cId="4006020171" sldId="503"/>
            <ac:spMk id="2" creationId="{C3DF31A9-622A-A36A-E9F0-FBE66C38323F}"/>
          </ac:spMkLst>
        </pc:spChg>
        <pc:spChg chg="del mod">
          <ac:chgData name="Daniel Hershcovich" userId="1b3d3cd0-fb94-4433-8a3c-38cce311c1da" providerId="ADAL" clId="{E6A47F6F-4882-49C4-991E-646630315CB8}" dt="2025-05-01T08:28:30.012" v="617"/>
          <ac:spMkLst>
            <pc:docMk/>
            <pc:sldMk cId="4006020171" sldId="503"/>
            <ac:spMk id="3" creationId="{4785BDFC-62CB-B7FF-15AE-28C1F357118B}"/>
          </ac:spMkLst>
        </pc:spChg>
        <pc:spChg chg="add mod">
          <ac:chgData name="Daniel Hershcovich" userId="1b3d3cd0-fb94-4433-8a3c-38cce311c1da" providerId="ADAL" clId="{E6A47F6F-4882-49C4-991E-646630315CB8}" dt="2025-05-01T08:36:26.039" v="747" actId="1076"/>
          <ac:spMkLst>
            <pc:docMk/>
            <pc:sldMk cId="4006020171" sldId="503"/>
            <ac:spMk id="6" creationId="{289F7A4D-B73E-98BB-E413-80AE261B1D65}"/>
          </ac:spMkLst>
        </pc:spChg>
        <pc:spChg chg="add del mod">
          <ac:chgData name="Daniel Hershcovich" userId="1b3d3cd0-fb94-4433-8a3c-38cce311c1da" providerId="ADAL" clId="{E6A47F6F-4882-49C4-991E-646630315CB8}" dt="2025-05-01T08:29:37.399" v="634"/>
          <ac:spMkLst>
            <pc:docMk/>
            <pc:sldMk cId="4006020171" sldId="503"/>
            <ac:spMk id="7" creationId="{25807A47-4AF9-8FD9-991C-AF8A88E1C212}"/>
          </ac:spMkLst>
        </pc:spChg>
        <pc:spChg chg="add">
          <ac:chgData name="Daniel Hershcovich" userId="1b3d3cd0-fb94-4433-8a3c-38cce311c1da" providerId="ADAL" clId="{E6A47F6F-4882-49C4-991E-646630315CB8}" dt="2025-05-01T08:29:18.653" v="628"/>
          <ac:spMkLst>
            <pc:docMk/>
            <pc:sldMk cId="4006020171" sldId="503"/>
            <ac:spMk id="8" creationId="{8261A1D3-FAD3-45C5-4EBA-37CC07FF2A63}"/>
          </ac:spMkLst>
        </pc:spChg>
        <pc:spChg chg="add">
          <ac:chgData name="Daniel Hershcovich" userId="1b3d3cd0-fb94-4433-8a3c-38cce311c1da" providerId="ADAL" clId="{E6A47F6F-4882-49C4-991E-646630315CB8}" dt="2025-05-01T08:29:26.351" v="630"/>
          <ac:spMkLst>
            <pc:docMk/>
            <pc:sldMk cId="4006020171" sldId="503"/>
            <ac:spMk id="9" creationId="{52F861D3-DB78-8889-1918-7FF8E272B808}"/>
          </ac:spMkLst>
        </pc:spChg>
        <pc:spChg chg="add mod">
          <ac:chgData name="Daniel Hershcovich" userId="1b3d3cd0-fb94-4433-8a3c-38cce311c1da" providerId="ADAL" clId="{E6A47F6F-4882-49C4-991E-646630315CB8}" dt="2025-05-01T08:36:26.039" v="747" actId="1076"/>
          <ac:spMkLst>
            <pc:docMk/>
            <pc:sldMk cId="4006020171" sldId="503"/>
            <ac:spMk id="10" creationId="{A77C964E-3AF0-F123-90BB-1A0F560AEE14}"/>
          </ac:spMkLst>
        </pc:spChg>
        <pc:spChg chg="add mod">
          <ac:chgData name="Daniel Hershcovich" userId="1b3d3cd0-fb94-4433-8a3c-38cce311c1da" providerId="ADAL" clId="{E6A47F6F-4882-49C4-991E-646630315CB8}" dt="2025-05-01T08:36:26.039" v="747" actId="1076"/>
          <ac:spMkLst>
            <pc:docMk/>
            <pc:sldMk cId="4006020171" sldId="503"/>
            <ac:spMk id="11" creationId="{D8D770B7-D96D-B79D-5A83-60E204EF331A}"/>
          </ac:spMkLst>
        </pc:spChg>
      </pc:sldChg>
      <pc:sldChg chg="addSp delSp modSp add mod">
        <pc:chgData name="Daniel Hershcovich" userId="1b3d3cd0-fb94-4433-8a3c-38cce311c1da" providerId="ADAL" clId="{E6A47F6F-4882-49C4-991E-646630315CB8}" dt="2025-05-01T08:54:53.268" v="966" actId="478"/>
        <pc:sldMkLst>
          <pc:docMk/>
          <pc:sldMk cId="2509031331" sldId="504"/>
        </pc:sldMkLst>
        <pc:spChg chg="mod">
          <ac:chgData name="Daniel Hershcovich" userId="1b3d3cd0-fb94-4433-8a3c-38cce311c1da" providerId="ADAL" clId="{E6A47F6F-4882-49C4-991E-646630315CB8}" dt="2025-05-01T08:38:16.210" v="787" actId="20577"/>
          <ac:spMkLst>
            <pc:docMk/>
            <pc:sldMk cId="2509031331" sldId="504"/>
            <ac:spMk id="2" creationId="{875C1DFD-FBB2-398E-C83C-4F2A424DEC53}"/>
          </ac:spMkLst>
        </pc:spChg>
        <pc:spChg chg="mod">
          <ac:chgData name="Daniel Hershcovich" userId="1b3d3cd0-fb94-4433-8a3c-38cce311c1da" providerId="ADAL" clId="{E6A47F6F-4882-49C4-991E-646630315CB8}" dt="2025-05-01T08:46:05.593" v="897" actId="6549"/>
          <ac:spMkLst>
            <pc:docMk/>
            <pc:sldMk cId="2509031331" sldId="504"/>
            <ac:spMk id="3" creationId="{BBA66D63-8AB3-48D7-D8EF-EA9C28E3782F}"/>
          </ac:spMkLst>
        </pc:spChg>
        <pc:spChg chg="add del mod">
          <ac:chgData name="Daniel Hershcovich" userId="1b3d3cd0-fb94-4433-8a3c-38cce311c1da" providerId="ADAL" clId="{E6A47F6F-4882-49C4-991E-646630315CB8}" dt="2025-05-01T08:54:53.268" v="966" actId="478"/>
          <ac:spMkLst>
            <pc:docMk/>
            <pc:sldMk cId="2509031331" sldId="504"/>
            <ac:spMk id="7" creationId="{9E481934-51B7-80F8-17C5-A6FF9670708C}"/>
          </ac:spMkLst>
        </pc:spChg>
        <pc:graphicFrameChg chg="add mod">
          <ac:chgData name="Daniel Hershcovich" userId="1b3d3cd0-fb94-4433-8a3c-38cce311c1da" providerId="ADAL" clId="{E6A47F6F-4882-49C4-991E-646630315CB8}" dt="2025-05-01T08:53:43.672" v="950"/>
          <ac:graphicFrameMkLst>
            <pc:docMk/>
            <pc:sldMk cId="2509031331" sldId="504"/>
            <ac:graphicFrameMk id="9" creationId="{2DC1DB7E-E43F-2896-8B20-E297B196F289}"/>
          </ac:graphicFrameMkLst>
        </pc:graphicFrameChg>
        <pc:graphicFrameChg chg="add mod">
          <ac:chgData name="Daniel Hershcovich" userId="1b3d3cd0-fb94-4433-8a3c-38cce311c1da" providerId="ADAL" clId="{E6A47F6F-4882-49C4-991E-646630315CB8}" dt="2025-05-01T08:54:46.222" v="965" actId="20577"/>
          <ac:graphicFrameMkLst>
            <pc:docMk/>
            <pc:sldMk cId="2509031331" sldId="504"/>
            <ac:graphicFrameMk id="10" creationId="{F4BF1C7A-D73C-7664-04CA-E8C0BBB3A28C}"/>
          </ac:graphicFrameMkLst>
        </pc:graphicFrameChg>
        <pc:picChg chg="add del mod">
          <ac:chgData name="Daniel Hershcovich" userId="1b3d3cd0-fb94-4433-8a3c-38cce311c1da" providerId="ADAL" clId="{E6A47F6F-4882-49C4-991E-646630315CB8}" dt="2025-05-01T08:47:22.292" v="914" actId="478"/>
          <ac:picMkLst>
            <pc:docMk/>
            <pc:sldMk cId="2509031331" sldId="504"/>
            <ac:picMk id="8" creationId="{77C26B56-F7E6-3E54-964C-F3FD391BFE60}"/>
          </ac:picMkLst>
        </pc:picChg>
      </pc:sldChg>
      <pc:sldChg chg="modSp new mod">
        <pc:chgData name="Daniel Hershcovich" userId="1b3d3cd0-fb94-4433-8a3c-38cce311c1da" providerId="ADAL" clId="{E6A47F6F-4882-49C4-991E-646630315CB8}" dt="2025-05-01T08:52:52.345" v="949" actId="20577"/>
        <pc:sldMkLst>
          <pc:docMk/>
          <pc:sldMk cId="1508337203" sldId="505"/>
        </pc:sldMkLst>
        <pc:spChg chg="mod">
          <ac:chgData name="Daniel Hershcovich" userId="1b3d3cd0-fb94-4433-8a3c-38cce311c1da" providerId="ADAL" clId="{E6A47F6F-4882-49C4-991E-646630315CB8}" dt="2025-05-01T08:51:12.392" v="921" actId="782"/>
          <ac:spMkLst>
            <pc:docMk/>
            <pc:sldMk cId="1508337203" sldId="505"/>
            <ac:spMk id="2" creationId="{D565662E-1DB9-8CB8-4BFB-54EA4E547747}"/>
          </ac:spMkLst>
        </pc:spChg>
        <pc:spChg chg="mod">
          <ac:chgData name="Daniel Hershcovich" userId="1b3d3cd0-fb94-4433-8a3c-38cce311c1da" providerId="ADAL" clId="{E6A47F6F-4882-49C4-991E-646630315CB8}" dt="2025-05-01T08:52:52.345" v="949" actId="20577"/>
          <ac:spMkLst>
            <pc:docMk/>
            <pc:sldMk cId="1508337203" sldId="505"/>
            <ac:spMk id="3" creationId="{7B9F36A4-A2D0-6448-511F-90D76867838D}"/>
          </ac:spMkLst>
        </pc:spChg>
      </pc:sldChg>
      <pc:sldChg chg="addSp modSp new mod ord setBg">
        <pc:chgData name="Daniel Hershcovich" userId="1b3d3cd0-fb94-4433-8a3c-38cce311c1da" providerId="ADAL" clId="{E6A47F6F-4882-49C4-991E-646630315CB8}" dt="2025-05-01T09:25:13.546" v="1458"/>
        <pc:sldMkLst>
          <pc:docMk/>
          <pc:sldMk cId="3369663912" sldId="506"/>
        </pc:sldMkLst>
        <pc:spChg chg="mod">
          <ac:chgData name="Daniel Hershcovich" userId="1b3d3cd0-fb94-4433-8a3c-38cce311c1da" providerId="ADAL" clId="{E6A47F6F-4882-49C4-991E-646630315CB8}" dt="2025-05-01T08:56:30.077" v="1007" actId="20577"/>
          <ac:spMkLst>
            <pc:docMk/>
            <pc:sldMk cId="3369663912" sldId="506"/>
            <ac:spMk id="2" creationId="{579E98AF-260D-F9ED-03B5-CDC09D7786AA}"/>
          </ac:spMkLst>
        </pc:spChg>
        <pc:spChg chg="mod">
          <ac:chgData name="Daniel Hershcovich" userId="1b3d3cd0-fb94-4433-8a3c-38cce311c1da" providerId="ADAL" clId="{E6A47F6F-4882-49C4-991E-646630315CB8}" dt="2025-05-01T08:59:06.543" v="1105" actId="20577"/>
          <ac:spMkLst>
            <pc:docMk/>
            <pc:sldMk cId="3369663912" sldId="506"/>
            <ac:spMk id="3" creationId="{38185176-C7DB-F04C-2915-262AC30430DD}"/>
          </ac:spMkLst>
        </pc:spChg>
        <pc:graphicFrameChg chg="add mod modGraphic">
          <ac:chgData name="Daniel Hershcovich" userId="1b3d3cd0-fb94-4433-8a3c-38cce311c1da" providerId="ADAL" clId="{E6A47F6F-4882-49C4-991E-646630315CB8}" dt="2025-05-01T09:05:33.564" v="1205" actId="20577"/>
          <ac:graphicFrameMkLst>
            <pc:docMk/>
            <pc:sldMk cId="3369663912" sldId="506"/>
            <ac:graphicFrameMk id="6" creationId="{0C600DC9-99B1-C7EC-F79A-EC05E2946B75}"/>
          </ac:graphicFrameMkLst>
        </pc:graphicFrameChg>
      </pc:sldChg>
      <pc:sldChg chg="modSp new mod">
        <pc:chgData name="Daniel Hershcovich" userId="1b3d3cd0-fb94-4433-8a3c-38cce311c1da" providerId="ADAL" clId="{E6A47F6F-4882-49C4-991E-646630315CB8}" dt="2025-05-01T09:18:30.050" v="1324" actId="1076"/>
        <pc:sldMkLst>
          <pc:docMk/>
          <pc:sldMk cId="406848073" sldId="507"/>
        </pc:sldMkLst>
        <pc:spChg chg="mod">
          <ac:chgData name="Daniel Hershcovich" userId="1b3d3cd0-fb94-4433-8a3c-38cce311c1da" providerId="ADAL" clId="{E6A47F6F-4882-49C4-991E-646630315CB8}" dt="2025-05-01T09:17:21.994" v="1314" actId="20577"/>
          <ac:spMkLst>
            <pc:docMk/>
            <pc:sldMk cId="406848073" sldId="507"/>
            <ac:spMk id="2" creationId="{B0E4515D-9E8D-5432-00B1-28C5375C2147}"/>
          </ac:spMkLst>
        </pc:spChg>
        <pc:spChg chg="mod">
          <ac:chgData name="Daniel Hershcovich" userId="1b3d3cd0-fb94-4433-8a3c-38cce311c1da" providerId="ADAL" clId="{E6A47F6F-4882-49C4-991E-646630315CB8}" dt="2025-05-01T09:18:30.050" v="1324" actId="1076"/>
          <ac:spMkLst>
            <pc:docMk/>
            <pc:sldMk cId="406848073" sldId="507"/>
            <ac:spMk id="3" creationId="{3898EC6D-04EB-FD7A-EB36-1AD3D7957351}"/>
          </ac:spMkLst>
        </pc:spChg>
      </pc:sldChg>
      <pc:sldChg chg="addSp modSp add mod ord modAnim">
        <pc:chgData name="Daniel Hershcovich" userId="1b3d3cd0-fb94-4433-8a3c-38cce311c1da" providerId="ADAL" clId="{E6A47F6F-4882-49C4-991E-646630315CB8}" dt="2025-05-01T09:25:02.227" v="1456"/>
        <pc:sldMkLst>
          <pc:docMk/>
          <pc:sldMk cId="2778911457" sldId="508"/>
        </pc:sldMkLst>
        <pc:spChg chg="mod">
          <ac:chgData name="Daniel Hershcovich" userId="1b3d3cd0-fb94-4433-8a3c-38cce311c1da" providerId="ADAL" clId="{E6A47F6F-4882-49C4-991E-646630315CB8}" dt="2025-05-01T09:09:23.491" v="1220" actId="20577"/>
          <ac:spMkLst>
            <pc:docMk/>
            <pc:sldMk cId="2778911457" sldId="508"/>
            <ac:spMk id="2" creationId="{00880CEE-0DD0-0FCD-6A28-1876A9E04588}"/>
          </ac:spMkLst>
        </pc:spChg>
        <pc:spChg chg="mod">
          <ac:chgData name="Daniel Hershcovich" userId="1b3d3cd0-fb94-4433-8a3c-38cce311c1da" providerId="ADAL" clId="{E6A47F6F-4882-49C4-991E-646630315CB8}" dt="2025-05-01T09:12:00.415" v="1244" actId="20577"/>
          <ac:spMkLst>
            <pc:docMk/>
            <pc:sldMk cId="2778911457" sldId="508"/>
            <ac:spMk id="3" creationId="{C05FD934-329D-6D74-4AAE-F413F733BB93}"/>
          </ac:spMkLst>
        </pc:spChg>
        <pc:spChg chg="add mod">
          <ac:chgData name="Daniel Hershcovich" userId="1b3d3cd0-fb94-4433-8a3c-38cce311c1da" providerId="ADAL" clId="{E6A47F6F-4882-49C4-991E-646630315CB8}" dt="2025-05-01T09:12:34.537" v="1251" actId="1076"/>
          <ac:spMkLst>
            <pc:docMk/>
            <pc:sldMk cId="2778911457" sldId="508"/>
            <ac:spMk id="7" creationId="{1C9229EF-2FFE-C55D-3A4E-AE1E08E5B07C}"/>
          </ac:spMkLst>
        </pc:spChg>
      </pc:sldChg>
      <pc:sldChg chg="addSp delSp modSp new mod modAnim">
        <pc:chgData name="Daniel Hershcovich" userId="1b3d3cd0-fb94-4433-8a3c-38cce311c1da" providerId="ADAL" clId="{E6A47F6F-4882-49C4-991E-646630315CB8}" dt="2025-05-01T09:22:18.841" v="1398"/>
        <pc:sldMkLst>
          <pc:docMk/>
          <pc:sldMk cId="866636716" sldId="509"/>
        </pc:sldMkLst>
        <pc:spChg chg="mod">
          <ac:chgData name="Daniel Hershcovich" userId="1b3d3cd0-fb94-4433-8a3c-38cce311c1da" providerId="ADAL" clId="{E6A47F6F-4882-49C4-991E-646630315CB8}" dt="2025-05-01T09:19:31.433" v="1329" actId="6549"/>
          <ac:spMkLst>
            <pc:docMk/>
            <pc:sldMk cId="866636716" sldId="509"/>
            <ac:spMk id="2" creationId="{394C204A-39EB-BAF5-336E-79EB59A6422D}"/>
          </ac:spMkLst>
        </pc:spChg>
        <pc:spChg chg="del">
          <ac:chgData name="Daniel Hershcovich" userId="1b3d3cd0-fb94-4433-8a3c-38cce311c1da" providerId="ADAL" clId="{E6A47F6F-4882-49C4-991E-646630315CB8}" dt="2025-05-01T09:20:12.495" v="1340" actId="478"/>
          <ac:spMkLst>
            <pc:docMk/>
            <pc:sldMk cId="866636716" sldId="509"/>
            <ac:spMk id="3" creationId="{9D4BF124-D91D-A7F9-9F9F-DD379E6759D4}"/>
          </ac:spMkLst>
        </pc:spChg>
        <pc:spChg chg="add mod">
          <ac:chgData name="Daniel Hershcovich" userId="1b3d3cd0-fb94-4433-8a3c-38cce311c1da" providerId="ADAL" clId="{E6A47F6F-4882-49C4-991E-646630315CB8}" dt="2025-05-01T09:21:31.964" v="1377" actId="1076"/>
          <ac:spMkLst>
            <pc:docMk/>
            <pc:sldMk cId="866636716" sldId="509"/>
            <ac:spMk id="7" creationId="{C1334821-BD6C-4F48-D67E-F8AF2C436EF5}"/>
          </ac:spMkLst>
        </pc:spChg>
        <pc:spChg chg="add mod">
          <ac:chgData name="Daniel Hershcovich" userId="1b3d3cd0-fb94-4433-8a3c-38cce311c1da" providerId="ADAL" clId="{E6A47F6F-4882-49C4-991E-646630315CB8}" dt="2025-05-01T09:21:12.769" v="1360" actId="1076"/>
          <ac:spMkLst>
            <pc:docMk/>
            <pc:sldMk cId="866636716" sldId="509"/>
            <ac:spMk id="9" creationId="{4238B313-630C-72D6-68E3-6A994FCC52CA}"/>
          </ac:spMkLst>
        </pc:spChg>
        <pc:spChg chg="add mod">
          <ac:chgData name="Daniel Hershcovich" userId="1b3d3cd0-fb94-4433-8a3c-38cce311c1da" providerId="ADAL" clId="{E6A47F6F-4882-49C4-991E-646630315CB8}" dt="2025-05-01T09:21:50.471" v="1387" actId="1076"/>
          <ac:spMkLst>
            <pc:docMk/>
            <pc:sldMk cId="866636716" sldId="509"/>
            <ac:spMk id="11" creationId="{89FCB53B-F3CA-004A-966C-8DFE1CD769E8}"/>
          </ac:spMkLst>
        </pc:spChg>
        <pc:spChg chg="add mod">
          <ac:chgData name="Daniel Hershcovich" userId="1b3d3cd0-fb94-4433-8a3c-38cce311c1da" providerId="ADAL" clId="{E6A47F6F-4882-49C4-991E-646630315CB8}" dt="2025-05-01T09:21:48.424" v="1386" actId="1076"/>
          <ac:spMkLst>
            <pc:docMk/>
            <pc:sldMk cId="866636716" sldId="509"/>
            <ac:spMk id="13" creationId="{BB17A407-0C4B-594C-B9C8-1787370256E5}"/>
          </ac:spMkLst>
        </pc:spChg>
        <pc:spChg chg="add mod">
          <ac:chgData name="Daniel Hershcovich" userId="1b3d3cd0-fb94-4433-8a3c-38cce311c1da" providerId="ADAL" clId="{E6A47F6F-4882-49C4-991E-646630315CB8}" dt="2025-05-01T09:22:04.627" v="1394" actId="20577"/>
          <ac:spMkLst>
            <pc:docMk/>
            <pc:sldMk cId="866636716" sldId="509"/>
            <ac:spMk id="15" creationId="{7B47399C-5533-2E7B-BB72-9D9B2A646665}"/>
          </ac:spMkLst>
        </pc:spChg>
      </pc:sldChg>
      <pc:sldChg chg="addSp modSp new mod">
        <pc:chgData name="Daniel Hershcovich" userId="1b3d3cd0-fb94-4433-8a3c-38cce311c1da" providerId="ADAL" clId="{E6A47F6F-4882-49C4-991E-646630315CB8}" dt="2025-05-01T09:24:44.364" v="1454" actId="403"/>
        <pc:sldMkLst>
          <pc:docMk/>
          <pc:sldMk cId="413413025" sldId="510"/>
        </pc:sldMkLst>
        <pc:spChg chg="mod">
          <ac:chgData name="Daniel Hershcovich" userId="1b3d3cd0-fb94-4433-8a3c-38cce311c1da" providerId="ADAL" clId="{E6A47F6F-4882-49C4-991E-646630315CB8}" dt="2025-05-01T09:23:17.013" v="1401" actId="782"/>
          <ac:spMkLst>
            <pc:docMk/>
            <pc:sldMk cId="413413025" sldId="510"/>
            <ac:spMk id="2" creationId="{931E9520-E8BC-8173-F667-307390F8F650}"/>
          </ac:spMkLst>
        </pc:spChg>
        <pc:spChg chg="mod">
          <ac:chgData name="Daniel Hershcovich" userId="1b3d3cd0-fb94-4433-8a3c-38cce311c1da" providerId="ADAL" clId="{E6A47F6F-4882-49C4-991E-646630315CB8}" dt="2025-05-01T09:24:44.364" v="1454" actId="403"/>
          <ac:spMkLst>
            <pc:docMk/>
            <pc:sldMk cId="413413025" sldId="510"/>
            <ac:spMk id="3" creationId="{D934B7BB-F8A9-4293-6F78-7566711F6E66}"/>
          </ac:spMkLst>
        </pc:spChg>
        <pc:spChg chg="add">
          <ac:chgData name="Daniel Hershcovich" userId="1b3d3cd0-fb94-4433-8a3c-38cce311c1da" providerId="ADAL" clId="{E6A47F6F-4882-49C4-991E-646630315CB8}" dt="2025-05-01T09:23:23.445" v="1402"/>
          <ac:spMkLst>
            <pc:docMk/>
            <pc:sldMk cId="413413025" sldId="510"/>
            <ac:spMk id="6" creationId="{11DCB7FC-A435-A21C-07B8-CFC862478D4D}"/>
          </ac:spMkLst>
        </pc:spChg>
        <pc:spChg chg="add">
          <ac:chgData name="Daniel Hershcovich" userId="1b3d3cd0-fb94-4433-8a3c-38cce311c1da" providerId="ADAL" clId="{E6A47F6F-4882-49C4-991E-646630315CB8}" dt="2025-05-01T09:23:23.445" v="1402"/>
          <ac:spMkLst>
            <pc:docMk/>
            <pc:sldMk cId="413413025" sldId="510"/>
            <ac:spMk id="7" creationId="{AAFF386E-4B43-7A44-69C4-97BA6CCAC5C7}"/>
          </ac:spMkLst>
        </pc:spChg>
        <pc:spChg chg="add">
          <ac:chgData name="Daniel Hershcovich" userId="1b3d3cd0-fb94-4433-8a3c-38cce311c1da" providerId="ADAL" clId="{E6A47F6F-4882-49C4-991E-646630315CB8}" dt="2025-05-01T09:23:23.445" v="1402"/>
          <ac:spMkLst>
            <pc:docMk/>
            <pc:sldMk cId="413413025" sldId="510"/>
            <ac:spMk id="8" creationId="{038AAACF-FFAD-B7C8-5406-E03BB419B6AA}"/>
          </ac:spMkLst>
        </pc:spChg>
        <pc:spChg chg="add">
          <ac:chgData name="Daniel Hershcovich" userId="1b3d3cd0-fb94-4433-8a3c-38cce311c1da" providerId="ADAL" clId="{E6A47F6F-4882-49C4-991E-646630315CB8}" dt="2025-05-01T09:23:23.445" v="1402"/>
          <ac:spMkLst>
            <pc:docMk/>
            <pc:sldMk cId="413413025" sldId="510"/>
            <ac:spMk id="9" creationId="{699BE000-49FE-F3BD-728E-FA059F0932A1}"/>
          </ac:spMkLst>
        </pc:spChg>
        <pc:spChg chg="add">
          <ac:chgData name="Daniel Hershcovich" userId="1b3d3cd0-fb94-4433-8a3c-38cce311c1da" providerId="ADAL" clId="{E6A47F6F-4882-49C4-991E-646630315CB8}" dt="2025-05-01T09:23:23.445" v="1402"/>
          <ac:spMkLst>
            <pc:docMk/>
            <pc:sldMk cId="413413025" sldId="510"/>
            <ac:spMk id="10" creationId="{9E4311A8-F76C-9C77-4354-2BCC7034F714}"/>
          </ac:spMkLst>
        </pc:spChg>
      </pc:sldChg>
      <pc:sldChg chg="addSp delSp modSp new mod">
        <pc:chgData name="Daniel Hershcovich" userId="1b3d3cd0-fb94-4433-8a3c-38cce311c1da" providerId="ADAL" clId="{E6A47F6F-4882-49C4-991E-646630315CB8}" dt="2025-05-01T10:03:08.443" v="1628" actId="21"/>
        <pc:sldMkLst>
          <pc:docMk/>
          <pc:sldMk cId="2671054317" sldId="511"/>
        </pc:sldMkLst>
        <pc:spChg chg="mod">
          <ac:chgData name="Daniel Hershcovich" userId="1b3d3cd0-fb94-4433-8a3c-38cce311c1da" providerId="ADAL" clId="{E6A47F6F-4882-49C4-991E-646630315CB8}" dt="2025-05-01T09:26:54.931" v="1461" actId="782"/>
          <ac:spMkLst>
            <pc:docMk/>
            <pc:sldMk cId="2671054317" sldId="511"/>
            <ac:spMk id="2" creationId="{0870E677-35ED-1AD7-57C8-55125BE2004D}"/>
          </ac:spMkLst>
        </pc:spChg>
        <pc:spChg chg="del">
          <ac:chgData name="Daniel Hershcovich" userId="1b3d3cd0-fb94-4433-8a3c-38cce311c1da" providerId="ADAL" clId="{E6A47F6F-4882-49C4-991E-646630315CB8}" dt="2025-05-01T09:46:00.432" v="1595"/>
          <ac:spMkLst>
            <pc:docMk/>
            <pc:sldMk cId="2671054317" sldId="511"/>
            <ac:spMk id="3" creationId="{1FFADDA0-272D-2667-4780-00A5D6D35400}"/>
          </ac:spMkLst>
        </pc:spChg>
        <pc:spChg chg="add del mod">
          <ac:chgData name="Daniel Hershcovich" userId="1b3d3cd0-fb94-4433-8a3c-38cce311c1da" providerId="ADAL" clId="{E6A47F6F-4882-49C4-991E-646630315CB8}" dt="2025-05-01T09:43:30.263" v="1594" actId="478"/>
          <ac:spMkLst>
            <pc:docMk/>
            <pc:sldMk cId="2671054317" sldId="511"/>
            <ac:spMk id="7" creationId="{FE7F5031-3155-FA90-D7A2-4B195BEF68AA}"/>
          </ac:spMkLst>
        </pc:spChg>
        <pc:spChg chg="add del mod">
          <ac:chgData name="Daniel Hershcovich" userId="1b3d3cd0-fb94-4433-8a3c-38cce311c1da" providerId="ADAL" clId="{E6A47F6F-4882-49C4-991E-646630315CB8}" dt="2025-05-01T09:50:48.645" v="1612" actId="478"/>
          <ac:spMkLst>
            <pc:docMk/>
            <pc:sldMk cId="2671054317" sldId="511"/>
            <ac:spMk id="9" creationId="{64753859-5AD8-08E5-496A-ED475A3E4FDF}"/>
          </ac:spMkLst>
        </pc:spChg>
        <pc:spChg chg="add del mod">
          <ac:chgData name="Daniel Hershcovich" userId="1b3d3cd0-fb94-4433-8a3c-38cce311c1da" providerId="ADAL" clId="{E6A47F6F-4882-49C4-991E-646630315CB8}" dt="2025-05-01T10:02:21.564" v="1621" actId="478"/>
          <ac:spMkLst>
            <pc:docMk/>
            <pc:sldMk cId="2671054317" sldId="511"/>
            <ac:spMk id="14" creationId="{4B9DC011-0677-4E00-2854-FF77AF0267D1}"/>
          </ac:spMkLst>
        </pc:spChg>
        <pc:graphicFrameChg chg="add mod modGraphic">
          <ac:chgData name="Daniel Hershcovich" userId="1b3d3cd0-fb94-4433-8a3c-38cce311c1da" providerId="ADAL" clId="{E6A47F6F-4882-49C4-991E-646630315CB8}" dt="2025-05-01T09:49:03.162" v="1606" actId="14100"/>
          <ac:graphicFrameMkLst>
            <pc:docMk/>
            <pc:sldMk cId="2671054317" sldId="511"/>
            <ac:graphicFrameMk id="8" creationId="{171137C3-A878-6CC6-7779-FAFCFE7E913C}"/>
          </ac:graphicFrameMkLst>
        </pc:graphicFrameChg>
        <pc:picChg chg="add del mod">
          <ac:chgData name="Daniel Hershcovich" userId="1b3d3cd0-fb94-4433-8a3c-38cce311c1da" providerId="ADAL" clId="{E6A47F6F-4882-49C4-991E-646630315CB8}" dt="2025-05-01T10:00:28.209" v="1617" actId="478"/>
          <ac:picMkLst>
            <pc:docMk/>
            <pc:sldMk cId="2671054317" sldId="511"/>
            <ac:picMk id="11" creationId="{25B5FF1E-7FA8-D334-AC65-994A083D3B18}"/>
          </ac:picMkLst>
        </pc:picChg>
        <pc:picChg chg="add del mod">
          <ac:chgData name="Daniel Hershcovich" userId="1b3d3cd0-fb94-4433-8a3c-38cce311c1da" providerId="ADAL" clId="{E6A47F6F-4882-49C4-991E-646630315CB8}" dt="2025-05-01T10:00:28.209" v="1617" actId="478"/>
          <ac:picMkLst>
            <pc:docMk/>
            <pc:sldMk cId="2671054317" sldId="511"/>
            <ac:picMk id="13" creationId="{7E38A4B2-BE98-BE5A-FD45-76CD31531A23}"/>
          </ac:picMkLst>
        </pc:picChg>
        <pc:picChg chg="add del mod">
          <ac:chgData name="Daniel Hershcovich" userId="1b3d3cd0-fb94-4433-8a3c-38cce311c1da" providerId="ADAL" clId="{E6A47F6F-4882-49C4-991E-646630315CB8}" dt="2025-05-01T10:03:08.443" v="1628" actId="21"/>
          <ac:picMkLst>
            <pc:docMk/>
            <pc:sldMk cId="2671054317" sldId="511"/>
            <ac:picMk id="16" creationId="{8AB6881B-F506-A443-AC06-C1A3F78AF2D3}"/>
          </ac:picMkLst>
        </pc:picChg>
      </pc:sldChg>
      <pc:sldChg chg="addSp modSp new mod modAnim">
        <pc:chgData name="Daniel Hershcovich" userId="1b3d3cd0-fb94-4433-8a3c-38cce311c1da" providerId="ADAL" clId="{E6A47F6F-4882-49C4-991E-646630315CB8}" dt="2025-05-01T09:29:47.753" v="1500"/>
        <pc:sldMkLst>
          <pc:docMk/>
          <pc:sldMk cId="4126821803" sldId="512"/>
        </pc:sldMkLst>
        <pc:spChg chg="mod">
          <ac:chgData name="Daniel Hershcovich" userId="1b3d3cd0-fb94-4433-8a3c-38cce311c1da" providerId="ADAL" clId="{E6A47F6F-4882-49C4-991E-646630315CB8}" dt="2025-05-01T09:27:39.659" v="1464" actId="782"/>
          <ac:spMkLst>
            <pc:docMk/>
            <pc:sldMk cId="4126821803" sldId="512"/>
            <ac:spMk id="2" creationId="{595B1B8D-8F15-95D4-E152-42B9638EB2CC}"/>
          </ac:spMkLst>
        </pc:spChg>
        <pc:spChg chg="mod">
          <ac:chgData name="Daniel Hershcovich" userId="1b3d3cd0-fb94-4433-8a3c-38cce311c1da" providerId="ADAL" clId="{E6A47F6F-4882-49C4-991E-646630315CB8}" dt="2025-05-01T09:28:23.118" v="1476" actId="20577"/>
          <ac:spMkLst>
            <pc:docMk/>
            <pc:sldMk cId="4126821803" sldId="512"/>
            <ac:spMk id="3" creationId="{64327A78-9FEB-B4D5-CEEE-4EBE0D42922E}"/>
          </ac:spMkLst>
        </pc:spChg>
        <pc:spChg chg="add mod">
          <ac:chgData name="Daniel Hershcovich" userId="1b3d3cd0-fb94-4433-8a3c-38cce311c1da" providerId="ADAL" clId="{E6A47F6F-4882-49C4-991E-646630315CB8}" dt="2025-05-01T09:29:45.178" v="1499" actId="208"/>
          <ac:spMkLst>
            <pc:docMk/>
            <pc:sldMk cId="4126821803" sldId="512"/>
            <ac:spMk id="8" creationId="{845E766C-5B16-7BB4-1DB6-9B16FFD3351A}"/>
          </ac:spMkLst>
        </pc:spChg>
        <pc:graphicFrameChg chg="add mod modGraphic">
          <ac:chgData name="Daniel Hershcovich" userId="1b3d3cd0-fb94-4433-8a3c-38cce311c1da" providerId="ADAL" clId="{E6A47F6F-4882-49C4-991E-646630315CB8}" dt="2025-05-01T09:29:07.574" v="1485" actId="1076"/>
          <ac:graphicFrameMkLst>
            <pc:docMk/>
            <pc:sldMk cId="4126821803" sldId="512"/>
            <ac:graphicFrameMk id="6" creationId="{066EE125-30A9-A88C-772B-4AC833873778}"/>
          </ac:graphicFrameMkLst>
        </pc:graphicFrameChg>
      </pc:sldChg>
      <pc:sldChg chg="addSp delSp modSp new mod modAnim">
        <pc:chgData name="Daniel Hershcovich" userId="1b3d3cd0-fb94-4433-8a3c-38cce311c1da" providerId="ADAL" clId="{E6A47F6F-4882-49C4-991E-646630315CB8}" dt="2025-05-01T09:42:03.486" v="1584"/>
        <pc:sldMkLst>
          <pc:docMk/>
          <pc:sldMk cId="3374326443" sldId="513"/>
        </pc:sldMkLst>
        <pc:spChg chg="mod">
          <ac:chgData name="Daniel Hershcovich" userId="1b3d3cd0-fb94-4433-8a3c-38cce311c1da" providerId="ADAL" clId="{E6A47F6F-4882-49C4-991E-646630315CB8}" dt="2025-05-01T09:31:13.562" v="1503" actId="782"/>
          <ac:spMkLst>
            <pc:docMk/>
            <pc:sldMk cId="3374326443" sldId="513"/>
            <ac:spMk id="2" creationId="{EB49DCED-D247-735E-08FD-92FA0E8C5C8C}"/>
          </ac:spMkLst>
        </pc:spChg>
        <pc:spChg chg="add del">
          <ac:chgData name="Daniel Hershcovich" userId="1b3d3cd0-fb94-4433-8a3c-38cce311c1da" providerId="ADAL" clId="{E6A47F6F-4882-49C4-991E-646630315CB8}" dt="2025-05-01T09:31:26.838" v="1507"/>
          <ac:spMkLst>
            <pc:docMk/>
            <pc:sldMk cId="3374326443" sldId="513"/>
            <ac:spMk id="3" creationId="{4B9B1586-2012-68B4-0E31-831101BF9FA9}"/>
          </ac:spMkLst>
        </pc:spChg>
        <pc:spChg chg="add mod">
          <ac:chgData name="Daniel Hershcovich" userId="1b3d3cd0-fb94-4433-8a3c-38cce311c1da" providerId="ADAL" clId="{E6A47F6F-4882-49C4-991E-646630315CB8}" dt="2025-05-01T09:31:24.268" v="1505"/>
          <ac:spMkLst>
            <pc:docMk/>
            <pc:sldMk cId="3374326443" sldId="513"/>
            <ac:spMk id="6" creationId="{21C1E403-0998-19AE-758E-B597B6AE13EB}"/>
          </ac:spMkLst>
        </pc:spChg>
        <pc:spChg chg="add">
          <ac:chgData name="Daniel Hershcovich" userId="1b3d3cd0-fb94-4433-8a3c-38cce311c1da" providerId="ADAL" clId="{E6A47F6F-4882-49C4-991E-646630315CB8}" dt="2025-05-01T09:31:25.151" v="1506"/>
          <ac:spMkLst>
            <pc:docMk/>
            <pc:sldMk cId="3374326443" sldId="513"/>
            <ac:spMk id="7" creationId="{CB4C21F9-B1AC-395E-9836-C286E24C437A}"/>
          </ac:spMkLst>
        </pc:spChg>
        <pc:spChg chg="add mod">
          <ac:chgData name="Daniel Hershcovich" userId="1b3d3cd0-fb94-4433-8a3c-38cce311c1da" providerId="ADAL" clId="{E6A47F6F-4882-49C4-991E-646630315CB8}" dt="2025-05-01T09:32:06.215" v="1529" actId="20577"/>
          <ac:spMkLst>
            <pc:docMk/>
            <pc:sldMk cId="3374326443" sldId="513"/>
            <ac:spMk id="8" creationId="{C70DCDA8-3751-D11B-4B83-68E65D152F81}"/>
          </ac:spMkLst>
        </pc:spChg>
        <pc:spChg chg="add mod">
          <ac:chgData name="Daniel Hershcovich" userId="1b3d3cd0-fb94-4433-8a3c-38cce311c1da" providerId="ADAL" clId="{E6A47F6F-4882-49C4-991E-646630315CB8}" dt="2025-05-01T09:35:36.444" v="1550" actId="14100"/>
          <ac:spMkLst>
            <pc:docMk/>
            <pc:sldMk cId="3374326443" sldId="513"/>
            <ac:spMk id="10" creationId="{C329E551-A7FB-142C-B280-58F6D4C90D99}"/>
          </ac:spMkLst>
        </pc:spChg>
        <pc:spChg chg="add mod">
          <ac:chgData name="Daniel Hershcovich" userId="1b3d3cd0-fb94-4433-8a3c-38cce311c1da" providerId="ADAL" clId="{E6A47F6F-4882-49C4-991E-646630315CB8}" dt="2025-05-01T09:41:51.300" v="1581" actId="1076"/>
          <ac:spMkLst>
            <pc:docMk/>
            <pc:sldMk cId="3374326443" sldId="513"/>
            <ac:spMk id="12" creationId="{2CE361F8-6135-DC5D-FA5B-4FE27E136467}"/>
          </ac:spMkLst>
        </pc:spChg>
      </pc:sldChg>
      <pc:sldChg chg="addSp delSp modSp new mod modAnim">
        <pc:chgData name="Daniel Hershcovich" userId="1b3d3cd0-fb94-4433-8a3c-38cce311c1da" providerId="ADAL" clId="{E6A47F6F-4882-49C4-991E-646630315CB8}" dt="2025-05-01T10:05:56.026" v="1725"/>
        <pc:sldMkLst>
          <pc:docMk/>
          <pc:sldMk cId="4057585923" sldId="514"/>
        </pc:sldMkLst>
        <pc:spChg chg="mod">
          <ac:chgData name="Daniel Hershcovich" userId="1b3d3cd0-fb94-4433-8a3c-38cce311c1da" providerId="ADAL" clId="{E6A47F6F-4882-49C4-991E-646630315CB8}" dt="2025-05-01T10:04:43.083" v="1695" actId="1076"/>
          <ac:spMkLst>
            <pc:docMk/>
            <pc:sldMk cId="4057585923" sldId="514"/>
            <ac:spMk id="2" creationId="{8DF86C68-FC74-6E06-FB7F-2A7D1CA29521}"/>
          </ac:spMkLst>
        </pc:spChg>
        <pc:spChg chg="del">
          <ac:chgData name="Daniel Hershcovich" userId="1b3d3cd0-fb94-4433-8a3c-38cce311c1da" providerId="ADAL" clId="{E6A47F6F-4882-49C4-991E-646630315CB8}" dt="2025-05-01T10:03:24.980" v="1639"/>
          <ac:spMkLst>
            <pc:docMk/>
            <pc:sldMk cId="4057585923" sldId="514"/>
            <ac:spMk id="3" creationId="{5B370A4A-1619-F724-ABEB-FDFECD0E3432}"/>
          </ac:spMkLst>
        </pc:spChg>
        <pc:spChg chg="add mod">
          <ac:chgData name="Daniel Hershcovich" userId="1b3d3cd0-fb94-4433-8a3c-38cce311c1da" providerId="ADAL" clId="{E6A47F6F-4882-49C4-991E-646630315CB8}" dt="2025-05-01T10:04:59.260" v="1700" actId="208"/>
          <ac:spMkLst>
            <pc:docMk/>
            <pc:sldMk cId="4057585923" sldId="514"/>
            <ac:spMk id="6" creationId="{1AFD5D46-EB32-D5BC-53CE-01BD0767E366}"/>
          </ac:spMkLst>
        </pc:spChg>
        <pc:spChg chg="add">
          <ac:chgData name="Daniel Hershcovich" userId="1b3d3cd0-fb94-4433-8a3c-38cce311c1da" providerId="ADAL" clId="{E6A47F6F-4882-49C4-991E-646630315CB8}" dt="2025-05-01T10:04:05.363" v="1649"/>
          <ac:spMkLst>
            <pc:docMk/>
            <pc:sldMk cId="4057585923" sldId="514"/>
            <ac:spMk id="7" creationId="{2171F0FB-45CF-6F9D-17CA-ECDF2AF9F06C}"/>
          </ac:spMkLst>
        </pc:spChg>
        <pc:spChg chg="add mod">
          <ac:chgData name="Daniel Hershcovich" userId="1b3d3cd0-fb94-4433-8a3c-38cce311c1da" providerId="ADAL" clId="{E6A47F6F-4882-49C4-991E-646630315CB8}" dt="2025-05-01T10:04:49.395" v="1697" actId="208"/>
          <ac:spMkLst>
            <pc:docMk/>
            <pc:sldMk cId="4057585923" sldId="514"/>
            <ac:spMk id="8" creationId="{E7001AEF-657E-442A-BA74-0062E14FE011}"/>
          </ac:spMkLst>
        </pc:spChg>
        <pc:spChg chg="add del mod">
          <ac:chgData name="Daniel Hershcovich" userId="1b3d3cd0-fb94-4433-8a3c-38cce311c1da" providerId="ADAL" clId="{E6A47F6F-4882-49C4-991E-646630315CB8}" dt="2025-05-01T10:05:11.500" v="1703"/>
          <ac:spMkLst>
            <pc:docMk/>
            <pc:sldMk cId="4057585923" sldId="514"/>
            <ac:spMk id="9" creationId="{9F4F2444-54AA-A551-961E-C787C9EF5FD3}"/>
          </ac:spMkLst>
        </pc:spChg>
        <pc:spChg chg="add mod">
          <ac:chgData name="Daniel Hershcovich" userId="1b3d3cd0-fb94-4433-8a3c-38cce311c1da" providerId="ADAL" clId="{E6A47F6F-4882-49C4-991E-646630315CB8}" dt="2025-05-01T10:05:43.960" v="1724" actId="1076"/>
          <ac:spMkLst>
            <pc:docMk/>
            <pc:sldMk cId="4057585923" sldId="514"/>
            <ac:spMk id="10" creationId="{D5622B8E-6BAB-787B-ACB8-05676D989D08}"/>
          </ac:spMkLst>
        </pc:spChg>
        <pc:picChg chg="add del mod">
          <ac:chgData name="Daniel Hershcovich" userId="1b3d3cd0-fb94-4433-8a3c-38cce311c1da" providerId="ADAL" clId="{E6A47F6F-4882-49C4-991E-646630315CB8}" dt="2025-05-01T10:03:20.381" v="1638" actId="478"/>
          <ac:picMkLst>
            <pc:docMk/>
            <pc:sldMk cId="4057585923" sldId="514"/>
            <ac:picMk id="16" creationId="{8AB6881B-F506-A443-AC06-C1A3F78AF2D3}"/>
          </ac:picMkLst>
        </pc:picChg>
        <pc:cxnChg chg="add">
          <ac:chgData name="Daniel Hershcovich" userId="1b3d3cd0-fb94-4433-8a3c-38cce311c1da" providerId="ADAL" clId="{E6A47F6F-4882-49C4-991E-646630315CB8}" dt="2025-05-01T10:05:39.865" v="1723" actId="11529"/>
          <ac:cxnSpMkLst>
            <pc:docMk/>
            <pc:sldMk cId="4057585923" sldId="514"/>
            <ac:cxnSpMk id="12" creationId="{D860C59F-9616-B178-E370-811037500452}"/>
          </ac:cxnSpMkLst>
        </pc:cxnChg>
      </pc:sldChg>
      <pc:sldChg chg="addSp modSp new mod modAnim">
        <pc:chgData name="Daniel Hershcovich" userId="1b3d3cd0-fb94-4433-8a3c-38cce311c1da" providerId="ADAL" clId="{E6A47F6F-4882-49C4-991E-646630315CB8}" dt="2025-05-01T10:11:06.697" v="1758"/>
        <pc:sldMkLst>
          <pc:docMk/>
          <pc:sldMk cId="2576983067" sldId="515"/>
        </pc:sldMkLst>
        <pc:spChg chg="mod">
          <ac:chgData name="Daniel Hershcovich" userId="1b3d3cd0-fb94-4433-8a3c-38cce311c1da" providerId="ADAL" clId="{E6A47F6F-4882-49C4-991E-646630315CB8}" dt="2025-05-01T10:07:40.954" v="1729" actId="782"/>
          <ac:spMkLst>
            <pc:docMk/>
            <pc:sldMk cId="2576983067" sldId="515"/>
            <ac:spMk id="2" creationId="{67A51A24-5687-7CDC-F224-D7BDF4CE7424}"/>
          </ac:spMkLst>
        </pc:spChg>
        <pc:spChg chg="mod">
          <ac:chgData name="Daniel Hershcovich" userId="1b3d3cd0-fb94-4433-8a3c-38cce311c1da" providerId="ADAL" clId="{E6A47F6F-4882-49C4-991E-646630315CB8}" dt="2025-05-01T10:08:32.671" v="1739" actId="6549"/>
          <ac:spMkLst>
            <pc:docMk/>
            <pc:sldMk cId="2576983067" sldId="515"/>
            <ac:spMk id="3" creationId="{23241B66-D3F8-D987-2294-D223D711DD3B}"/>
          </ac:spMkLst>
        </pc:spChg>
        <pc:spChg chg="add mod">
          <ac:chgData name="Daniel Hershcovich" userId="1b3d3cd0-fb94-4433-8a3c-38cce311c1da" providerId="ADAL" clId="{E6A47F6F-4882-49C4-991E-646630315CB8}" dt="2025-05-01T10:09:06.432" v="1753" actId="1076"/>
          <ac:spMkLst>
            <pc:docMk/>
            <pc:sldMk cId="2576983067" sldId="515"/>
            <ac:spMk id="7" creationId="{7D9349EF-F78F-BD68-1B4F-5009DADCE5B2}"/>
          </ac:spMkLst>
        </pc:spChg>
        <pc:picChg chg="add mod">
          <ac:chgData name="Daniel Hershcovich" userId="1b3d3cd0-fb94-4433-8a3c-38cce311c1da" providerId="ADAL" clId="{E6A47F6F-4882-49C4-991E-646630315CB8}" dt="2025-05-01T10:11:03.607" v="1757" actId="14100"/>
          <ac:picMkLst>
            <pc:docMk/>
            <pc:sldMk cId="2576983067" sldId="515"/>
            <ac:picMk id="9" creationId="{6CA5DCD6-52D4-0FE3-03FA-1A71643F4157}"/>
          </ac:picMkLst>
        </pc:picChg>
      </pc:sldChg>
      <pc:sldChg chg="addSp delSp modSp new mod modAnim">
        <pc:chgData name="Daniel Hershcovich" userId="1b3d3cd0-fb94-4433-8a3c-38cce311c1da" providerId="ADAL" clId="{E6A47F6F-4882-49C4-991E-646630315CB8}" dt="2025-05-02T07:08:48.039" v="2350" actId="478"/>
        <pc:sldMkLst>
          <pc:docMk/>
          <pc:sldMk cId="528558854" sldId="516"/>
        </pc:sldMkLst>
        <pc:spChg chg="mod">
          <ac:chgData name="Daniel Hershcovich" userId="1b3d3cd0-fb94-4433-8a3c-38cce311c1da" providerId="ADAL" clId="{E6A47F6F-4882-49C4-991E-646630315CB8}" dt="2025-05-01T11:02:49.248" v="1797" actId="113"/>
          <ac:spMkLst>
            <pc:docMk/>
            <pc:sldMk cId="528558854" sldId="516"/>
            <ac:spMk id="2" creationId="{E950F20F-C416-A01C-4C7F-4B8040DFD07D}"/>
          </ac:spMkLst>
        </pc:spChg>
        <pc:spChg chg="del">
          <ac:chgData name="Daniel Hershcovich" userId="1b3d3cd0-fb94-4433-8a3c-38cce311c1da" providerId="ADAL" clId="{E6A47F6F-4882-49C4-991E-646630315CB8}" dt="2025-05-02T07:08:48.039" v="2350" actId="478"/>
          <ac:spMkLst>
            <pc:docMk/>
            <pc:sldMk cId="528558854" sldId="516"/>
            <ac:spMk id="3" creationId="{7A50D338-11B0-45AC-005A-AEEC8A7E1534}"/>
          </ac:spMkLst>
        </pc:spChg>
        <pc:spChg chg="add del mod">
          <ac:chgData name="Daniel Hershcovich" userId="1b3d3cd0-fb94-4433-8a3c-38cce311c1da" providerId="ADAL" clId="{E6A47F6F-4882-49C4-991E-646630315CB8}" dt="2025-05-01T11:07:17.364" v="1846" actId="478"/>
          <ac:spMkLst>
            <pc:docMk/>
            <pc:sldMk cId="528558854" sldId="516"/>
            <ac:spMk id="6" creationId="{6B5B5F4B-87F4-F94B-2F03-1C87CBADC7EE}"/>
          </ac:spMkLst>
        </pc:spChg>
        <pc:spChg chg="add">
          <ac:chgData name="Daniel Hershcovich" userId="1b3d3cd0-fb94-4433-8a3c-38cce311c1da" providerId="ADAL" clId="{E6A47F6F-4882-49C4-991E-646630315CB8}" dt="2025-05-01T11:07:07.450" v="1844"/>
          <ac:spMkLst>
            <pc:docMk/>
            <pc:sldMk cId="528558854" sldId="516"/>
            <ac:spMk id="7" creationId="{619618A7-9AA0-40E0-6678-F51514B7792C}"/>
          </ac:spMkLst>
        </pc:spChg>
        <pc:spChg chg="add">
          <ac:chgData name="Daniel Hershcovich" userId="1b3d3cd0-fb94-4433-8a3c-38cce311c1da" providerId="ADAL" clId="{E6A47F6F-4882-49C4-991E-646630315CB8}" dt="2025-05-01T11:07:11.703" v="1845"/>
          <ac:spMkLst>
            <pc:docMk/>
            <pc:sldMk cId="528558854" sldId="516"/>
            <ac:spMk id="8" creationId="{5E9A5153-DC4C-5549-F09D-2DD552ED9F20}"/>
          </ac:spMkLst>
        </pc:spChg>
        <pc:spChg chg="add mod">
          <ac:chgData name="Daniel Hershcovich" userId="1b3d3cd0-fb94-4433-8a3c-38cce311c1da" providerId="ADAL" clId="{E6A47F6F-4882-49C4-991E-646630315CB8}" dt="2025-05-01T11:09:01.966" v="1858" actId="20577"/>
          <ac:spMkLst>
            <pc:docMk/>
            <pc:sldMk cId="528558854" sldId="516"/>
            <ac:spMk id="9" creationId="{C03D7374-1BC6-1B9E-01F6-6FEFA0385A3D}"/>
          </ac:spMkLst>
        </pc:spChg>
        <pc:spChg chg="add mod">
          <ac:chgData name="Daniel Hershcovich" userId="1b3d3cd0-fb94-4433-8a3c-38cce311c1da" providerId="ADAL" clId="{E6A47F6F-4882-49C4-991E-646630315CB8}" dt="2025-05-01T11:09:43.557" v="1877" actId="1076"/>
          <ac:spMkLst>
            <pc:docMk/>
            <pc:sldMk cId="528558854" sldId="516"/>
            <ac:spMk id="10" creationId="{7B8A5474-689B-84E3-442C-C549DF61AFF0}"/>
          </ac:spMkLst>
        </pc:spChg>
        <pc:spChg chg="add mod">
          <ac:chgData name="Daniel Hershcovich" userId="1b3d3cd0-fb94-4433-8a3c-38cce311c1da" providerId="ADAL" clId="{E6A47F6F-4882-49C4-991E-646630315CB8}" dt="2025-05-01T11:10:24.628" v="1894" actId="1076"/>
          <ac:spMkLst>
            <pc:docMk/>
            <pc:sldMk cId="528558854" sldId="516"/>
            <ac:spMk id="12" creationId="{7C790219-7D5F-48A5-CFB8-90FDBCA9DF2D}"/>
          </ac:spMkLst>
        </pc:spChg>
        <pc:spChg chg="add mod">
          <ac:chgData name="Daniel Hershcovich" userId="1b3d3cd0-fb94-4433-8a3c-38cce311c1da" providerId="ADAL" clId="{E6A47F6F-4882-49C4-991E-646630315CB8}" dt="2025-05-01T11:11:06.138" v="1916" actId="20577"/>
          <ac:spMkLst>
            <pc:docMk/>
            <pc:sldMk cId="528558854" sldId="516"/>
            <ac:spMk id="14" creationId="{F4E07C51-C7F8-E552-2AF5-4CE51B8504A5}"/>
          </ac:spMkLst>
        </pc:spChg>
      </pc:sldChg>
      <pc:sldChg chg="addSp modSp new mod modAnim">
        <pc:chgData name="Daniel Hershcovich" userId="1b3d3cd0-fb94-4433-8a3c-38cce311c1da" providerId="ADAL" clId="{E6A47F6F-4882-49C4-991E-646630315CB8}" dt="2025-05-01T11:05:43.375" v="1829"/>
        <pc:sldMkLst>
          <pc:docMk/>
          <pc:sldMk cId="674436598" sldId="517"/>
        </pc:sldMkLst>
        <pc:spChg chg="mod">
          <ac:chgData name="Daniel Hershcovich" userId="1b3d3cd0-fb94-4433-8a3c-38cce311c1da" providerId="ADAL" clId="{E6A47F6F-4882-49C4-991E-646630315CB8}" dt="2025-05-01T11:03:59.551" v="1801" actId="20577"/>
          <ac:spMkLst>
            <pc:docMk/>
            <pc:sldMk cId="674436598" sldId="517"/>
            <ac:spMk id="2" creationId="{81B4A8E9-6C5B-E0E9-A305-C1EC4049B6F1}"/>
          </ac:spMkLst>
        </pc:spChg>
        <pc:spChg chg="mod">
          <ac:chgData name="Daniel Hershcovich" userId="1b3d3cd0-fb94-4433-8a3c-38cce311c1da" providerId="ADAL" clId="{E6A47F6F-4882-49C4-991E-646630315CB8}" dt="2025-05-01T11:04:20.003" v="1808" actId="114"/>
          <ac:spMkLst>
            <pc:docMk/>
            <pc:sldMk cId="674436598" sldId="517"/>
            <ac:spMk id="3" creationId="{365407E9-918F-1933-E11E-CC801B0A3860}"/>
          </ac:spMkLst>
        </pc:spChg>
        <pc:spChg chg="add mod">
          <ac:chgData name="Daniel Hershcovich" userId="1b3d3cd0-fb94-4433-8a3c-38cce311c1da" providerId="ADAL" clId="{E6A47F6F-4882-49C4-991E-646630315CB8}" dt="2025-05-01T11:05:12.707" v="1818" actId="2711"/>
          <ac:spMkLst>
            <pc:docMk/>
            <pc:sldMk cId="674436598" sldId="517"/>
            <ac:spMk id="6" creationId="{638C4F3C-FA8D-5B38-FD72-5385202D52CF}"/>
          </ac:spMkLst>
        </pc:spChg>
        <pc:spChg chg="add mod">
          <ac:chgData name="Daniel Hershcovich" userId="1b3d3cd0-fb94-4433-8a3c-38cce311c1da" providerId="ADAL" clId="{E6A47F6F-4882-49C4-991E-646630315CB8}" dt="2025-05-01T11:05:39.361" v="1828" actId="20577"/>
          <ac:spMkLst>
            <pc:docMk/>
            <pc:sldMk cId="674436598" sldId="517"/>
            <ac:spMk id="8" creationId="{D4C61124-422D-4F48-B4AD-4726420947A7}"/>
          </ac:spMkLst>
        </pc:spChg>
      </pc:sldChg>
      <pc:sldChg chg="addSp delSp modSp new mod modAnim">
        <pc:chgData name="Daniel Hershcovich" userId="1b3d3cd0-fb94-4433-8a3c-38cce311c1da" providerId="ADAL" clId="{E6A47F6F-4882-49C4-991E-646630315CB8}" dt="2025-05-01T13:31:55.560" v="2168" actId="20577"/>
        <pc:sldMkLst>
          <pc:docMk/>
          <pc:sldMk cId="3680583668" sldId="518"/>
        </pc:sldMkLst>
        <pc:spChg chg="mod">
          <ac:chgData name="Daniel Hershcovich" userId="1b3d3cd0-fb94-4433-8a3c-38cce311c1da" providerId="ADAL" clId="{E6A47F6F-4882-49C4-991E-646630315CB8}" dt="2025-05-01T11:11:49.778" v="1919" actId="782"/>
          <ac:spMkLst>
            <pc:docMk/>
            <pc:sldMk cId="3680583668" sldId="518"/>
            <ac:spMk id="2" creationId="{4C1B77F4-58C1-512A-F5E8-37658B0E921B}"/>
          </ac:spMkLst>
        </pc:spChg>
        <pc:spChg chg="mod">
          <ac:chgData name="Daniel Hershcovich" userId="1b3d3cd0-fb94-4433-8a3c-38cce311c1da" providerId="ADAL" clId="{E6A47F6F-4882-49C4-991E-646630315CB8}" dt="2025-05-01T13:31:55.560" v="2168" actId="20577"/>
          <ac:spMkLst>
            <pc:docMk/>
            <pc:sldMk cId="3680583668" sldId="518"/>
            <ac:spMk id="3" creationId="{C54068A2-FCE5-F9F0-6BBD-9979C197783F}"/>
          </ac:spMkLst>
        </pc:spChg>
        <pc:spChg chg="add mod">
          <ac:chgData name="Daniel Hershcovich" userId="1b3d3cd0-fb94-4433-8a3c-38cce311c1da" providerId="ADAL" clId="{E6A47F6F-4882-49C4-991E-646630315CB8}" dt="2025-05-01T11:12:42.909" v="1960" actId="1076"/>
          <ac:spMkLst>
            <pc:docMk/>
            <pc:sldMk cId="3680583668" sldId="518"/>
            <ac:spMk id="7" creationId="{20B1E22C-4D0B-43DC-F614-744691FABAA9}"/>
          </ac:spMkLst>
        </pc:spChg>
        <pc:spChg chg="add del">
          <ac:chgData name="Daniel Hershcovich" userId="1b3d3cd0-fb94-4433-8a3c-38cce311c1da" providerId="ADAL" clId="{E6A47F6F-4882-49C4-991E-646630315CB8}" dt="2025-05-01T11:13:30.625" v="1962" actId="22"/>
          <ac:spMkLst>
            <pc:docMk/>
            <pc:sldMk cId="3680583668" sldId="518"/>
            <ac:spMk id="9" creationId="{DAC9CC8C-5707-535C-1503-11610D32AA12}"/>
          </ac:spMkLst>
        </pc:spChg>
        <pc:spChg chg="add mod">
          <ac:chgData name="Daniel Hershcovich" userId="1b3d3cd0-fb94-4433-8a3c-38cce311c1da" providerId="ADAL" clId="{E6A47F6F-4882-49C4-991E-646630315CB8}" dt="2025-05-01T11:16:41.681" v="2048" actId="208"/>
          <ac:spMkLst>
            <pc:docMk/>
            <pc:sldMk cId="3680583668" sldId="518"/>
            <ac:spMk id="11" creationId="{3508B99A-C048-836C-9AE9-E54C35DB37B8}"/>
          </ac:spMkLst>
        </pc:spChg>
      </pc:sldChg>
      <pc:sldChg chg="addSp delSp modSp new mod modAnim">
        <pc:chgData name="Daniel Hershcovich" userId="1b3d3cd0-fb94-4433-8a3c-38cce311c1da" providerId="ADAL" clId="{E6A47F6F-4882-49C4-991E-646630315CB8}" dt="2025-05-01T13:32:37.664" v="2173"/>
        <pc:sldMkLst>
          <pc:docMk/>
          <pc:sldMk cId="3107189817" sldId="519"/>
        </pc:sldMkLst>
        <pc:spChg chg="mod">
          <ac:chgData name="Daniel Hershcovich" userId="1b3d3cd0-fb94-4433-8a3c-38cce311c1da" providerId="ADAL" clId="{E6A47F6F-4882-49C4-991E-646630315CB8}" dt="2025-05-01T11:18:54.914" v="2086" actId="1076"/>
          <ac:spMkLst>
            <pc:docMk/>
            <pc:sldMk cId="3107189817" sldId="519"/>
            <ac:spMk id="2" creationId="{5FA4C4A2-BCF4-3C01-9787-30B4A7055D45}"/>
          </ac:spMkLst>
        </pc:spChg>
        <pc:spChg chg="del mod">
          <ac:chgData name="Daniel Hershcovich" userId="1b3d3cd0-fb94-4433-8a3c-38cce311c1da" providerId="ADAL" clId="{E6A47F6F-4882-49C4-991E-646630315CB8}" dt="2025-05-01T11:23:09.722" v="2112" actId="478"/>
          <ac:spMkLst>
            <pc:docMk/>
            <pc:sldMk cId="3107189817" sldId="519"/>
            <ac:spMk id="3" creationId="{9F1BFA7B-95DF-264B-3B60-192755970B40}"/>
          </ac:spMkLst>
        </pc:spChg>
        <pc:spChg chg="add mod">
          <ac:chgData name="Daniel Hershcovich" userId="1b3d3cd0-fb94-4433-8a3c-38cce311c1da" providerId="ADAL" clId="{E6A47F6F-4882-49C4-991E-646630315CB8}" dt="2025-05-01T11:57:27.892" v="2115" actId="20577"/>
          <ac:spMkLst>
            <pc:docMk/>
            <pc:sldMk cId="3107189817" sldId="519"/>
            <ac:spMk id="6" creationId="{1BBEF922-D34B-86E0-BB47-73A8A7581D5E}"/>
          </ac:spMkLst>
        </pc:spChg>
        <pc:spChg chg="add del mod">
          <ac:chgData name="Daniel Hershcovich" userId="1b3d3cd0-fb94-4433-8a3c-38cce311c1da" providerId="ADAL" clId="{E6A47F6F-4882-49C4-991E-646630315CB8}" dt="2025-05-01T11:23:07.539" v="2110" actId="478"/>
          <ac:spMkLst>
            <pc:docMk/>
            <pc:sldMk cId="3107189817" sldId="519"/>
            <ac:spMk id="7" creationId="{A6DE0B7F-F0C5-4D0A-4B02-0D09F402FB73}"/>
          </ac:spMkLst>
        </pc:spChg>
        <pc:spChg chg="add del mod">
          <ac:chgData name="Daniel Hershcovich" userId="1b3d3cd0-fb94-4433-8a3c-38cce311c1da" providerId="ADAL" clId="{E6A47F6F-4882-49C4-991E-646630315CB8}" dt="2025-05-01T11:23:28.176" v="2113" actId="478"/>
          <ac:spMkLst>
            <pc:docMk/>
            <pc:sldMk cId="3107189817" sldId="519"/>
            <ac:spMk id="8" creationId="{409552F6-0AAF-693C-4855-0DFF99DD2CD2}"/>
          </ac:spMkLst>
        </pc:spChg>
        <pc:spChg chg="add del mod">
          <ac:chgData name="Daniel Hershcovich" userId="1b3d3cd0-fb94-4433-8a3c-38cce311c1da" providerId="ADAL" clId="{E6A47F6F-4882-49C4-991E-646630315CB8}" dt="2025-05-01T11:23:08.250" v="2111" actId="478"/>
          <ac:spMkLst>
            <pc:docMk/>
            <pc:sldMk cId="3107189817" sldId="519"/>
            <ac:spMk id="9" creationId="{FE000704-DE60-645A-2010-E0DBCC929BDC}"/>
          </ac:spMkLst>
        </pc:spChg>
        <pc:spChg chg="add del mod">
          <ac:chgData name="Daniel Hershcovich" userId="1b3d3cd0-fb94-4433-8a3c-38cce311c1da" providerId="ADAL" clId="{E6A47F6F-4882-49C4-991E-646630315CB8}" dt="2025-05-01T11:23:29.377" v="2114" actId="478"/>
          <ac:spMkLst>
            <pc:docMk/>
            <pc:sldMk cId="3107189817" sldId="519"/>
            <ac:spMk id="10" creationId="{EFEC6F31-FBBF-E4B5-FFF1-F93943EFD054}"/>
          </ac:spMkLst>
        </pc:spChg>
        <pc:picChg chg="add mod">
          <ac:chgData name="Daniel Hershcovich" userId="1b3d3cd0-fb94-4433-8a3c-38cce311c1da" providerId="ADAL" clId="{E6A47F6F-4882-49C4-991E-646630315CB8}" dt="2025-05-01T13:32:16.780" v="2170" actId="14100"/>
          <ac:picMkLst>
            <pc:docMk/>
            <pc:sldMk cId="3107189817" sldId="519"/>
            <ac:picMk id="12" creationId="{B8330288-17A7-38B1-793A-66FE6615A759}"/>
          </ac:picMkLst>
        </pc:picChg>
        <pc:picChg chg="add mod">
          <ac:chgData name="Daniel Hershcovich" userId="1b3d3cd0-fb94-4433-8a3c-38cce311c1da" providerId="ADAL" clId="{E6A47F6F-4882-49C4-991E-646630315CB8}" dt="2025-05-01T13:32:33.436" v="2172" actId="1076"/>
          <ac:picMkLst>
            <pc:docMk/>
            <pc:sldMk cId="3107189817" sldId="519"/>
            <ac:picMk id="14" creationId="{B954C1DA-7AA5-80A8-4B5D-C09A45BDED9B}"/>
          </ac:picMkLst>
        </pc:picChg>
        <pc:picChg chg="add mod">
          <ac:chgData name="Daniel Hershcovich" userId="1b3d3cd0-fb94-4433-8a3c-38cce311c1da" providerId="ADAL" clId="{E6A47F6F-4882-49C4-991E-646630315CB8}" dt="2025-05-01T11:18:54.914" v="2086" actId="1076"/>
          <ac:picMkLst>
            <pc:docMk/>
            <pc:sldMk cId="3107189817" sldId="519"/>
            <ac:picMk id="13314" creationId="{B89825BE-F27C-0B32-257F-C8C609CEB949}"/>
          </ac:picMkLst>
        </pc:picChg>
      </pc:sldChg>
      <pc:sldChg chg="addSp modSp new mod">
        <pc:chgData name="Daniel Hershcovich" userId="1b3d3cd0-fb94-4433-8a3c-38cce311c1da" providerId="ADAL" clId="{E6A47F6F-4882-49C4-991E-646630315CB8}" dt="2025-05-02T07:22:59.256" v="2593" actId="20577"/>
        <pc:sldMkLst>
          <pc:docMk/>
          <pc:sldMk cId="2764084803" sldId="520"/>
        </pc:sldMkLst>
        <pc:spChg chg="mod">
          <ac:chgData name="Daniel Hershcovich" userId="1b3d3cd0-fb94-4433-8a3c-38cce311c1da" providerId="ADAL" clId="{E6A47F6F-4882-49C4-991E-646630315CB8}" dt="2025-05-01T13:35:08.818" v="2193"/>
          <ac:spMkLst>
            <pc:docMk/>
            <pc:sldMk cId="2764084803" sldId="520"/>
            <ac:spMk id="2" creationId="{A3907829-CC7D-0C6F-17F3-E92E011CCB79}"/>
          </ac:spMkLst>
        </pc:spChg>
        <pc:spChg chg="mod">
          <ac:chgData name="Daniel Hershcovich" userId="1b3d3cd0-fb94-4433-8a3c-38cce311c1da" providerId="ADAL" clId="{E6A47F6F-4882-49C4-991E-646630315CB8}" dt="2025-05-02T07:22:47.315" v="2562" actId="20577"/>
          <ac:spMkLst>
            <pc:docMk/>
            <pc:sldMk cId="2764084803" sldId="520"/>
            <ac:spMk id="3" creationId="{851ED97D-45B2-C7F0-2355-44D741F8458B}"/>
          </ac:spMkLst>
        </pc:spChg>
        <pc:spChg chg="add mod">
          <ac:chgData name="Daniel Hershcovich" userId="1b3d3cd0-fb94-4433-8a3c-38cce311c1da" providerId="ADAL" clId="{E6A47F6F-4882-49C4-991E-646630315CB8}" dt="2025-05-02T07:22:59.256" v="2593" actId="20577"/>
          <ac:spMkLst>
            <pc:docMk/>
            <pc:sldMk cId="2764084803" sldId="520"/>
            <ac:spMk id="7" creationId="{5AC5AE2A-2633-192B-6ECE-E0E906E7359C}"/>
          </ac:spMkLst>
        </pc:spChg>
      </pc:sldChg>
      <pc:sldChg chg="addSp delSp modSp new mod modAnim">
        <pc:chgData name="Daniel Hershcovich" userId="1b3d3cd0-fb94-4433-8a3c-38cce311c1da" providerId="ADAL" clId="{E6A47F6F-4882-49C4-991E-646630315CB8}" dt="2025-05-02T07:07:50.374" v="2349"/>
        <pc:sldMkLst>
          <pc:docMk/>
          <pc:sldMk cId="1918832101" sldId="521"/>
        </pc:sldMkLst>
        <pc:spChg chg="mod">
          <ac:chgData name="Daniel Hershcovich" userId="1b3d3cd0-fb94-4433-8a3c-38cce311c1da" providerId="ADAL" clId="{E6A47F6F-4882-49C4-991E-646630315CB8}" dt="2025-05-02T07:03:13.943" v="2291" actId="782"/>
          <ac:spMkLst>
            <pc:docMk/>
            <pc:sldMk cId="1918832101" sldId="521"/>
            <ac:spMk id="2" creationId="{6C6DA8CE-97BB-2A4E-024A-AF2469999FE3}"/>
          </ac:spMkLst>
        </pc:spChg>
        <pc:spChg chg="del">
          <ac:chgData name="Daniel Hershcovich" userId="1b3d3cd0-fb94-4433-8a3c-38cce311c1da" providerId="ADAL" clId="{E6A47F6F-4882-49C4-991E-646630315CB8}" dt="2025-05-02T07:03:18.513" v="2292"/>
          <ac:spMkLst>
            <pc:docMk/>
            <pc:sldMk cId="1918832101" sldId="521"/>
            <ac:spMk id="3" creationId="{E70B1F64-131B-EEA1-E020-91FAB329920E}"/>
          </ac:spMkLst>
        </pc:spChg>
        <pc:spChg chg="add mod">
          <ac:chgData name="Daniel Hershcovich" userId="1b3d3cd0-fb94-4433-8a3c-38cce311c1da" providerId="ADAL" clId="{E6A47F6F-4882-49C4-991E-646630315CB8}" dt="2025-05-02T07:07:04.944" v="2339" actId="1076"/>
          <ac:spMkLst>
            <pc:docMk/>
            <pc:sldMk cId="1918832101" sldId="521"/>
            <ac:spMk id="6" creationId="{791D3532-D9D8-EF24-5BA5-C4E1C7DAA956}"/>
          </ac:spMkLst>
        </pc:spChg>
        <pc:spChg chg="add mod">
          <ac:chgData name="Daniel Hershcovich" userId="1b3d3cd0-fb94-4433-8a3c-38cce311c1da" providerId="ADAL" clId="{E6A47F6F-4882-49C4-991E-646630315CB8}" dt="2025-05-02T07:06:59.304" v="2337" actId="1076"/>
          <ac:spMkLst>
            <pc:docMk/>
            <pc:sldMk cId="1918832101" sldId="521"/>
            <ac:spMk id="8" creationId="{5224C105-74E8-766B-8047-0AE61828F045}"/>
          </ac:spMkLst>
        </pc:spChg>
        <pc:spChg chg="add mod">
          <ac:chgData name="Daniel Hershcovich" userId="1b3d3cd0-fb94-4433-8a3c-38cce311c1da" providerId="ADAL" clId="{E6A47F6F-4882-49C4-991E-646630315CB8}" dt="2025-05-02T07:07:02.736" v="2338" actId="1076"/>
          <ac:spMkLst>
            <pc:docMk/>
            <pc:sldMk cId="1918832101" sldId="521"/>
            <ac:spMk id="10" creationId="{C49D26F1-3F00-FDA5-C8F9-E08A5795CBE6}"/>
          </ac:spMkLst>
        </pc:spChg>
        <pc:picChg chg="add mod">
          <ac:chgData name="Daniel Hershcovich" userId="1b3d3cd0-fb94-4433-8a3c-38cce311c1da" providerId="ADAL" clId="{E6A47F6F-4882-49C4-991E-646630315CB8}" dt="2025-05-02T07:07:24.864" v="2343" actId="14100"/>
          <ac:picMkLst>
            <pc:docMk/>
            <pc:sldMk cId="1918832101" sldId="521"/>
            <ac:picMk id="12" creationId="{29470688-50CA-FFAB-99D2-4EA08C1EDE3C}"/>
          </ac:picMkLst>
        </pc:picChg>
        <pc:picChg chg="add mod">
          <ac:chgData name="Daniel Hershcovich" userId="1b3d3cd0-fb94-4433-8a3c-38cce311c1da" providerId="ADAL" clId="{E6A47F6F-4882-49C4-991E-646630315CB8}" dt="2025-05-02T07:07:43.824" v="2346" actId="1076"/>
          <ac:picMkLst>
            <pc:docMk/>
            <pc:sldMk cId="1918832101" sldId="521"/>
            <ac:picMk id="14" creationId="{E0B6FF5F-C216-D593-515C-CC22D7C618BE}"/>
          </ac:picMkLst>
        </pc:picChg>
      </pc:sldChg>
      <pc:sldChg chg="addSp delSp modSp new mod modAnim">
        <pc:chgData name="Daniel Hershcovich" userId="1b3d3cd0-fb94-4433-8a3c-38cce311c1da" providerId="ADAL" clId="{E6A47F6F-4882-49C4-991E-646630315CB8}" dt="2025-05-02T07:47:39.611" v="2622"/>
        <pc:sldMkLst>
          <pc:docMk/>
          <pc:sldMk cId="368951071" sldId="522"/>
        </pc:sldMkLst>
        <pc:spChg chg="mod">
          <ac:chgData name="Daniel Hershcovich" userId="1b3d3cd0-fb94-4433-8a3c-38cce311c1da" providerId="ADAL" clId="{E6A47F6F-4882-49C4-991E-646630315CB8}" dt="2025-05-02T07:09:37.964" v="2360" actId="6549"/>
          <ac:spMkLst>
            <pc:docMk/>
            <pc:sldMk cId="368951071" sldId="522"/>
            <ac:spMk id="2" creationId="{42636B62-0206-7213-D550-3FE5FD6134CE}"/>
          </ac:spMkLst>
        </pc:spChg>
        <pc:spChg chg="del">
          <ac:chgData name="Daniel Hershcovich" userId="1b3d3cd0-fb94-4433-8a3c-38cce311c1da" providerId="ADAL" clId="{E6A47F6F-4882-49C4-991E-646630315CB8}" dt="2025-05-02T07:11:05.736" v="2361" actId="478"/>
          <ac:spMkLst>
            <pc:docMk/>
            <pc:sldMk cId="368951071" sldId="522"/>
            <ac:spMk id="3" creationId="{6FEB1FC1-3831-21E0-70FE-DED5D772A5AD}"/>
          </ac:spMkLst>
        </pc:spChg>
        <pc:spChg chg="add mod">
          <ac:chgData name="Daniel Hershcovich" userId="1b3d3cd0-fb94-4433-8a3c-38cce311c1da" providerId="ADAL" clId="{E6A47F6F-4882-49C4-991E-646630315CB8}" dt="2025-05-02T07:11:33.335" v="2405" actId="1076"/>
          <ac:spMkLst>
            <pc:docMk/>
            <pc:sldMk cId="368951071" sldId="522"/>
            <ac:spMk id="7" creationId="{56D8FEB0-DEC8-9E50-D934-04A634CD999A}"/>
          </ac:spMkLst>
        </pc:spChg>
        <pc:picChg chg="add mod">
          <ac:chgData name="Daniel Hershcovich" userId="1b3d3cd0-fb94-4433-8a3c-38cce311c1da" providerId="ADAL" clId="{E6A47F6F-4882-49C4-991E-646630315CB8}" dt="2025-05-02T07:46:53.153" v="2615" actId="14100"/>
          <ac:picMkLst>
            <pc:docMk/>
            <pc:sldMk cId="368951071" sldId="522"/>
            <ac:picMk id="9" creationId="{142DD36A-3DF8-E692-753E-32259F63E559}"/>
          </ac:picMkLst>
        </pc:picChg>
        <pc:picChg chg="add mod">
          <ac:chgData name="Daniel Hershcovich" userId="1b3d3cd0-fb94-4433-8a3c-38cce311c1da" providerId="ADAL" clId="{E6A47F6F-4882-49C4-991E-646630315CB8}" dt="2025-05-02T07:47:37.314" v="2621" actId="1076"/>
          <ac:picMkLst>
            <pc:docMk/>
            <pc:sldMk cId="368951071" sldId="522"/>
            <ac:picMk id="11" creationId="{4325EBEC-CE35-C7BA-7B42-D417AA3C038D}"/>
          </ac:picMkLst>
        </pc:picChg>
      </pc:sldChg>
      <pc:sldChg chg="addSp delSp modSp new mod modAnim">
        <pc:chgData name="Daniel Hershcovich" userId="1b3d3cd0-fb94-4433-8a3c-38cce311c1da" providerId="ADAL" clId="{E6A47F6F-4882-49C4-991E-646630315CB8}" dt="2025-05-02T07:25:46.992" v="2612" actId="20577"/>
        <pc:sldMkLst>
          <pc:docMk/>
          <pc:sldMk cId="1116038957" sldId="523"/>
        </pc:sldMkLst>
        <pc:spChg chg="mod">
          <ac:chgData name="Daniel Hershcovich" userId="1b3d3cd0-fb94-4433-8a3c-38cce311c1da" providerId="ADAL" clId="{E6A47F6F-4882-49C4-991E-646630315CB8}" dt="2025-05-02T07:12:35.253" v="2408" actId="782"/>
          <ac:spMkLst>
            <pc:docMk/>
            <pc:sldMk cId="1116038957" sldId="523"/>
            <ac:spMk id="2" creationId="{873BFC5D-E331-2A1B-AFFF-4B48066AEEC5}"/>
          </ac:spMkLst>
        </pc:spChg>
        <pc:spChg chg="del">
          <ac:chgData name="Daniel Hershcovich" userId="1b3d3cd0-fb94-4433-8a3c-38cce311c1da" providerId="ADAL" clId="{E6A47F6F-4882-49C4-991E-646630315CB8}" dt="2025-05-02T07:12:40.607" v="2409" actId="478"/>
          <ac:spMkLst>
            <pc:docMk/>
            <pc:sldMk cId="1116038957" sldId="523"/>
            <ac:spMk id="3" creationId="{576FA2C4-FC0D-BCAC-B69D-C3B54BCCB38E}"/>
          </ac:spMkLst>
        </pc:spChg>
        <pc:spChg chg="add mod">
          <ac:chgData name="Daniel Hershcovich" userId="1b3d3cd0-fb94-4433-8a3c-38cce311c1da" providerId="ADAL" clId="{E6A47F6F-4882-49C4-991E-646630315CB8}" dt="2025-05-02T07:12:51.966" v="2415" actId="1076"/>
          <ac:spMkLst>
            <pc:docMk/>
            <pc:sldMk cId="1116038957" sldId="523"/>
            <ac:spMk id="7" creationId="{000C6AEA-EF92-CAFA-D7B7-60D80604FBFD}"/>
          </ac:spMkLst>
        </pc:spChg>
        <pc:spChg chg="add mod">
          <ac:chgData name="Daniel Hershcovich" userId="1b3d3cd0-fb94-4433-8a3c-38cce311c1da" providerId="ADAL" clId="{E6A47F6F-4882-49C4-991E-646630315CB8}" dt="2025-05-02T07:13:37.839" v="2437" actId="1076"/>
          <ac:spMkLst>
            <pc:docMk/>
            <pc:sldMk cId="1116038957" sldId="523"/>
            <ac:spMk id="9" creationId="{9E04AFC2-D1DE-4BCB-2DA9-BDB90F9919BC}"/>
          </ac:spMkLst>
        </pc:spChg>
        <pc:spChg chg="add mod">
          <ac:chgData name="Daniel Hershcovich" userId="1b3d3cd0-fb94-4433-8a3c-38cce311c1da" providerId="ADAL" clId="{E6A47F6F-4882-49C4-991E-646630315CB8}" dt="2025-05-02T07:25:46.992" v="2612" actId="20577"/>
          <ac:spMkLst>
            <pc:docMk/>
            <pc:sldMk cId="1116038957" sldId="523"/>
            <ac:spMk id="10" creationId="{2852DFDC-937C-349A-6663-328E7857D3E4}"/>
          </ac:spMkLst>
        </pc:spChg>
        <pc:spChg chg="add mod">
          <ac:chgData name="Daniel Hershcovich" userId="1b3d3cd0-fb94-4433-8a3c-38cce311c1da" providerId="ADAL" clId="{E6A47F6F-4882-49C4-991E-646630315CB8}" dt="2025-05-02T07:15:08.663" v="2500" actId="1076"/>
          <ac:spMkLst>
            <pc:docMk/>
            <pc:sldMk cId="1116038957" sldId="523"/>
            <ac:spMk id="12" creationId="{129FFB80-CC3E-9641-88A2-E197EC6991BB}"/>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C9CED1-5AEC-43EF-8673-48F1DDF5A086}" type="doc">
      <dgm:prSet loTypeId="urn:microsoft.com/office/officeart/2018/5/layout/CenteredIconLabelDescriptionList" loCatId="icon" qsTypeId="urn:microsoft.com/office/officeart/2005/8/quickstyle/simple1" qsCatId="simple" csTypeId="urn:microsoft.com/office/officeart/2005/8/colors/accent3_2" csCatId="accent3" phldr="1"/>
      <dgm:spPr/>
      <dgm:t>
        <a:bodyPr/>
        <a:lstStyle/>
        <a:p>
          <a:endParaRPr lang="en-US"/>
        </a:p>
      </dgm:t>
    </dgm:pt>
    <dgm:pt modelId="{03A5F99E-8870-42B9-8263-47F256930012}">
      <dgm:prSet custT="1"/>
      <dgm:spPr/>
      <dgm:t>
        <a:bodyPr/>
        <a:lstStyle/>
        <a:p>
          <a:pPr>
            <a:lnSpc>
              <a:spcPct val="100000"/>
            </a:lnSpc>
            <a:defRPr b="1"/>
          </a:pPr>
          <a:r>
            <a:rPr lang="he-IL" sz="2800" dirty="0"/>
            <a:t>מאומנות על כמויות עצומות של טקסטים</a:t>
          </a:r>
          <a:endParaRPr lang="en-US" sz="2800" dirty="0"/>
        </a:p>
      </dgm:t>
    </dgm:pt>
    <dgm:pt modelId="{88E1E08A-49E1-4114-A0E2-962AB6B29EC6}" type="parTrans" cxnId="{6E44048A-4157-430B-9111-89D01D84D23F}">
      <dgm:prSet/>
      <dgm:spPr/>
      <dgm:t>
        <a:bodyPr/>
        <a:lstStyle/>
        <a:p>
          <a:pPr rtl="1"/>
          <a:endParaRPr lang="en-US" sz="3600"/>
        </a:p>
      </dgm:t>
    </dgm:pt>
    <dgm:pt modelId="{1A32448D-530D-4428-B7F1-AE479EAB9464}" type="sibTrans" cxnId="{6E44048A-4157-430B-9111-89D01D84D23F}">
      <dgm:prSet/>
      <dgm:spPr/>
      <dgm:t>
        <a:bodyPr/>
        <a:lstStyle/>
        <a:p>
          <a:pPr rtl="1"/>
          <a:endParaRPr lang="en-US" sz="3600"/>
        </a:p>
      </dgm:t>
    </dgm:pt>
    <dgm:pt modelId="{F5DDB909-7E8A-4A13-901D-FEF314BD5D7B}">
      <dgm:prSet custT="1"/>
      <dgm:spPr/>
      <dgm:t>
        <a:bodyPr/>
        <a:lstStyle/>
        <a:p>
          <a:pPr>
            <a:lnSpc>
              <a:spcPct val="100000"/>
            </a:lnSpc>
            <a:defRPr b="1"/>
          </a:pPr>
          <a:r>
            <a:rPr lang="he-IL" sz="2800" dirty="0"/>
            <a:t>מערכות המייצרות טקסט בשפה טבעית</a:t>
          </a:r>
          <a:endParaRPr lang="en-US" sz="2800" dirty="0"/>
        </a:p>
      </dgm:t>
    </dgm:pt>
    <dgm:pt modelId="{3F88FB4E-F74A-4A75-BBCB-DE6B1D8DF4D6}" type="parTrans" cxnId="{FC673F29-DBE7-45E9-82B7-FFFDC2FB22C2}">
      <dgm:prSet/>
      <dgm:spPr/>
      <dgm:t>
        <a:bodyPr/>
        <a:lstStyle/>
        <a:p>
          <a:pPr rtl="1"/>
          <a:endParaRPr lang="en-US" sz="3600"/>
        </a:p>
      </dgm:t>
    </dgm:pt>
    <dgm:pt modelId="{70E29036-00ED-4ECB-9907-437DAFD50CEF}" type="sibTrans" cxnId="{FC673F29-DBE7-45E9-82B7-FFFDC2FB22C2}">
      <dgm:prSet/>
      <dgm:spPr/>
      <dgm:t>
        <a:bodyPr/>
        <a:lstStyle/>
        <a:p>
          <a:pPr rtl="1"/>
          <a:endParaRPr lang="en-US" sz="3600"/>
        </a:p>
      </dgm:t>
    </dgm:pt>
    <dgm:pt modelId="{AA813AFC-4C27-431F-92B2-CDC58A75D338}">
      <dgm:prSet custT="1"/>
      <dgm:spPr/>
      <dgm:t>
        <a:bodyPr/>
        <a:lstStyle/>
        <a:p>
          <a:pPr>
            <a:lnSpc>
              <a:spcPct val="100000"/>
            </a:lnSpc>
            <a:defRPr b="1"/>
          </a:pPr>
          <a:r>
            <a:rPr lang="he-IL" sz="2800" dirty="0"/>
            <a:t>מסוגלות להמשיך, להשלים וליצור שיח באופן "דמוי אנושי"</a:t>
          </a:r>
        </a:p>
      </dgm:t>
    </dgm:pt>
    <dgm:pt modelId="{0A9EE82D-B3E4-4698-868D-2892FA6384FC}" type="sibTrans" cxnId="{9F1E5CD9-AFB2-4C28-BBA9-D32A49167BF2}">
      <dgm:prSet/>
      <dgm:spPr/>
      <dgm:t>
        <a:bodyPr/>
        <a:lstStyle/>
        <a:p>
          <a:pPr rtl="1"/>
          <a:endParaRPr lang="en-US" sz="3600"/>
        </a:p>
      </dgm:t>
    </dgm:pt>
    <dgm:pt modelId="{9C9E5B78-58D9-47B0-A7B9-275912F8251F}" type="parTrans" cxnId="{9F1E5CD9-AFB2-4C28-BBA9-D32A49167BF2}">
      <dgm:prSet/>
      <dgm:spPr/>
      <dgm:t>
        <a:bodyPr/>
        <a:lstStyle/>
        <a:p>
          <a:pPr rtl="1"/>
          <a:endParaRPr lang="en-US" sz="3600"/>
        </a:p>
      </dgm:t>
    </dgm:pt>
    <dgm:pt modelId="{2D639E44-50DF-4225-907C-490CBCFA1DDE}">
      <dgm:prSet custT="1"/>
      <dgm:spPr/>
      <dgm:t>
        <a:bodyPr/>
        <a:lstStyle/>
        <a:p>
          <a:pPr>
            <a:lnSpc>
              <a:spcPct val="100000"/>
            </a:lnSpc>
          </a:pPr>
          <a:r>
            <a:rPr lang="he-IL" sz="2800" dirty="0"/>
            <a:t>ספרים, אתרי אינטרנט, מאמרים, פורומים ועוד</a:t>
          </a:r>
          <a:endParaRPr lang="en-US" sz="2800" dirty="0"/>
        </a:p>
      </dgm:t>
    </dgm:pt>
    <dgm:pt modelId="{60CDA65D-E2B9-424F-8FC3-F1EDD2568FD1}" type="parTrans" cxnId="{83A1F662-1689-403B-B7F6-B35E185DB038}">
      <dgm:prSet/>
      <dgm:spPr/>
      <dgm:t>
        <a:bodyPr/>
        <a:lstStyle/>
        <a:p>
          <a:endParaRPr lang="en-GB"/>
        </a:p>
      </dgm:t>
    </dgm:pt>
    <dgm:pt modelId="{6F9BCFB7-5D3D-442F-BEC8-C3D9AF5C1956}" type="sibTrans" cxnId="{83A1F662-1689-403B-B7F6-B35E185DB038}">
      <dgm:prSet/>
      <dgm:spPr/>
      <dgm:t>
        <a:bodyPr/>
        <a:lstStyle/>
        <a:p>
          <a:endParaRPr lang="en-GB"/>
        </a:p>
      </dgm:t>
    </dgm:pt>
    <dgm:pt modelId="{28E44CD0-CA63-425C-9AFC-BE1B660A1775}" type="pres">
      <dgm:prSet presAssocID="{8BC9CED1-5AEC-43EF-8673-48F1DDF5A086}" presName="root" presStyleCnt="0">
        <dgm:presLayoutVars>
          <dgm:dir/>
          <dgm:resizeHandles val="exact"/>
        </dgm:presLayoutVars>
      </dgm:prSet>
      <dgm:spPr/>
    </dgm:pt>
    <dgm:pt modelId="{2450766A-BBF9-49A5-B3A7-664748A76198}" type="pres">
      <dgm:prSet presAssocID="{AA813AFC-4C27-431F-92B2-CDC58A75D338}" presName="compNode" presStyleCnt="0"/>
      <dgm:spPr/>
    </dgm:pt>
    <dgm:pt modelId="{A791B067-8CCC-4744-9100-E184D1F41C0F}" type="pres">
      <dgm:prSet presAssocID="{AA813AFC-4C27-431F-92B2-CDC58A75D33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AB00D886-5138-4AAF-9E93-5B382FC90CB4}" type="pres">
      <dgm:prSet presAssocID="{AA813AFC-4C27-431F-92B2-CDC58A75D338}" presName="iconSpace" presStyleCnt="0"/>
      <dgm:spPr/>
    </dgm:pt>
    <dgm:pt modelId="{A50DAB7B-61F7-4DD1-BC9A-A0D74F780C19}" type="pres">
      <dgm:prSet presAssocID="{AA813AFC-4C27-431F-92B2-CDC58A75D338}" presName="parTx" presStyleLbl="revTx" presStyleIdx="0" presStyleCnt="6">
        <dgm:presLayoutVars>
          <dgm:chMax val="0"/>
          <dgm:chPref val="0"/>
        </dgm:presLayoutVars>
      </dgm:prSet>
      <dgm:spPr/>
    </dgm:pt>
    <dgm:pt modelId="{2B5BF4D4-D08E-4175-A9B8-E7B9E2749588}" type="pres">
      <dgm:prSet presAssocID="{AA813AFC-4C27-431F-92B2-CDC58A75D338}" presName="txSpace" presStyleCnt="0"/>
      <dgm:spPr/>
    </dgm:pt>
    <dgm:pt modelId="{61E2E5C5-928C-4258-A93E-9F960FF90401}" type="pres">
      <dgm:prSet presAssocID="{AA813AFC-4C27-431F-92B2-CDC58A75D338}" presName="desTx" presStyleLbl="revTx" presStyleIdx="1" presStyleCnt="6">
        <dgm:presLayoutVars/>
      </dgm:prSet>
      <dgm:spPr/>
    </dgm:pt>
    <dgm:pt modelId="{1CD384B5-AB00-42FE-95C3-A35DC54E69FA}" type="pres">
      <dgm:prSet presAssocID="{0A9EE82D-B3E4-4698-868D-2892FA6384FC}" presName="sibTrans" presStyleCnt="0"/>
      <dgm:spPr/>
    </dgm:pt>
    <dgm:pt modelId="{2FD21C99-2CE9-4DAC-89A4-BD47EAA225AB}" type="pres">
      <dgm:prSet presAssocID="{03A5F99E-8870-42B9-8263-47F256930012}" presName="compNode" presStyleCnt="0"/>
      <dgm:spPr/>
    </dgm:pt>
    <dgm:pt modelId="{226B8103-5114-45B0-A145-5193BFA1BA61}" type="pres">
      <dgm:prSet presAssocID="{03A5F99E-8870-42B9-8263-47F25693001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FCBAD11F-CF80-4EEE-BF96-E0ABF50B7747}" type="pres">
      <dgm:prSet presAssocID="{03A5F99E-8870-42B9-8263-47F256930012}" presName="iconSpace" presStyleCnt="0"/>
      <dgm:spPr/>
    </dgm:pt>
    <dgm:pt modelId="{9A3D8500-A4F1-424E-AD9E-15B9DB11A6CC}" type="pres">
      <dgm:prSet presAssocID="{03A5F99E-8870-42B9-8263-47F256930012}" presName="parTx" presStyleLbl="revTx" presStyleIdx="2" presStyleCnt="6">
        <dgm:presLayoutVars>
          <dgm:chMax val="0"/>
          <dgm:chPref val="0"/>
        </dgm:presLayoutVars>
      </dgm:prSet>
      <dgm:spPr/>
    </dgm:pt>
    <dgm:pt modelId="{8983D608-BA08-4685-957B-5857EB35F165}" type="pres">
      <dgm:prSet presAssocID="{03A5F99E-8870-42B9-8263-47F256930012}" presName="txSpace" presStyleCnt="0"/>
      <dgm:spPr/>
    </dgm:pt>
    <dgm:pt modelId="{9F4329A5-7196-4932-A3BC-62BE95F09260}" type="pres">
      <dgm:prSet presAssocID="{03A5F99E-8870-42B9-8263-47F256930012}" presName="desTx" presStyleLbl="revTx" presStyleIdx="3" presStyleCnt="6">
        <dgm:presLayoutVars/>
      </dgm:prSet>
      <dgm:spPr/>
    </dgm:pt>
    <dgm:pt modelId="{E5132C8D-92EB-480A-BCF5-5078620BD15B}" type="pres">
      <dgm:prSet presAssocID="{1A32448D-530D-4428-B7F1-AE479EAB9464}" presName="sibTrans" presStyleCnt="0"/>
      <dgm:spPr/>
    </dgm:pt>
    <dgm:pt modelId="{3F2202A5-F502-4CDD-B1B2-CA6642C56E5F}" type="pres">
      <dgm:prSet presAssocID="{F5DDB909-7E8A-4A13-901D-FEF314BD5D7B}" presName="compNode" presStyleCnt="0"/>
      <dgm:spPr/>
    </dgm:pt>
    <dgm:pt modelId="{A7F9B568-2E73-492D-AB95-EEF8EE5C8C15}" type="pres">
      <dgm:prSet presAssocID="{F5DDB909-7E8A-4A13-901D-FEF314BD5D7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1A4ACBE5-CF50-4102-AEF5-91C937F45F79}" type="pres">
      <dgm:prSet presAssocID="{F5DDB909-7E8A-4A13-901D-FEF314BD5D7B}" presName="iconSpace" presStyleCnt="0"/>
      <dgm:spPr/>
    </dgm:pt>
    <dgm:pt modelId="{F570DE54-AC64-4587-ACB5-08F2F42602C6}" type="pres">
      <dgm:prSet presAssocID="{F5DDB909-7E8A-4A13-901D-FEF314BD5D7B}" presName="parTx" presStyleLbl="revTx" presStyleIdx="4" presStyleCnt="6">
        <dgm:presLayoutVars>
          <dgm:chMax val="0"/>
          <dgm:chPref val="0"/>
        </dgm:presLayoutVars>
      </dgm:prSet>
      <dgm:spPr/>
    </dgm:pt>
    <dgm:pt modelId="{27423547-CDA9-4D3E-90F4-380A6CBBB3E8}" type="pres">
      <dgm:prSet presAssocID="{F5DDB909-7E8A-4A13-901D-FEF314BD5D7B}" presName="txSpace" presStyleCnt="0"/>
      <dgm:spPr/>
    </dgm:pt>
    <dgm:pt modelId="{B4DFD6EB-6DA9-49CE-93A3-EBDF73781723}" type="pres">
      <dgm:prSet presAssocID="{F5DDB909-7E8A-4A13-901D-FEF314BD5D7B}" presName="desTx" presStyleLbl="revTx" presStyleIdx="5" presStyleCnt="6">
        <dgm:presLayoutVars/>
      </dgm:prSet>
      <dgm:spPr/>
    </dgm:pt>
  </dgm:ptLst>
  <dgm:cxnLst>
    <dgm:cxn modelId="{8CB8DF00-FA44-4097-8C8B-4899FDCA5E62}" type="presOf" srcId="{F5DDB909-7E8A-4A13-901D-FEF314BD5D7B}" destId="{F570DE54-AC64-4587-ACB5-08F2F42602C6}" srcOrd="0" destOrd="0" presId="urn:microsoft.com/office/officeart/2018/5/layout/CenteredIconLabelDescriptionList"/>
    <dgm:cxn modelId="{6F4CE21E-67EC-411A-9BCC-AD65B9727542}" type="presOf" srcId="{2D639E44-50DF-4225-907C-490CBCFA1DDE}" destId="{9F4329A5-7196-4932-A3BC-62BE95F09260}" srcOrd="0" destOrd="0" presId="urn:microsoft.com/office/officeart/2018/5/layout/CenteredIconLabelDescriptionList"/>
    <dgm:cxn modelId="{FC673F29-DBE7-45E9-82B7-FFFDC2FB22C2}" srcId="{8BC9CED1-5AEC-43EF-8673-48F1DDF5A086}" destId="{F5DDB909-7E8A-4A13-901D-FEF314BD5D7B}" srcOrd="2" destOrd="0" parTransId="{3F88FB4E-F74A-4A75-BBCB-DE6B1D8DF4D6}" sibTransId="{70E29036-00ED-4ECB-9907-437DAFD50CEF}"/>
    <dgm:cxn modelId="{83A1F662-1689-403B-B7F6-B35E185DB038}" srcId="{03A5F99E-8870-42B9-8263-47F256930012}" destId="{2D639E44-50DF-4225-907C-490CBCFA1DDE}" srcOrd="0" destOrd="0" parTransId="{60CDA65D-E2B9-424F-8FC3-F1EDD2568FD1}" sibTransId="{6F9BCFB7-5D3D-442F-BEC8-C3D9AF5C1956}"/>
    <dgm:cxn modelId="{9D150D67-4BD6-413F-A3CE-7D3B80021644}" type="presOf" srcId="{AA813AFC-4C27-431F-92B2-CDC58A75D338}" destId="{A50DAB7B-61F7-4DD1-BC9A-A0D74F780C19}" srcOrd="0" destOrd="0" presId="urn:microsoft.com/office/officeart/2018/5/layout/CenteredIconLabelDescriptionList"/>
    <dgm:cxn modelId="{6E44048A-4157-430B-9111-89D01D84D23F}" srcId="{8BC9CED1-5AEC-43EF-8673-48F1DDF5A086}" destId="{03A5F99E-8870-42B9-8263-47F256930012}" srcOrd="1" destOrd="0" parTransId="{88E1E08A-49E1-4114-A0E2-962AB6B29EC6}" sibTransId="{1A32448D-530D-4428-B7F1-AE479EAB9464}"/>
    <dgm:cxn modelId="{54FC0496-AA7F-44C5-9535-A776AB68BB43}" type="presOf" srcId="{8BC9CED1-5AEC-43EF-8673-48F1DDF5A086}" destId="{28E44CD0-CA63-425C-9AFC-BE1B660A1775}" srcOrd="0" destOrd="0" presId="urn:microsoft.com/office/officeart/2018/5/layout/CenteredIconLabelDescriptionList"/>
    <dgm:cxn modelId="{F6F8E1A3-BA30-4201-AAB9-E55EB1658968}" type="presOf" srcId="{03A5F99E-8870-42B9-8263-47F256930012}" destId="{9A3D8500-A4F1-424E-AD9E-15B9DB11A6CC}" srcOrd="0" destOrd="0" presId="urn:microsoft.com/office/officeart/2018/5/layout/CenteredIconLabelDescriptionList"/>
    <dgm:cxn modelId="{9F1E5CD9-AFB2-4C28-BBA9-D32A49167BF2}" srcId="{8BC9CED1-5AEC-43EF-8673-48F1DDF5A086}" destId="{AA813AFC-4C27-431F-92B2-CDC58A75D338}" srcOrd="0" destOrd="0" parTransId="{9C9E5B78-58D9-47B0-A7B9-275912F8251F}" sibTransId="{0A9EE82D-B3E4-4698-868D-2892FA6384FC}"/>
    <dgm:cxn modelId="{586A6802-0705-4DB6-85A9-DE1AFB750353}" type="presParOf" srcId="{28E44CD0-CA63-425C-9AFC-BE1B660A1775}" destId="{2450766A-BBF9-49A5-B3A7-664748A76198}" srcOrd="0" destOrd="0" presId="urn:microsoft.com/office/officeart/2018/5/layout/CenteredIconLabelDescriptionList"/>
    <dgm:cxn modelId="{DFD28D42-D203-49C8-8650-29B9D83A2CDE}" type="presParOf" srcId="{2450766A-BBF9-49A5-B3A7-664748A76198}" destId="{A791B067-8CCC-4744-9100-E184D1F41C0F}" srcOrd="0" destOrd="0" presId="urn:microsoft.com/office/officeart/2018/5/layout/CenteredIconLabelDescriptionList"/>
    <dgm:cxn modelId="{5BBE9EC4-67C7-4BE4-B5A5-A71AA3433691}" type="presParOf" srcId="{2450766A-BBF9-49A5-B3A7-664748A76198}" destId="{AB00D886-5138-4AAF-9E93-5B382FC90CB4}" srcOrd="1" destOrd="0" presId="urn:microsoft.com/office/officeart/2018/5/layout/CenteredIconLabelDescriptionList"/>
    <dgm:cxn modelId="{E455175A-90DC-4EE4-8404-66DAE261A05E}" type="presParOf" srcId="{2450766A-BBF9-49A5-B3A7-664748A76198}" destId="{A50DAB7B-61F7-4DD1-BC9A-A0D74F780C19}" srcOrd="2" destOrd="0" presId="urn:microsoft.com/office/officeart/2018/5/layout/CenteredIconLabelDescriptionList"/>
    <dgm:cxn modelId="{FD1DDB60-5311-42FA-B488-AA55EA7F8D6F}" type="presParOf" srcId="{2450766A-BBF9-49A5-B3A7-664748A76198}" destId="{2B5BF4D4-D08E-4175-A9B8-E7B9E2749588}" srcOrd="3" destOrd="0" presId="urn:microsoft.com/office/officeart/2018/5/layout/CenteredIconLabelDescriptionList"/>
    <dgm:cxn modelId="{ACFF121C-3E0F-40C8-BF39-DC23169578CB}" type="presParOf" srcId="{2450766A-BBF9-49A5-B3A7-664748A76198}" destId="{61E2E5C5-928C-4258-A93E-9F960FF90401}" srcOrd="4" destOrd="0" presId="urn:microsoft.com/office/officeart/2018/5/layout/CenteredIconLabelDescriptionList"/>
    <dgm:cxn modelId="{1F5D83D0-9480-407C-AB6A-E2B5FB92E83B}" type="presParOf" srcId="{28E44CD0-CA63-425C-9AFC-BE1B660A1775}" destId="{1CD384B5-AB00-42FE-95C3-A35DC54E69FA}" srcOrd="1" destOrd="0" presId="urn:microsoft.com/office/officeart/2018/5/layout/CenteredIconLabelDescriptionList"/>
    <dgm:cxn modelId="{193B3120-FC96-4929-9E77-0890B9460906}" type="presParOf" srcId="{28E44CD0-CA63-425C-9AFC-BE1B660A1775}" destId="{2FD21C99-2CE9-4DAC-89A4-BD47EAA225AB}" srcOrd="2" destOrd="0" presId="urn:microsoft.com/office/officeart/2018/5/layout/CenteredIconLabelDescriptionList"/>
    <dgm:cxn modelId="{2ABBC8EF-6EDA-418E-AFEF-FDC54A2F3946}" type="presParOf" srcId="{2FD21C99-2CE9-4DAC-89A4-BD47EAA225AB}" destId="{226B8103-5114-45B0-A145-5193BFA1BA61}" srcOrd="0" destOrd="0" presId="urn:microsoft.com/office/officeart/2018/5/layout/CenteredIconLabelDescriptionList"/>
    <dgm:cxn modelId="{6DB27B0C-EB78-46BF-9D76-259BCB309EDC}" type="presParOf" srcId="{2FD21C99-2CE9-4DAC-89A4-BD47EAA225AB}" destId="{FCBAD11F-CF80-4EEE-BF96-E0ABF50B7747}" srcOrd="1" destOrd="0" presId="urn:microsoft.com/office/officeart/2018/5/layout/CenteredIconLabelDescriptionList"/>
    <dgm:cxn modelId="{D29742F4-2CE5-4806-B531-1C59F4234FC3}" type="presParOf" srcId="{2FD21C99-2CE9-4DAC-89A4-BD47EAA225AB}" destId="{9A3D8500-A4F1-424E-AD9E-15B9DB11A6CC}" srcOrd="2" destOrd="0" presId="urn:microsoft.com/office/officeart/2018/5/layout/CenteredIconLabelDescriptionList"/>
    <dgm:cxn modelId="{EBE1FDAB-BC53-49EF-B1FC-4390442DF32E}" type="presParOf" srcId="{2FD21C99-2CE9-4DAC-89A4-BD47EAA225AB}" destId="{8983D608-BA08-4685-957B-5857EB35F165}" srcOrd="3" destOrd="0" presId="urn:microsoft.com/office/officeart/2018/5/layout/CenteredIconLabelDescriptionList"/>
    <dgm:cxn modelId="{730A18B5-1666-4967-9B0D-6EF384633C4D}" type="presParOf" srcId="{2FD21C99-2CE9-4DAC-89A4-BD47EAA225AB}" destId="{9F4329A5-7196-4932-A3BC-62BE95F09260}" srcOrd="4" destOrd="0" presId="urn:microsoft.com/office/officeart/2018/5/layout/CenteredIconLabelDescriptionList"/>
    <dgm:cxn modelId="{69A5780B-60AE-4CB4-AE38-BFF2C705E37D}" type="presParOf" srcId="{28E44CD0-CA63-425C-9AFC-BE1B660A1775}" destId="{E5132C8D-92EB-480A-BCF5-5078620BD15B}" srcOrd="3" destOrd="0" presId="urn:microsoft.com/office/officeart/2018/5/layout/CenteredIconLabelDescriptionList"/>
    <dgm:cxn modelId="{0E6F71FC-4883-4365-8C0B-07DB52667BDD}" type="presParOf" srcId="{28E44CD0-CA63-425C-9AFC-BE1B660A1775}" destId="{3F2202A5-F502-4CDD-B1B2-CA6642C56E5F}" srcOrd="4" destOrd="0" presId="urn:microsoft.com/office/officeart/2018/5/layout/CenteredIconLabelDescriptionList"/>
    <dgm:cxn modelId="{E3CD8968-0E67-4651-950F-9825A2848430}" type="presParOf" srcId="{3F2202A5-F502-4CDD-B1B2-CA6642C56E5F}" destId="{A7F9B568-2E73-492D-AB95-EEF8EE5C8C15}" srcOrd="0" destOrd="0" presId="urn:microsoft.com/office/officeart/2018/5/layout/CenteredIconLabelDescriptionList"/>
    <dgm:cxn modelId="{8E2297C1-E786-4AD2-869D-9A0581ED47A2}" type="presParOf" srcId="{3F2202A5-F502-4CDD-B1B2-CA6642C56E5F}" destId="{1A4ACBE5-CF50-4102-AEF5-91C937F45F79}" srcOrd="1" destOrd="0" presId="urn:microsoft.com/office/officeart/2018/5/layout/CenteredIconLabelDescriptionList"/>
    <dgm:cxn modelId="{3BF7B6F9-F9CB-40FC-A8BB-DBC357A55A7A}" type="presParOf" srcId="{3F2202A5-F502-4CDD-B1B2-CA6642C56E5F}" destId="{F570DE54-AC64-4587-ACB5-08F2F42602C6}" srcOrd="2" destOrd="0" presId="urn:microsoft.com/office/officeart/2018/5/layout/CenteredIconLabelDescriptionList"/>
    <dgm:cxn modelId="{CF2F19E8-81DE-4606-991A-B2FA449C2513}" type="presParOf" srcId="{3F2202A5-F502-4CDD-B1B2-CA6642C56E5F}" destId="{27423547-CDA9-4D3E-90F4-380A6CBBB3E8}" srcOrd="3" destOrd="0" presId="urn:microsoft.com/office/officeart/2018/5/layout/CenteredIconLabelDescriptionList"/>
    <dgm:cxn modelId="{961D312F-800E-4013-9BA3-8A8774356AA4}" type="presParOf" srcId="{3F2202A5-F502-4CDD-B1B2-CA6642C56E5F}" destId="{B4DFD6EB-6DA9-49CE-93A3-EBDF73781723}"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1B067-8CCC-4744-9100-E184D1F41C0F}">
      <dsp:nvSpPr>
        <dsp:cNvPr id="0" name=""/>
        <dsp:cNvSpPr/>
      </dsp:nvSpPr>
      <dsp:spPr>
        <a:xfrm>
          <a:off x="1069595" y="589009"/>
          <a:ext cx="1150242" cy="1150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0DAB7B-61F7-4DD1-BC9A-A0D74F780C19}">
      <dsp:nvSpPr>
        <dsp:cNvPr id="0" name=""/>
        <dsp:cNvSpPr/>
      </dsp:nvSpPr>
      <dsp:spPr>
        <a:xfrm>
          <a:off x="1513" y="1889561"/>
          <a:ext cx="3286406" cy="1232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he-IL" sz="2800" kern="1200" dirty="0"/>
            <a:t>מסוגלות להמשיך, להשלים וליצור שיח באופן "דמוי אנושי"</a:t>
          </a:r>
        </a:p>
      </dsp:txBody>
      <dsp:txXfrm>
        <a:off x="1513" y="1889561"/>
        <a:ext cx="3286406" cy="1232402"/>
      </dsp:txXfrm>
    </dsp:sp>
    <dsp:sp modelId="{61E2E5C5-928C-4258-A93E-9F960FF90401}">
      <dsp:nvSpPr>
        <dsp:cNvPr id="0" name=""/>
        <dsp:cNvSpPr/>
      </dsp:nvSpPr>
      <dsp:spPr>
        <a:xfrm>
          <a:off x="1513" y="3191875"/>
          <a:ext cx="3286406" cy="892714"/>
        </a:xfrm>
        <a:prstGeom prst="rect">
          <a:avLst/>
        </a:prstGeom>
        <a:noFill/>
        <a:ln>
          <a:noFill/>
        </a:ln>
        <a:effectLst/>
      </dsp:spPr>
      <dsp:style>
        <a:lnRef idx="0">
          <a:scrgbClr r="0" g="0" b="0"/>
        </a:lnRef>
        <a:fillRef idx="0">
          <a:scrgbClr r="0" g="0" b="0"/>
        </a:fillRef>
        <a:effectRef idx="0">
          <a:scrgbClr r="0" g="0" b="0"/>
        </a:effectRef>
        <a:fontRef idx="minor"/>
      </dsp:style>
    </dsp:sp>
    <dsp:sp modelId="{226B8103-5114-45B0-A145-5193BFA1BA61}">
      <dsp:nvSpPr>
        <dsp:cNvPr id="0" name=""/>
        <dsp:cNvSpPr/>
      </dsp:nvSpPr>
      <dsp:spPr>
        <a:xfrm>
          <a:off x="4931122" y="589009"/>
          <a:ext cx="1150242" cy="1150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3D8500-A4F1-424E-AD9E-15B9DB11A6CC}">
      <dsp:nvSpPr>
        <dsp:cNvPr id="0" name=""/>
        <dsp:cNvSpPr/>
      </dsp:nvSpPr>
      <dsp:spPr>
        <a:xfrm>
          <a:off x="3863040" y="1889561"/>
          <a:ext cx="3286406" cy="1232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he-IL" sz="2800" kern="1200" dirty="0"/>
            <a:t>מאומנות על כמויות עצומות של טקסטים</a:t>
          </a:r>
          <a:endParaRPr lang="en-US" sz="2800" kern="1200" dirty="0"/>
        </a:p>
      </dsp:txBody>
      <dsp:txXfrm>
        <a:off x="3863040" y="1889561"/>
        <a:ext cx="3286406" cy="1232402"/>
      </dsp:txXfrm>
    </dsp:sp>
    <dsp:sp modelId="{9F4329A5-7196-4932-A3BC-62BE95F09260}">
      <dsp:nvSpPr>
        <dsp:cNvPr id="0" name=""/>
        <dsp:cNvSpPr/>
      </dsp:nvSpPr>
      <dsp:spPr>
        <a:xfrm>
          <a:off x="3863040" y="3191875"/>
          <a:ext cx="3286406" cy="892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he-IL" sz="2800" kern="1200" dirty="0"/>
            <a:t>ספרים, אתרי אינטרנט, מאמרים, פורומים ועוד</a:t>
          </a:r>
          <a:endParaRPr lang="en-US" sz="2800" kern="1200" dirty="0"/>
        </a:p>
      </dsp:txBody>
      <dsp:txXfrm>
        <a:off x="3863040" y="3191875"/>
        <a:ext cx="3286406" cy="892714"/>
      </dsp:txXfrm>
    </dsp:sp>
    <dsp:sp modelId="{A7F9B568-2E73-492D-AB95-EEF8EE5C8C15}">
      <dsp:nvSpPr>
        <dsp:cNvPr id="0" name=""/>
        <dsp:cNvSpPr/>
      </dsp:nvSpPr>
      <dsp:spPr>
        <a:xfrm>
          <a:off x="8792650" y="589009"/>
          <a:ext cx="1150242" cy="11502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70DE54-AC64-4587-ACB5-08F2F42602C6}">
      <dsp:nvSpPr>
        <dsp:cNvPr id="0" name=""/>
        <dsp:cNvSpPr/>
      </dsp:nvSpPr>
      <dsp:spPr>
        <a:xfrm>
          <a:off x="7724568" y="1889561"/>
          <a:ext cx="3286406" cy="1232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he-IL" sz="2800" kern="1200" dirty="0"/>
            <a:t>מערכות המייצרות טקסט בשפה טבעית</a:t>
          </a:r>
          <a:endParaRPr lang="en-US" sz="2800" kern="1200" dirty="0"/>
        </a:p>
      </dsp:txBody>
      <dsp:txXfrm>
        <a:off x="7724568" y="1889561"/>
        <a:ext cx="3286406" cy="1232402"/>
      </dsp:txXfrm>
    </dsp:sp>
    <dsp:sp modelId="{B4DFD6EB-6DA9-49CE-93A3-EBDF73781723}">
      <dsp:nvSpPr>
        <dsp:cNvPr id="0" name=""/>
        <dsp:cNvSpPr/>
      </dsp:nvSpPr>
      <dsp:spPr>
        <a:xfrm>
          <a:off x="7724568" y="3191875"/>
          <a:ext cx="3286406" cy="892714"/>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Pladsholder til dato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8F9E11-F642-4BF2-B4DC-AF7D35EA7551}" type="datetimeFigureOut">
              <a:rPr lang="en-GB" smtClean="0"/>
              <a:t>30/04/2025</a:t>
            </a:fld>
            <a:endParaRPr lang="en-GB" dirty="0"/>
          </a:p>
        </p:txBody>
      </p:sp>
      <p:sp>
        <p:nvSpPr>
          <p:cNvPr id="4" name="Pladsholder til sidefod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Pladsholder til slide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A371A3-64EC-4735-8565-D99D78279674}" type="slidenum">
              <a:rPr lang="en-GB" smtClean="0"/>
              <a:t>‹#›</a:t>
            </a:fld>
            <a:endParaRPr lang="en-GB" dirty="0"/>
          </a:p>
        </p:txBody>
      </p:sp>
    </p:spTree>
    <p:extLst>
      <p:ext uri="{BB962C8B-B14F-4D97-AF65-F5344CB8AC3E}">
        <p14:creationId xmlns:p14="http://schemas.microsoft.com/office/powerpoint/2010/main" val="3469271417"/>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72A38B-F9FA-4036-A084-652409E98F08}" type="datetimeFigureOut">
              <a:rPr lang="en-GB" smtClean="0"/>
              <a:t>30/04/2025</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436F85-577F-4A92-A47F-D540A2BCC821}" type="slidenum">
              <a:rPr lang="en-GB" smtClean="0"/>
              <a:t>‹#›</a:t>
            </a:fld>
            <a:endParaRPr lang="en-GB" dirty="0"/>
          </a:p>
        </p:txBody>
      </p:sp>
    </p:spTree>
    <p:extLst>
      <p:ext uri="{BB962C8B-B14F-4D97-AF65-F5344CB8AC3E}">
        <p14:creationId xmlns:p14="http://schemas.microsoft.com/office/powerpoint/2010/main" val="337809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##-AccessibilityAssistant: Skip layout check-##</a:t>
            </a:r>
          </a:p>
        </p:txBody>
      </p:sp>
      <p:sp>
        <p:nvSpPr>
          <p:cNvPr id="4" name="Slide Number Placeholder 3"/>
          <p:cNvSpPr>
            <a:spLocks noGrp="1"/>
          </p:cNvSpPr>
          <p:nvPr>
            <p:ph type="sldNum" sz="quarter" idx="5"/>
          </p:nvPr>
        </p:nvSpPr>
        <p:spPr/>
        <p:txBody>
          <a:bodyPr/>
          <a:lstStyle/>
          <a:p>
            <a:fld id="{49436F85-577F-4A92-A47F-D540A2BCC821}" type="slidenum">
              <a:rPr lang="en-GB" smtClean="0"/>
              <a:t>1</a:t>
            </a:fld>
            <a:endParaRPr lang="en-GB" dirty="0"/>
          </a:p>
        </p:txBody>
      </p:sp>
    </p:spTree>
    <p:extLst>
      <p:ext uri="{BB962C8B-B14F-4D97-AF65-F5344CB8AC3E}">
        <p14:creationId xmlns:p14="http://schemas.microsoft.com/office/powerpoint/2010/main" val="1507689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C1760-CE6C-F4AA-B4B9-C43DD26BA1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E9F36C-DEFF-B74A-795E-B7E15A2B5F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11E4B5-4BE8-9D2C-49AA-2D7EEB5E85CC}"/>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4818777B-8C36-0954-968A-BC881189C740}"/>
              </a:ext>
            </a:extLst>
          </p:cNvPr>
          <p:cNvSpPr>
            <a:spLocks noGrp="1"/>
          </p:cNvSpPr>
          <p:nvPr>
            <p:ph type="sldNum" sz="quarter" idx="5"/>
          </p:nvPr>
        </p:nvSpPr>
        <p:spPr/>
        <p:txBody>
          <a:bodyPr/>
          <a:lstStyle/>
          <a:p>
            <a:fld id="{49436F85-577F-4A92-A47F-D540A2BCC821}" type="slidenum">
              <a:rPr lang="en-GB" smtClean="0"/>
              <a:t>10</a:t>
            </a:fld>
            <a:endParaRPr lang="en-GB" dirty="0"/>
          </a:p>
        </p:txBody>
      </p:sp>
    </p:spTree>
    <p:extLst>
      <p:ext uri="{BB962C8B-B14F-4D97-AF65-F5344CB8AC3E}">
        <p14:creationId xmlns:p14="http://schemas.microsoft.com/office/powerpoint/2010/main" val="2259091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436F85-577F-4A92-A47F-D540A2BCC821}" type="slidenum">
              <a:rPr lang="en-GB" smtClean="0"/>
              <a:t>11</a:t>
            </a:fld>
            <a:endParaRPr lang="en-GB" dirty="0"/>
          </a:p>
        </p:txBody>
      </p:sp>
    </p:spTree>
    <p:extLst>
      <p:ext uri="{BB962C8B-B14F-4D97-AF65-F5344CB8AC3E}">
        <p14:creationId xmlns:p14="http://schemas.microsoft.com/office/powerpoint/2010/main" val="570931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436F85-577F-4A92-A47F-D540A2BCC821}" type="slidenum">
              <a:rPr lang="en-GB" smtClean="0"/>
              <a:t>12</a:t>
            </a:fld>
            <a:endParaRPr lang="en-GB" dirty="0"/>
          </a:p>
        </p:txBody>
      </p:sp>
    </p:spTree>
    <p:extLst>
      <p:ext uri="{BB962C8B-B14F-4D97-AF65-F5344CB8AC3E}">
        <p14:creationId xmlns:p14="http://schemas.microsoft.com/office/powerpoint/2010/main" val="3829372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436F85-577F-4A92-A47F-D540A2BCC821}" type="slidenum">
              <a:rPr lang="en-GB" smtClean="0"/>
              <a:t>13</a:t>
            </a:fld>
            <a:endParaRPr lang="en-GB" dirty="0"/>
          </a:p>
        </p:txBody>
      </p:sp>
    </p:spTree>
    <p:extLst>
      <p:ext uri="{BB962C8B-B14F-4D97-AF65-F5344CB8AC3E}">
        <p14:creationId xmlns:p14="http://schemas.microsoft.com/office/powerpoint/2010/main" val="3406747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436F85-577F-4A92-A47F-D540A2BCC821}" type="slidenum">
              <a:rPr lang="en-GB" smtClean="0"/>
              <a:t>14</a:t>
            </a:fld>
            <a:endParaRPr lang="en-GB"/>
          </a:p>
        </p:txBody>
      </p:sp>
    </p:spTree>
    <p:extLst>
      <p:ext uri="{BB962C8B-B14F-4D97-AF65-F5344CB8AC3E}">
        <p14:creationId xmlns:p14="http://schemas.microsoft.com/office/powerpoint/2010/main" val="4052781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436F85-577F-4A92-A47F-D540A2BCC821}" type="slidenum">
              <a:rPr lang="en-GB" smtClean="0"/>
              <a:t>15</a:t>
            </a:fld>
            <a:endParaRPr lang="en-GB" dirty="0"/>
          </a:p>
        </p:txBody>
      </p:sp>
    </p:spTree>
    <p:extLst>
      <p:ext uri="{BB962C8B-B14F-4D97-AF65-F5344CB8AC3E}">
        <p14:creationId xmlns:p14="http://schemas.microsoft.com/office/powerpoint/2010/main" val="1097852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436F85-577F-4A92-A47F-D540A2BCC821}" type="slidenum">
              <a:rPr lang="en-GB" smtClean="0"/>
              <a:t>16</a:t>
            </a:fld>
            <a:endParaRPr lang="en-GB" dirty="0"/>
          </a:p>
        </p:txBody>
      </p:sp>
    </p:spTree>
    <p:extLst>
      <p:ext uri="{BB962C8B-B14F-4D97-AF65-F5344CB8AC3E}">
        <p14:creationId xmlns:p14="http://schemas.microsoft.com/office/powerpoint/2010/main" val="522731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436F85-577F-4A92-A47F-D540A2BCC821}" type="slidenum">
              <a:rPr lang="en-GB" smtClean="0"/>
              <a:t>17</a:t>
            </a:fld>
            <a:endParaRPr lang="en-GB" dirty="0"/>
          </a:p>
        </p:txBody>
      </p:sp>
    </p:spTree>
    <p:extLst>
      <p:ext uri="{BB962C8B-B14F-4D97-AF65-F5344CB8AC3E}">
        <p14:creationId xmlns:p14="http://schemas.microsoft.com/office/powerpoint/2010/main" val="878888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436F85-577F-4A92-A47F-D540A2BCC821}" type="slidenum">
              <a:rPr lang="en-GB" smtClean="0"/>
              <a:t>18</a:t>
            </a:fld>
            <a:endParaRPr lang="en-GB" dirty="0"/>
          </a:p>
        </p:txBody>
      </p:sp>
    </p:spTree>
    <p:extLst>
      <p:ext uri="{BB962C8B-B14F-4D97-AF65-F5344CB8AC3E}">
        <p14:creationId xmlns:p14="http://schemas.microsoft.com/office/powerpoint/2010/main" val="4121995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436F85-577F-4A92-A47F-D540A2BCC821}" type="slidenum">
              <a:rPr lang="en-GB" smtClean="0"/>
              <a:t>19</a:t>
            </a:fld>
            <a:endParaRPr lang="en-GB" dirty="0"/>
          </a:p>
        </p:txBody>
      </p:sp>
    </p:spTree>
    <p:extLst>
      <p:ext uri="{BB962C8B-B14F-4D97-AF65-F5344CB8AC3E}">
        <p14:creationId xmlns:p14="http://schemas.microsoft.com/office/powerpoint/2010/main" val="2945621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436F85-577F-4A92-A47F-D540A2BCC821}" type="slidenum">
              <a:rPr lang="en-GB" smtClean="0"/>
              <a:t>2</a:t>
            </a:fld>
            <a:endParaRPr lang="en-GB" dirty="0"/>
          </a:p>
        </p:txBody>
      </p:sp>
    </p:spTree>
    <p:extLst>
      <p:ext uri="{BB962C8B-B14F-4D97-AF65-F5344CB8AC3E}">
        <p14:creationId xmlns:p14="http://schemas.microsoft.com/office/powerpoint/2010/main" val="36849839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436F85-577F-4A92-A47F-D540A2BCC821}" type="slidenum">
              <a:rPr lang="en-GB" smtClean="0"/>
              <a:t>20</a:t>
            </a:fld>
            <a:endParaRPr lang="en-GB" dirty="0"/>
          </a:p>
        </p:txBody>
      </p:sp>
    </p:spTree>
    <p:extLst>
      <p:ext uri="{BB962C8B-B14F-4D97-AF65-F5344CB8AC3E}">
        <p14:creationId xmlns:p14="http://schemas.microsoft.com/office/powerpoint/2010/main" val="26003476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436F85-577F-4A92-A47F-D540A2BCC821}" type="slidenum">
              <a:rPr lang="en-GB" smtClean="0"/>
              <a:t>21</a:t>
            </a:fld>
            <a:endParaRPr lang="en-GB" dirty="0"/>
          </a:p>
        </p:txBody>
      </p:sp>
    </p:spTree>
    <p:extLst>
      <p:ext uri="{BB962C8B-B14F-4D97-AF65-F5344CB8AC3E}">
        <p14:creationId xmlns:p14="http://schemas.microsoft.com/office/powerpoint/2010/main" val="466736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436F85-577F-4A92-A47F-D540A2BCC821}" type="slidenum">
              <a:rPr lang="en-GB" smtClean="0"/>
              <a:t>22</a:t>
            </a:fld>
            <a:endParaRPr lang="en-GB" dirty="0"/>
          </a:p>
        </p:txBody>
      </p:sp>
    </p:spTree>
    <p:extLst>
      <p:ext uri="{BB962C8B-B14F-4D97-AF65-F5344CB8AC3E}">
        <p14:creationId xmlns:p14="http://schemas.microsoft.com/office/powerpoint/2010/main" val="31907661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436F85-577F-4A92-A47F-D540A2BCC821}" type="slidenum">
              <a:rPr lang="en-GB" smtClean="0"/>
              <a:t>23</a:t>
            </a:fld>
            <a:endParaRPr lang="en-GB" dirty="0"/>
          </a:p>
        </p:txBody>
      </p:sp>
    </p:spTree>
    <p:extLst>
      <p:ext uri="{BB962C8B-B14F-4D97-AF65-F5344CB8AC3E}">
        <p14:creationId xmlns:p14="http://schemas.microsoft.com/office/powerpoint/2010/main" val="4005733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436F85-577F-4A92-A47F-D540A2BCC821}" type="slidenum">
              <a:rPr lang="en-GB" smtClean="0"/>
              <a:t>24</a:t>
            </a:fld>
            <a:endParaRPr lang="en-GB" dirty="0"/>
          </a:p>
        </p:txBody>
      </p:sp>
    </p:spTree>
    <p:extLst>
      <p:ext uri="{BB962C8B-B14F-4D97-AF65-F5344CB8AC3E}">
        <p14:creationId xmlns:p14="http://schemas.microsoft.com/office/powerpoint/2010/main" val="1209513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436F85-577F-4A92-A47F-D540A2BCC821}" type="slidenum">
              <a:rPr lang="en-GB" smtClean="0"/>
              <a:t>25</a:t>
            </a:fld>
            <a:endParaRPr lang="en-GB" dirty="0"/>
          </a:p>
        </p:txBody>
      </p:sp>
    </p:spTree>
    <p:extLst>
      <p:ext uri="{BB962C8B-B14F-4D97-AF65-F5344CB8AC3E}">
        <p14:creationId xmlns:p14="http://schemas.microsoft.com/office/powerpoint/2010/main" val="24969633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436F85-577F-4A92-A47F-D540A2BCC821}" type="slidenum">
              <a:rPr lang="en-GB" smtClean="0"/>
              <a:t>26</a:t>
            </a:fld>
            <a:endParaRPr lang="en-GB" dirty="0"/>
          </a:p>
        </p:txBody>
      </p:sp>
    </p:spTree>
    <p:extLst>
      <p:ext uri="{BB962C8B-B14F-4D97-AF65-F5344CB8AC3E}">
        <p14:creationId xmlns:p14="http://schemas.microsoft.com/office/powerpoint/2010/main" val="2427526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436F85-577F-4A92-A47F-D540A2BCC821}" type="slidenum">
              <a:rPr lang="en-GB" smtClean="0"/>
              <a:t>27</a:t>
            </a:fld>
            <a:endParaRPr lang="en-GB" dirty="0"/>
          </a:p>
        </p:txBody>
      </p:sp>
    </p:spTree>
    <p:extLst>
      <p:ext uri="{BB962C8B-B14F-4D97-AF65-F5344CB8AC3E}">
        <p14:creationId xmlns:p14="http://schemas.microsoft.com/office/powerpoint/2010/main" val="2448733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D4F8E-CE06-ADF9-5716-5C3240DF29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D7C9FE-666E-AD16-C725-27B157338D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A8DD93-89C6-4D8E-4113-E22A1F7D9254}"/>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A6252A8D-E0C3-B4F2-B59A-A993BD796C00}"/>
              </a:ext>
            </a:extLst>
          </p:cNvPr>
          <p:cNvSpPr>
            <a:spLocks noGrp="1"/>
          </p:cNvSpPr>
          <p:nvPr>
            <p:ph type="sldNum" sz="quarter" idx="5"/>
          </p:nvPr>
        </p:nvSpPr>
        <p:spPr/>
        <p:txBody>
          <a:bodyPr/>
          <a:lstStyle/>
          <a:p>
            <a:fld id="{49436F85-577F-4A92-A47F-D540A2BCC821}" type="slidenum">
              <a:rPr lang="en-GB" smtClean="0"/>
              <a:t>3</a:t>
            </a:fld>
            <a:endParaRPr lang="en-GB" dirty="0"/>
          </a:p>
        </p:txBody>
      </p:sp>
    </p:spTree>
    <p:extLst>
      <p:ext uri="{BB962C8B-B14F-4D97-AF65-F5344CB8AC3E}">
        <p14:creationId xmlns:p14="http://schemas.microsoft.com/office/powerpoint/2010/main" val="3764746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436F85-577F-4A92-A47F-D540A2BCC821}" type="slidenum">
              <a:rPr lang="en-GB" smtClean="0"/>
              <a:t>4</a:t>
            </a:fld>
            <a:endParaRPr lang="en-GB" dirty="0"/>
          </a:p>
        </p:txBody>
      </p:sp>
    </p:spTree>
    <p:extLst>
      <p:ext uri="{BB962C8B-B14F-4D97-AF65-F5344CB8AC3E}">
        <p14:creationId xmlns:p14="http://schemas.microsoft.com/office/powerpoint/2010/main" val="3824715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436F85-577F-4A92-A47F-D540A2BCC821}" type="slidenum">
              <a:rPr lang="en-GB" smtClean="0"/>
              <a:t>5</a:t>
            </a:fld>
            <a:endParaRPr lang="en-GB" dirty="0"/>
          </a:p>
        </p:txBody>
      </p:sp>
    </p:spTree>
    <p:extLst>
      <p:ext uri="{BB962C8B-B14F-4D97-AF65-F5344CB8AC3E}">
        <p14:creationId xmlns:p14="http://schemas.microsoft.com/office/powerpoint/2010/main" val="2622093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436F85-577F-4A92-A47F-D540A2BCC821}" type="slidenum">
              <a:rPr lang="en-GB" smtClean="0"/>
              <a:t>6</a:t>
            </a:fld>
            <a:endParaRPr lang="en-GB" dirty="0"/>
          </a:p>
        </p:txBody>
      </p:sp>
    </p:spTree>
    <p:extLst>
      <p:ext uri="{BB962C8B-B14F-4D97-AF65-F5344CB8AC3E}">
        <p14:creationId xmlns:p14="http://schemas.microsoft.com/office/powerpoint/2010/main" val="2509313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436F85-577F-4A92-A47F-D540A2BCC821}" type="slidenum">
              <a:rPr lang="en-GB" smtClean="0"/>
              <a:t>7</a:t>
            </a:fld>
            <a:endParaRPr lang="en-GB" dirty="0"/>
          </a:p>
        </p:txBody>
      </p:sp>
    </p:spTree>
    <p:extLst>
      <p:ext uri="{BB962C8B-B14F-4D97-AF65-F5344CB8AC3E}">
        <p14:creationId xmlns:p14="http://schemas.microsoft.com/office/powerpoint/2010/main" val="3373048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1008E-419D-AE23-1837-5A41C0E93D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9CC18A-453A-3FC9-F3E1-40AE1AD369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375D28-FF40-C8C0-359F-73873BFEF1C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F6901B67-CD66-DE8B-E9BA-CBD81B0BDE8C}"/>
              </a:ext>
            </a:extLst>
          </p:cNvPr>
          <p:cNvSpPr>
            <a:spLocks noGrp="1"/>
          </p:cNvSpPr>
          <p:nvPr>
            <p:ph type="sldNum" sz="quarter" idx="5"/>
          </p:nvPr>
        </p:nvSpPr>
        <p:spPr/>
        <p:txBody>
          <a:bodyPr/>
          <a:lstStyle/>
          <a:p>
            <a:fld id="{49436F85-577F-4A92-A47F-D540A2BCC821}" type="slidenum">
              <a:rPr lang="en-GB" smtClean="0"/>
              <a:t>8</a:t>
            </a:fld>
            <a:endParaRPr lang="en-GB" dirty="0"/>
          </a:p>
        </p:txBody>
      </p:sp>
    </p:spTree>
    <p:extLst>
      <p:ext uri="{BB962C8B-B14F-4D97-AF65-F5344CB8AC3E}">
        <p14:creationId xmlns:p14="http://schemas.microsoft.com/office/powerpoint/2010/main" val="3770177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436F85-577F-4A92-A47F-D540A2BCC821}" type="slidenum">
              <a:rPr lang="en-GB" smtClean="0"/>
              <a:t>9</a:t>
            </a:fld>
            <a:endParaRPr lang="en-GB" dirty="0"/>
          </a:p>
        </p:txBody>
      </p:sp>
    </p:spTree>
    <p:extLst>
      <p:ext uri="{BB962C8B-B14F-4D97-AF65-F5344CB8AC3E}">
        <p14:creationId xmlns:p14="http://schemas.microsoft.com/office/powerpoint/2010/main" val="155215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hyperlink" Target="http://www.designguide.ku.dk/skabeloner/powerpoint/praesentationer/" TargetMode="External"/><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designguide.ku.dk/skabeloner/powerpoint/praesentationer/"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eal small">
    <p:spTree>
      <p:nvGrpSpPr>
        <p:cNvPr id="1" name=""/>
        <p:cNvGrpSpPr/>
        <p:nvPr/>
      </p:nvGrpSpPr>
      <p:grpSpPr>
        <a:xfrm>
          <a:off x="0" y="0"/>
          <a:ext cx="0" cy="0"/>
          <a:chOff x="0" y="0"/>
          <a:chExt cx="0" cy="0"/>
        </a:xfrm>
      </p:grpSpPr>
      <p:sp>
        <p:nvSpPr>
          <p:cNvPr id="11" name="Rectangle 7"/>
          <p:cNvSpPr/>
          <p:nvPr userDrawn="1"/>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1661"/>
          <a:stretch/>
        </p:blipFill>
        <p:spPr>
          <a:xfrm>
            <a:off x="1733575" y="-6016"/>
            <a:ext cx="10465859" cy="6858000"/>
          </a:xfrm>
          <a:prstGeom prst="rect">
            <a:avLst/>
          </a:prstGeom>
        </p:spPr>
      </p:pic>
      <p:sp>
        <p:nvSpPr>
          <p:cNvPr id="20" name="Titel 2">
            <a:extLst>
              <a:ext uri="{FF2B5EF4-FFF2-40B4-BE49-F238E27FC236}">
                <a16:creationId xmlns:a16="http://schemas.microsoft.com/office/drawing/2014/main" id="{916BA171-A8D6-BD97-B474-75F02EF18BA1}"/>
              </a:ext>
            </a:extLst>
          </p:cNvPr>
          <p:cNvSpPr>
            <a:spLocks noGrp="1"/>
          </p:cNvSpPr>
          <p:nvPr>
            <p:ph type="ctrTitle"/>
          </p:nvPr>
        </p:nvSpPr>
        <p:spPr>
          <a:xfrm>
            <a:off x="0" y="2271092"/>
            <a:ext cx="5959476" cy="3895200"/>
          </a:xfrm>
          <a:blipFill>
            <a:blip r:embed="rId3"/>
            <a:stretch>
              <a:fillRect/>
            </a:stretch>
          </a:blipFill>
        </p:spPr>
        <p:txBody>
          <a:bodyPr lIns="540000" tIns="468000" rIns="360000" bIns="2340000" anchor="b" anchorCtr="0">
            <a:noAutofit/>
          </a:bodyPr>
          <a:lstStyle>
            <a:lvl1pPr algn="l">
              <a:lnSpc>
                <a:spcPts val="4000"/>
              </a:lnSpc>
              <a:defRPr sz="3600">
                <a:solidFill>
                  <a:schemeClr val="bg1"/>
                </a:solidFill>
              </a:defRPr>
            </a:lvl1pPr>
          </a:lstStyle>
          <a:p>
            <a:r>
              <a:rPr lang="en-GB"/>
              <a:t>Click to edit Master title style</a:t>
            </a:r>
            <a:endParaRPr lang="en-GB" dirty="0"/>
          </a:p>
        </p:txBody>
      </p:sp>
      <p:sp>
        <p:nvSpPr>
          <p:cNvPr id="10" name="Titel 1"/>
          <p:cNvSpPr>
            <a:spLocks noGrp="1"/>
          </p:cNvSpPr>
          <p:nvPr>
            <p:ph type="body" sz="quarter" idx="14" hasCustomPrompt="1"/>
          </p:nvPr>
        </p:nvSpPr>
        <p:spPr>
          <a:xfrm>
            <a:off x="587375" y="2610941"/>
            <a:ext cx="4946649" cy="1109335"/>
          </a:xfrm>
        </p:spPr>
        <p:txBody>
          <a:bodyPr rIns="0">
            <a:noAutofit/>
          </a:bodyPr>
          <a:lstStyle>
            <a:lvl1pPr marL="0" indent="0">
              <a:lnSpc>
                <a:spcPct val="100000"/>
              </a:lnSpc>
              <a:spcBef>
                <a:spcPts val="0"/>
              </a:spcBef>
              <a:buNone/>
              <a:defRPr sz="3600" baseline="0">
                <a:solidFill>
                  <a:schemeClr val="accent1"/>
                </a:solidFill>
                <a:latin typeface="+mj-lt"/>
              </a:defRPr>
            </a:lvl1pPr>
          </a:lstStyle>
          <a:p>
            <a:pPr lvl="0"/>
            <a:r>
              <a:rPr lang="en-GB" dirty="0"/>
              <a:t>Click to add title</a:t>
            </a:r>
          </a:p>
        </p:txBody>
      </p:sp>
      <p:sp>
        <p:nvSpPr>
          <p:cNvPr id="15" name="Pladsholder til tekst 14"/>
          <p:cNvSpPr>
            <a:spLocks noGrp="1"/>
          </p:cNvSpPr>
          <p:nvPr>
            <p:ph type="body" sz="quarter" idx="13" hasCustomPrompt="1"/>
          </p:nvPr>
        </p:nvSpPr>
        <p:spPr>
          <a:xfrm>
            <a:off x="588963" y="4053600"/>
            <a:ext cx="4946649" cy="899766"/>
          </a:xfrm>
        </p:spPr>
        <p:txBody>
          <a:bodyPr rIns="0">
            <a:noAutofit/>
          </a:bodyPr>
          <a:lstStyle>
            <a:lvl1pPr marL="0" indent="0">
              <a:lnSpc>
                <a:spcPct val="100000"/>
              </a:lnSpc>
              <a:spcBef>
                <a:spcPts val="0"/>
              </a:spcBef>
              <a:buNone/>
              <a:defRPr sz="1800" baseline="0"/>
            </a:lvl1pPr>
          </a:lstStyle>
          <a:p>
            <a:pPr lvl="0"/>
            <a:r>
              <a:rPr lang="en-GB" dirty="0"/>
              <a:t>Name of speaker, UCPH unit, place and date</a:t>
            </a:r>
            <a:br>
              <a:rPr lang="en-GB" dirty="0"/>
            </a:br>
            <a:endParaRPr lang="en-GB" dirty="0"/>
          </a:p>
        </p:txBody>
      </p:sp>
      <p:sp>
        <p:nvSpPr>
          <p:cNvPr id="4" name="Pladsholder til dato 3" hidden="1"/>
          <p:cNvSpPr>
            <a:spLocks noGrp="1"/>
          </p:cNvSpPr>
          <p:nvPr>
            <p:ph type="dt" sz="half" idx="10"/>
          </p:nvPr>
        </p:nvSpPr>
        <p:spPr>
          <a:xfrm>
            <a:off x="0" y="6858000"/>
            <a:ext cx="0" cy="0"/>
          </a:xfrm>
        </p:spPr>
        <p:txBody>
          <a:bodyPr/>
          <a:lstStyle>
            <a:lvl1pPr>
              <a:defRPr sz="100">
                <a:noFill/>
              </a:defRPr>
            </a:lvl1pPr>
          </a:lstStyle>
          <a:p>
            <a:r>
              <a:rPr lang="da-DK"/>
              <a:t>06/05/2025</a:t>
            </a:r>
            <a:endParaRPr lang="en-GB" dirty="0"/>
          </a:p>
        </p:txBody>
      </p:sp>
      <p:sp>
        <p:nvSpPr>
          <p:cNvPr id="5" name="Pladsholder til sidefod 4" hidden="1"/>
          <p:cNvSpPr>
            <a:spLocks noGrp="1"/>
          </p:cNvSpPr>
          <p:nvPr>
            <p:ph type="ftr" sz="quarter" idx="11"/>
          </p:nvPr>
        </p:nvSpPr>
        <p:spPr>
          <a:xfrm>
            <a:off x="0" y="6858000"/>
            <a:ext cx="0" cy="0"/>
          </a:xfrm>
        </p:spPr>
        <p:txBody>
          <a:bodyPr/>
          <a:lstStyle>
            <a:lvl1pPr>
              <a:defRPr sz="100">
                <a:noFill/>
              </a:defRPr>
            </a:lvl1pPr>
          </a:lstStyle>
          <a:p>
            <a:endParaRPr lang="en-GB" dirty="0"/>
          </a:p>
        </p:txBody>
      </p:sp>
      <p:sp>
        <p:nvSpPr>
          <p:cNvPr id="6" name="Pladsholder til slidenummer 5" hidden="1"/>
          <p:cNvSpPr>
            <a:spLocks noGrp="1"/>
          </p:cNvSpPr>
          <p:nvPr>
            <p:ph type="sldNum" sz="quarter" idx="12"/>
          </p:nvPr>
        </p:nvSpPr>
        <p:spPr>
          <a:xfrm>
            <a:off x="0" y="6858000"/>
            <a:ext cx="0" cy="0"/>
          </a:xfrm>
        </p:spPr>
        <p:txBody>
          <a:bodyPr/>
          <a:lstStyle>
            <a:lvl1pPr>
              <a:defRPr sz="100">
                <a:noFill/>
              </a:defRPr>
            </a:lvl1pPr>
          </a:lstStyle>
          <a:p>
            <a:fld id="{091A926C-488A-4E3E-9C21-57CAA120E114}" type="slidenum">
              <a:rPr lang="en-GB" smtClean="0"/>
              <a:pPr/>
              <a:t>‹#›</a:t>
            </a:fld>
            <a:endParaRPr lang="en-GB" dirty="0"/>
          </a:p>
        </p:txBody>
      </p:sp>
    </p:spTree>
    <p:extLst>
      <p:ext uri="{BB962C8B-B14F-4D97-AF65-F5344CB8AC3E}">
        <p14:creationId xmlns:p14="http://schemas.microsoft.com/office/powerpoint/2010/main" val="1690682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a:off x="588963" y="1628775"/>
            <a:ext cx="11012487" cy="4673600"/>
          </a:xfrm>
          <a:solidFill>
            <a:schemeClr val="bg1">
              <a:lumMod val="75000"/>
            </a:schemeClr>
          </a:solidFill>
        </p:spPr>
        <p:txBody>
          <a:bodyPr lIns="0" tIns="1080000" rIns="0" anchor="ctr" anchorCtr="0"/>
          <a:lstStyle>
            <a:lvl1pPr marL="0" indent="0" algn="ctr">
              <a:buNone/>
              <a:defRPr sz="2400" b="0" i="0" baseline="0">
                <a:solidFill>
                  <a:schemeClr val="bg1"/>
                </a:solidFill>
                <a:sym typeface="Wingdings" panose="05000000000000000000" pitchFamily="2" charset="2"/>
              </a:defRPr>
            </a:lvl1pPr>
          </a:lstStyle>
          <a:p>
            <a:r>
              <a:rPr lang="en-GB" dirty="0"/>
              <a:t>Click icon to insert image</a:t>
            </a:r>
          </a:p>
        </p:txBody>
      </p:sp>
      <p:sp>
        <p:nvSpPr>
          <p:cNvPr id="2" name="Titel 1"/>
          <p:cNvSpPr>
            <a:spLocks noGrp="1"/>
          </p:cNvSpPr>
          <p:nvPr>
            <p:ph type="title" hasCustomPrompt="1"/>
          </p:nvPr>
        </p:nvSpPr>
        <p:spPr>
          <a:xfrm>
            <a:off x="588964" y="620712"/>
            <a:ext cx="11012486" cy="865187"/>
          </a:xfrm>
        </p:spPr>
        <p:txBody>
          <a:bodyPr/>
          <a:lstStyle/>
          <a:p>
            <a:r>
              <a:rPr lang="en-GB" dirty="0"/>
              <a:t>Click to add title</a:t>
            </a:r>
          </a:p>
        </p:txBody>
      </p:sp>
      <p:sp>
        <p:nvSpPr>
          <p:cNvPr id="5" name="Pladsholder til dato 4"/>
          <p:cNvSpPr>
            <a:spLocks noGrp="1"/>
          </p:cNvSpPr>
          <p:nvPr>
            <p:ph type="dt" sz="half" idx="10"/>
          </p:nvPr>
        </p:nvSpPr>
        <p:spPr/>
        <p:txBody>
          <a:bodyPr/>
          <a:lstStyle/>
          <a:p>
            <a:r>
              <a:rPr lang="da-DK"/>
              <a:t>06/05/2025</a:t>
            </a:r>
            <a:endParaRPr lang="en-GB" dirty="0"/>
          </a:p>
        </p:txBody>
      </p:sp>
      <p:sp>
        <p:nvSpPr>
          <p:cNvPr id="6" name="Pladsholder til sidefod 5"/>
          <p:cNvSpPr>
            <a:spLocks noGrp="1"/>
          </p:cNvSpPr>
          <p:nvPr>
            <p:ph type="ftr" sz="quarter" idx="11"/>
          </p:nvPr>
        </p:nvSpPr>
        <p:spPr/>
        <p:txBody>
          <a:bodyPr/>
          <a:lstStyle/>
          <a:p>
            <a:endParaRPr lang="en-GB" dirty="0"/>
          </a:p>
        </p:txBody>
      </p:sp>
      <p:sp>
        <p:nvSpPr>
          <p:cNvPr id="7" name="Pladsholder til slidenummer 6"/>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3619167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Only Titl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0" i="0" baseline="0"/>
            </a:lvl1pPr>
          </a:lstStyle>
          <a:p>
            <a:r>
              <a:rPr lang="en-GB" dirty="0"/>
              <a:t>Click to add title</a:t>
            </a:r>
          </a:p>
        </p:txBody>
      </p:sp>
      <p:sp>
        <p:nvSpPr>
          <p:cNvPr id="3" name="Pladsholder til dato 2"/>
          <p:cNvSpPr>
            <a:spLocks noGrp="1"/>
          </p:cNvSpPr>
          <p:nvPr>
            <p:ph type="dt" sz="half" idx="10"/>
          </p:nvPr>
        </p:nvSpPr>
        <p:spPr/>
        <p:txBody>
          <a:bodyPr/>
          <a:lstStyle/>
          <a:p>
            <a:r>
              <a:rPr lang="da-DK"/>
              <a:t>06/05/2025</a:t>
            </a:r>
            <a:endParaRPr lang="en-GB" dirty="0"/>
          </a:p>
        </p:txBody>
      </p:sp>
      <p:sp>
        <p:nvSpPr>
          <p:cNvPr id="4" name="Pladsholder til sidefod 3"/>
          <p:cNvSpPr>
            <a:spLocks noGrp="1"/>
          </p:cNvSpPr>
          <p:nvPr>
            <p:ph type="ftr" sz="quarter" idx="11"/>
          </p:nvPr>
        </p:nvSpPr>
        <p:spPr/>
        <p:txBody>
          <a:bodyPr/>
          <a:lstStyle/>
          <a:p>
            <a:endParaRPr lang="en-GB" dirty="0"/>
          </a:p>
        </p:txBody>
      </p:sp>
      <p:sp>
        <p:nvSpPr>
          <p:cNvPr id="5" name="Pladsholder til slidenummer 4"/>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1760930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r>
              <a:rPr lang="da-DK"/>
              <a:t>06/05/2025</a:t>
            </a:r>
            <a:endParaRPr lang="en-GB" dirty="0"/>
          </a:p>
        </p:txBody>
      </p:sp>
      <p:sp>
        <p:nvSpPr>
          <p:cNvPr id="3" name="Pladsholder til sidefod 2"/>
          <p:cNvSpPr>
            <a:spLocks noGrp="1"/>
          </p:cNvSpPr>
          <p:nvPr>
            <p:ph type="ftr" sz="quarter" idx="11"/>
          </p:nvPr>
        </p:nvSpPr>
        <p:spPr/>
        <p:txBody>
          <a:bodyPr/>
          <a:lstStyle/>
          <a:p>
            <a:endParaRPr lang="en-GB" dirty="0"/>
          </a:p>
        </p:txBody>
      </p:sp>
      <p:sp>
        <p:nvSpPr>
          <p:cNvPr id="4" name="Pladsholder til slidenummer 3"/>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3631545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Pladsholder til dato 3" hidden="1">
            <a:extLst>
              <a:ext uri="{FF2B5EF4-FFF2-40B4-BE49-F238E27FC236}">
                <a16:creationId xmlns:a16="http://schemas.microsoft.com/office/drawing/2014/main" id="{619D26E9-5B2E-9EAD-7ADF-91C2F6F527BC}"/>
              </a:ext>
            </a:extLst>
          </p:cNvPr>
          <p:cNvSpPr>
            <a:spLocks noGrp="1"/>
          </p:cNvSpPr>
          <p:nvPr>
            <p:ph type="dt" sz="half" idx="10"/>
          </p:nvPr>
        </p:nvSpPr>
        <p:spPr>
          <a:xfrm>
            <a:off x="0" y="6858000"/>
            <a:ext cx="0" cy="0"/>
          </a:xfrm>
        </p:spPr>
        <p:txBody>
          <a:bodyPr/>
          <a:lstStyle>
            <a:lvl1pPr>
              <a:defRPr sz="100">
                <a:noFill/>
              </a:defRPr>
            </a:lvl1pPr>
          </a:lstStyle>
          <a:p>
            <a:r>
              <a:rPr lang="da-DK"/>
              <a:t>06/05/2025</a:t>
            </a:r>
            <a:endParaRPr lang="en-GB" dirty="0"/>
          </a:p>
        </p:txBody>
      </p:sp>
      <p:sp>
        <p:nvSpPr>
          <p:cNvPr id="4" name="Pladsholder til sidefod 4" hidden="1">
            <a:extLst>
              <a:ext uri="{FF2B5EF4-FFF2-40B4-BE49-F238E27FC236}">
                <a16:creationId xmlns:a16="http://schemas.microsoft.com/office/drawing/2014/main" id="{8A951072-2ED2-FF27-14A1-979FCDF1E51B}"/>
              </a:ext>
            </a:extLst>
          </p:cNvPr>
          <p:cNvSpPr>
            <a:spLocks noGrp="1"/>
          </p:cNvSpPr>
          <p:nvPr>
            <p:ph type="ftr" sz="quarter" idx="11"/>
          </p:nvPr>
        </p:nvSpPr>
        <p:spPr>
          <a:xfrm>
            <a:off x="0" y="6858000"/>
            <a:ext cx="0" cy="0"/>
          </a:xfrm>
        </p:spPr>
        <p:txBody>
          <a:bodyPr/>
          <a:lstStyle>
            <a:lvl1pPr>
              <a:defRPr sz="100">
                <a:noFill/>
              </a:defRPr>
            </a:lvl1pPr>
          </a:lstStyle>
          <a:p>
            <a:endParaRPr lang="en-GB" dirty="0"/>
          </a:p>
        </p:txBody>
      </p:sp>
      <p:sp>
        <p:nvSpPr>
          <p:cNvPr id="5" name="Pladsholder til slidenummer 5" hidden="1">
            <a:extLst>
              <a:ext uri="{FF2B5EF4-FFF2-40B4-BE49-F238E27FC236}">
                <a16:creationId xmlns:a16="http://schemas.microsoft.com/office/drawing/2014/main" id="{E8D58753-B44C-E044-E735-982626059E24}"/>
              </a:ext>
            </a:extLst>
          </p:cNvPr>
          <p:cNvSpPr>
            <a:spLocks noGrp="1"/>
          </p:cNvSpPr>
          <p:nvPr>
            <p:ph type="sldNum" sz="quarter" idx="12"/>
          </p:nvPr>
        </p:nvSpPr>
        <p:spPr>
          <a:xfrm>
            <a:off x="0" y="6858000"/>
            <a:ext cx="0" cy="0"/>
          </a:xfrm>
        </p:spPr>
        <p:txBody>
          <a:bodyPr/>
          <a:lstStyle>
            <a:lvl1pPr>
              <a:defRPr sz="100">
                <a:noFill/>
              </a:defRPr>
            </a:lvl1pPr>
          </a:lstStyle>
          <a:p>
            <a:fld id="{091A926C-488A-4E3E-9C21-57CAA120E114}" type="slidenum">
              <a:rPr lang="en-GB" smtClean="0"/>
              <a:pPr/>
              <a:t>‹#›</a:t>
            </a:fld>
            <a:endParaRPr lang="en-GB" dirty="0"/>
          </a:p>
        </p:txBody>
      </p:sp>
    </p:spTree>
    <p:extLst>
      <p:ext uri="{BB962C8B-B14F-4D97-AF65-F5344CB8AC3E}">
        <p14:creationId xmlns:p14="http://schemas.microsoft.com/office/powerpoint/2010/main" val="4267575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wo bullet list">
    <p:bg>
      <p:bgPr>
        <a:solidFill>
          <a:schemeClr val="accent1"/>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8964" y="620714"/>
            <a:ext cx="11012486" cy="1008062"/>
          </a:xfrm>
        </p:spPr>
        <p:txBody>
          <a:bodyPr tIns="154800"/>
          <a:lstStyle>
            <a:lvl1pPr>
              <a:defRPr sz="6600" b="1" i="0" cap="all" baseline="0">
                <a:solidFill>
                  <a:schemeClr val="tx1"/>
                </a:solidFill>
              </a:defRPr>
            </a:lvl1pPr>
          </a:lstStyle>
          <a:p>
            <a:pPr lvl="0"/>
            <a:r>
              <a:rPr lang="en-GB" dirty="0"/>
              <a:t>Click to add title</a:t>
            </a:r>
          </a:p>
        </p:txBody>
      </p:sp>
      <p:sp>
        <p:nvSpPr>
          <p:cNvPr id="3" name="Pladsholder til indhold 2"/>
          <p:cNvSpPr>
            <a:spLocks noGrp="1"/>
          </p:cNvSpPr>
          <p:nvPr>
            <p:ph sz="half" idx="1" hasCustomPrompt="1"/>
          </p:nvPr>
        </p:nvSpPr>
        <p:spPr>
          <a:xfrm>
            <a:off x="588964" y="2239315"/>
            <a:ext cx="5356800" cy="4063060"/>
          </a:xfrm>
        </p:spPr>
        <p:txBody>
          <a:bodyPr vert="horz" lIns="0" tIns="0" rIns="0" bIns="0" rtlCol="0">
            <a:noAutofit/>
          </a:bodyPr>
          <a:lstStyle>
            <a:lvl1pPr marL="363600" marR="0" indent="-363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lang="da-DK" b="0" i="0" baseline="0" dirty="0" smtClean="0">
                <a:solidFill>
                  <a:schemeClr val="tx1"/>
                </a:solidFill>
              </a:defRPr>
            </a:lvl1pPr>
            <a:lvl2pPr>
              <a:defRPr lang="da-DK" b="0" i="0" baseline="0" dirty="0" smtClean="0">
                <a:solidFill>
                  <a:schemeClr val="tx1"/>
                </a:solidFill>
              </a:defRPr>
            </a:lvl2pPr>
            <a:lvl3pPr>
              <a:defRPr lang="da-DK" b="0" i="0" baseline="0" dirty="0" smtClean="0">
                <a:solidFill>
                  <a:schemeClr val="tx1"/>
                </a:solidFill>
              </a:defRPr>
            </a:lvl3pPr>
            <a:lvl4pPr marL="1072800" indent="-352800">
              <a:lnSpc>
                <a:spcPct val="90000"/>
              </a:lnSpc>
              <a:buFont typeface="Arial" panose="020B0604020202020204" pitchFamily="34" charset="0"/>
              <a:buChar char="•"/>
              <a:defRPr lang="da-DK" b="0" i="0" baseline="0" dirty="0" smtClean="0">
                <a:solidFill>
                  <a:schemeClr val="tx1"/>
                </a:solidFill>
              </a:defRPr>
            </a:lvl4pPr>
            <a:lvl5pPr marL="1072800" indent="-352800">
              <a:lnSpc>
                <a:spcPct val="90000"/>
              </a:lnSpc>
              <a:defRPr>
                <a:solidFill>
                  <a:schemeClr val="tx1"/>
                </a:solidFill>
              </a:defRPr>
            </a:lvl5pPr>
            <a:lvl6pPr marL="1072800" indent="-352800">
              <a:lnSpc>
                <a:spcPct val="90000"/>
              </a:lnSpc>
              <a:defRPr>
                <a:solidFill>
                  <a:schemeClr val="tx1"/>
                </a:solidFill>
              </a:defRPr>
            </a:lvl6pPr>
            <a:lvl7pPr marL="1072800" indent="-352800">
              <a:lnSpc>
                <a:spcPct val="90000"/>
              </a:lnSpc>
              <a:defRPr>
                <a:solidFill>
                  <a:schemeClr val="tx1"/>
                </a:solidFill>
              </a:defRPr>
            </a:lvl7pPr>
            <a:lvl8pPr marL="1072800" indent="-352800">
              <a:lnSpc>
                <a:spcPct val="90000"/>
              </a:lnSpc>
              <a:defRPr>
                <a:solidFill>
                  <a:schemeClr val="tx1"/>
                </a:solidFill>
              </a:defRPr>
            </a:lvl8pPr>
            <a:lvl9pPr marL="1072800" indent="-352800">
              <a:lnSpc>
                <a:spcPct val="90000"/>
              </a:lnSpc>
              <a:defRPr>
                <a:solidFill>
                  <a:schemeClr val="tx1"/>
                </a:solidFill>
              </a:defRPr>
            </a:lvl9pPr>
          </a:lstStyle>
          <a:p>
            <a:pPr marL="363600" marR="0" lvl="0" indent="-363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lang="en-GB" dirty="0"/>
              <a:t>Click to add text</a:t>
            </a:r>
          </a:p>
          <a:p>
            <a:pPr lvl="1"/>
            <a:r>
              <a:rPr lang="en-GB" dirty="0"/>
              <a:t>2</a:t>
            </a:r>
          </a:p>
          <a:p>
            <a:pPr lvl="2"/>
            <a:r>
              <a:rPr lang="en-GB" dirty="0"/>
              <a:t>3</a:t>
            </a:r>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14" name="Pladsholder til indhold 3">
            <a:extLst>
              <a:ext uri="{FF2B5EF4-FFF2-40B4-BE49-F238E27FC236}">
                <a16:creationId xmlns:a16="http://schemas.microsoft.com/office/drawing/2014/main" id="{D13A21B6-F7F5-D15B-402D-6C21868F8788}"/>
              </a:ext>
            </a:extLst>
          </p:cNvPr>
          <p:cNvSpPr>
            <a:spLocks noGrp="1"/>
          </p:cNvSpPr>
          <p:nvPr>
            <p:ph sz="half" idx="2" hasCustomPrompt="1"/>
          </p:nvPr>
        </p:nvSpPr>
        <p:spPr>
          <a:xfrm>
            <a:off x="6246000" y="2239315"/>
            <a:ext cx="5356800" cy="4063061"/>
          </a:xfrm>
        </p:spPr>
        <p:txBody>
          <a:bodyPr vert="horz" lIns="0" tIns="0" rIns="0" bIns="0" rtlCol="0">
            <a:noAutofit/>
          </a:bodyPr>
          <a:lstStyle>
            <a:lvl1pPr>
              <a:defRPr lang="da-DK" b="0" i="0" baseline="0" dirty="0" smtClean="0"/>
            </a:lvl1pPr>
            <a:lvl2pPr>
              <a:defRPr lang="da-DK" b="0" i="0" baseline="0" dirty="0" smtClean="0"/>
            </a:lvl2pPr>
            <a:lvl3pPr marL="1072800" indent="-352800">
              <a:lnSpc>
                <a:spcPct val="90000"/>
              </a:lnSpc>
              <a:defRPr lang="da-DK" b="0" i="0" baseline="0" dirty="0" smtClean="0"/>
            </a:lvl3pPr>
            <a:lvl4pPr marL="1072800" indent="-352800">
              <a:lnSpc>
                <a:spcPct val="90000"/>
              </a:lnSpc>
              <a:buFont typeface="Arial" panose="020B0604020202020204" pitchFamily="34" charset="0"/>
              <a:buChar char="•"/>
              <a:defRPr lang="da-DK" dirty="0" smtClean="0"/>
            </a:lvl4pPr>
            <a:lvl5pPr marL="1072800" indent="-352800">
              <a:lnSpc>
                <a:spcPct val="90000"/>
              </a:lnSpc>
              <a:defRPr lang="da-DK" dirty="0"/>
            </a:lvl5pPr>
            <a:lvl6pPr marL="1072800" indent="-352800">
              <a:lnSpc>
                <a:spcPct val="90000"/>
              </a:lnSpc>
              <a:defRPr/>
            </a:lvl6pPr>
            <a:lvl7pPr marL="1072800" indent="-352800">
              <a:lnSpc>
                <a:spcPct val="90000"/>
              </a:lnSpc>
              <a:defRPr/>
            </a:lvl7pPr>
            <a:lvl8pPr marL="1072800" indent="-352800">
              <a:lnSpc>
                <a:spcPct val="90000"/>
              </a:lnSpc>
              <a:buFont typeface="Arial" panose="020B0604020202020204" pitchFamily="34" charset="0"/>
              <a:buChar char="•"/>
              <a:defRPr/>
            </a:lvl8pPr>
            <a:lvl9pPr marL="1072800" indent="-352800">
              <a:lnSpc>
                <a:spcPct val="90000"/>
              </a:lnSpc>
              <a:defRPr/>
            </a:lvl9pPr>
          </a:lstStyle>
          <a:p>
            <a:pPr lvl="0"/>
            <a:r>
              <a:rPr lang="en-GB" dirty="0"/>
              <a:t>Click to add text</a:t>
            </a:r>
          </a:p>
          <a:p>
            <a:pPr lvl="1"/>
            <a:r>
              <a:rPr lang="en-GB" dirty="0" err="1"/>
              <a:t>Andet</a:t>
            </a:r>
            <a:r>
              <a:rPr lang="en-GB" dirty="0"/>
              <a:t> </a:t>
            </a:r>
            <a:r>
              <a:rPr lang="en-GB" dirty="0" err="1"/>
              <a:t>niveau</a:t>
            </a:r>
            <a:endParaRPr lang="en-GB" dirty="0"/>
          </a:p>
          <a:p>
            <a:pPr lvl="2"/>
            <a:r>
              <a:rPr lang="en-GB" dirty="0" err="1"/>
              <a:t>Tredje</a:t>
            </a:r>
            <a:r>
              <a:rPr lang="en-GB" dirty="0"/>
              <a:t> </a:t>
            </a:r>
            <a:r>
              <a:rPr lang="en-GB" dirty="0" err="1"/>
              <a:t>niveau</a:t>
            </a:r>
            <a:endParaRPr lang="en-GB" dirty="0"/>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5" name="Pladsholder til dato 4"/>
          <p:cNvSpPr>
            <a:spLocks noGrp="1"/>
          </p:cNvSpPr>
          <p:nvPr>
            <p:ph type="dt" sz="half" idx="10"/>
          </p:nvPr>
        </p:nvSpPr>
        <p:spPr/>
        <p:txBody>
          <a:bodyPr/>
          <a:lstStyle/>
          <a:p>
            <a:r>
              <a:rPr lang="da-DK"/>
              <a:t>06/05/2025</a:t>
            </a:r>
            <a:endParaRPr lang="en-GB" dirty="0"/>
          </a:p>
        </p:txBody>
      </p:sp>
      <p:sp>
        <p:nvSpPr>
          <p:cNvPr id="6" name="Pladsholder til sidefod 5"/>
          <p:cNvSpPr>
            <a:spLocks noGrp="1"/>
          </p:cNvSpPr>
          <p:nvPr>
            <p:ph type="ftr" sz="quarter" idx="11"/>
          </p:nvPr>
        </p:nvSpPr>
        <p:spPr/>
        <p:txBody>
          <a:bodyPr/>
          <a:lstStyle/>
          <a:p>
            <a:endParaRPr lang="en-GB" dirty="0"/>
          </a:p>
        </p:txBody>
      </p:sp>
      <p:sp>
        <p:nvSpPr>
          <p:cNvPr id="7" name="Pladsholder til slidenummer 6"/>
          <p:cNvSpPr>
            <a:spLocks noGrp="1"/>
          </p:cNvSpPr>
          <p:nvPr>
            <p:ph type="sldNum" sz="quarter" idx="12"/>
          </p:nvPr>
        </p:nvSpPr>
        <p:spPr/>
        <p:txBody>
          <a:bodyPr/>
          <a:lstStyle/>
          <a:p>
            <a:fld id="{091A926C-488A-4E3E-9C21-57CAA120E114}" type="slidenum">
              <a:rPr lang="en-GB" smtClean="0"/>
              <a:t>‹#›</a:t>
            </a:fld>
            <a:endParaRPr lang="en-GB" dirty="0"/>
          </a:p>
        </p:txBody>
      </p:sp>
      <p:sp>
        <p:nvSpPr>
          <p:cNvPr id="8" name="TextBox 1">
            <a:extLst>
              <a:ext uri="{FF2B5EF4-FFF2-40B4-BE49-F238E27FC236}">
                <a16:creationId xmlns:a16="http://schemas.microsoft.com/office/drawing/2014/main" id="{C25972C5-CAD7-9DDE-E435-195811719418}"/>
              </a:ext>
            </a:extLst>
          </p:cNvPr>
          <p:cNvSpPr txBox="1"/>
          <p:nvPr userDrawn="1"/>
        </p:nvSpPr>
        <p:spPr>
          <a:xfrm>
            <a:off x="588964" y="-375558"/>
            <a:ext cx="11012486" cy="306335"/>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GB" sz="1400" b="1" dirty="0">
                <a:solidFill>
                  <a:schemeClr val="bg1"/>
                </a:solidFill>
                <a:latin typeface="Microsoft New Tai Lue"/>
              </a:rPr>
              <a:t>Highlight words </a:t>
            </a:r>
            <a:r>
              <a:rPr lang="en-GB" sz="1400" b="0" dirty="0">
                <a:solidFill>
                  <a:schemeClr val="bg1"/>
                </a:solidFill>
                <a:latin typeface="Microsoft New Tai Lue"/>
              </a:rPr>
              <a:t>in headline using </a:t>
            </a:r>
            <a:r>
              <a:rPr lang="en-GB" sz="1400" b="1" dirty="0">
                <a:solidFill>
                  <a:schemeClr val="bg1"/>
                </a:solidFill>
                <a:latin typeface="Microsoft New Tai Lue"/>
              </a:rPr>
              <a:t>bold   </a:t>
            </a:r>
            <a:endParaRPr lang="en-GB" sz="1400" b="0" dirty="0">
              <a:solidFill>
                <a:schemeClr val="bg1"/>
              </a:solidFill>
              <a:latin typeface="Microsoft New Tai Lue"/>
            </a:endParaRPr>
          </a:p>
        </p:txBody>
      </p:sp>
    </p:spTree>
    <p:extLst>
      <p:ext uri="{BB962C8B-B14F-4D97-AF65-F5344CB8AC3E}">
        <p14:creationId xmlns:p14="http://schemas.microsoft.com/office/powerpoint/2010/main" val="426381693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934" userDrawn="1">
          <p15:clr>
            <a:srgbClr val="F26B43"/>
          </p15:clr>
        </p15:guide>
        <p15:guide id="2" pos="3746" userDrawn="1">
          <p15:clr>
            <a:srgbClr val="F26B43"/>
          </p15:clr>
        </p15:guide>
        <p15:guide id="3" orient="horz" pos="1410" userDrawn="1">
          <p15:clr>
            <a:srgbClr val="F26B43"/>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one bullet list">
    <p:bg>
      <p:bgPr>
        <a:solidFill>
          <a:schemeClr val="accent4"/>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8963" y="620714"/>
            <a:ext cx="11012488" cy="863599"/>
          </a:xfrm>
        </p:spPr>
        <p:txBody>
          <a:bodyPr/>
          <a:lstStyle>
            <a:lvl1pPr>
              <a:defRPr sz="3200" b="1" i="0" baseline="0">
                <a:solidFill>
                  <a:schemeClr val="tx1"/>
                </a:solidFill>
              </a:defRPr>
            </a:lvl1pPr>
          </a:lstStyle>
          <a:p>
            <a:pPr lvl="0"/>
            <a:r>
              <a:rPr lang="en-GB" dirty="0"/>
              <a:t>Click to add title</a:t>
            </a:r>
          </a:p>
        </p:txBody>
      </p:sp>
      <p:sp>
        <p:nvSpPr>
          <p:cNvPr id="3" name="Pladsholder til indhold 3"/>
          <p:cNvSpPr>
            <a:spLocks noGrp="1"/>
          </p:cNvSpPr>
          <p:nvPr>
            <p:ph idx="1" hasCustomPrompt="1"/>
          </p:nvPr>
        </p:nvSpPr>
        <p:spPr>
          <a:xfrm>
            <a:off x="588963" y="1628775"/>
            <a:ext cx="11012488" cy="4673600"/>
          </a:xfrm>
        </p:spPr>
        <p:txBody>
          <a:bodyPr vert="horz" lIns="0" tIns="0" rIns="0" bIns="0" rtlCol="0">
            <a:noAutofit/>
          </a:bodyPr>
          <a:lstStyle>
            <a:lvl1pPr marL="342900" indent="-342900">
              <a:buFont typeface="Arial" panose="020B0604020202020204" pitchFamily="34" charset="0"/>
              <a:buChar char="•"/>
              <a:defRPr lang="da-DK" sz="3200" b="0" i="0" baseline="0" dirty="0" smtClean="0">
                <a:solidFill>
                  <a:schemeClr val="tx1"/>
                </a:solidFill>
              </a:defRPr>
            </a:lvl1pPr>
            <a:lvl2pPr>
              <a:defRPr lang="da-DK" b="0" i="0" baseline="0" dirty="0" smtClean="0">
                <a:solidFill>
                  <a:schemeClr val="tx1"/>
                </a:solidFill>
              </a:defRPr>
            </a:lvl2pPr>
            <a:lvl3pPr>
              <a:defRPr lang="da-DK" b="0" i="0" baseline="0" dirty="0" smtClean="0">
                <a:solidFill>
                  <a:schemeClr val="tx1"/>
                </a:solidFill>
              </a:defRPr>
            </a:lvl3pPr>
            <a:lvl4pPr marL="1072800" indent="-352800">
              <a:buFont typeface="Arial" panose="020B0604020202020204" pitchFamily="34" charset="0"/>
              <a:buChar char="•"/>
              <a:defRPr/>
            </a:lvl4pPr>
          </a:lstStyle>
          <a:p>
            <a:pPr lvl="0"/>
            <a:r>
              <a:rPr lang="en-GB" dirty="0"/>
              <a:t>Click to add text</a:t>
            </a:r>
          </a:p>
        </p:txBody>
      </p:sp>
      <p:sp>
        <p:nvSpPr>
          <p:cNvPr id="4" name="Pladsholder til dato 3"/>
          <p:cNvSpPr>
            <a:spLocks noGrp="1"/>
          </p:cNvSpPr>
          <p:nvPr>
            <p:ph type="dt" sz="half" idx="10"/>
          </p:nvPr>
        </p:nvSpPr>
        <p:spPr/>
        <p:txBody>
          <a:bodyPr/>
          <a:lstStyle/>
          <a:p>
            <a:r>
              <a:rPr lang="da-DK"/>
              <a:t>06/05/2025</a:t>
            </a:r>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3411748873"/>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0" name="Tekstfelt 8">
            <a:extLst>
              <a:ext uri="{FF2B5EF4-FFF2-40B4-BE49-F238E27FC236}">
                <a16:creationId xmlns:a16="http://schemas.microsoft.com/office/drawing/2014/main" id="{3E866D85-79EE-184D-80E1-3ED545621736}"/>
              </a:ext>
            </a:extLst>
          </p:cNvPr>
          <p:cNvSpPr txBox="1"/>
          <p:nvPr userDrawn="1"/>
        </p:nvSpPr>
        <p:spPr>
          <a:xfrm>
            <a:off x="421280" y="612884"/>
            <a:ext cx="1167618" cy="871429"/>
          </a:xfrm>
          <a:prstGeom prst="rect">
            <a:avLst/>
          </a:prstGeom>
          <a:noFill/>
        </p:spPr>
        <p:txBody>
          <a:bodyPr wrap="square" rtlCol="0">
            <a:noAutofit/>
          </a:bodyPr>
          <a:lstStyle/>
          <a:p>
            <a:r>
              <a:rPr lang="en-GB" sz="15000" b="1" dirty="0">
                <a:solidFill>
                  <a:schemeClr val="tx1"/>
                </a:solidFill>
              </a:rPr>
              <a:t>”</a:t>
            </a:r>
          </a:p>
        </p:txBody>
      </p:sp>
      <p:sp>
        <p:nvSpPr>
          <p:cNvPr id="11" name="Pladsholder til tekst 9">
            <a:extLst>
              <a:ext uri="{FF2B5EF4-FFF2-40B4-BE49-F238E27FC236}">
                <a16:creationId xmlns:a16="http://schemas.microsoft.com/office/drawing/2014/main" id="{1B53F7DA-513D-4E4A-A901-E83A56F29ACB}"/>
              </a:ext>
            </a:extLst>
          </p:cNvPr>
          <p:cNvSpPr>
            <a:spLocks noGrp="1"/>
          </p:cNvSpPr>
          <p:nvPr>
            <p:ph type="body" sz="quarter" idx="15" hasCustomPrompt="1"/>
          </p:nvPr>
        </p:nvSpPr>
        <p:spPr>
          <a:xfrm>
            <a:off x="588963" y="1628775"/>
            <a:ext cx="11012487" cy="4114799"/>
          </a:xfrm>
          <a:noFill/>
        </p:spPr>
        <p:txBody>
          <a:bodyPr lIns="0" tIns="0" rIns="0" bIns="0" anchor="t" anchorCtr="0"/>
          <a:lstStyle>
            <a:lvl1pPr marL="0" indent="0" algn="l" defTabSz="914400" rtl="0" eaLnBrk="1" latinLnBrk="0" hangingPunct="1">
              <a:lnSpc>
                <a:spcPct val="90000"/>
              </a:lnSpc>
              <a:buFont typeface="Arial" panose="020B0604020202020204" pitchFamily="34" charset="0"/>
              <a:buNone/>
              <a:defRPr lang="da-DK" sz="4800" b="0" kern="1200" cap="none" baseline="0" dirty="0" smtClean="0">
                <a:solidFill>
                  <a:schemeClr val="tx1"/>
                </a:solidFill>
                <a:latin typeface="+mn-lt"/>
                <a:ea typeface="+mn-ea"/>
                <a:cs typeface="+mn-cs"/>
              </a:defRPr>
            </a:lvl1pPr>
            <a:lvl2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2pPr>
            <a:lvl3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3pPr>
            <a:lvl4pPr marL="0" indent="0" algn="l" defTabSz="914400" rtl="0" eaLnBrk="1" latinLnBrk="0" hangingPunct="1">
              <a:lnSpc>
                <a:spcPct val="90000"/>
              </a:lnSpc>
              <a:buFont typeface="Arial" panose="020B0604020202020204" pitchFamily="34" charset="0"/>
              <a:buNone/>
              <a:defRPr lang="da-DK" sz="4800" b="1" kern="1200" cap="all" baseline="0" dirty="0" smtClean="0">
                <a:solidFill>
                  <a:schemeClr val="bg1"/>
                </a:solidFill>
                <a:latin typeface="+mn-lt"/>
                <a:ea typeface="+mn-ea"/>
                <a:cs typeface="+mn-cs"/>
              </a:defRPr>
            </a:lvl4pPr>
            <a:lvl5pPr marL="0" indent="0" algn="l" defTabSz="914400" rtl="0" eaLnBrk="1" latinLnBrk="0" hangingPunct="1">
              <a:lnSpc>
                <a:spcPct val="90000"/>
              </a:lnSpc>
              <a:buFont typeface="Arial" panose="020B0604020202020204" pitchFamily="34" charset="0"/>
              <a:buNone/>
              <a:defRPr lang="da-DK" sz="4800" b="1" kern="1200" cap="all" baseline="0" dirty="0">
                <a:solidFill>
                  <a:schemeClr val="bg1"/>
                </a:solidFill>
                <a:latin typeface="+mn-lt"/>
                <a:ea typeface="+mn-ea"/>
                <a:cs typeface="+mn-cs"/>
              </a:defRPr>
            </a:lvl5pPr>
          </a:lstStyle>
          <a:p>
            <a:pPr lvl="0"/>
            <a:r>
              <a:rPr lang="en-GB" dirty="0"/>
              <a:t>Click to add text</a:t>
            </a:r>
          </a:p>
        </p:txBody>
      </p:sp>
      <p:sp>
        <p:nvSpPr>
          <p:cNvPr id="12" name="Pladsholder til tekst 14">
            <a:extLst>
              <a:ext uri="{FF2B5EF4-FFF2-40B4-BE49-F238E27FC236}">
                <a16:creationId xmlns:a16="http://schemas.microsoft.com/office/drawing/2014/main" id="{E095D626-8544-1B49-AD85-894AF4011815}"/>
              </a:ext>
            </a:extLst>
          </p:cNvPr>
          <p:cNvSpPr>
            <a:spLocks noGrp="1"/>
          </p:cNvSpPr>
          <p:nvPr>
            <p:ph type="body" sz="quarter" idx="13" hasCustomPrompt="1"/>
          </p:nvPr>
        </p:nvSpPr>
        <p:spPr>
          <a:xfrm>
            <a:off x="590400" y="5934971"/>
            <a:ext cx="11012400" cy="367404"/>
          </a:xfrm>
        </p:spPr>
        <p:txBody>
          <a:bodyPr anchor="b" anchorCtr="0">
            <a:noAutofit/>
          </a:bodyPr>
          <a:lstStyle>
            <a:lvl1pPr marL="0" indent="0">
              <a:spcBef>
                <a:spcPts val="500"/>
              </a:spcBef>
              <a:buNone/>
              <a:defRPr sz="2400" b="0" baseline="0">
                <a:solidFill>
                  <a:schemeClr val="tx1"/>
                </a:solidFill>
              </a:defRPr>
            </a:lvl1pPr>
          </a:lstStyle>
          <a:p>
            <a:pPr lvl="0"/>
            <a:r>
              <a:rPr lang="en-GB" dirty="0"/>
              <a:t>Name, source</a:t>
            </a:r>
          </a:p>
        </p:txBody>
      </p:sp>
      <p:sp>
        <p:nvSpPr>
          <p:cNvPr id="4" name="Pladsholder til dato 3"/>
          <p:cNvSpPr>
            <a:spLocks noGrp="1"/>
          </p:cNvSpPr>
          <p:nvPr>
            <p:ph type="dt" sz="half" idx="10"/>
          </p:nvPr>
        </p:nvSpPr>
        <p:spPr/>
        <p:txBody>
          <a:bodyPr/>
          <a:lstStyle/>
          <a:p>
            <a:r>
              <a:rPr lang="da-DK"/>
              <a:t>06/05/2025</a:t>
            </a:r>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809868431"/>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ing">
    <p:bg>
      <p:bgPr>
        <a:solidFill>
          <a:schemeClr val="accent4"/>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606056-13C4-B341-9D8B-68EA38303651}"/>
              </a:ext>
            </a:extLst>
          </p:cNvPr>
          <p:cNvSpPr>
            <a:spLocks noGrp="1"/>
          </p:cNvSpPr>
          <p:nvPr>
            <p:ph type="body" sz="quarter" idx="13" hasCustomPrompt="1"/>
          </p:nvPr>
        </p:nvSpPr>
        <p:spPr>
          <a:xfrm>
            <a:off x="0" y="2527812"/>
            <a:ext cx="12192000" cy="955506"/>
          </a:xfrm>
          <a:noFill/>
        </p:spPr>
        <p:txBody>
          <a:bodyPr anchor="b" anchorCtr="0"/>
          <a:lstStyle>
            <a:lvl1pPr marL="0" indent="0" algn="ctr">
              <a:buFontTx/>
              <a:buNone/>
              <a:defRPr sz="6600" b="1" baseline="0">
                <a:solidFill>
                  <a:schemeClr val="tx1"/>
                </a:solidFill>
              </a:defRPr>
            </a:lvl1pPr>
          </a:lstStyle>
          <a:p>
            <a:pPr lvl="0"/>
            <a:r>
              <a:rPr lang="en-GB" dirty="0"/>
              <a:t>Click to add text</a:t>
            </a:r>
          </a:p>
        </p:txBody>
      </p:sp>
      <p:sp>
        <p:nvSpPr>
          <p:cNvPr id="10" name="Text Placeholder 4">
            <a:extLst>
              <a:ext uri="{FF2B5EF4-FFF2-40B4-BE49-F238E27FC236}">
                <a16:creationId xmlns:a16="http://schemas.microsoft.com/office/drawing/2014/main" id="{9FA67884-B97F-CB46-AABC-75F5273BB984}"/>
              </a:ext>
            </a:extLst>
          </p:cNvPr>
          <p:cNvSpPr>
            <a:spLocks noGrp="1"/>
          </p:cNvSpPr>
          <p:nvPr>
            <p:ph type="body" sz="quarter" idx="15" hasCustomPrompt="1"/>
          </p:nvPr>
        </p:nvSpPr>
        <p:spPr>
          <a:xfrm>
            <a:off x="0" y="3559852"/>
            <a:ext cx="12192000" cy="955506"/>
          </a:xfrm>
          <a:noFill/>
        </p:spPr>
        <p:txBody>
          <a:bodyPr/>
          <a:lstStyle>
            <a:lvl1pPr marL="0" indent="0" algn="ctr">
              <a:buFontTx/>
              <a:buNone/>
              <a:defRPr sz="6600" b="0" baseline="0">
                <a:solidFill>
                  <a:schemeClr val="tx1"/>
                </a:solidFill>
              </a:defRPr>
            </a:lvl1pPr>
          </a:lstStyle>
          <a:p>
            <a:pPr lvl="0"/>
            <a:r>
              <a:rPr lang="en-GB" dirty="0"/>
              <a:t>Click to add text</a:t>
            </a:r>
          </a:p>
        </p:txBody>
      </p:sp>
      <p:sp>
        <p:nvSpPr>
          <p:cNvPr id="4" name="Pladsholder til dato 3"/>
          <p:cNvSpPr>
            <a:spLocks noGrp="1"/>
          </p:cNvSpPr>
          <p:nvPr>
            <p:ph type="dt" sz="half" idx="10"/>
          </p:nvPr>
        </p:nvSpPr>
        <p:spPr/>
        <p:txBody>
          <a:bodyPr/>
          <a:lstStyle/>
          <a:p>
            <a:r>
              <a:rPr lang="da-DK"/>
              <a:t>06/05/2025</a:t>
            </a:r>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1885453114"/>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umbers">
    <p:bg>
      <p:bgPr>
        <a:solidFill>
          <a:schemeClr val="accent4"/>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BDF7CB8-A29D-FD7D-E01C-9FA290029336}"/>
              </a:ext>
            </a:extLst>
          </p:cNvPr>
          <p:cNvSpPr>
            <a:spLocks noGrp="1" noChangeAspect="1"/>
          </p:cNvSpPr>
          <p:nvPr>
            <p:ph type="body" sz="quarter" idx="38" hasCustomPrompt="1"/>
          </p:nvPr>
        </p:nvSpPr>
        <p:spPr>
          <a:xfrm>
            <a:off x="593043" y="992701"/>
            <a:ext cx="1162800" cy="1162800"/>
          </a:xfrm>
          <a:prstGeom prst="ellipse">
            <a:avLst/>
          </a:prstGeom>
          <a:solidFill>
            <a:schemeClr val="tx1">
              <a:alpha val="20000"/>
            </a:schemeClr>
          </a:solidFill>
        </p:spPr>
        <p:txBody>
          <a:bodyPr tIns="72000" anchor="ctr" anchorCtr="0"/>
          <a:lstStyle>
            <a:lvl1pPr marL="0" indent="0" algn="ctr">
              <a:spcBef>
                <a:spcPts val="0"/>
              </a:spcBef>
              <a:buNone/>
              <a:defRPr sz="6000" b="1"/>
            </a:lvl1pPr>
          </a:lstStyle>
          <a:p>
            <a:pPr lvl="0"/>
            <a:r>
              <a:rPr lang="en-GB" dirty="0"/>
              <a:t>1</a:t>
            </a:r>
          </a:p>
        </p:txBody>
      </p:sp>
      <p:sp>
        <p:nvSpPr>
          <p:cNvPr id="9" name="Text Placeholder 8">
            <a:extLst>
              <a:ext uri="{FF2B5EF4-FFF2-40B4-BE49-F238E27FC236}">
                <a16:creationId xmlns:a16="http://schemas.microsoft.com/office/drawing/2014/main" id="{80999F43-7DCD-0386-4C37-C66F637D75F4}"/>
              </a:ext>
            </a:extLst>
          </p:cNvPr>
          <p:cNvSpPr>
            <a:spLocks noGrp="1"/>
          </p:cNvSpPr>
          <p:nvPr>
            <p:ph type="body" sz="quarter" idx="39" hasCustomPrompt="1"/>
          </p:nvPr>
        </p:nvSpPr>
        <p:spPr>
          <a:xfrm>
            <a:off x="1935309" y="992701"/>
            <a:ext cx="3590534" cy="1162800"/>
          </a:xfrm>
        </p:spPr>
        <p:txBody>
          <a:bodyPr anchor="ctr" anchorCtr="0"/>
          <a:lstStyle>
            <a:lvl1pPr marL="0" indent="0">
              <a:spcBef>
                <a:spcPts val="0"/>
              </a:spcBef>
              <a:buNone/>
              <a:defRPr sz="2800" b="1"/>
            </a:lvl1pPr>
            <a:lvl2pPr marL="0" indent="0">
              <a:buNone/>
              <a:defRPr sz="2800" b="1"/>
            </a:lvl2pPr>
            <a:lvl3pPr marL="0" indent="0">
              <a:buNone/>
              <a:defRPr sz="2800" b="1"/>
            </a:lvl3pPr>
            <a:lvl4pPr marL="0" indent="0">
              <a:buNone/>
              <a:defRPr sz="2800" b="1"/>
            </a:lvl4pPr>
            <a:lvl5pPr marL="0" indent="0">
              <a:buNone/>
              <a:defRPr sz="2800" b="1"/>
            </a:lvl5pPr>
          </a:lstStyle>
          <a:p>
            <a:pPr lvl="0"/>
            <a:r>
              <a:rPr lang="en-GB" dirty="0"/>
              <a:t>Click to add text</a:t>
            </a:r>
          </a:p>
        </p:txBody>
      </p:sp>
      <p:sp>
        <p:nvSpPr>
          <p:cNvPr id="13" name="Text Placeholder 12">
            <a:extLst>
              <a:ext uri="{FF2B5EF4-FFF2-40B4-BE49-F238E27FC236}">
                <a16:creationId xmlns:a16="http://schemas.microsoft.com/office/drawing/2014/main" id="{5A0FE321-409A-CB41-0D2F-3A239A66393D}"/>
              </a:ext>
            </a:extLst>
          </p:cNvPr>
          <p:cNvSpPr>
            <a:spLocks noGrp="1" noChangeAspect="1"/>
          </p:cNvSpPr>
          <p:nvPr>
            <p:ph type="body" sz="quarter" idx="40" hasCustomPrompt="1"/>
          </p:nvPr>
        </p:nvSpPr>
        <p:spPr>
          <a:xfrm>
            <a:off x="6092802" y="911224"/>
            <a:ext cx="1162800" cy="1162800"/>
          </a:xfrm>
          <a:prstGeom prst="ellipse">
            <a:avLst/>
          </a:prstGeom>
          <a:solidFill>
            <a:schemeClr val="tx1">
              <a:alpha val="20000"/>
            </a:schemeClr>
          </a:solidFill>
        </p:spPr>
        <p:txBody>
          <a:bodyPr tIns="72000" anchor="ctr" anchorCtr="0"/>
          <a:lstStyle>
            <a:lvl1pPr marL="0" indent="0" algn="ctr">
              <a:buNone/>
              <a:defRPr sz="6000" b="1"/>
            </a:lvl1pPr>
          </a:lstStyle>
          <a:p>
            <a:pPr lvl="0"/>
            <a:r>
              <a:rPr lang="en-GB" dirty="0"/>
              <a:t>2</a:t>
            </a:r>
          </a:p>
        </p:txBody>
      </p:sp>
      <p:sp>
        <p:nvSpPr>
          <p:cNvPr id="16" name="Text Placeholder 15">
            <a:extLst>
              <a:ext uri="{FF2B5EF4-FFF2-40B4-BE49-F238E27FC236}">
                <a16:creationId xmlns:a16="http://schemas.microsoft.com/office/drawing/2014/main" id="{E85D9037-4808-3FB4-8291-164C228C83E2}"/>
              </a:ext>
            </a:extLst>
          </p:cNvPr>
          <p:cNvSpPr>
            <a:spLocks noGrp="1"/>
          </p:cNvSpPr>
          <p:nvPr>
            <p:ph type="body" sz="quarter" idx="41" hasCustomPrompt="1"/>
          </p:nvPr>
        </p:nvSpPr>
        <p:spPr>
          <a:xfrm>
            <a:off x="7438265" y="911224"/>
            <a:ext cx="3705822" cy="1162800"/>
          </a:xfrm>
        </p:spPr>
        <p:txBody>
          <a:bodyPr anchor="ctr" anchorCtr="0"/>
          <a:lstStyle>
            <a:lvl1pPr marL="0" indent="0">
              <a:lnSpc>
                <a:spcPct val="100000"/>
              </a:lnSpc>
              <a:spcBef>
                <a:spcPts val="0"/>
              </a:spcBef>
              <a:spcAft>
                <a:spcPts val="0"/>
              </a:spcAft>
              <a:buNone/>
              <a:defRPr sz="2800" b="1"/>
            </a:lvl1pPr>
            <a:lvl2pPr marL="0" indent="0">
              <a:lnSpc>
                <a:spcPct val="100000"/>
              </a:lnSpc>
              <a:spcBef>
                <a:spcPts val="0"/>
              </a:spcBef>
              <a:spcAft>
                <a:spcPts val="0"/>
              </a:spcAft>
              <a:buNone/>
              <a:defRPr sz="2800" b="1"/>
            </a:lvl2pPr>
            <a:lvl3pPr marL="0" indent="0">
              <a:lnSpc>
                <a:spcPct val="100000"/>
              </a:lnSpc>
              <a:spcBef>
                <a:spcPts val="0"/>
              </a:spcBef>
              <a:spcAft>
                <a:spcPts val="0"/>
              </a:spcAft>
              <a:buNone/>
              <a:defRPr sz="2800" b="1"/>
            </a:lvl3pPr>
            <a:lvl4pPr marL="0" indent="0">
              <a:lnSpc>
                <a:spcPct val="100000"/>
              </a:lnSpc>
              <a:spcBef>
                <a:spcPts val="0"/>
              </a:spcBef>
              <a:spcAft>
                <a:spcPts val="0"/>
              </a:spcAft>
              <a:buNone/>
              <a:defRPr sz="2800" b="1"/>
            </a:lvl4pPr>
            <a:lvl5pPr marL="0" indent="0">
              <a:lnSpc>
                <a:spcPct val="100000"/>
              </a:lnSpc>
              <a:spcBef>
                <a:spcPts val="0"/>
              </a:spcBef>
              <a:spcAft>
                <a:spcPts val="0"/>
              </a:spcAft>
              <a:buNone/>
              <a:defRPr sz="2800" b="1"/>
            </a:lvl5pPr>
          </a:lstStyle>
          <a:p>
            <a:pPr lvl="0"/>
            <a:r>
              <a:rPr lang="en-GB" dirty="0"/>
              <a:t>Click to add text</a:t>
            </a:r>
          </a:p>
        </p:txBody>
      </p:sp>
      <p:sp>
        <p:nvSpPr>
          <p:cNvPr id="18" name="Text Placeholder 17">
            <a:extLst>
              <a:ext uri="{FF2B5EF4-FFF2-40B4-BE49-F238E27FC236}">
                <a16:creationId xmlns:a16="http://schemas.microsoft.com/office/drawing/2014/main" id="{34F98610-1AA8-ED76-CB97-422A1761A39E}"/>
              </a:ext>
            </a:extLst>
          </p:cNvPr>
          <p:cNvSpPr>
            <a:spLocks noGrp="1"/>
          </p:cNvSpPr>
          <p:nvPr>
            <p:ph type="body" sz="quarter" idx="42" hasCustomPrompt="1"/>
          </p:nvPr>
        </p:nvSpPr>
        <p:spPr>
          <a:xfrm>
            <a:off x="2272868" y="2409825"/>
            <a:ext cx="1162800" cy="1162800"/>
          </a:xfrm>
          <a:prstGeom prst="ellipse">
            <a:avLst/>
          </a:prstGeom>
          <a:solidFill>
            <a:schemeClr val="tx1">
              <a:alpha val="20000"/>
            </a:schemeClr>
          </a:solidFill>
        </p:spPr>
        <p:txBody>
          <a:bodyPr tIns="72000" anchor="ctr" anchorCtr="0"/>
          <a:lstStyle>
            <a:lvl1pPr marL="0" indent="0" algn="ctr">
              <a:buNone/>
              <a:defRPr sz="6000" b="1"/>
            </a:lvl1pPr>
            <a:lvl2pPr marL="360363" indent="0" algn="ctr">
              <a:buNone/>
              <a:defRPr sz="2800" b="1"/>
            </a:lvl2pPr>
            <a:lvl3pPr marL="720000" indent="0" algn="ctr">
              <a:buNone/>
              <a:defRPr sz="2800" b="1"/>
            </a:lvl3pPr>
            <a:lvl4pPr marL="720000" indent="0" algn="ctr">
              <a:buNone/>
              <a:defRPr sz="2800" b="1"/>
            </a:lvl4pPr>
            <a:lvl5pPr marL="720000" indent="0" algn="ctr">
              <a:buNone/>
              <a:defRPr sz="2800" b="1"/>
            </a:lvl5pPr>
          </a:lstStyle>
          <a:p>
            <a:pPr lvl="0"/>
            <a:r>
              <a:rPr lang="en-GB" dirty="0"/>
              <a:t>3</a:t>
            </a:r>
          </a:p>
        </p:txBody>
      </p:sp>
      <p:sp>
        <p:nvSpPr>
          <p:cNvPr id="20" name="Text Placeholder 19">
            <a:extLst>
              <a:ext uri="{FF2B5EF4-FFF2-40B4-BE49-F238E27FC236}">
                <a16:creationId xmlns:a16="http://schemas.microsoft.com/office/drawing/2014/main" id="{04C99C31-A019-EB05-99AD-9B5C4892C3E5}"/>
              </a:ext>
            </a:extLst>
          </p:cNvPr>
          <p:cNvSpPr>
            <a:spLocks noGrp="1"/>
          </p:cNvSpPr>
          <p:nvPr>
            <p:ph type="body" sz="quarter" idx="43" hasCustomPrompt="1"/>
          </p:nvPr>
        </p:nvSpPr>
        <p:spPr>
          <a:xfrm>
            <a:off x="3620656" y="2409825"/>
            <a:ext cx="3113087" cy="1162800"/>
          </a:xfrm>
        </p:spPr>
        <p:txBody>
          <a:bodyPr anchor="ctr" anchorCtr="0"/>
          <a:lstStyle>
            <a:lvl1pPr marL="0" indent="0">
              <a:lnSpc>
                <a:spcPct val="100000"/>
              </a:lnSpc>
              <a:spcBef>
                <a:spcPts val="0"/>
              </a:spcBef>
              <a:spcAft>
                <a:spcPts val="0"/>
              </a:spcAft>
              <a:buNone/>
              <a:defRPr sz="2800" b="1"/>
            </a:lvl1pPr>
            <a:lvl2pPr marL="0" indent="0">
              <a:buNone/>
              <a:defRPr sz="2800" b="1"/>
            </a:lvl2pPr>
            <a:lvl3pPr marL="0" indent="0">
              <a:buNone/>
              <a:defRPr sz="2800" b="1"/>
            </a:lvl3pPr>
            <a:lvl4pPr marL="0" indent="0">
              <a:buNone/>
              <a:defRPr sz="2800" b="1"/>
            </a:lvl4pPr>
            <a:lvl5pPr marL="0" indent="0">
              <a:buNone/>
              <a:defRPr sz="2800" b="1"/>
            </a:lvl5pPr>
          </a:lstStyle>
          <a:p>
            <a:pPr lvl="0"/>
            <a:r>
              <a:rPr lang="en-GB" dirty="0"/>
              <a:t>Click to add text</a:t>
            </a:r>
          </a:p>
        </p:txBody>
      </p:sp>
      <p:sp>
        <p:nvSpPr>
          <p:cNvPr id="22" name="Text Placeholder 21">
            <a:extLst>
              <a:ext uri="{FF2B5EF4-FFF2-40B4-BE49-F238E27FC236}">
                <a16:creationId xmlns:a16="http://schemas.microsoft.com/office/drawing/2014/main" id="{DA112A83-1D6E-E31B-3869-56E056FE8E0E}"/>
              </a:ext>
            </a:extLst>
          </p:cNvPr>
          <p:cNvSpPr>
            <a:spLocks noGrp="1"/>
          </p:cNvSpPr>
          <p:nvPr>
            <p:ph type="body" sz="quarter" idx="44" hasCustomPrompt="1"/>
          </p:nvPr>
        </p:nvSpPr>
        <p:spPr>
          <a:xfrm>
            <a:off x="7188200" y="2970213"/>
            <a:ext cx="1162800" cy="1162800"/>
          </a:xfrm>
          <a:prstGeom prst="ellipse">
            <a:avLst/>
          </a:prstGeom>
          <a:solidFill>
            <a:schemeClr val="tx1">
              <a:alpha val="20000"/>
            </a:schemeClr>
          </a:solidFill>
        </p:spPr>
        <p:txBody>
          <a:bodyPr tIns="72000" anchor="ctr" anchorCtr="0"/>
          <a:lstStyle>
            <a:lvl1pPr marL="0" indent="0" algn="ctr">
              <a:buNone/>
              <a:defRPr sz="6000" b="1"/>
            </a:lvl1pPr>
            <a:lvl2pPr marL="360363" indent="0" algn="ctr">
              <a:buNone/>
              <a:defRPr sz="2800" b="1"/>
            </a:lvl2pPr>
            <a:lvl3pPr marL="720000" indent="0" algn="ctr">
              <a:buNone/>
              <a:defRPr sz="2800" b="1"/>
            </a:lvl3pPr>
            <a:lvl4pPr marL="720000" indent="0" algn="ctr">
              <a:buNone/>
              <a:defRPr sz="2800" b="1"/>
            </a:lvl4pPr>
            <a:lvl5pPr marL="720000" indent="0" algn="ctr">
              <a:buNone/>
              <a:defRPr sz="2800" b="1"/>
            </a:lvl5pPr>
          </a:lstStyle>
          <a:p>
            <a:pPr lvl="0"/>
            <a:r>
              <a:rPr lang="en-GB" dirty="0"/>
              <a:t>4</a:t>
            </a:r>
          </a:p>
        </p:txBody>
      </p:sp>
      <p:sp>
        <p:nvSpPr>
          <p:cNvPr id="24" name="Text Placeholder 23">
            <a:extLst>
              <a:ext uri="{FF2B5EF4-FFF2-40B4-BE49-F238E27FC236}">
                <a16:creationId xmlns:a16="http://schemas.microsoft.com/office/drawing/2014/main" id="{F5507CD6-BB87-26DA-1CB3-C86DBC2ACD10}"/>
              </a:ext>
            </a:extLst>
          </p:cNvPr>
          <p:cNvSpPr>
            <a:spLocks noGrp="1"/>
          </p:cNvSpPr>
          <p:nvPr>
            <p:ph type="body" sz="quarter" idx="45" hasCustomPrompt="1"/>
          </p:nvPr>
        </p:nvSpPr>
        <p:spPr>
          <a:xfrm>
            <a:off x="8535988" y="2970213"/>
            <a:ext cx="3065462" cy="1162800"/>
          </a:xfrm>
        </p:spPr>
        <p:txBody>
          <a:bodyPr anchor="ctr" anchorCtr="0"/>
          <a:lstStyle>
            <a:lvl1pPr marL="0" indent="0">
              <a:lnSpc>
                <a:spcPct val="100000"/>
              </a:lnSpc>
              <a:spcBef>
                <a:spcPts val="0"/>
              </a:spcBef>
              <a:spcAft>
                <a:spcPts val="0"/>
              </a:spcAft>
              <a:buNone/>
              <a:defRPr sz="2800" b="1"/>
            </a:lvl1pPr>
            <a:lvl2pPr marL="0" indent="0">
              <a:lnSpc>
                <a:spcPct val="100000"/>
              </a:lnSpc>
              <a:spcBef>
                <a:spcPts val="0"/>
              </a:spcBef>
              <a:spcAft>
                <a:spcPts val="0"/>
              </a:spcAft>
              <a:buNone/>
              <a:defRPr sz="2800" b="1"/>
            </a:lvl2pPr>
            <a:lvl3pPr marL="0" indent="0">
              <a:lnSpc>
                <a:spcPct val="100000"/>
              </a:lnSpc>
              <a:spcBef>
                <a:spcPts val="0"/>
              </a:spcBef>
              <a:spcAft>
                <a:spcPts val="0"/>
              </a:spcAft>
              <a:buNone/>
              <a:defRPr sz="2800" b="1"/>
            </a:lvl3pPr>
            <a:lvl4pPr marL="0" indent="0">
              <a:lnSpc>
                <a:spcPct val="100000"/>
              </a:lnSpc>
              <a:spcBef>
                <a:spcPts val="0"/>
              </a:spcBef>
              <a:spcAft>
                <a:spcPts val="0"/>
              </a:spcAft>
              <a:buNone/>
              <a:defRPr sz="2800" b="1"/>
            </a:lvl4pPr>
            <a:lvl5pPr marL="0" indent="0">
              <a:lnSpc>
                <a:spcPct val="100000"/>
              </a:lnSpc>
              <a:spcBef>
                <a:spcPts val="0"/>
              </a:spcBef>
              <a:spcAft>
                <a:spcPts val="0"/>
              </a:spcAft>
              <a:buNone/>
              <a:defRPr sz="2800" b="1"/>
            </a:lvl5pPr>
          </a:lstStyle>
          <a:p>
            <a:pPr lvl="0"/>
            <a:r>
              <a:rPr lang="en-GB" dirty="0"/>
              <a:t>Click to add text</a:t>
            </a:r>
          </a:p>
        </p:txBody>
      </p:sp>
      <p:sp>
        <p:nvSpPr>
          <p:cNvPr id="31" name="Text Placeholder 30">
            <a:extLst>
              <a:ext uri="{FF2B5EF4-FFF2-40B4-BE49-F238E27FC236}">
                <a16:creationId xmlns:a16="http://schemas.microsoft.com/office/drawing/2014/main" id="{2EED4611-1BCD-13B0-4F45-DAEAB3529025}"/>
              </a:ext>
            </a:extLst>
          </p:cNvPr>
          <p:cNvSpPr>
            <a:spLocks noGrp="1"/>
          </p:cNvSpPr>
          <p:nvPr>
            <p:ph type="body" sz="quarter" idx="46" hasCustomPrompt="1"/>
          </p:nvPr>
        </p:nvSpPr>
        <p:spPr>
          <a:xfrm>
            <a:off x="1458913" y="4498975"/>
            <a:ext cx="1162800" cy="1162800"/>
          </a:xfrm>
          <a:prstGeom prst="ellipse">
            <a:avLst/>
          </a:prstGeom>
          <a:solidFill>
            <a:schemeClr val="tx1">
              <a:alpha val="20000"/>
            </a:schemeClr>
          </a:solidFill>
        </p:spPr>
        <p:txBody>
          <a:bodyPr tIns="72000" anchor="ctr" anchorCtr="0"/>
          <a:lstStyle>
            <a:lvl1pPr marL="0" indent="0" algn="ctr">
              <a:buNone/>
              <a:defRPr sz="6000" b="1"/>
            </a:lvl1pPr>
            <a:lvl2pPr marL="360363" indent="0" algn="ctr">
              <a:buNone/>
              <a:defRPr sz="2800" b="1"/>
            </a:lvl2pPr>
            <a:lvl3pPr marL="720000" indent="0" algn="ctr">
              <a:buNone/>
              <a:defRPr sz="2800" b="1"/>
            </a:lvl3pPr>
            <a:lvl4pPr marL="720000" indent="0" algn="ctr">
              <a:buNone/>
              <a:defRPr sz="2800" b="1"/>
            </a:lvl4pPr>
            <a:lvl5pPr marL="720000" indent="0" algn="ctr">
              <a:buNone/>
              <a:defRPr sz="2800" b="1"/>
            </a:lvl5pPr>
          </a:lstStyle>
          <a:p>
            <a:pPr lvl="0"/>
            <a:r>
              <a:rPr lang="en-GB" dirty="0"/>
              <a:t>5</a:t>
            </a:r>
          </a:p>
        </p:txBody>
      </p:sp>
      <p:sp>
        <p:nvSpPr>
          <p:cNvPr id="33" name="Text Placeholder 32">
            <a:extLst>
              <a:ext uri="{FF2B5EF4-FFF2-40B4-BE49-F238E27FC236}">
                <a16:creationId xmlns:a16="http://schemas.microsoft.com/office/drawing/2014/main" id="{B3B6A4E6-E617-BAD1-0112-A96754231B66}"/>
              </a:ext>
            </a:extLst>
          </p:cNvPr>
          <p:cNvSpPr>
            <a:spLocks noGrp="1"/>
          </p:cNvSpPr>
          <p:nvPr>
            <p:ph type="body" sz="quarter" idx="47" hasCustomPrompt="1"/>
          </p:nvPr>
        </p:nvSpPr>
        <p:spPr>
          <a:xfrm>
            <a:off x="2814435" y="4498975"/>
            <a:ext cx="2938665" cy="1162800"/>
          </a:xfrm>
        </p:spPr>
        <p:txBody>
          <a:bodyPr anchor="ctr" anchorCtr="0"/>
          <a:lstStyle>
            <a:lvl1pPr marL="0" indent="0">
              <a:lnSpc>
                <a:spcPct val="100000"/>
              </a:lnSpc>
              <a:spcBef>
                <a:spcPts val="0"/>
              </a:spcBef>
              <a:spcAft>
                <a:spcPts val="0"/>
              </a:spcAft>
              <a:buNone/>
              <a:defRPr sz="2800" b="1"/>
            </a:lvl1pPr>
            <a:lvl2pPr marL="0" indent="0">
              <a:lnSpc>
                <a:spcPct val="100000"/>
              </a:lnSpc>
              <a:spcBef>
                <a:spcPts val="0"/>
              </a:spcBef>
              <a:spcAft>
                <a:spcPts val="0"/>
              </a:spcAft>
              <a:buNone/>
              <a:defRPr sz="2800" b="1"/>
            </a:lvl2pPr>
            <a:lvl3pPr marL="0" indent="0">
              <a:lnSpc>
                <a:spcPct val="100000"/>
              </a:lnSpc>
              <a:spcBef>
                <a:spcPts val="0"/>
              </a:spcBef>
              <a:spcAft>
                <a:spcPts val="0"/>
              </a:spcAft>
              <a:buNone/>
              <a:defRPr sz="2800" b="1"/>
            </a:lvl3pPr>
            <a:lvl4pPr marL="0" indent="0">
              <a:lnSpc>
                <a:spcPct val="100000"/>
              </a:lnSpc>
              <a:spcBef>
                <a:spcPts val="0"/>
              </a:spcBef>
              <a:spcAft>
                <a:spcPts val="0"/>
              </a:spcAft>
              <a:buNone/>
              <a:defRPr sz="2800" b="1"/>
            </a:lvl4pPr>
            <a:lvl5pPr marL="0" indent="0">
              <a:lnSpc>
                <a:spcPct val="100000"/>
              </a:lnSpc>
              <a:spcBef>
                <a:spcPts val="0"/>
              </a:spcBef>
              <a:spcAft>
                <a:spcPts val="0"/>
              </a:spcAft>
              <a:buNone/>
              <a:defRPr sz="2800" b="1"/>
            </a:lvl5pPr>
          </a:lstStyle>
          <a:p>
            <a:pPr lvl="0"/>
            <a:r>
              <a:rPr lang="en-GB" dirty="0"/>
              <a:t>Click to add text</a:t>
            </a:r>
          </a:p>
        </p:txBody>
      </p:sp>
      <p:sp>
        <p:nvSpPr>
          <p:cNvPr id="35" name="Text Placeholder 34">
            <a:extLst>
              <a:ext uri="{FF2B5EF4-FFF2-40B4-BE49-F238E27FC236}">
                <a16:creationId xmlns:a16="http://schemas.microsoft.com/office/drawing/2014/main" id="{0135649F-22C1-794A-F31C-7DC6EA04B2E5}"/>
              </a:ext>
            </a:extLst>
          </p:cNvPr>
          <p:cNvSpPr>
            <a:spLocks noGrp="1"/>
          </p:cNvSpPr>
          <p:nvPr>
            <p:ph type="body" sz="quarter" idx="48" hasCustomPrompt="1"/>
          </p:nvPr>
        </p:nvSpPr>
        <p:spPr>
          <a:xfrm>
            <a:off x="6372225" y="5138044"/>
            <a:ext cx="1162800" cy="1162800"/>
          </a:xfrm>
          <a:prstGeom prst="ellipse">
            <a:avLst/>
          </a:prstGeom>
          <a:solidFill>
            <a:schemeClr val="tx1">
              <a:alpha val="20000"/>
            </a:schemeClr>
          </a:solidFill>
        </p:spPr>
        <p:txBody>
          <a:bodyPr tIns="72000" anchor="ctr" anchorCtr="0"/>
          <a:lstStyle>
            <a:lvl1pPr marL="0" indent="0" algn="ctr">
              <a:buNone/>
              <a:defRPr sz="6000" b="1"/>
            </a:lvl1pPr>
            <a:lvl2pPr marL="360363" indent="0" algn="ctr">
              <a:buNone/>
              <a:defRPr sz="2800" b="1"/>
            </a:lvl2pPr>
            <a:lvl3pPr marL="720000" indent="0" algn="ctr">
              <a:buNone/>
              <a:defRPr sz="2800" b="1"/>
            </a:lvl3pPr>
            <a:lvl4pPr marL="720000" indent="0" algn="ctr">
              <a:buNone/>
              <a:defRPr sz="2800" b="1"/>
            </a:lvl4pPr>
            <a:lvl5pPr marL="720000" indent="0" algn="ctr">
              <a:buNone/>
              <a:defRPr sz="2800" b="1"/>
            </a:lvl5pPr>
          </a:lstStyle>
          <a:p>
            <a:pPr lvl="0"/>
            <a:r>
              <a:rPr lang="en-GB" dirty="0"/>
              <a:t>6</a:t>
            </a:r>
          </a:p>
        </p:txBody>
      </p:sp>
      <p:sp>
        <p:nvSpPr>
          <p:cNvPr id="37" name="Text Placeholder 36">
            <a:extLst>
              <a:ext uri="{FF2B5EF4-FFF2-40B4-BE49-F238E27FC236}">
                <a16:creationId xmlns:a16="http://schemas.microsoft.com/office/drawing/2014/main" id="{35999C3D-9DB2-8B28-1D0E-EDC2C950F687}"/>
              </a:ext>
            </a:extLst>
          </p:cNvPr>
          <p:cNvSpPr>
            <a:spLocks noGrp="1"/>
          </p:cNvSpPr>
          <p:nvPr>
            <p:ph type="body" sz="quarter" idx="49" hasCustomPrompt="1"/>
          </p:nvPr>
        </p:nvSpPr>
        <p:spPr>
          <a:xfrm>
            <a:off x="7720013" y="5138044"/>
            <a:ext cx="3343275" cy="1162800"/>
          </a:xfrm>
        </p:spPr>
        <p:txBody>
          <a:bodyPr anchor="ctr" anchorCtr="0"/>
          <a:lstStyle>
            <a:lvl1pPr marL="0" indent="0">
              <a:lnSpc>
                <a:spcPct val="100000"/>
              </a:lnSpc>
              <a:spcBef>
                <a:spcPts val="0"/>
              </a:spcBef>
              <a:spcAft>
                <a:spcPts val="0"/>
              </a:spcAft>
              <a:buNone/>
              <a:defRPr sz="2800" b="1"/>
            </a:lvl1pPr>
            <a:lvl2pPr marL="0" indent="0">
              <a:lnSpc>
                <a:spcPct val="100000"/>
              </a:lnSpc>
              <a:spcBef>
                <a:spcPts val="0"/>
              </a:spcBef>
              <a:spcAft>
                <a:spcPts val="0"/>
              </a:spcAft>
              <a:buNone/>
              <a:defRPr sz="2800" b="1"/>
            </a:lvl2pPr>
            <a:lvl3pPr marL="0" indent="0">
              <a:lnSpc>
                <a:spcPct val="100000"/>
              </a:lnSpc>
              <a:spcBef>
                <a:spcPts val="0"/>
              </a:spcBef>
              <a:spcAft>
                <a:spcPts val="0"/>
              </a:spcAft>
              <a:buNone/>
              <a:defRPr sz="2800" b="1"/>
            </a:lvl3pPr>
            <a:lvl4pPr marL="0" indent="0">
              <a:lnSpc>
                <a:spcPct val="100000"/>
              </a:lnSpc>
              <a:spcBef>
                <a:spcPts val="0"/>
              </a:spcBef>
              <a:spcAft>
                <a:spcPts val="0"/>
              </a:spcAft>
              <a:buNone/>
              <a:defRPr sz="2800" b="1"/>
            </a:lvl4pPr>
            <a:lvl5pPr marL="0" indent="0">
              <a:lnSpc>
                <a:spcPct val="100000"/>
              </a:lnSpc>
              <a:spcBef>
                <a:spcPts val="0"/>
              </a:spcBef>
              <a:spcAft>
                <a:spcPts val="0"/>
              </a:spcAft>
              <a:buNone/>
              <a:defRPr sz="2800" b="1"/>
            </a:lvl5pPr>
          </a:lstStyle>
          <a:p>
            <a:pPr lvl="0"/>
            <a:r>
              <a:rPr lang="en-GB" dirty="0"/>
              <a:t>Click to add text</a:t>
            </a:r>
          </a:p>
        </p:txBody>
      </p:sp>
      <p:sp>
        <p:nvSpPr>
          <p:cNvPr id="4" name="Pladsholder til dato 3"/>
          <p:cNvSpPr>
            <a:spLocks noGrp="1"/>
          </p:cNvSpPr>
          <p:nvPr>
            <p:ph type="dt" sz="half" idx="10"/>
          </p:nvPr>
        </p:nvSpPr>
        <p:spPr/>
        <p:txBody>
          <a:bodyPr/>
          <a:lstStyle/>
          <a:p>
            <a:r>
              <a:rPr lang="da-DK"/>
              <a:t>06/05/2025</a:t>
            </a:r>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3" name="TextBox 1">
            <a:extLst>
              <a:ext uri="{FF2B5EF4-FFF2-40B4-BE49-F238E27FC236}">
                <a16:creationId xmlns:a16="http://schemas.microsoft.com/office/drawing/2014/main" id="{7268BAA3-AF98-A946-16EB-29ED74D4E93C}"/>
              </a:ext>
            </a:extLst>
          </p:cNvPr>
          <p:cNvSpPr txBox="1"/>
          <p:nvPr userDrawn="1"/>
        </p:nvSpPr>
        <p:spPr>
          <a:xfrm>
            <a:off x="588964" y="-375558"/>
            <a:ext cx="11012486" cy="306335"/>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GB" sz="1400" b="1" dirty="0">
                <a:solidFill>
                  <a:schemeClr val="bg1"/>
                </a:solidFill>
                <a:latin typeface="Microsoft New Tai Lue"/>
              </a:rPr>
              <a:t>Highlight words </a:t>
            </a:r>
            <a:r>
              <a:rPr lang="en-GB" sz="1400" b="0" dirty="0">
                <a:solidFill>
                  <a:schemeClr val="bg1"/>
                </a:solidFill>
                <a:latin typeface="Microsoft New Tai Lue"/>
              </a:rPr>
              <a:t>in text using </a:t>
            </a:r>
            <a:r>
              <a:rPr lang="en-GB" sz="1400" b="1" dirty="0">
                <a:solidFill>
                  <a:schemeClr val="bg1"/>
                </a:solidFill>
                <a:latin typeface="Microsoft New Tai Lue"/>
              </a:rPr>
              <a:t>bold   </a:t>
            </a:r>
            <a:endParaRPr lang="en-GB" sz="1400" b="0" dirty="0">
              <a:solidFill>
                <a:schemeClr val="bg1"/>
              </a:solidFill>
              <a:latin typeface="Microsoft New Tai Lue"/>
            </a:endParaRPr>
          </a:p>
        </p:txBody>
      </p:sp>
    </p:spTree>
    <p:extLst>
      <p:ext uri="{BB962C8B-B14F-4D97-AF65-F5344CB8AC3E}">
        <p14:creationId xmlns:p14="http://schemas.microsoft.com/office/powerpoint/2010/main" val="2784342020"/>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rrow">
    <p:bg>
      <p:bgPr>
        <a:solidFill>
          <a:schemeClr val="accent6"/>
        </a:solidFill>
        <a:effectLst/>
      </p:bgPr>
    </p:bg>
    <p:spTree>
      <p:nvGrpSpPr>
        <p:cNvPr id="1" name=""/>
        <p:cNvGrpSpPr/>
        <p:nvPr/>
      </p:nvGrpSpPr>
      <p:grpSpPr>
        <a:xfrm>
          <a:off x="0" y="0"/>
          <a:ext cx="0" cy="0"/>
          <a:chOff x="0" y="0"/>
          <a:chExt cx="0" cy="0"/>
        </a:xfrm>
      </p:grpSpPr>
      <p:sp>
        <p:nvSpPr>
          <p:cNvPr id="4" name="Pladsholder til dato 3"/>
          <p:cNvSpPr>
            <a:spLocks noGrp="1"/>
          </p:cNvSpPr>
          <p:nvPr>
            <p:ph type="dt" sz="half" idx="10"/>
          </p:nvPr>
        </p:nvSpPr>
        <p:spPr/>
        <p:txBody>
          <a:bodyPr/>
          <a:lstStyle/>
          <a:p>
            <a:r>
              <a:rPr lang="da-DK"/>
              <a:t>06/05/2025</a:t>
            </a:r>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2" name="TextBox 1">
            <a:extLst>
              <a:ext uri="{FF2B5EF4-FFF2-40B4-BE49-F238E27FC236}">
                <a16:creationId xmlns:a16="http://schemas.microsoft.com/office/drawing/2014/main" id="{2556C2CA-F7BC-1643-99E7-A7AF34D16F06}"/>
              </a:ext>
            </a:extLst>
          </p:cNvPr>
          <p:cNvSpPr txBox="1"/>
          <p:nvPr userDrawn="1"/>
        </p:nvSpPr>
        <p:spPr>
          <a:xfrm>
            <a:off x="-1219200" y="-222738"/>
            <a:ext cx="0" cy="0"/>
          </a:xfrm>
          <a:prstGeom prst="rect">
            <a:avLst/>
          </a:prstGeom>
        </p:spPr>
        <p:txBody>
          <a:bodyPr vert="horz" wrap="none" lIns="0" tIns="0" rIns="0" bIns="0" rtlCol="0" anchor="t"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endParaRPr lang="en-GB" sz="4800" b="1" dirty="0">
              <a:solidFill>
                <a:prstClr val="white"/>
              </a:solidFill>
              <a:latin typeface="Microsoft New Tai Lue"/>
            </a:endParaRPr>
          </a:p>
        </p:txBody>
      </p:sp>
      <p:sp>
        <p:nvSpPr>
          <p:cNvPr id="10" name="TextBox 9">
            <a:extLst>
              <a:ext uri="{FF2B5EF4-FFF2-40B4-BE49-F238E27FC236}">
                <a16:creationId xmlns:a16="http://schemas.microsoft.com/office/drawing/2014/main" id="{8C392B83-0AC6-A343-9007-FC3430F06E87}"/>
              </a:ext>
            </a:extLst>
          </p:cNvPr>
          <p:cNvSpPr txBox="1"/>
          <p:nvPr userDrawn="1"/>
        </p:nvSpPr>
        <p:spPr>
          <a:xfrm>
            <a:off x="4531540" y="2322414"/>
            <a:ext cx="0" cy="0"/>
          </a:xfrm>
          <a:prstGeom prst="rect">
            <a:avLst/>
          </a:prstGeom>
        </p:spPr>
        <p:txBody>
          <a:bodyPr vert="horz" wrap="none" lIns="0" tIns="0" rIns="0" bIns="0" rtlCol="0" anchor="t"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endParaRPr lang="en-GB" sz="4800" b="1" dirty="0">
              <a:solidFill>
                <a:prstClr val="white"/>
              </a:solidFill>
              <a:latin typeface="Microsoft New Tai Lue"/>
            </a:endParaRPr>
          </a:p>
        </p:txBody>
      </p:sp>
      <p:sp>
        <p:nvSpPr>
          <p:cNvPr id="3" name="Title 2">
            <a:extLst>
              <a:ext uri="{FF2B5EF4-FFF2-40B4-BE49-F238E27FC236}">
                <a16:creationId xmlns:a16="http://schemas.microsoft.com/office/drawing/2014/main" id="{2B0ACD76-9286-81DA-B95A-33C567818DB3}"/>
              </a:ext>
            </a:extLst>
          </p:cNvPr>
          <p:cNvSpPr>
            <a:spLocks noGrp="1"/>
          </p:cNvSpPr>
          <p:nvPr>
            <p:ph type="title" hasCustomPrompt="1"/>
          </p:nvPr>
        </p:nvSpPr>
        <p:spPr>
          <a:xfrm>
            <a:off x="588963" y="620712"/>
            <a:ext cx="11012488" cy="864859"/>
          </a:xfrm>
        </p:spPr>
        <p:txBody>
          <a:bodyPr/>
          <a:lstStyle>
            <a:lvl1pPr>
              <a:defRPr b="1">
                <a:solidFill>
                  <a:schemeClr val="tx1"/>
                </a:solidFill>
              </a:defRPr>
            </a:lvl1pPr>
          </a:lstStyle>
          <a:p>
            <a:pPr lvl="0"/>
            <a:r>
              <a:rPr lang="en-GB" dirty="0"/>
              <a:t>Click to add text</a:t>
            </a:r>
          </a:p>
        </p:txBody>
      </p:sp>
      <p:sp>
        <p:nvSpPr>
          <p:cNvPr id="39" name="Text Placeholder 6">
            <a:extLst>
              <a:ext uri="{FF2B5EF4-FFF2-40B4-BE49-F238E27FC236}">
                <a16:creationId xmlns:a16="http://schemas.microsoft.com/office/drawing/2014/main" id="{79DDD350-47B3-3DAF-DDC1-39725F8B959E}"/>
              </a:ext>
            </a:extLst>
          </p:cNvPr>
          <p:cNvSpPr>
            <a:spLocks noGrp="1" noChangeAspect="1"/>
          </p:cNvSpPr>
          <p:nvPr>
            <p:ph type="body" sz="quarter" idx="38" hasCustomPrompt="1"/>
          </p:nvPr>
        </p:nvSpPr>
        <p:spPr>
          <a:xfrm>
            <a:off x="1478044" y="1850705"/>
            <a:ext cx="701479" cy="701479"/>
          </a:xfrm>
          <a:prstGeom prst="ellipse">
            <a:avLst/>
          </a:prstGeom>
          <a:blipFill>
            <a:blip r:embed="rId2">
              <a:extLst>
                <a:ext uri="{96DAC541-7B7A-43D3-8B79-37D633B846F1}">
                  <asvg:svgBlip xmlns:asvg="http://schemas.microsoft.com/office/drawing/2016/SVG/main" r:embed="rId3"/>
                </a:ext>
              </a:extLst>
            </a:blip>
            <a:stretch>
              <a:fillRect/>
            </a:stretch>
          </a:blipFill>
        </p:spPr>
        <p:txBody>
          <a:bodyPr wrap="none" lIns="936000" tIns="72000" rIns="0" bIns="0" anchor="ctr" anchorCtr="0"/>
          <a:lstStyle>
            <a:lvl1pPr marL="0" indent="0" algn="l">
              <a:spcBef>
                <a:spcPts val="0"/>
              </a:spcBef>
              <a:buNone/>
              <a:defRPr sz="2800" b="1">
                <a:solidFill>
                  <a:schemeClr val="tx1"/>
                </a:solidFill>
              </a:defRPr>
            </a:lvl1pPr>
          </a:lstStyle>
          <a:p>
            <a:pPr lvl="0"/>
            <a:r>
              <a:rPr lang="en-GB" dirty="0"/>
              <a:t>Click to add text</a:t>
            </a:r>
          </a:p>
        </p:txBody>
      </p:sp>
      <p:sp>
        <p:nvSpPr>
          <p:cNvPr id="40" name="Text Placeholder 6">
            <a:extLst>
              <a:ext uri="{FF2B5EF4-FFF2-40B4-BE49-F238E27FC236}">
                <a16:creationId xmlns:a16="http://schemas.microsoft.com/office/drawing/2014/main" id="{D6F92D26-3C4A-BE86-A701-D767C111FE07}"/>
              </a:ext>
            </a:extLst>
          </p:cNvPr>
          <p:cNvSpPr>
            <a:spLocks noGrp="1" noChangeAspect="1"/>
          </p:cNvSpPr>
          <p:nvPr>
            <p:ph type="body" sz="quarter" idx="39" hasCustomPrompt="1"/>
          </p:nvPr>
        </p:nvSpPr>
        <p:spPr>
          <a:xfrm>
            <a:off x="5358802" y="2416707"/>
            <a:ext cx="701479" cy="701479"/>
          </a:xfrm>
          <a:prstGeom prst="ellipse">
            <a:avLst/>
          </a:prstGeom>
          <a:blipFill>
            <a:blip r:embed="rId2">
              <a:extLst>
                <a:ext uri="{96DAC541-7B7A-43D3-8B79-37D633B846F1}">
                  <asvg:svgBlip xmlns:asvg="http://schemas.microsoft.com/office/drawing/2016/SVG/main" r:embed="rId3"/>
                </a:ext>
              </a:extLst>
            </a:blip>
            <a:stretch>
              <a:fillRect/>
            </a:stretch>
          </a:blipFill>
        </p:spPr>
        <p:txBody>
          <a:bodyPr wrap="none" lIns="936000" tIns="72000" rIns="0" bIns="0" anchor="ctr" anchorCtr="0"/>
          <a:lstStyle>
            <a:lvl1pPr marL="0" indent="0" algn="l">
              <a:spcBef>
                <a:spcPts val="0"/>
              </a:spcBef>
              <a:buNone/>
              <a:defRPr sz="2800" b="1">
                <a:solidFill>
                  <a:schemeClr val="tx1"/>
                </a:solidFill>
              </a:defRPr>
            </a:lvl1pPr>
          </a:lstStyle>
          <a:p>
            <a:pPr lvl="0"/>
            <a:r>
              <a:rPr lang="en-GB" dirty="0"/>
              <a:t>Click to add text</a:t>
            </a:r>
          </a:p>
        </p:txBody>
      </p:sp>
      <p:sp>
        <p:nvSpPr>
          <p:cNvPr id="41" name="Text Placeholder 6">
            <a:extLst>
              <a:ext uri="{FF2B5EF4-FFF2-40B4-BE49-F238E27FC236}">
                <a16:creationId xmlns:a16="http://schemas.microsoft.com/office/drawing/2014/main" id="{376900F8-7802-5F50-6A9A-E75ED0B3EC0B}"/>
              </a:ext>
            </a:extLst>
          </p:cNvPr>
          <p:cNvSpPr>
            <a:spLocks noGrp="1" noChangeAspect="1"/>
          </p:cNvSpPr>
          <p:nvPr>
            <p:ph type="body" sz="quarter" idx="40" hasCustomPrompt="1"/>
          </p:nvPr>
        </p:nvSpPr>
        <p:spPr>
          <a:xfrm>
            <a:off x="2869616" y="3779962"/>
            <a:ext cx="701479" cy="701479"/>
          </a:xfrm>
          <a:prstGeom prst="ellipse">
            <a:avLst/>
          </a:prstGeom>
          <a:blipFill>
            <a:blip r:embed="rId2">
              <a:extLst>
                <a:ext uri="{96DAC541-7B7A-43D3-8B79-37D633B846F1}">
                  <asvg:svgBlip xmlns:asvg="http://schemas.microsoft.com/office/drawing/2016/SVG/main" r:embed="rId3"/>
                </a:ext>
              </a:extLst>
            </a:blip>
            <a:stretch>
              <a:fillRect/>
            </a:stretch>
          </a:blipFill>
        </p:spPr>
        <p:txBody>
          <a:bodyPr wrap="none" lIns="936000" tIns="72000" rIns="0" bIns="0" anchor="ctr" anchorCtr="0"/>
          <a:lstStyle>
            <a:lvl1pPr marL="0" indent="0" algn="l">
              <a:spcBef>
                <a:spcPts val="0"/>
              </a:spcBef>
              <a:buNone/>
              <a:defRPr sz="2800" b="1">
                <a:solidFill>
                  <a:schemeClr val="tx1"/>
                </a:solidFill>
              </a:defRPr>
            </a:lvl1pPr>
          </a:lstStyle>
          <a:p>
            <a:pPr lvl="0"/>
            <a:r>
              <a:rPr lang="en-GB" dirty="0"/>
              <a:t>Click to add text</a:t>
            </a:r>
          </a:p>
        </p:txBody>
      </p:sp>
      <p:sp>
        <p:nvSpPr>
          <p:cNvPr id="42" name="Text Placeholder 6">
            <a:extLst>
              <a:ext uri="{FF2B5EF4-FFF2-40B4-BE49-F238E27FC236}">
                <a16:creationId xmlns:a16="http://schemas.microsoft.com/office/drawing/2014/main" id="{246C4547-72A6-0EEC-A5AF-48DBCE377E13}"/>
              </a:ext>
            </a:extLst>
          </p:cNvPr>
          <p:cNvSpPr>
            <a:spLocks noGrp="1" noChangeAspect="1"/>
          </p:cNvSpPr>
          <p:nvPr>
            <p:ph type="body" sz="quarter" idx="41" hasCustomPrompt="1"/>
          </p:nvPr>
        </p:nvSpPr>
        <p:spPr>
          <a:xfrm>
            <a:off x="7101336" y="4168447"/>
            <a:ext cx="701479" cy="701479"/>
          </a:xfrm>
          <a:prstGeom prst="ellipse">
            <a:avLst/>
          </a:prstGeom>
          <a:blipFill>
            <a:blip r:embed="rId2">
              <a:extLst>
                <a:ext uri="{96DAC541-7B7A-43D3-8B79-37D633B846F1}">
                  <asvg:svgBlip xmlns:asvg="http://schemas.microsoft.com/office/drawing/2016/SVG/main" r:embed="rId3"/>
                </a:ext>
              </a:extLst>
            </a:blip>
            <a:stretch>
              <a:fillRect/>
            </a:stretch>
          </a:blipFill>
        </p:spPr>
        <p:txBody>
          <a:bodyPr wrap="none" lIns="936000" tIns="72000" rIns="0" bIns="0" anchor="ctr" anchorCtr="0"/>
          <a:lstStyle>
            <a:lvl1pPr marL="0" indent="0" algn="l">
              <a:spcBef>
                <a:spcPts val="0"/>
              </a:spcBef>
              <a:buNone/>
              <a:defRPr sz="2800" b="1">
                <a:solidFill>
                  <a:schemeClr val="tx1"/>
                </a:solidFill>
              </a:defRPr>
            </a:lvl1pPr>
          </a:lstStyle>
          <a:p>
            <a:pPr lvl="0"/>
            <a:r>
              <a:rPr lang="en-GB" dirty="0"/>
              <a:t>Click to add text</a:t>
            </a:r>
          </a:p>
        </p:txBody>
      </p:sp>
      <p:sp>
        <p:nvSpPr>
          <p:cNvPr id="16" name="Text Placeholder 15">
            <a:extLst>
              <a:ext uri="{FF2B5EF4-FFF2-40B4-BE49-F238E27FC236}">
                <a16:creationId xmlns:a16="http://schemas.microsoft.com/office/drawing/2014/main" id="{EC0FCDE3-3080-15ED-F757-BF51628B67D5}"/>
              </a:ext>
            </a:extLst>
          </p:cNvPr>
          <p:cNvSpPr>
            <a:spLocks noGrp="1"/>
          </p:cNvSpPr>
          <p:nvPr>
            <p:ph type="body" sz="quarter" idx="42" hasCustomPrompt="1"/>
          </p:nvPr>
        </p:nvSpPr>
        <p:spPr>
          <a:xfrm>
            <a:off x="588964" y="5623418"/>
            <a:ext cx="11012486" cy="678958"/>
          </a:xfrm>
        </p:spPr>
        <p:txBody>
          <a:bodyPr anchor="b" anchorCtr="0"/>
          <a:lstStyle>
            <a:lvl1pPr marL="0" indent="0" algn="r">
              <a:lnSpc>
                <a:spcPct val="100000"/>
              </a:lnSpc>
              <a:spcBef>
                <a:spcPts val="500"/>
              </a:spcBef>
              <a:spcAft>
                <a:spcPts val="0"/>
              </a:spcAft>
              <a:buFont typeface="Arial" panose="020B0604020202020204" pitchFamily="34" charset="0"/>
              <a:buNone/>
              <a:defRPr sz="2800"/>
            </a:lvl1pPr>
            <a:lvl2pPr marL="0" indent="0">
              <a:lnSpc>
                <a:spcPct val="100000"/>
              </a:lnSpc>
              <a:spcBef>
                <a:spcPts val="1000"/>
              </a:spcBef>
              <a:spcAft>
                <a:spcPts val="0"/>
              </a:spcAft>
              <a:buFont typeface="Arial" panose="020B0604020202020204" pitchFamily="34" charset="0"/>
              <a:buNone/>
              <a:defRPr sz="2800"/>
            </a:lvl2pPr>
            <a:lvl3pPr marL="0" indent="0">
              <a:lnSpc>
                <a:spcPct val="100000"/>
              </a:lnSpc>
              <a:spcBef>
                <a:spcPts val="1000"/>
              </a:spcBef>
              <a:spcAft>
                <a:spcPts val="0"/>
              </a:spcAft>
              <a:buFont typeface="Arial" panose="020B0604020202020204" pitchFamily="34" charset="0"/>
              <a:buNone/>
              <a:defRPr sz="2800"/>
            </a:lvl3pPr>
            <a:lvl4pPr marL="0" indent="0">
              <a:lnSpc>
                <a:spcPct val="100000"/>
              </a:lnSpc>
              <a:spcBef>
                <a:spcPts val="1000"/>
              </a:spcBef>
              <a:spcAft>
                <a:spcPts val="0"/>
              </a:spcAft>
              <a:buFont typeface="Arial" panose="020B0604020202020204" pitchFamily="34" charset="0"/>
              <a:buNone/>
              <a:defRPr sz="2800"/>
            </a:lvl4pPr>
            <a:lvl5pPr marL="0" indent="0">
              <a:lnSpc>
                <a:spcPct val="100000"/>
              </a:lnSpc>
              <a:spcBef>
                <a:spcPts val="1000"/>
              </a:spcBef>
              <a:spcAft>
                <a:spcPts val="0"/>
              </a:spcAft>
              <a:buFont typeface="Arial" panose="020B0604020202020204" pitchFamily="34" charset="0"/>
              <a:buNone/>
              <a:defRPr sz="2800"/>
            </a:lvl5pPr>
            <a:lvl6pPr marL="0" indent="0">
              <a:lnSpc>
                <a:spcPct val="100000"/>
              </a:lnSpc>
              <a:spcBef>
                <a:spcPts val="1000"/>
              </a:spcBef>
              <a:spcAft>
                <a:spcPts val="0"/>
              </a:spcAft>
              <a:buNone/>
              <a:defRPr sz="2800"/>
            </a:lvl6pPr>
            <a:lvl7pPr marL="0" indent="0">
              <a:lnSpc>
                <a:spcPct val="100000"/>
              </a:lnSpc>
              <a:spcBef>
                <a:spcPts val="1000"/>
              </a:spcBef>
              <a:spcAft>
                <a:spcPts val="0"/>
              </a:spcAft>
              <a:buNone/>
              <a:defRPr sz="2800"/>
            </a:lvl7pPr>
            <a:lvl8pPr marL="0" indent="0">
              <a:lnSpc>
                <a:spcPct val="100000"/>
              </a:lnSpc>
              <a:spcBef>
                <a:spcPts val="1000"/>
              </a:spcBef>
              <a:spcAft>
                <a:spcPts val="0"/>
              </a:spcAft>
              <a:buNone/>
              <a:defRPr sz="2800"/>
            </a:lvl8pPr>
            <a:lvl9pPr marL="0" indent="0">
              <a:lnSpc>
                <a:spcPct val="100000"/>
              </a:lnSpc>
              <a:spcBef>
                <a:spcPts val="1000"/>
              </a:spcBef>
              <a:spcAft>
                <a:spcPts val="0"/>
              </a:spcAft>
              <a:buNone/>
              <a:defRPr sz="2800"/>
            </a:lvl9pPr>
          </a:lstStyle>
          <a:p>
            <a:pPr lvl="0"/>
            <a:r>
              <a:rPr lang="en-GB" dirty="0"/>
              <a:t>...click to add text</a:t>
            </a:r>
          </a:p>
        </p:txBody>
      </p:sp>
      <p:sp>
        <p:nvSpPr>
          <p:cNvPr id="7" name="TextBox 1">
            <a:extLst>
              <a:ext uri="{FF2B5EF4-FFF2-40B4-BE49-F238E27FC236}">
                <a16:creationId xmlns:a16="http://schemas.microsoft.com/office/drawing/2014/main" id="{74B0C9B8-9199-DB66-C3E1-5BCBE19EE6D9}"/>
              </a:ext>
            </a:extLst>
          </p:cNvPr>
          <p:cNvSpPr txBox="1"/>
          <p:nvPr userDrawn="1"/>
        </p:nvSpPr>
        <p:spPr>
          <a:xfrm>
            <a:off x="588964" y="-375558"/>
            <a:ext cx="11012486" cy="306335"/>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GB" sz="1400" b="1" dirty="0">
                <a:solidFill>
                  <a:schemeClr val="bg1"/>
                </a:solidFill>
                <a:latin typeface="Microsoft New Tai Lue"/>
              </a:rPr>
              <a:t>Highlight words </a:t>
            </a:r>
            <a:r>
              <a:rPr lang="en-GB" sz="1400" b="0" dirty="0">
                <a:solidFill>
                  <a:schemeClr val="bg1"/>
                </a:solidFill>
                <a:latin typeface="Microsoft New Tai Lue"/>
              </a:rPr>
              <a:t>in headline using </a:t>
            </a:r>
            <a:r>
              <a:rPr lang="en-GB" sz="1400" b="1" dirty="0">
                <a:solidFill>
                  <a:schemeClr val="bg1"/>
                </a:solidFill>
                <a:latin typeface="Microsoft New Tai Lue"/>
              </a:rPr>
              <a:t>bold   </a:t>
            </a:r>
            <a:endParaRPr lang="en-GB" sz="1400" b="0" dirty="0">
              <a:solidFill>
                <a:schemeClr val="bg1"/>
              </a:solidFill>
              <a:latin typeface="Microsoft New Tai Lue"/>
            </a:endParaRPr>
          </a:p>
        </p:txBody>
      </p:sp>
    </p:spTree>
    <p:extLst>
      <p:ext uri="{BB962C8B-B14F-4D97-AF65-F5344CB8AC3E}">
        <p14:creationId xmlns:p14="http://schemas.microsoft.com/office/powerpoint/2010/main" val="172073410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eal large">
    <p:spTree>
      <p:nvGrpSpPr>
        <p:cNvPr id="1" name=""/>
        <p:cNvGrpSpPr/>
        <p:nvPr/>
      </p:nvGrpSpPr>
      <p:grpSpPr>
        <a:xfrm>
          <a:off x="0" y="0"/>
          <a:ext cx="0" cy="0"/>
          <a:chOff x="0" y="0"/>
          <a:chExt cx="0" cy="0"/>
        </a:xfrm>
      </p:grpSpPr>
      <p:sp>
        <p:nvSpPr>
          <p:cNvPr id="8" name="Rectangle 7"/>
          <p:cNvSpPr/>
          <p:nvPr userDrawn="1"/>
        </p:nvSpPr>
        <p:spPr>
          <a:xfrm>
            <a:off x="0" y="0"/>
            <a:ext cx="12198350" cy="6858000"/>
          </a:xfrm>
          <a:prstGeom prst="rect">
            <a:avLst/>
          </a:prstGeom>
          <a:gradFill flip="none" rotWithShape="1">
            <a:gsLst>
              <a:gs pos="0">
                <a:srgbClr val="DDDDDD"/>
              </a:gs>
              <a:gs pos="100000">
                <a:schemeClr val="bg1"/>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7" name="Picture 8"/>
          <p:cNvPicPr>
            <a:picLocks noChangeAspect="1"/>
          </p:cNvPicPr>
          <p:nvPr userDrawn="1"/>
        </p:nvPicPr>
        <p:blipFill rotWithShape="1">
          <a:blip r:embed="rId2">
            <a:extLst>
              <a:ext uri="{28A0092B-C50C-407E-A947-70E740481C1C}">
                <a14:useLocalDpi xmlns:a14="http://schemas.microsoft.com/office/drawing/2010/main" val="0"/>
              </a:ext>
            </a:extLst>
          </a:blip>
          <a:srcRect t="-1661"/>
          <a:stretch/>
        </p:blipFill>
        <p:spPr>
          <a:xfrm>
            <a:off x="1733575" y="-6016"/>
            <a:ext cx="10465859" cy="6858000"/>
          </a:xfrm>
          <a:prstGeom prst="rect">
            <a:avLst/>
          </a:prstGeom>
        </p:spPr>
      </p:pic>
      <p:sp>
        <p:nvSpPr>
          <p:cNvPr id="11" name="Titel 2">
            <a:extLst>
              <a:ext uri="{FF2B5EF4-FFF2-40B4-BE49-F238E27FC236}">
                <a16:creationId xmlns:a16="http://schemas.microsoft.com/office/drawing/2014/main" id="{F3CC8A4E-DD42-3359-871D-736513372237}"/>
              </a:ext>
            </a:extLst>
          </p:cNvPr>
          <p:cNvSpPr>
            <a:spLocks noGrp="1"/>
          </p:cNvSpPr>
          <p:nvPr>
            <p:ph type="ctrTitle" hasCustomPrompt="1"/>
          </p:nvPr>
        </p:nvSpPr>
        <p:spPr>
          <a:xfrm>
            <a:off x="0" y="691815"/>
            <a:ext cx="5959476" cy="5474035"/>
          </a:xfrm>
          <a:blipFill>
            <a:blip r:embed="rId3"/>
            <a:stretch>
              <a:fillRect/>
            </a:stretch>
          </a:blipFill>
        </p:spPr>
        <p:txBody>
          <a:bodyPr lIns="540000" tIns="468000" rIns="360000" bIns="3384000" anchor="b" anchorCtr="0">
            <a:noAutofit/>
          </a:bodyPr>
          <a:lstStyle>
            <a:lvl1pPr algn="l">
              <a:lnSpc>
                <a:spcPct val="900000"/>
              </a:lnSpc>
              <a:defRPr sz="3600">
                <a:solidFill>
                  <a:schemeClr val="bg1"/>
                </a:solidFill>
              </a:defRPr>
            </a:lvl1pPr>
          </a:lstStyle>
          <a:p>
            <a:r>
              <a:rPr lang="en-GB" dirty="0"/>
              <a:t>master</a:t>
            </a:r>
          </a:p>
        </p:txBody>
      </p:sp>
      <p:sp>
        <p:nvSpPr>
          <p:cNvPr id="12" name="Titel 1"/>
          <p:cNvSpPr>
            <a:spLocks noGrp="1"/>
          </p:cNvSpPr>
          <p:nvPr>
            <p:ph type="body" sz="quarter" idx="14" hasCustomPrompt="1"/>
          </p:nvPr>
        </p:nvSpPr>
        <p:spPr>
          <a:xfrm>
            <a:off x="587375" y="1020200"/>
            <a:ext cx="4946649" cy="1345417"/>
          </a:xfrm>
        </p:spPr>
        <p:txBody>
          <a:bodyPr rIns="0">
            <a:noAutofit/>
          </a:bodyPr>
          <a:lstStyle>
            <a:lvl1pPr marL="0" indent="0">
              <a:lnSpc>
                <a:spcPct val="100000"/>
              </a:lnSpc>
              <a:spcBef>
                <a:spcPts val="0"/>
              </a:spcBef>
              <a:buNone/>
              <a:defRPr sz="3600" baseline="0">
                <a:solidFill>
                  <a:schemeClr val="accent1"/>
                </a:solidFill>
                <a:latin typeface="+mj-lt"/>
              </a:defRPr>
            </a:lvl1pPr>
          </a:lstStyle>
          <a:p>
            <a:pPr lvl="0"/>
            <a:r>
              <a:rPr lang="en-GB" dirty="0"/>
              <a:t>Click to add title</a:t>
            </a:r>
          </a:p>
        </p:txBody>
      </p:sp>
      <p:sp>
        <p:nvSpPr>
          <p:cNvPr id="37" name="Undertitel 2"/>
          <p:cNvSpPr>
            <a:spLocks noGrp="1"/>
          </p:cNvSpPr>
          <p:nvPr>
            <p:ph type="subTitle" idx="1" hasCustomPrompt="1"/>
          </p:nvPr>
        </p:nvSpPr>
        <p:spPr>
          <a:xfrm>
            <a:off x="588964" y="3007285"/>
            <a:ext cx="4946648" cy="726435"/>
          </a:xfrm>
        </p:spPr>
        <p:txBody>
          <a:bodyPr rIns="0">
            <a:no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38" name="Pladsholder til tekst 14"/>
          <p:cNvSpPr>
            <a:spLocks noGrp="1"/>
          </p:cNvSpPr>
          <p:nvPr>
            <p:ph type="body" sz="quarter" idx="13" hasCustomPrompt="1"/>
          </p:nvPr>
        </p:nvSpPr>
        <p:spPr>
          <a:xfrm>
            <a:off x="588963" y="4053600"/>
            <a:ext cx="4946649" cy="899766"/>
          </a:xfrm>
        </p:spPr>
        <p:txBody>
          <a:bodyPr rIns="0">
            <a:noAutofit/>
          </a:bodyPr>
          <a:lstStyle>
            <a:lvl1pPr marL="0" indent="0">
              <a:lnSpc>
                <a:spcPct val="100000"/>
              </a:lnSpc>
              <a:spcBef>
                <a:spcPts val="0"/>
              </a:spcBef>
              <a:buNone/>
              <a:defRPr sz="1800" baseline="0"/>
            </a:lvl1pPr>
          </a:lstStyle>
          <a:p>
            <a:pPr lvl="0"/>
            <a:r>
              <a:rPr lang="en-GB" dirty="0"/>
              <a:t>Name of speaker, UCPH unit, place and date</a:t>
            </a:r>
          </a:p>
        </p:txBody>
      </p:sp>
      <p:sp>
        <p:nvSpPr>
          <p:cNvPr id="4" name="Pladsholder til dato 3" hidden="1"/>
          <p:cNvSpPr>
            <a:spLocks noGrp="1"/>
          </p:cNvSpPr>
          <p:nvPr>
            <p:ph type="dt" sz="half" idx="10"/>
          </p:nvPr>
        </p:nvSpPr>
        <p:spPr>
          <a:xfrm>
            <a:off x="0" y="6858000"/>
            <a:ext cx="0" cy="0"/>
          </a:xfrm>
        </p:spPr>
        <p:txBody>
          <a:bodyPr/>
          <a:lstStyle>
            <a:lvl1pPr>
              <a:defRPr sz="100">
                <a:noFill/>
              </a:defRPr>
            </a:lvl1pPr>
          </a:lstStyle>
          <a:p>
            <a:r>
              <a:rPr lang="da-DK"/>
              <a:t>06/05/2025</a:t>
            </a:r>
            <a:endParaRPr lang="en-GB" dirty="0"/>
          </a:p>
        </p:txBody>
      </p:sp>
      <p:sp>
        <p:nvSpPr>
          <p:cNvPr id="5" name="Pladsholder til sidefod 4" hidden="1"/>
          <p:cNvSpPr>
            <a:spLocks noGrp="1"/>
          </p:cNvSpPr>
          <p:nvPr>
            <p:ph type="ftr" sz="quarter" idx="11"/>
          </p:nvPr>
        </p:nvSpPr>
        <p:spPr>
          <a:xfrm>
            <a:off x="0" y="6858000"/>
            <a:ext cx="0" cy="0"/>
          </a:xfrm>
        </p:spPr>
        <p:txBody>
          <a:bodyPr/>
          <a:lstStyle>
            <a:lvl1pPr>
              <a:defRPr sz="100">
                <a:noFill/>
              </a:defRPr>
            </a:lvl1pPr>
          </a:lstStyle>
          <a:p>
            <a:endParaRPr lang="en-GB" dirty="0"/>
          </a:p>
        </p:txBody>
      </p:sp>
      <p:sp>
        <p:nvSpPr>
          <p:cNvPr id="6" name="Pladsholder til slidenummer 5" hidden="1"/>
          <p:cNvSpPr>
            <a:spLocks noGrp="1"/>
          </p:cNvSpPr>
          <p:nvPr>
            <p:ph type="sldNum" sz="quarter" idx="12"/>
          </p:nvPr>
        </p:nvSpPr>
        <p:spPr>
          <a:xfrm>
            <a:off x="0" y="6858000"/>
            <a:ext cx="0" cy="0"/>
          </a:xfrm>
        </p:spPr>
        <p:txBody>
          <a:bodyPr/>
          <a:lstStyle>
            <a:lvl1pPr>
              <a:defRPr sz="100">
                <a:noFill/>
              </a:defRPr>
            </a:lvl1pPr>
          </a:lstStyle>
          <a:p>
            <a:fld id="{091A926C-488A-4E3E-9C21-57CAA120E114}" type="slidenum">
              <a:rPr lang="en-GB" smtClean="0"/>
              <a:pPr/>
              <a:t>‹#›</a:t>
            </a:fld>
            <a:endParaRPr lang="en-GB" dirty="0"/>
          </a:p>
        </p:txBody>
      </p:sp>
    </p:spTree>
    <p:extLst>
      <p:ext uri="{BB962C8B-B14F-4D97-AF65-F5344CB8AC3E}">
        <p14:creationId xmlns:p14="http://schemas.microsoft.com/office/powerpoint/2010/main" val="42817950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images">
    <p:bg>
      <p:bgPr>
        <a:solidFill>
          <a:schemeClr val="accent4"/>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9757" y="842657"/>
            <a:ext cx="11012486" cy="1141268"/>
          </a:xfrm>
        </p:spPr>
        <p:txBody>
          <a:bodyPr/>
          <a:lstStyle>
            <a:lvl1pPr>
              <a:lnSpc>
                <a:spcPct val="90000"/>
              </a:lnSpc>
              <a:defRPr sz="6600" b="1" i="0" cap="all" baseline="0">
                <a:solidFill>
                  <a:schemeClr val="bg1"/>
                </a:solidFill>
              </a:defRPr>
            </a:lvl1pPr>
          </a:lstStyle>
          <a:p>
            <a:pPr lvl="0"/>
            <a:r>
              <a:rPr lang="en-GB" dirty="0"/>
              <a:t>Click to add title</a:t>
            </a:r>
          </a:p>
        </p:txBody>
      </p:sp>
      <p:sp>
        <p:nvSpPr>
          <p:cNvPr id="5" name="Pladsholder til dato 4"/>
          <p:cNvSpPr>
            <a:spLocks noGrp="1"/>
          </p:cNvSpPr>
          <p:nvPr>
            <p:ph type="dt" sz="half" idx="10"/>
          </p:nvPr>
        </p:nvSpPr>
        <p:spPr/>
        <p:txBody>
          <a:bodyPr/>
          <a:lstStyle/>
          <a:p>
            <a:r>
              <a:rPr lang="da-DK"/>
              <a:t>06/05/2025</a:t>
            </a:r>
            <a:endParaRPr lang="en-GB" dirty="0"/>
          </a:p>
        </p:txBody>
      </p:sp>
      <p:sp>
        <p:nvSpPr>
          <p:cNvPr id="6" name="Pladsholder til sidefod 5"/>
          <p:cNvSpPr>
            <a:spLocks noGrp="1"/>
          </p:cNvSpPr>
          <p:nvPr>
            <p:ph type="ftr" sz="quarter" idx="11"/>
          </p:nvPr>
        </p:nvSpPr>
        <p:spPr/>
        <p:txBody>
          <a:bodyPr/>
          <a:lstStyle/>
          <a:p>
            <a:endParaRPr lang="en-GB" dirty="0"/>
          </a:p>
        </p:txBody>
      </p:sp>
      <p:sp>
        <p:nvSpPr>
          <p:cNvPr id="7" name="Pladsholder til slidenummer 6"/>
          <p:cNvSpPr>
            <a:spLocks noGrp="1"/>
          </p:cNvSpPr>
          <p:nvPr>
            <p:ph type="sldNum" sz="quarter" idx="12"/>
          </p:nvPr>
        </p:nvSpPr>
        <p:spPr/>
        <p:txBody>
          <a:bodyPr/>
          <a:lstStyle/>
          <a:p>
            <a:fld id="{091A926C-488A-4E3E-9C21-57CAA120E114}" type="slidenum">
              <a:rPr lang="en-GB" smtClean="0"/>
              <a:t>‹#›</a:t>
            </a:fld>
            <a:endParaRPr lang="en-GB" dirty="0"/>
          </a:p>
        </p:txBody>
      </p:sp>
      <p:sp>
        <p:nvSpPr>
          <p:cNvPr id="8" name="Pladsholder til billede 9">
            <a:extLst>
              <a:ext uri="{FF2B5EF4-FFF2-40B4-BE49-F238E27FC236}">
                <a16:creationId xmlns:a16="http://schemas.microsoft.com/office/drawing/2014/main" id="{EE1B35E0-A5B1-1748-D054-2575D7411CC7}"/>
              </a:ext>
            </a:extLst>
          </p:cNvPr>
          <p:cNvSpPr>
            <a:spLocks noGrp="1"/>
          </p:cNvSpPr>
          <p:nvPr>
            <p:ph type="pic" sz="quarter" idx="14" hasCustomPrompt="1"/>
          </p:nvPr>
        </p:nvSpPr>
        <p:spPr>
          <a:xfrm rot="21402571">
            <a:off x="985914" y="2449156"/>
            <a:ext cx="4115489" cy="2817262"/>
          </a:xfrm>
          <a:solidFill>
            <a:schemeClr val="bg1">
              <a:lumMod val="65000"/>
            </a:schemeClr>
          </a:solidFill>
          <a:ln w="146050" cap="flat">
            <a:solidFill>
              <a:schemeClr val="bg1"/>
            </a:solidFill>
            <a:miter lim="800000"/>
          </a:ln>
        </p:spPr>
        <p:txBody>
          <a:bodyPr lIns="0" tIns="1080000" rIns="0" anchor="ctr" anchorCtr="1"/>
          <a:lstStyle>
            <a:lvl1pPr marL="0" indent="0" algn="ctr">
              <a:buNone/>
              <a:defRPr sz="2400" baseline="0">
                <a:solidFill>
                  <a:schemeClr val="bg1"/>
                </a:solidFill>
                <a:sym typeface="Wingdings" panose="05000000000000000000" pitchFamily="2" charset="2"/>
              </a:defRPr>
            </a:lvl1pPr>
          </a:lstStyle>
          <a:p>
            <a:r>
              <a:rPr lang="en-GB" dirty="0"/>
              <a:t>Click icon to insert image</a:t>
            </a:r>
          </a:p>
        </p:txBody>
      </p:sp>
      <p:sp>
        <p:nvSpPr>
          <p:cNvPr id="9" name="Pladsholder til billede 9">
            <a:extLst>
              <a:ext uri="{FF2B5EF4-FFF2-40B4-BE49-F238E27FC236}">
                <a16:creationId xmlns:a16="http://schemas.microsoft.com/office/drawing/2014/main" id="{E815A343-B052-E851-8FDF-17976A3957D9}"/>
              </a:ext>
            </a:extLst>
          </p:cNvPr>
          <p:cNvSpPr>
            <a:spLocks noGrp="1"/>
          </p:cNvSpPr>
          <p:nvPr>
            <p:ph type="pic" sz="quarter" idx="15" hasCustomPrompt="1"/>
          </p:nvPr>
        </p:nvSpPr>
        <p:spPr>
          <a:xfrm rot="533356">
            <a:off x="5893725" y="2510306"/>
            <a:ext cx="5462634" cy="3596788"/>
          </a:xfrm>
          <a:solidFill>
            <a:schemeClr val="bg1">
              <a:lumMod val="65000"/>
            </a:schemeClr>
          </a:solidFill>
          <a:ln w="146050" cap="flat">
            <a:solidFill>
              <a:schemeClr val="bg1"/>
            </a:solidFill>
            <a:miter lim="800000"/>
          </a:ln>
        </p:spPr>
        <p:txBody>
          <a:bodyPr lIns="360000" tIns="1080000" rIns="360000" anchor="ctr" anchorCtr="1"/>
          <a:lstStyle>
            <a:lvl1pPr marL="0" indent="0" algn="ctr">
              <a:buNone/>
              <a:defRPr sz="2400" baseline="0">
                <a:solidFill>
                  <a:schemeClr val="bg1"/>
                </a:solidFill>
                <a:sym typeface="Wingdings" panose="05000000000000000000" pitchFamily="2" charset="2"/>
              </a:defRPr>
            </a:lvl1pPr>
          </a:lstStyle>
          <a:p>
            <a:r>
              <a:rPr lang="en-GB" dirty="0"/>
              <a:t>Click icon to insert image</a:t>
            </a:r>
          </a:p>
        </p:txBody>
      </p:sp>
      <p:sp>
        <p:nvSpPr>
          <p:cNvPr id="3" name="TextBox 2">
            <a:extLst>
              <a:ext uri="{FF2B5EF4-FFF2-40B4-BE49-F238E27FC236}">
                <a16:creationId xmlns:a16="http://schemas.microsoft.com/office/drawing/2014/main" id="{3D5F33A7-1D81-AB36-A3BB-FC35AF2B3579}"/>
              </a:ext>
            </a:extLst>
          </p:cNvPr>
          <p:cNvSpPr txBox="1"/>
          <p:nvPr userDrawn="1"/>
        </p:nvSpPr>
        <p:spPr>
          <a:xfrm>
            <a:off x="0" y="-310243"/>
            <a:ext cx="6825343" cy="310243"/>
          </a:xfrm>
          <a:prstGeom prst="rect">
            <a:avLst/>
          </a:prstGeom>
        </p:spPr>
        <p:txBody>
          <a:bodyPr vert="horz" wrap="square" lIns="0" tIns="0" rIns="0" bIns="0" rtlCol="0" anchor="t"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endParaRPr lang="en-GB" sz="4800" b="1" dirty="0">
              <a:solidFill>
                <a:prstClr val="white"/>
              </a:solidFill>
              <a:latin typeface="Microsoft New Tai Lue"/>
            </a:endParaRPr>
          </a:p>
        </p:txBody>
      </p:sp>
      <p:sp>
        <p:nvSpPr>
          <p:cNvPr id="4" name="TextBox 1">
            <a:extLst>
              <a:ext uri="{FF2B5EF4-FFF2-40B4-BE49-F238E27FC236}">
                <a16:creationId xmlns:a16="http://schemas.microsoft.com/office/drawing/2014/main" id="{B102B45B-BE10-0955-7D2B-71607E79FE0D}"/>
              </a:ext>
            </a:extLst>
          </p:cNvPr>
          <p:cNvSpPr txBox="1"/>
          <p:nvPr userDrawn="1"/>
        </p:nvSpPr>
        <p:spPr>
          <a:xfrm>
            <a:off x="588964" y="-375558"/>
            <a:ext cx="11012486" cy="306335"/>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GB" sz="1400" b="1" dirty="0">
                <a:solidFill>
                  <a:schemeClr val="tx1"/>
                </a:solidFill>
                <a:latin typeface="Microsoft New Tai Lue"/>
              </a:rPr>
              <a:t>Highlight words </a:t>
            </a:r>
            <a:r>
              <a:rPr lang="en-GB" sz="1400" b="0" dirty="0">
                <a:solidFill>
                  <a:schemeClr val="tx1"/>
                </a:solidFill>
                <a:latin typeface="Microsoft New Tai Lue"/>
              </a:rPr>
              <a:t>in headline using </a:t>
            </a:r>
            <a:r>
              <a:rPr lang="en-GB" sz="1400" b="1" dirty="0">
                <a:solidFill>
                  <a:schemeClr val="tx1"/>
                </a:solidFill>
                <a:latin typeface="Microsoft New Tai Lue"/>
              </a:rPr>
              <a:t>bold   </a:t>
            </a:r>
            <a:endParaRPr lang="en-GB" sz="1400" b="0" dirty="0">
              <a:solidFill>
                <a:schemeClr val="tx1"/>
              </a:solidFill>
              <a:latin typeface="Microsoft New Tai Lue"/>
            </a:endParaRPr>
          </a:p>
        </p:txBody>
      </p:sp>
    </p:spTree>
    <p:extLst>
      <p:ext uri="{BB962C8B-B14F-4D97-AF65-F5344CB8AC3E}">
        <p14:creationId xmlns:p14="http://schemas.microsoft.com/office/powerpoint/2010/main" val="42610652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images">
    <p:bg>
      <p:bgPr>
        <a:solidFill>
          <a:schemeClr val="accent1"/>
        </a:solidFill>
        <a:effectLst/>
      </p:bgPr>
    </p:bg>
    <p:spTree>
      <p:nvGrpSpPr>
        <p:cNvPr id="1" name=""/>
        <p:cNvGrpSpPr/>
        <p:nvPr/>
      </p:nvGrpSpPr>
      <p:grpSpPr>
        <a:xfrm>
          <a:off x="0" y="0"/>
          <a:ext cx="0" cy="0"/>
          <a:chOff x="0" y="0"/>
          <a:chExt cx="0" cy="0"/>
        </a:xfrm>
      </p:grpSpPr>
      <p:sp>
        <p:nvSpPr>
          <p:cNvPr id="5" name="Pladsholder til dato 4"/>
          <p:cNvSpPr>
            <a:spLocks noGrp="1"/>
          </p:cNvSpPr>
          <p:nvPr>
            <p:ph type="dt" sz="half" idx="10"/>
          </p:nvPr>
        </p:nvSpPr>
        <p:spPr/>
        <p:txBody>
          <a:bodyPr/>
          <a:lstStyle/>
          <a:p>
            <a:r>
              <a:rPr lang="da-DK"/>
              <a:t>06/05/2025</a:t>
            </a:r>
            <a:endParaRPr lang="en-GB" dirty="0"/>
          </a:p>
        </p:txBody>
      </p:sp>
      <p:sp>
        <p:nvSpPr>
          <p:cNvPr id="6" name="Pladsholder til sidefod 5"/>
          <p:cNvSpPr>
            <a:spLocks noGrp="1"/>
          </p:cNvSpPr>
          <p:nvPr>
            <p:ph type="ftr" sz="quarter" idx="11"/>
          </p:nvPr>
        </p:nvSpPr>
        <p:spPr/>
        <p:txBody>
          <a:bodyPr/>
          <a:lstStyle/>
          <a:p>
            <a:endParaRPr lang="en-GB" dirty="0"/>
          </a:p>
        </p:txBody>
      </p:sp>
      <p:sp>
        <p:nvSpPr>
          <p:cNvPr id="7" name="Pladsholder til slidenummer 6"/>
          <p:cNvSpPr>
            <a:spLocks noGrp="1"/>
          </p:cNvSpPr>
          <p:nvPr>
            <p:ph type="sldNum" sz="quarter" idx="12"/>
          </p:nvPr>
        </p:nvSpPr>
        <p:spPr/>
        <p:txBody>
          <a:bodyPr/>
          <a:lstStyle/>
          <a:p>
            <a:fld id="{091A926C-488A-4E3E-9C21-57CAA120E114}" type="slidenum">
              <a:rPr lang="en-GB" smtClean="0"/>
              <a:t>‹#›</a:t>
            </a:fld>
            <a:endParaRPr lang="en-GB" dirty="0"/>
          </a:p>
        </p:txBody>
      </p:sp>
      <p:sp>
        <p:nvSpPr>
          <p:cNvPr id="8" name="Pladsholder til billede 9">
            <a:extLst>
              <a:ext uri="{FF2B5EF4-FFF2-40B4-BE49-F238E27FC236}">
                <a16:creationId xmlns:a16="http://schemas.microsoft.com/office/drawing/2014/main" id="{EE1B35E0-A5B1-1748-D054-2575D7411CC7}"/>
              </a:ext>
            </a:extLst>
          </p:cNvPr>
          <p:cNvSpPr>
            <a:spLocks noGrp="1"/>
          </p:cNvSpPr>
          <p:nvPr>
            <p:ph type="pic" sz="quarter" idx="14" hasCustomPrompt="1"/>
          </p:nvPr>
        </p:nvSpPr>
        <p:spPr>
          <a:xfrm>
            <a:off x="589757" y="2890520"/>
            <a:ext cx="3433685" cy="3403600"/>
          </a:xfrm>
          <a:solidFill>
            <a:schemeClr val="bg1">
              <a:lumMod val="65000"/>
            </a:schemeClr>
          </a:solidFill>
          <a:ln w="76200" cap="flat">
            <a:noFill/>
            <a:miter lim="800000"/>
          </a:ln>
          <a:effectLst>
            <a:outerShdw blurRad="50800" dist="38100" dir="2700000" algn="tl" rotWithShape="0">
              <a:prstClr val="black">
                <a:alpha val="40000"/>
              </a:prstClr>
            </a:outerShdw>
          </a:effectLst>
        </p:spPr>
        <p:txBody>
          <a:bodyPr lIns="0" tIns="1188000" rIns="0" anchor="ctr" anchorCtr="1"/>
          <a:lstStyle>
            <a:lvl1pPr marL="0" indent="0" algn="ctr">
              <a:buNone/>
              <a:defRPr sz="2000" baseline="0">
                <a:solidFill>
                  <a:schemeClr val="bg1"/>
                </a:solidFill>
                <a:sym typeface="Wingdings" panose="05000000000000000000" pitchFamily="2" charset="2"/>
              </a:defRPr>
            </a:lvl1pPr>
          </a:lstStyle>
          <a:p>
            <a:r>
              <a:rPr lang="en-GB" dirty="0"/>
              <a:t>Click icon to insert image</a:t>
            </a:r>
          </a:p>
        </p:txBody>
      </p:sp>
      <p:sp>
        <p:nvSpPr>
          <p:cNvPr id="9" name="Pladsholder til billede 9">
            <a:extLst>
              <a:ext uri="{FF2B5EF4-FFF2-40B4-BE49-F238E27FC236}">
                <a16:creationId xmlns:a16="http://schemas.microsoft.com/office/drawing/2014/main" id="{E815A343-B052-E851-8FDF-17976A3957D9}"/>
              </a:ext>
            </a:extLst>
          </p:cNvPr>
          <p:cNvSpPr>
            <a:spLocks noGrp="1"/>
          </p:cNvSpPr>
          <p:nvPr>
            <p:ph type="pic" sz="quarter" idx="15" hasCustomPrompt="1"/>
          </p:nvPr>
        </p:nvSpPr>
        <p:spPr>
          <a:xfrm>
            <a:off x="5852160" y="612233"/>
            <a:ext cx="5749290" cy="5681887"/>
          </a:xfrm>
          <a:solidFill>
            <a:schemeClr val="bg1">
              <a:lumMod val="75000"/>
            </a:schemeClr>
          </a:solidFill>
          <a:ln w="76200" cap="flat">
            <a:noFill/>
            <a:miter lim="800000"/>
          </a:ln>
          <a:effectLst>
            <a:outerShdw blurRad="50800" dist="38100" dir="2700000" algn="tl" rotWithShape="0">
              <a:prstClr val="black">
                <a:alpha val="40000"/>
              </a:prstClr>
            </a:outerShdw>
          </a:effectLst>
        </p:spPr>
        <p:txBody>
          <a:bodyPr lIns="540000" tIns="1080000" rIns="540000" anchor="ctr" anchorCtr="1"/>
          <a:lstStyle>
            <a:lvl1pPr marL="0" indent="0" algn="ctr">
              <a:buNone/>
              <a:defRPr sz="2400" baseline="0">
                <a:solidFill>
                  <a:schemeClr val="bg1"/>
                </a:solidFill>
                <a:sym typeface="Wingdings" panose="05000000000000000000" pitchFamily="2" charset="2"/>
              </a:defRPr>
            </a:lvl1pPr>
          </a:lstStyle>
          <a:p>
            <a:r>
              <a:rPr lang="en-GB" dirty="0"/>
              <a:t>Click icon to insert image</a:t>
            </a:r>
          </a:p>
        </p:txBody>
      </p:sp>
      <p:sp>
        <p:nvSpPr>
          <p:cNvPr id="10" name="Pladsholder til billede 9">
            <a:extLst>
              <a:ext uri="{FF2B5EF4-FFF2-40B4-BE49-F238E27FC236}">
                <a16:creationId xmlns:a16="http://schemas.microsoft.com/office/drawing/2014/main" id="{43FCB96B-CD6D-B9F3-A688-74E5893485CB}"/>
              </a:ext>
            </a:extLst>
          </p:cNvPr>
          <p:cNvSpPr>
            <a:spLocks noGrp="1"/>
          </p:cNvSpPr>
          <p:nvPr>
            <p:ph type="pic" sz="quarter" idx="16" hasCustomPrompt="1"/>
          </p:nvPr>
        </p:nvSpPr>
        <p:spPr>
          <a:xfrm>
            <a:off x="2855041" y="1961476"/>
            <a:ext cx="2336801" cy="2294929"/>
          </a:xfrm>
          <a:solidFill>
            <a:schemeClr val="bg1">
              <a:lumMod val="85000"/>
            </a:schemeClr>
          </a:solidFill>
          <a:ln w="76200" cap="flat">
            <a:noFill/>
            <a:miter lim="800000"/>
          </a:ln>
          <a:effectLst>
            <a:outerShdw blurRad="50800" dist="38100" dir="2700000" algn="tl" rotWithShape="0">
              <a:prstClr val="black">
                <a:alpha val="40000"/>
              </a:prstClr>
            </a:outerShdw>
          </a:effectLst>
        </p:spPr>
        <p:txBody>
          <a:bodyPr lIns="0" tIns="1188000" rIns="0" anchor="ctr" anchorCtr="1"/>
          <a:lstStyle>
            <a:lvl1pPr marL="0" indent="0" algn="ctr">
              <a:buNone/>
              <a:defRPr sz="1800" baseline="0">
                <a:solidFill>
                  <a:schemeClr val="bg1"/>
                </a:solidFill>
                <a:sym typeface="Wingdings" panose="05000000000000000000" pitchFamily="2" charset="2"/>
              </a:defRPr>
            </a:lvl1pPr>
          </a:lstStyle>
          <a:p>
            <a:r>
              <a:rPr lang="en-GB" dirty="0"/>
              <a:t>Click icon                       to insert image</a:t>
            </a:r>
          </a:p>
        </p:txBody>
      </p:sp>
      <p:sp>
        <p:nvSpPr>
          <p:cNvPr id="3" name="Title 2">
            <a:extLst>
              <a:ext uri="{FF2B5EF4-FFF2-40B4-BE49-F238E27FC236}">
                <a16:creationId xmlns:a16="http://schemas.microsoft.com/office/drawing/2014/main" id="{D623C8CB-D006-2AF2-DF37-08254005FBC6}"/>
              </a:ext>
            </a:extLst>
          </p:cNvPr>
          <p:cNvSpPr>
            <a:spLocks noGrp="1"/>
          </p:cNvSpPr>
          <p:nvPr>
            <p:ph type="title" hasCustomPrompt="1"/>
          </p:nvPr>
        </p:nvSpPr>
        <p:spPr>
          <a:xfrm>
            <a:off x="588965" y="620713"/>
            <a:ext cx="4602877" cy="1008061"/>
          </a:xfrm>
        </p:spPr>
        <p:txBody>
          <a:bodyPr/>
          <a:lstStyle>
            <a:lvl1pPr>
              <a:defRPr b="1">
                <a:solidFill>
                  <a:schemeClr val="bg1"/>
                </a:solidFill>
              </a:defRPr>
            </a:lvl1pPr>
          </a:lstStyle>
          <a:p>
            <a:r>
              <a:rPr lang="en-GB" dirty="0"/>
              <a:t>Click to add title</a:t>
            </a:r>
          </a:p>
        </p:txBody>
      </p:sp>
    </p:spTree>
    <p:extLst>
      <p:ext uri="{BB962C8B-B14F-4D97-AF65-F5344CB8AC3E}">
        <p14:creationId xmlns:p14="http://schemas.microsoft.com/office/powerpoint/2010/main" val="29057143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with text right">
    <p:bg>
      <p:bgPr>
        <a:solidFill>
          <a:schemeClr val="accent1"/>
        </a:solidFill>
        <a:effectLst/>
      </p:bgPr>
    </p:bg>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rot="20891566">
            <a:off x="1018941" y="1976793"/>
            <a:ext cx="3832754" cy="3749640"/>
          </a:xfrm>
          <a:solidFill>
            <a:schemeClr val="tx1">
              <a:lumMod val="65000"/>
            </a:schemeClr>
          </a:solidFill>
          <a:ln w="146050" cap="flat">
            <a:solidFill>
              <a:schemeClr val="tx1"/>
            </a:solidFill>
            <a:miter lim="800000"/>
          </a:ln>
        </p:spPr>
        <p:txBody>
          <a:bodyPr lIns="0" tIns="1224000" rIns="0" anchor="ctr" anchorCtr="1"/>
          <a:lstStyle>
            <a:lvl1pPr marL="0" indent="0" algn="ctr">
              <a:buNone/>
              <a:defRPr sz="2400" baseline="0">
                <a:solidFill>
                  <a:schemeClr val="tx1"/>
                </a:solidFill>
                <a:sym typeface="Wingdings" panose="05000000000000000000" pitchFamily="2" charset="2"/>
              </a:defRPr>
            </a:lvl1pPr>
          </a:lstStyle>
          <a:p>
            <a:r>
              <a:rPr lang="en-GB" dirty="0"/>
              <a:t>Click icon to insert image</a:t>
            </a:r>
          </a:p>
        </p:txBody>
      </p:sp>
      <p:sp>
        <p:nvSpPr>
          <p:cNvPr id="2" name="Titel 1"/>
          <p:cNvSpPr>
            <a:spLocks noGrp="1"/>
          </p:cNvSpPr>
          <p:nvPr>
            <p:ph type="title" hasCustomPrompt="1"/>
          </p:nvPr>
        </p:nvSpPr>
        <p:spPr>
          <a:xfrm>
            <a:off x="588965" y="620712"/>
            <a:ext cx="11012486" cy="865187"/>
          </a:xfrm>
        </p:spPr>
        <p:txBody>
          <a:bodyPr/>
          <a:lstStyle>
            <a:lvl1pPr>
              <a:defRPr b="1">
                <a:solidFill>
                  <a:schemeClr val="tx1"/>
                </a:solidFill>
              </a:defRPr>
            </a:lvl1pPr>
          </a:lstStyle>
          <a:p>
            <a:pPr lvl="0"/>
            <a:r>
              <a:rPr lang="en-GB" dirty="0"/>
              <a:t>Click to add title</a:t>
            </a:r>
          </a:p>
        </p:txBody>
      </p:sp>
      <p:sp>
        <p:nvSpPr>
          <p:cNvPr id="3" name="Pladsholder til indhold 2"/>
          <p:cNvSpPr>
            <a:spLocks noGrp="1"/>
          </p:cNvSpPr>
          <p:nvPr>
            <p:ph sz="half" idx="1" hasCustomPrompt="1"/>
          </p:nvPr>
        </p:nvSpPr>
        <p:spPr>
          <a:xfrm>
            <a:off x="5783580" y="2097067"/>
            <a:ext cx="5817869" cy="4205308"/>
          </a:xfrm>
        </p:spPr>
        <p:txBody>
          <a:bodyPr vert="horz" lIns="0" tIns="0" rIns="0" bIns="0" rtlCol="0">
            <a:noAutofit/>
          </a:bodyPr>
          <a:lstStyle>
            <a:lvl1pPr>
              <a:defRPr lang="da-DK" sz="3600" b="1" dirty="0" smtClean="0">
                <a:solidFill>
                  <a:schemeClr val="tx1"/>
                </a:solidFill>
              </a:defRPr>
            </a:lvl1pPr>
            <a:lvl2pPr>
              <a:defRPr lang="da-DK" sz="3200" b="1" dirty="0" smtClean="0">
                <a:solidFill>
                  <a:schemeClr val="tx1"/>
                </a:solidFill>
              </a:defRPr>
            </a:lvl2pPr>
            <a:lvl3pPr>
              <a:defRPr lang="da-DK" sz="2400" b="1" dirty="0" smtClean="0">
                <a:solidFill>
                  <a:schemeClr val="tx1"/>
                </a:solidFill>
              </a:defRPr>
            </a:lvl3pPr>
            <a:lvl4pPr>
              <a:defRPr lang="da-DK" b="1" dirty="0" smtClean="0">
                <a:solidFill>
                  <a:schemeClr val="tx1"/>
                </a:solidFill>
              </a:defRPr>
            </a:lvl4pPr>
            <a:lvl5pPr>
              <a:defRPr lang="da-DK" b="1" dirty="0">
                <a:solidFill>
                  <a:schemeClr val="tx1"/>
                </a:solidFill>
              </a:defRPr>
            </a:lvl5pPr>
            <a:lvl6pPr>
              <a:defRPr b="1">
                <a:solidFill>
                  <a:schemeClr val="tx1"/>
                </a:solidFill>
              </a:defRPr>
            </a:lvl6pPr>
            <a:lvl7pPr>
              <a:defRPr b="1">
                <a:solidFill>
                  <a:schemeClr val="tx1"/>
                </a:solidFill>
              </a:defRPr>
            </a:lvl7pPr>
            <a:lvl8pPr>
              <a:defRPr b="1">
                <a:solidFill>
                  <a:schemeClr val="tx1"/>
                </a:solidFill>
              </a:defRPr>
            </a:lvl8pPr>
            <a:lvl9pPr>
              <a:defRPr b="1">
                <a:solidFill>
                  <a:schemeClr val="tx1"/>
                </a:solidFill>
              </a:defRPr>
            </a:lvl9pPr>
          </a:lstStyle>
          <a:p>
            <a:pPr lvl="0"/>
            <a:r>
              <a:rPr lang="en-GB" dirty="0"/>
              <a:t>Click to add text</a:t>
            </a:r>
          </a:p>
          <a:p>
            <a:pPr lvl="1"/>
            <a:r>
              <a:rPr lang="en-GB" dirty="0" err="1"/>
              <a:t>Andet</a:t>
            </a:r>
            <a:r>
              <a:rPr lang="en-GB" dirty="0"/>
              <a:t> </a:t>
            </a:r>
            <a:r>
              <a:rPr lang="en-GB" dirty="0" err="1"/>
              <a:t>niveau</a:t>
            </a:r>
            <a:endParaRPr lang="en-GB" dirty="0"/>
          </a:p>
          <a:p>
            <a:pPr lvl="2"/>
            <a:r>
              <a:rPr lang="en-GB" dirty="0" err="1"/>
              <a:t>Tredje</a:t>
            </a:r>
            <a:r>
              <a:rPr lang="en-GB" dirty="0"/>
              <a:t> </a:t>
            </a:r>
            <a:r>
              <a:rPr lang="en-GB" dirty="0" err="1"/>
              <a:t>niveau</a:t>
            </a:r>
            <a:endParaRPr lang="en-GB" dirty="0"/>
          </a:p>
        </p:txBody>
      </p:sp>
      <p:sp>
        <p:nvSpPr>
          <p:cNvPr id="5" name="Pladsholder til dato 4"/>
          <p:cNvSpPr>
            <a:spLocks noGrp="1"/>
          </p:cNvSpPr>
          <p:nvPr>
            <p:ph type="dt" sz="half" idx="10"/>
          </p:nvPr>
        </p:nvSpPr>
        <p:spPr/>
        <p:txBody>
          <a:bodyPr/>
          <a:lstStyle/>
          <a:p>
            <a:r>
              <a:rPr lang="da-DK"/>
              <a:t>06/05/2025</a:t>
            </a:r>
            <a:endParaRPr lang="en-GB" dirty="0"/>
          </a:p>
        </p:txBody>
      </p:sp>
      <p:sp>
        <p:nvSpPr>
          <p:cNvPr id="6" name="Pladsholder til sidefod 5"/>
          <p:cNvSpPr>
            <a:spLocks noGrp="1"/>
          </p:cNvSpPr>
          <p:nvPr>
            <p:ph type="ftr" sz="quarter" idx="11"/>
          </p:nvPr>
        </p:nvSpPr>
        <p:spPr/>
        <p:txBody>
          <a:bodyPr/>
          <a:lstStyle/>
          <a:p>
            <a:endParaRPr lang="en-GB" dirty="0"/>
          </a:p>
        </p:txBody>
      </p:sp>
      <p:sp>
        <p:nvSpPr>
          <p:cNvPr id="7" name="Pladsholder til slidenummer 6"/>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2960968685"/>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with text left">
    <p:bg>
      <p:bgPr>
        <a:solidFill>
          <a:schemeClr val="accent1"/>
        </a:solidFill>
        <a:effectLst/>
      </p:bgPr>
    </p:bg>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rot="496878">
            <a:off x="6504534" y="1615672"/>
            <a:ext cx="4653097" cy="4640373"/>
          </a:xfrm>
          <a:solidFill>
            <a:schemeClr val="bg1">
              <a:lumMod val="65000"/>
            </a:schemeClr>
          </a:solidFill>
          <a:ln w="146050" cap="flat">
            <a:solidFill>
              <a:schemeClr val="bg1"/>
            </a:solidFill>
            <a:miter lim="800000"/>
          </a:ln>
        </p:spPr>
        <p:txBody>
          <a:bodyPr lIns="0" tIns="1188000" rIns="0" anchor="ctr" anchorCtr="1"/>
          <a:lstStyle>
            <a:lvl1pPr marL="0" indent="0" algn="ctr">
              <a:buNone/>
              <a:defRPr sz="2400" b="0" baseline="0">
                <a:solidFill>
                  <a:schemeClr val="bg1"/>
                </a:solidFill>
                <a:sym typeface="Wingdings" panose="05000000000000000000" pitchFamily="2" charset="2"/>
              </a:defRPr>
            </a:lvl1pPr>
          </a:lstStyle>
          <a:p>
            <a:r>
              <a:rPr lang="en-GB" dirty="0"/>
              <a:t>Click icon to insert image</a:t>
            </a:r>
          </a:p>
        </p:txBody>
      </p:sp>
      <p:sp>
        <p:nvSpPr>
          <p:cNvPr id="5" name="Pladsholder til dato 4"/>
          <p:cNvSpPr>
            <a:spLocks noGrp="1"/>
          </p:cNvSpPr>
          <p:nvPr>
            <p:ph type="dt" sz="half" idx="10"/>
          </p:nvPr>
        </p:nvSpPr>
        <p:spPr/>
        <p:txBody>
          <a:bodyPr/>
          <a:lstStyle/>
          <a:p>
            <a:r>
              <a:rPr lang="da-DK"/>
              <a:t>06/05/2025</a:t>
            </a:r>
            <a:endParaRPr lang="en-GB" dirty="0"/>
          </a:p>
        </p:txBody>
      </p:sp>
      <p:sp>
        <p:nvSpPr>
          <p:cNvPr id="6" name="Pladsholder til sidefod 5"/>
          <p:cNvSpPr>
            <a:spLocks noGrp="1"/>
          </p:cNvSpPr>
          <p:nvPr>
            <p:ph type="ftr" sz="quarter" idx="11"/>
          </p:nvPr>
        </p:nvSpPr>
        <p:spPr/>
        <p:txBody>
          <a:bodyPr/>
          <a:lstStyle/>
          <a:p>
            <a:endParaRPr lang="en-GB" dirty="0"/>
          </a:p>
        </p:txBody>
      </p:sp>
      <p:sp>
        <p:nvSpPr>
          <p:cNvPr id="7" name="Pladsholder til slidenummer 6"/>
          <p:cNvSpPr>
            <a:spLocks noGrp="1"/>
          </p:cNvSpPr>
          <p:nvPr>
            <p:ph type="sldNum" sz="quarter" idx="12"/>
          </p:nvPr>
        </p:nvSpPr>
        <p:spPr/>
        <p:txBody>
          <a:bodyPr/>
          <a:lstStyle/>
          <a:p>
            <a:fld id="{091A926C-488A-4E3E-9C21-57CAA120E114}" type="slidenum">
              <a:rPr lang="en-GB" smtClean="0"/>
              <a:t>‹#›</a:t>
            </a:fld>
            <a:endParaRPr lang="en-GB" dirty="0"/>
          </a:p>
        </p:txBody>
      </p:sp>
      <p:sp>
        <p:nvSpPr>
          <p:cNvPr id="9" name="Titel 1">
            <a:extLst>
              <a:ext uri="{FF2B5EF4-FFF2-40B4-BE49-F238E27FC236}">
                <a16:creationId xmlns:a16="http://schemas.microsoft.com/office/drawing/2014/main" id="{44AE573B-1000-D841-B8B4-F927523899D7}"/>
              </a:ext>
            </a:extLst>
          </p:cNvPr>
          <p:cNvSpPr>
            <a:spLocks noGrp="1"/>
          </p:cNvSpPr>
          <p:nvPr>
            <p:ph type="title" hasCustomPrompt="1"/>
          </p:nvPr>
        </p:nvSpPr>
        <p:spPr>
          <a:xfrm>
            <a:off x="588965" y="620712"/>
            <a:ext cx="11012486" cy="865187"/>
          </a:xfrm>
        </p:spPr>
        <p:txBody>
          <a:bodyPr/>
          <a:lstStyle>
            <a:lvl1pPr>
              <a:defRPr b="1">
                <a:solidFill>
                  <a:schemeClr val="bg1"/>
                </a:solidFill>
              </a:defRPr>
            </a:lvl1pPr>
          </a:lstStyle>
          <a:p>
            <a:pPr lvl="0"/>
            <a:r>
              <a:rPr lang="en-GB" dirty="0"/>
              <a:t>Click to add title</a:t>
            </a:r>
          </a:p>
        </p:txBody>
      </p:sp>
      <p:sp>
        <p:nvSpPr>
          <p:cNvPr id="11" name="Pladsholder til indhold 2">
            <a:extLst>
              <a:ext uri="{FF2B5EF4-FFF2-40B4-BE49-F238E27FC236}">
                <a16:creationId xmlns:a16="http://schemas.microsoft.com/office/drawing/2014/main" id="{9B691B69-65AA-9748-80BF-996C89344BB5}"/>
              </a:ext>
            </a:extLst>
          </p:cNvPr>
          <p:cNvSpPr>
            <a:spLocks noGrp="1"/>
          </p:cNvSpPr>
          <p:nvPr>
            <p:ph sz="half" idx="1" hasCustomPrompt="1"/>
          </p:nvPr>
        </p:nvSpPr>
        <p:spPr>
          <a:xfrm>
            <a:off x="588963" y="2097067"/>
            <a:ext cx="5818682" cy="4205308"/>
          </a:xfrm>
        </p:spPr>
        <p:txBody>
          <a:bodyPr vert="horz" lIns="0" tIns="0" rIns="0" bIns="0" rtlCol="0">
            <a:noAutofit/>
          </a:bodyPr>
          <a:lstStyle>
            <a:lvl1pPr>
              <a:defRPr lang="da-DK" sz="3600" b="1" dirty="0" smtClean="0">
                <a:solidFill>
                  <a:schemeClr val="bg1"/>
                </a:solidFill>
              </a:defRPr>
            </a:lvl1pPr>
            <a:lvl2pPr>
              <a:defRPr lang="da-DK" sz="3200" b="1" dirty="0" smtClean="0">
                <a:solidFill>
                  <a:schemeClr val="bg1"/>
                </a:solidFill>
              </a:defRPr>
            </a:lvl2pPr>
            <a:lvl3pPr>
              <a:defRPr lang="da-DK" sz="2400" b="1" dirty="0" smtClean="0">
                <a:solidFill>
                  <a:schemeClr val="bg1"/>
                </a:solidFill>
              </a:defRPr>
            </a:lvl3pPr>
            <a:lvl4pPr>
              <a:defRPr lang="da-DK" dirty="0" smtClean="0"/>
            </a:lvl4pPr>
            <a:lvl5pPr>
              <a:defRPr lang="da-DK" dirty="0"/>
            </a:lvl5pPr>
          </a:lstStyle>
          <a:p>
            <a:pPr lvl="0"/>
            <a:r>
              <a:rPr lang="en-GB" dirty="0"/>
              <a:t>Click to add text</a:t>
            </a:r>
          </a:p>
          <a:p>
            <a:pPr lvl="1"/>
            <a:r>
              <a:rPr lang="en-GB" dirty="0" err="1"/>
              <a:t>Andet</a:t>
            </a:r>
            <a:r>
              <a:rPr lang="en-GB" dirty="0"/>
              <a:t> </a:t>
            </a:r>
            <a:r>
              <a:rPr lang="en-GB" dirty="0" err="1"/>
              <a:t>niveau</a:t>
            </a:r>
            <a:endParaRPr lang="en-GB" dirty="0"/>
          </a:p>
          <a:p>
            <a:pPr lvl="2"/>
            <a:r>
              <a:rPr lang="en-GB" dirty="0" err="1"/>
              <a:t>Tredje</a:t>
            </a:r>
            <a:r>
              <a:rPr lang="en-GB" dirty="0"/>
              <a:t> </a:t>
            </a:r>
            <a:r>
              <a:rPr lang="en-GB" dirty="0" err="1"/>
              <a:t>niveau</a:t>
            </a:r>
            <a:endParaRPr lang="en-GB" dirty="0"/>
          </a:p>
        </p:txBody>
      </p:sp>
    </p:spTree>
    <p:extLst>
      <p:ext uri="{BB962C8B-B14F-4D97-AF65-F5344CB8AC3E}">
        <p14:creationId xmlns:p14="http://schemas.microsoft.com/office/powerpoint/2010/main" val="14410657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image A">
    <p:bg>
      <p:bgRef idx="1001">
        <a:schemeClr val="bg1"/>
      </p:bgRef>
    </p:bg>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a:off x="1" y="331200"/>
            <a:ext cx="12191999" cy="6526800"/>
          </a:xfrm>
          <a:solidFill>
            <a:schemeClr val="tx1">
              <a:lumMod val="75000"/>
            </a:schemeClr>
          </a:solidFill>
        </p:spPr>
        <p:txBody>
          <a:bodyPr lIns="0" tIns="1080000" rIns="0" anchor="ctr" anchorCtr="0"/>
          <a:lstStyle>
            <a:lvl1pPr marL="0" indent="0" algn="ctr">
              <a:buNone/>
              <a:defRPr sz="2400" b="0" i="0" baseline="0">
                <a:solidFill>
                  <a:schemeClr val="tx1"/>
                </a:solidFill>
                <a:sym typeface="Wingdings" panose="05000000000000000000" pitchFamily="2" charset="2"/>
              </a:defRPr>
            </a:lvl1pPr>
          </a:lstStyle>
          <a:p>
            <a:r>
              <a:rPr lang="en-GB" dirty="0"/>
              <a:t>Click icon to insert image</a:t>
            </a:r>
          </a:p>
        </p:txBody>
      </p:sp>
      <p:sp>
        <p:nvSpPr>
          <p:cNvPr id="2" name="Titel 1"/>
          <p:cNvSpPr>
            <a:spLocks noGrp="1"/>
          </p:cNvSpPr>
          <p:nvPr>
            <p:ph type="title" hasCustomPrompt="1"/>
          </p:nvPr>
        </p:nvSpPr>
        <p:spPr>
          <a:xfrm>
            <a:off x="588965" y="756000"/>
            <a:ext cx="6822000" cy="1065828"/>
          </a:xfrm>
          <a:solidFill>
            <a:schemeClr val="accent1">
              <a:alpha val="99950"/>
            </a:schemeClr>
          </a:solidFill>
        </p:spPr>
        <p:txBody>
          <a:bodyPr wrap="square" lIns="252000" tIns="216000" rIns="252000" bIns="108000">
            <a:spAutoFit/>
          </a:bodyPr>
          <a:lstStyle>
            <a:lvl1pPr>
              <a:spcAft>
                <a:spcPts val="600"/>
              </a:spcAft>
              <a:defRPr sz="4800" b="1" spc="0" baseline="0">
                <a:solidFill>
                  <a:schemeClr val="tx1"/>
                </a:solidFill>
              </a:defRPr>
            </a:lvl1pPr>
          </a:lstStyle>
          <a:p>
            <a:r>
              <a:rPr lang="en-GB" dirty="0"/>
              <a:t>Click to add text</a:t>
            </a:r>
          </a:p>
        </p:txBody>
      </p:sp>
      <p:sp>
        <p:nvSpPr>
          <p:cNvPr id="5" name="Pladsholder til dato 4"/>
          <p:cNvSpPr>
            <a:spLocks noGrp="1"/>
          </p:cNvSpPr>
          <p:nvPr>
            <p:ph type="dt" sz="half" idx="10"/>
          </p:nvPr>
        </p:nvSpPr>
        <p:spPr/>
        <p:txBody>
          <a:bodyPr/>
          <a:lstStyle/>
          <a:p>
            <a:r>
              <a:rPr lang="da-DK"/>
              <a:t>06/05/2025</a:t>
            </a:r>
            <a:endParaRPr lang="en-GB" dirty="0"/>
          </a:p>
        </p:txBody>
      </p:sp>
      <p:sp>
        <p:nvSpPr>
          <p:cNvPr id="6" name="Pladsholder til sidefod 5"/>
          <p:cNvSpPr>
            <a:spLocks noGrp="1"/>
          </p:cNvSpPr>
          <p:nvPr>
            <p:ph type="ftr" sz="quarter" idx="11"/>
          </p:nvPr>
        </p:nvSpPr>
        <p:spPr/>
        <p:txBody>
          <a:bodyPr/>
          <a:lstStyle/>
          <a:p>
            <a:endParaRPr lang="en-GB" dirty="0"/>
          </a:p>
        </p:txBody>
      </p:sp>
      <p:sp>
        <p:nvSpPr>
          <p:cNvPr id="7" name="Pladsholder til slidenummer 6"/>
          <p:cNvSpPr>
            <a:spLocks noGrp="1"/>
          </p:cNvSpPr>
          <p:nvPr>
            <p:ph type="sldNum" sz="quarter" idx="12"/>
          </p:nvPr>
        </p:nvSpPr>
        <p:spPr/>
        <p:txBody>
          <a:bodyPr/>
          <a:lstStyle/>
          <a:p>
            <a:fld id="{091A926C-488A-4E3E-9C21-57CAA120E114}" type="slidenum">
              <a:rPr lang="en-GB" smtClean="0"/>
              <a:t>‹#›</a:t>
            </a:fld>
            <a:endParaRPr lang="en-GB" dirty="0"/>
          </a:p>
        </p:txBody>
      </p:sp>
      <p:sp>
        <p:nvSpPr>
          <p:cNvPr id="4" name="TextBox 1">
            <a:extLst>
              <a:ext uri="{FF2B5EF4-FFF2-40B4-BE49-F238E27FC236}">
                <a16:creationId xmlns:a16="http://schemas.microsoft.com/office/drawing/2014/main" id="{BC22F958-FB17-66E4-EB45-75E15E5E3F80}"/>
              </a:ext>
            </a:extLst>
          </p:cNvPr>
          <p:cNvSpPr txBox="1"/>
          <p:nvPr userDrawn="1"/>
        </p:nvSpPr>
        <p:spPr>
          <a:xfrm>
            <a:off x="588964" y="-375558"/>
            <a:ext cx="11012486" cy="306335"/>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GB" sz="1400" b="1" dirty="0">
                <a:solidFill>
                  <a:schemeClr val="bg1"/>
                </a:solidFill>
                <a:latin typeface="Microsoft New Tai Lue"/>
              </a:rPr>
              <a:t>Highlight words </a:t>
            </a:r>
            <a:r>
              <a:rPr lang="en-GB" sz="1400" b="0" dirty="0">
                <a:solidFill>
                  <a:schemeClr val="bg1"/>
                </a:solidFill>
                <a:latin typeface="Microsoft New Tai Lue"/>
              </a:rPr>
              <a:t>in headline using </a:t>
            </a:r>
            <a:r>
              <a:rPr lang="en-GB" sz="1400" b="1" dirty="0">
                <a:solidFill>
                  <a:schemeClr val="bg1"/>
                </a:solidFill>
                <a:latin typeface="Microsoft New Tai Lue"/>
              </a:rPr>
              <a:t>bold   </a:t>
            </a:r>
            <a:endParaRPr lang="en-GB" sz="1400" b="0" dirty="0">
              <a:solidFill>
                <a:schemeClr val="bg1"/>
              </a:solidFill>
              <a:latin typeface="Microsoft New Tai Lue"/>
            </a:endParaRPr>
          </a:p>
        </p:txBody>
      </p:sp>
    </p:spTree>
    <p:extLst>
      <p:ext uri="{BB962C8B-B14F-4D97-AF65-F5344CB8AC3E}">
        <p14:creationId xmlns:p14="http://schemas.microsoft.com/office/powerpoint/2010/main" val="1317485895"/>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image B">
    <p:bg>
      <p:bgRef idx="1001">
        <a:schemeClr val="bg1"/>
      </p:bgRef>
    </p:bg>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a:off x="0" y="331200"/>
            <a:ext cx="12191999" cy="6526800"/>
          </a:xfrm>
          <a:solidFill>
            <a:schemeClr val="tx1">
              <a:lumMod val="75000"/>
            </a:schemeClr>
          </a:solidFill>
        </p:spPr>
        <p:txBody>
          <a:bodyPr lIns="0" tIns="2628000" rIns="0" anchor="t" anchorCtr="0"/>
          <a:lstStyle>
            <a:lvl1pPr marL="0" indent="0" algn="ctr">
              <a:buNone/>
              <a:defRPr sz="2400" b="0" i="0" baseline="0">
                <a:solidFill>
                  <a:schemeClr val="tx1"/>
                </a:solidFill>
                <a:sym typeface="Wingdings" panose="05000000000000000000" pitchFamily="2" charset="2"/>
              </a:defRPr>
            </a:lvl1pPr>
          </a:lstStyle>
          <a:p>
            <a:r>
              <a:rPr lang="en-GB" dirty="0"/>
              <a:t>Click icon to insert image</a:t>
            </a:r>
          </a:p>
        </p:txBody>
      </p:sp>
      <p:sp>
        <p:nvSpPr>
          <p:cNvPr id="2" name="Titel 1"/>
          <p:cNvSpPr>
            <a:spLocks noGrp="1"/>
          </p:cNvSpPr>
          <p:nvPr>
            <p:ph type="title" hasCustomPrompt="1"/>
          </p:nvPr>
        </p:nvSpPr>
        <p:spPr>
          <a:xfrm>
            <a:off x="588961" y="4962214"/>
            <a:ext cx="4173870" cy="1340161"/>
          </a:xfrm>
          <a:solidFill>
            <a:schemeClr val="accent4">
              <a:alpha val="99950"/>
            </a:schemeClr>
          </a:solidFill>
        </p:spPr>
        <p:txBody>
          <a:bodyPr wrap="square" lIns="252000" tIns="108000" rIns="252000" bIns="0" anchor="t" anchorCtr="0">
            <a:spAutoFit/>
          </a:bodyPr>
          <a:lstStyle>
            <a:lvl1pPr>
              <a:defRPr sz="4000" b="1" spc="0" baseline="0">
                <a:solidFill>
                  <a:schemeClr val="tx1"/>
                </a:solidFill>
              </a:defRPr>
            </a:lvl1pPr>
          </a:lstStyle>
          <a:p>
            <a:r>
              <a:rPr lang="en-GB" dirty="0"/>
              <a:t>Click to add text</a:t>
            </a:r>
          </a:p>
        </p:txBody>
      </p:sp>
      <p:sp>
        <p:nvSpPr>
          <p:cNvPr id="5" name="Pladsholder til dato 4"/>
          <p:cNvSpPr>
            <a:spLocks noGrp="1"/>
          </p:cNvSpPr>
          <p:nvPr>
            <p:ph type="dt" sz="half" idx="10"/>
          </p:nvPr>
        </p:nvSpPr>
        <p:spPr/>
        <p:txBody>
          <a:bodyPr/>
          <a:lstStyle/>
          <a:p>
            <a:r>
              <a:rPr lang="da-DK"/>
              <a:t>06/05/2025</a:t>
            </a:r>
            <a:endParaRPr lang="en-GB" dirty="0"/>
          </a:p>
        </p:txBody>
      </p:sp>
      <p:sp>
        <p:nvSpPr>
          <p:cNvPr id="6" name="Pladsholder til sidefod 5"/>
          <p:cNvSpPr>
            <a:spLocks noGrp="1"/>
          </p:cNvSpPr>
          <p:nvPr>
            <p:ph type="ftr" sz="quarter" idx="11"/>
          </p:nvPr>
        </p:nvSpPr>
        <p:spPr/>
        <p:txBody>
          <a:bodyPr/>
          <a:lstStyle/>
          <a:p>
            <a:endParaRPr lang="en-GB" dirty="0"/>
          </a:p>
        </p:txBody>
      </p:sp>
      <p:sp>
        <p:nvSpPr>
          <p:cNvPr id="7" name="Pladsholder til slidenummer 6"/>
          <p:cNvSpPr>
            <a:spLocks noGrp="1"/>
          </p:cNvSpPr>
          <p:nvPr>
            <p:ph type="sldNum" sz="quarter" idx="12"/>
          </p:nvPr>
        </p:nvSpPr>
        <p:spPr/>
        <p:txBody>
          <a:bodyPr/>
          <a:lstStyle/>
          <a:p>
            <a:fld id="{091A926C-488A-4E3E-9C21-57CAA120E114}" type="slidenum">
              <a:rPr lang="en-GB" smtClean="0"/>
              <a:t>‹#›</a:t>
            </a:fld>
            <a:endParaRPr lang="en-GB" dirty="0"/>
          </a:p>
        </p:txBody>
      </p:sp>
      <p:sp>
        <p:nvSpPr>
          <p:cNvPr id="3" name="TextBox 1">
            <a:extLst>
              <a:ext uri="{FF2B5EF4-FFF2-40B4-BE49-F238E27FC236}">
                <a16:creationId xmlns:a16="http://schemas.microsoft.com/office/drawing/2014/main" id="{E6BCCAFF-7E95-0536-8297-4959B0CA01D7}"/>
              </a:ext>
            </a:extLst>
          </p:cNvPr>
          <p:cNvSpPr txBox="1"/>
          <p:nvPr userDrawn="1"/>
        </p:nvSpPr>
        <p:spPr>
          <a:xfrm>
            <a:off x="588964" y="-375558"/>
            <a:ext cx="11012486" cy="306335"/>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GB" sz="1400" b="1" dirty="0">
                <a:solidFill>
                  <a:schemeClr val="bg1"/>
                </a:solidFill>
                <a:latin typeface="Microsoft New Tai Lue"/>
              </a:rPr>
              <a:t>Highlight words </a:t>
            </a:r>
            <a:r>
              <a:rPr lang="en-GB" sz="1400" b="0" dirty="0">
                <a:solidFill>
                  <a:schemeClr val="bg1"/>
                </a:solidFill>
                <a:latin typeface="Microsoft New Tai Lue"/>
              </a:rPr>
              <a:t>in headline using </a:t>
            </a:r>
            <a:r>
              <a:rPr lang="en-GB" sz="1400" b="1" dirty="0">
                <a:solidFill>
                  <a:schemeClr val="bg1"/>
                </a:solidFill>
                <a:latin typeface="Microsoft New Tai Lue"/>
              </a:rPr>
              <a:t>bold   </a:t>
            </a:r>
            <a:endParaRPr lang="en-GB" sz="1400" b="0" dirty="0">
              <a:solidFill>
                <a:schemeClr val="bg1"/>
              </a:solidFill>
              <a:latin typeface="Microsoft New Tai Lue"/>
            </a:endParaRPr>
          </a:p>
        </p:txBody>
      </p:sp>
    </p:spTree>
    <p:extLst>
      <p:ext uri="{BB962C8B-B14F-4D97-AF65-F5344CB8AC3E}">
        <p14:creationId xmlns:p14="http://schemas.microsoft.com/office/powerpoint/2010/main" val="3200445437"/>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image C">
    <p:bg>
      <p:bgRef idx="1001">
        <a:schemeClr val="bg1"/>
      </p:bgRef>
    </p:bg>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a:off x="0" y="331200"/>
            <a:ext cx="12191999" cy="6526800"/>
          </a:xfrm>
          <a:solidFill>
            <a:schemeClr val="tx1">
              <a:lumMod val="75000"/>
            </a:schemeClr>
          </a:solidFill>
        </p:spPr>
        <p:txBody>
          <a:bodyPr lIns="0" tIns="2628000" rIns="0" anchor="t" anchorCtr="0"/>
          <a:lstStyle>
            <a:lvl1pPr marL="0" indent="0" algn="ctr">
              <a:buNone/>
              <a:defRPr sz="2400" b="0" i="0" baseline="0">
                <a:solidFill>
                  <a:schemeClr val="tx1"/>
                </a:solidFill>
                <a:sym typeface="Wingdings" panose="05000000000000000000" pitchFamily="2" charset="2"/>
              </a:defRPr>
            </a:lvl1pPr>
          </a:lstStyle>
          <a:p>
            <a:r>
              <a:rPr lang="en-GB" dirty="0"/>
              <a:t>Click icon to insert image</a:t>
            </a:r>
          </a:p>
        </p:txBody>
      </p:sp>
      <p:sp>
        <p:nvSpPr>
          <p:cNvPr id="2" name="Titel 1"/>
          <p:cNvSpPr>
            <a:spLocks noGrp="1"/>
          </p:cNvSpPr>
          <p:nvPr>
            <p:ph type="title" hasCustomPrompt="1"/>
          </p:nvPr>
        </p:nvSpPr>
        <p:spPr>
          <a:xfrm>
            <a:off x="4779450" y="4497883"/>
            <a:ext cx="6822000" cy="1065828"/>
          </a:xfrm>
          <a:solidFill>
            <a:schemeClr val="bg1">
              <a:alpha val="99950"/>
            </a:schemeClr>
          </a:solidFill>
        </p:spPr>
        <p:txBody>
          <a:bodyPr wrap="square" lIns="252000" tIns="216000" rIns="252000" bIns="108000">
            <a:spAutoFit/>
          </a:bodyPr>
          <a:lstStyle>
            <a:lvl1pPr>
              <a:defRPr sz="4800" b="1" spc="0" baseline="0">
                <a:solidFill>
                  <a:schemeClr val="tx1"/>
                </a:solidFill>
              </a:defRPr>
            </a:lvl1pPr>
          </a:lstStyle>
          <a:p>
            <a:r>
              <a:rPr lang="en-GB" dirty="0"/>
              <a:t>Click to add text</a:t>
            </a:r>
          </a:p>
        </p:txBody>
      </p:sp>
      <p:sp>
        <p:nvSpPr>
          <p:cNvPr id="5" name="Pladsholder til dato 4"/>
          <p:cNvSpPr>
            <a:spLocks noGrp="1"/>
          </p:cNvSpPr>
          <p:nvPr>
            <p:ph type="dt" sz="half" idx="10"/>
          </p:nvPr>
        </p:nvSpPr>
        <p:spPr/>
        <p:txBody>
          <a:bodyPr/>
          <a:lstStyle/>
          <a:p>
            <a:r>
              <a:rPr lang="da-DK"/>
              <a:t>06/05/2025</a:t>
            </a:r>
            <a:endParaRPr lang="en-GB" dirty="0"/>
          </a:p>
        </p:txBody>
      </p:sp>
      <p:sp>
        <p:nvSpPr>
          <p:cNvPr id="6" name="Pladsholder til sidefod 5"/>
          <p:cNvSpPr>
            <a:spLocks noGrp="1"/>
          </p:cNvSpPr>
          <p:nvPr>
            <p:ph type="ftr" sz="quarter" idx="11"/>
          </p:nvPr>
        </p:nvSpPr>
        <p:spPr/>
        <p:txBody>
          <a:bodyPr/>
          <a:lstStyle/>
          <a:p>
            <a:endParaRPr lang="en-GB" dirty="0"/>
          </a:p>
        </p:txBody>
      </p:sp>
      <p:sp>
        <p:nvSpPr>
          <p:cNvPr id="7" name="Pladsholder til slidenummer 6"/>
          <p:cNvSpPr>
            <a:spLocks noGrp="1"/>
          </p:cNvSpPr>
          <p:nvPr>
            <p:ph type="sldNum" sz="quarter" idx="12"/>
          </p:nvPr>
        </p:nvSpPr>
        <p:spPr/>
        <p:txBody>
          <a:bodyPr/>
          <a:lstStyle/>
          <a:p>
            <a:fld id="{091A926C-488A-4E3E-9C21-57CAA120E114}" type="slidenum">
              <a:rPr lang="en-GB" smtClean="0"/>
              <a:t>‹#›</a:t>
            </a:fld>
            <a:endParaRPr lang="en-GB" dirty="0"/>
          </a:p>
        </p:txBody>
      </p:sp>
      <p:sp>
        <p:nvSpPr>
          <p:cNvPr id="4" name="TextBox 1">
            <a:extLst>
              <a:ext uri="{FF2B5EF4-FFF2-40B4-BE49-F238E27FC236}">
                <a16:creationId xmlns:a16="http://schemas.microsoft.com/office/drawing/2014/main" id="{DA49A202-D2D5-25B6-2F32-60A741CCF725}"/>
              </a:ext>
            </a:extLst>
          </p:cNvPr>
          <p:cNvSpPr txBox="1"/>
          <p:nvPr userDrawn="1"/>
        </p:nvSpPr>
        <p:spPr>
          <a:xfrm>
            <a:off x="588964" y="-375558"/>
            <a:ext cx="11012486" cy="306335"/>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GB" sz="1400" b="1" dirty="0">
                <a:solidFill>
                  <a:schemeClr val="bg1"/>
                </a:solidFill>
                <a:latin typeface="Microsoft New Tai Lue"/>
              </a:rPr>
              <a:t>Highlight words </a:t>
            </a:r>
            <a:r>
              <a:rPr lang="en-GB" sz="1400" b="0" dirty="0">
                <a:solidFill>
                  <a:schemeClr val="bg1"/>
                </a:solidFill>
                <a:latin typeface="Microsoft New Tai Lue"/>
              </a:rPr>
              <a:t>in headline using </a:t>
            </a:r>
            <a:r>
              <a:rPr lang="en-GB" sz="1400" b="1" dirty="0">
                <a:solidFill>
                  <a:schemeClr val="bg1"/>
                </a:solidFill>
                <a:latin typeface="Microsoft New Tai Lue"/>
              </a:rPr>
              <a:t>bold   </a:t>
            </a:r>
            <a:endParaRPr lang="en-GB" sz="1400" b="0" dirty="0">
              <a:solidFill>
                <a:schemeClr val="bg1"/>
              </a:solidFill>
              <a:latin typeface="Microsoft New Tai Lue"/>
            </a:endParaRPr>
          </a:p>
        </p:txBody>
      </p:sp>
    </p:spTree>
    <p:extLst>
      <p:ext uri="{BB962C8B-B14F-4D97-AF65-F5344CB8AC3E}">
        <p14:creationId xmlns:p14="http://schemas.microsoft.com/office/powerpoint/2010/main" val="2021185923"/>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image D">
    <p:bg>
      <p:bgRef idx="1001">
        <a:schemeClr val="bg1"/>
      </p:bgRef>
    </p:bg>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a:off x="0" y="331200"/>
            <a:ext cx="12191999" cy="6526800"/>
          </a:xfrm>
          <a:solidFill>
            <a:schemeClr val="tx1">
              <a:lumMod val="75000"/>
            </a:schemeClr>
          </a:solidFill>
        </p:spPr>
        <p:txBody>
          <a:bodyPr lIns="0" tIns="1080000" rIns="0" anchor="ctr" anchorCtr="0"/>
          <a:lstStyle>
            <a:lvl1pPr marL="0" indent="0" algn="ctr">
              <a:buNone/>
              <a:defRPr sz="2400" b="0" i="0" baseline="0">
                <a:solidFill>
                  <a:schemeClr val="tx1"/>
                </a:solidFill>
                <a:sym typeface="Wingdings" panose="05000000000000000000" pitchFamily="2" charset="2"/>
              </a:defRPr>
            </a:lvl1pPr>
          </a:lstStyle>
          <a:p>
            <a:r>
              <a:rPr lang="en-GB" dirty="0"/>
              <a:t>Click icon to insert image</a:t>
            </a:r>
          </a:p>
        </p:txBody>
      </p:sp>
      <p:sp>
        <p:nvSpPr>
          <p:cNvPr id="2" name="Titel 1"/>
          <p:cNvSpPr>
            <a:spLocks noGrp="1"/>
          </p:cNvSpPr>
          <p:nvPr>
            <p:ph type="title" hasCustomPrompt="1"/>
          </p:nvPr>
        </p:nvSpPr>
        <p:spPr>
          <a:xfrm>
            <a:off x="588963" y="1017402"/>
            <a:ext cx="11012487" cy="917513"/>
          </a:xfrm>
          <a:solidFill>
            <a:schemeClr val="bg2">
              <a:alpha val="99950"/>
            </a:schemeClr>
          </a:solidFill>
        </p:spPr>
        <p:txBody>
          <a:bodyPr wrap="square" lIns="180000" tIns="180000" rIns="180000" bIns="180000">
            <a:spAutoFit/>
          </a:bodyPr>
          <a:lstStyle>
            <a:lvl1pPr>
              <a:defRPr sz="3600" b="1" spc="0" baseline="0">
                <a:solidFill>
                  <a:schemeClr val="tx1"/>
                </a:solidFill>
              </a:defRPr>
            </a:lvl1pPr>
          </a:lstStyle>
          <a:p>
            <a:r>
              <a:rPr lang="en-GB" dirty="0"/>
              <a:t>Click to add text</a:t>
            </a:r>
          </a:p>
        </p:txBody>
      </p:sp>
      <p:sp>
        <p:nvSpPr>
          <p:cNvPr id="5" name="Pladsholder til dato 4"/>
          <p:cNvSpPr>
            <a:spLocks noGrp="1"/>
          </p:cNvSpPr>
          <p:nvPr>
            <p:ph type="dt" sz="half" idx="10"/>
          </p:nvPr>
        </p:nvSpPr>
        <p:spPr/>
        <p:txBody>
          <a:bodyPr/>
          <a:lstStyle/>
          <a:p>
            <a:r>
              <a:rPr lang="da-DK"/>
              <a:t>06/05/2025</a:t>
            </a:r>
            <a:endParaRPr lang="en-GB" dirty="0"/>
          </a:p>
        </p:txBody>
      </p:sp>
      <p:sp>
        <p:nvSpPr>
          <p:cNvPr id="6" name="Pladsholder til sidefod 5"/>
          <p:cNvSpPr>
            <a:spLocks noGrp="1"/>
          </p:cNvSpPr>
          <p:nvPr>
            <p:ph type="ftr" sz="quarter" idx="11"/>
          </p:nvPr>
        </p:nvSpPr>
        <p:spPr/>
        <p:txBody>
          <a:bodyPr/>
          <a:lstStyle/>
          <a:p>
            <a:endParaRPr lang="en-GB" dirty="0"/>
          </a:p>
        </p:txBody>
      </p:sp>
      <p:sp>
        <p:nvSpPr>
          <p:cNvPr id="7" name="Pladsholder til slidenummer 6"/>
          <p:cNvSpPr>
            <a:spLocks noGrp="1"/>
          </p:cNvSpPr>
          <p:nvPr>
            <p:ph type="sldNum" sz="quarter" idx="12"/>
          </p:nvPr>
        </p:nvSpPr>
        <p:spPr/>
        <p:txBody>
          <a:bodyPr/>
          <a:lstStyle/>
          <a:p>
            <a:fld id="{091A926C-488A-4E3E-9C21-57CAA120E114}" type="slidenum">
              <a:rPr lang="en-GB" smtClean="0"/>
              <a:t>‹#›</a:t>
            </a:fld>
            <a:endParaRPr lang="en-GB" dirty="0"/>
          </a:p>
        </p:txBody>
      </p:sp>
      <p:sp>
        <p:nvSpPr>
          <p:cNvPr id="4" name="TextBox 1">
            <a:extLst>
              <a:ext uri="{FF2B5EF4-FFF2-40B4-BE49-F238E27FC236}">
                <a16:creationId xmlns:a16="http://schemas.microsoft.com/office/drawing/2014/main" id="{342F60A0-C020-A529-4A95-65C8AC9FA2C2}"/>
              </a:ext>
            </a:extLst>
          </p:cNvPr>
          <p:cNvSpPr txBox="1"/>
          <p:nvPr userDrawn="1"/>
        </p:nvSpPr>
        <p:spPr>
          <a:xfrm>
            <a:off x="588964" y="-375558"/>
            <a:ext cx="11012486" cy="306335"/>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GB" sz="1400" b="1" dirty="0">
                <a:solidFill>
                  <a:schemeClr val="bg1"/>
                </a:solidFill>
                <a:latin typeface="Microsoft New Tai Lue"/>
              </a:rPr>
              <a:t>Highlight words </a:t>
            </a:r>
            <a:r>
              <a:rPr lang="en-GB" sz="1400" b="0" dirty="0">
                <a:solidFill>
                  <a:schemeClr val="bg1"/>
                </a:solidFill>
                <a:latin typeface="Microsoft New Tai Lue"/>
              </a:rPr>
              <a:t>in headline using </a:t>
            </a:r>
            <a:r>
              <a:rPr lang="en-GB" sz="1400" b="1" dirty="0">
                <a:solidFill>
                  <a:schemeClr val="bg1"/>
                </a:solidFill>
                <a:latin typeface="Microsoft New Tai Lue"/>
              </a:rPr>
              <a:t>bold   </a:t>
            </a:r>
            <a:endParaRPr lang="en-GB" sz="1400" b="0" dirty="0">
              <a:solidFill>
                <a:schemeClr val="bg1"/>
              </a:solidFill>
              <a:latin typeface="Microsoft New Tai Lue"/>
            </a:endParaRPr>
          </a:p>
        </p:txBody>
      </p:sp>
    </p:spTree>
    <p:extLst>
      <p:ext uri="{BB962C8B-B14F-4D97-AF65-F5344CB8AC3E}">
        <p14:creationId xmlns:p14="http://schemas.microsoft.com/office/powerpoint/2010/main" val="1717169259"/>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E">
    <p:bg>
      <p:bgRef idx="1001">
        <a:schemeClr val="bg1"/>
      </p:bgRef>
    </p:bg>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a:off x="0" y="331200"/>
            <a:ext cx="12191999" cy="6526800"/>
          </a:xfrm>
          <a:solidFill>
            <a:schemeClr val="tx1">
              <a:lumMod val="75000"/>
            </a:schemeClr>
          </a:solidFill>
        </p:spPr>
        <p:txBody>
          <a:bodyPr lIns="0" tIns="2628000" rIns="0" anchor="t" anchorCtr="0"/>
          <a:lstStyle>
            <a:lvl1pPr marL="0" indent="0" algn="ctr">
              <a:buNone/>
              <a:defRPr sz="2400" b="0" i="0" baseline="0">
                <a:solidFill>
                  <a:schemeClr val="tx1"/>
                </a:solidFill>
                <a:sym typeface="Wingdings" panose="05000000000000000000" pitchFamily="2" charset="2"/>
              </a:defRPr>
            </a:lvl1pPr>
          </a:lstStyle>
          <a:p>
            <a:r>
              <a:rPr lang="en-GB" dirty="0"/>
              <a:t>Click icon to insert image</a:t>
            </a:r>
          </a:p>
        </p:txBody>
      </p:sp>
      <p:sp>
        <p:nvSpPr>
          <p:cNvPr id="2" name="Titel 1"/>
          <p:cNvSpPr>
            <a:spLocks noGrp="1"/>
          </p:cNvSpPr>
          <p:nvPr>
            <p:ph type="title" hasCustomPrompt="1"/>
          </p:nvPr>
        </p:nvSpPr>
        <p:spPr>
          <a:xfrm>
            <a:off x="588963" y="4161995"/>
            <a:ext cx="11012487" cy="2140380"/>
          </a:xfrm>
          <a:solidFill>
            <a:schemeClr val="bg1">
              <a:alpha val="46000"/>
            </a:schemeClr>
          </a:solidFill>
        </p:spPr>
        <p:txBody>
          <a:bodyPr wrap="square" lIns="252000" tIns="108000" rIns="252000" bIns="0">
            <a:spAutoFit/>
          </a:bodyPr>
          <a:lstStyle>
            <a:lvl1pPr algn="ctr">
              <a:defRPr sz="6600" b="1" cap="all" spc="0" baseline="0">
                <a:solidFill>
                  <a:schemeClr val="tx1"/>
                </a:solidFill>
              </a:defRPr>
            </a:lvl1pPr>
          </a:lstStyle>
          <a:p>
            <a:r>
              <a:rPr lang="en-GB" dirty="0"/>
              <a:t>Click to add          text...</a:t>
            </a:r>
          </a:p>
        </p:txBody>
      </p:sp>
      <p:sp>
        <p:nvSpPr>
          <p:cNvPr id="5" name="Pladsholder til dato 4"/>
          <p:cNvSpPr>
            <a:spLocks noGrp="1"/>
          </p:cNvSpPr>
          <p:nvPr>
            <p:ph type="dt" sz="half" idx="10"/>
          </p:nvPr>
        </p:nvSpPr>
        <p:spPr/>
        <p:txBody>
          <a:bodyPr/>
          <a:lstStyle/>
          <a:p>
            <a:r>
              <a:rPr lang="da-DK"/>
              <a:t>06/05/2025</a:t>
            </a:r>
            <a:endParaRPr lang="en-GB" dirty="0"/>
          </a:p>
        </p:txBody>
      </p:sp>
      <p:sp>
        <p:nvSpPr>
          <p:cNvPr id="6" name="Pladsholder til sidefod 5"/>
          <p:cNvSpPr>
            <a:spLocks noGrp="1"/>
          </p:cNvSpPr>
          <p:nvPr>
            <p:ph type="ftr" sz="quarter" idx="11"/>
          </p:nvPr>
        </p:nvSpPr>
        <p:spPr/>
        <p:txBody>
          <a:bodyPr/>
          <a:lstStyle/>
          <a:p>
            <a:endParaRPr lang="en-GB" dirty="0"/>
          </a:p>
        </p:txBody>
      </p:sp>
      <p:sp>
        <p:nvSpPr>
          <p:cNvPr id="7" name="Pladsholder til slidenummer 6"/>
          <p:cNvSpPr>
            <a:spLocks noGrp="1"/>
          </p:cNvSpPr>
          <p:nvPr>
            <p:ph type="sldNum" sz="quarter" idx="12"/>
          </p:nvPr>
        </p:nvSpPr>
        <p:spPr/>
        <p:txBody>
          <a:bodyPr/>
          <a:lstStyle/>
          <a:p>
            <a:fld id="{091A926C-488A-4E3E-9C21-57CAA120E114}" type="slidenum">
              <a:rPr lang="en-GB" smtClean="0"/>
              <a:t>‹#›</a:t>
            </a:fld>
            <a:endParaRPr lang="en-GB" dirty="0"/>
          </a:p>
        </p:txBody>
      </p:sp>
      <p:sp>
        <p:nvSpPr>
          <p:cNvPr id="3" name="TextBox 1">
            <a:extLst>
              <a:ext uri="{FF2B5EF4-FFF2-40B4-BE49-F238E27FC236}">
                <a16:creationId xmlns:a16="http://schemas.microsoft.com/office/drawing/2014/main" id="{0AC6CF46-91DC-976D-9F2D-0F1B85D185F4}"/>
              </a:ext>
            </a:extLst>
          </p:cNvPr>
          <p:cNvSpPr txBox="1"/>
          <p:nvPr userDrawn="1"/>
        </p:nvSpPr>
        <p:spPr>
          <a:xfrm>
            <a:off x="588964" y="-375558"/>
            <a:ext cx="11012486" cy="306335"/>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GB" sz="1400" b="1" dirty="0">
                <a:solidFill>
                  <a:schemeClr val="bg1"/>
                </a:solidFill>
                <a:latin typeface="Microsoft New Tai Lue"/>
              </a:rPr>
              <a:t>Highlight words </a:t>
            </a:r>
            <a:r>
              <a:rPr lang="en-GB" sz="1400" b="0" dirty="0">
                <a:solidFill>
                  <a:schemeClr val="bg1"/>
                </a:solidFill>
                <a:latin typeface="Microsoft New Tai Lue"/>
              </a:rPr>
              <a:t>in headline using </a:t>
            </a:r>
            <a:r>
              <a:rPr lang="en-GB" sz="1400" b="1" dirty="0">
                <a:solidFill>
                  <a:schemeClr val="bg1"/>
                </a:solidFill>
                <a:latin typeface="Microsoft New Tai Lue"/>
              </a:rPr>
              <a:t>bold   </a:t>
            </a:r>
            <a:endParaRPr lang="en-GB" sz="1400" b="0" dirty="0">
              <a:solidFill>
                <a:schemeClr val="bg1"/>
              </a:solidFill>
              <a:latin typeface="Microsoft New Tai Lue"/>
            </a:endParaRPr>
          </a:p>
        </p:txBody>
      </p:sp>
    </p:spTree>
    <p:extLst>
      <p:ext uri="{BB962C8B-B14F-4D97-AF65-F5344CB8AC3E}">
        <p14:creationId xmlns:p14="http://schemas.microsoft.com/office/powerpoint/2010/main" val="573279729"/>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estions and comments">
    <p:bg>
      <p:bgPr>
        <a:solidFill>
          <a:schemeClr val="accent1"/>
        </a:solidFill>
        <a:effectLst/>
      </p:bgPr>
    </p:bg>
    <p:spTree>
      <p:nvGrpSpPr>
        <p:cNvPr id="1" name=""/>
        <p:cNvGrpSpPr/>
        <p:nvPr/>
      </p:nvGrpSpPr>
      <p:grpSpPr>
        <a:xfrm>
          <a:off x="0" y="0"/>
          <a:ext cx="0" cy="0"/>
          <a:chOff x="0" y="0"/>
          <a:chExt cx="0" cy="0"/>
        </a:xfrm>
      </p:grpSpPr>
      <p:sp>
        <p:nvSpPr>
          <p:cNvPr id="4" name="Pladsholder til dato 3"/>
          <p:cNvSpPr>
            <a:spLocks noGrp="1"/>
          </p:cNvSpPr>
          <p:nvPr>
            <p:ph type="dt" sz="half" idx="10"/>
          </p:nvPr>
        </p:nvSpPr>
        <p:spPr/>
        <p:txBody>
          <a:bodyPr/>
          <a:lstStyle/>
          <a:p>
            <a:r>
              <a:rPr lang="da-DK"/>
              <a:t>06/05/2025</a:t>
            </a:r>
            <a:endParaRPr lang="en-GB" dirty="0"/>
          </a:p>
        </p:txBody>
      </p:sp>
      <p:sp>
        <p:nvSpPr>
          <p:cNvPr id="7" name="?">
            <a:extLst>
              <a:ext uri="{FF2B5EF4-FFF2-40B4-BE49-F238E27FC236}">
                <a16:creationId xmlns:a16="http://schemas.microsoft.com/office/drawing/2014/main" id="{C9382B17-B390-C8C0-F5F8-7665434C718C}"/>
              </a:ext>
            </a:extLst>
          </p:cNvPr>
          <p:cNvSpPr/>
          <p:nvPr userDrawn="1"/>
        </p:nvSpPr>
        <p:spPr>
          <a:xfrm>
            <a:off x="3642413" y="900524"/>
            <a:ext cx="4787900" cy="5558804"/>
          </a:xfrm>
          <a:prstGeom prst="rect">
            <a:avLst/>
          </a:prstGeom>
        </p:spPr>
        <p:txBody>
          <a:bodyPr wrap="square" rtlCol="0" anchor="t" anchorCtr="0">
            <a:noAutofit/>
          </a:bodyPr>
          <a:lstStyle/>
          <a:p>
            <a:pPr algn="ctr">
              <a:lnSpc>
                <a:spcPct val="83000"/>
              </a:lnSpc>
            </a:pPr>
            <a:r>
              <a:rPr lang="en-GB" sz="59500" b="1" dirty="0">
                <a:solidFill>
                  <a:schemeClr val="tx1">
                    <a:alpha val="14559"/>
                  </a:schemeClr>
                </a:solidFill>
              </a:rPr>
              <a:t>?</a:t>
            </a:r>
          </a:p>
        </p:txBody>
      </p:sp>
      <p:sp>
        <p:nvSpPr>
          <p:cNvPr id="3" name="Title 2">
            <a:extLst>
              <a:ext uri="{FF2B5EF4-FFF2-40B4-BE49-F238E27FC236}">
                <a16:creationId xmlns:a16="http://schemas.microsoft.com/office/drawing/2014/main" id="{2E0714F6-6F11-9826-9767-37567B1EC5DC}"/>
              </a:ext>
            </a:extLst>
          </p:cNvPr>
          <p:cNvSpPr>
            <a:spLocks noGrp="1"/>
          </p:cNvSpPr>
          <p:nvPr>
            <p:ph type="title" hasCustomPrompt="1"/>
          </p:nvPr>
        </p:nvSpPr>
        <p:spPr>
          <a:xfrm>
            <a:off x="2139732" y="1628776"/>
            <a:ext cx="9461718" cy="3999626"/>
          </a:xfrm>
        </p:spPr>
        <p:txBody>
          <a:bodyPr anchor="ctr" anchorCtr="0"/>
          <a:lstStyle>
            <a:lvl1pPr>
              <a:lnSpc>
                <a:spcPct val="83000"/>
              </a:lnSpc>
              <a:defRPr sz="9600" b="1">
                <a:solidFill>
                  <a:schemeClr val="bg1"/>
                </a:solidFill>
              </a:defRPr>
            </a:lvl1pPr>
          </a:lstStyle>
          <a:p>
            <a:r>
              <a:rPr lang="en-GB" dirty="0"/>
              <a:t>Click to add text</a:t>
            </a:r>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
        <p:nvSpPr>
          <p:cNvPr id="2" name="TextBox 1">
            <a:extLst>
              <a:ext uri="{FF2B5EF4-FFF2-40B4-BE49-F238E27FC236}">
                <a16:creationId xmlns:a16="http://schemas.microsoft.com/office/drawing/2014/main" id="{01861DB2-11FB-99E1-B80B-1463133B9A24}"/>
              </a:ext>
            </a:extLst>
          </p:cNvPr>
          <p:cNvSpPr txBox="1"/>
          <p:nvPr userDrawn="1"/>
        </p:nvSpPr>
        <p:spPr>
          <a:xfrm>
            <a:off x="588964" y="-375558"/>
            <a:ext cx="11012486" cy="306335"/>
          </a:xfrm>
          <a:prstGeom prst="rect">
            <a:avLst/>
          </a:prstGeom>
        </p:spPr>
        <p:txBody>
          <a:bodyPr vert="horz" wrap="square" lIns="0" tIns="0" rIns="0" bIns="0" rtlCol="0" anchor="b" anchorCtr="0">
            <a:no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GB" sz="1400" b="1" dirty="0">
                <a:solidFill>
                  <a:schemeClr val="tx1"/>
                </a:solidFill>
                <a:latin typeface="Microsoft New Tai Lue"/>
              </a:rPr>
              <a:t>Highlight words </a:t>
            </a:r>
            <a:r>
              <a:rPr lang="en-GB" sz="1400" b="0" dirty="0">
                <a:solidFill>
                  <a:schemeClr val="tx1"/>
                </a:solidFill>
                <a:latin typeface="Microsoft New Tai Lue"/>
              </a:rPr>
              <a:t>in headline using </a:t>
            </a:r>
            <a:r>
              <a:rPr lang="en-GB" sz="1400" b="1" dirty="0">
                <a:solidFill>
                  <a:schemeClr val="tx1"/>
                </a:solidFill>
                <a:latin typeface="Microsoft New Tai Lue"/>
              </a:rPr>
              <a:t>bold   </a:t>
            </a:r>
            <a:endParaRPr lang="en-GB" sz="1400" b="0" dirty="0">
              <a:solidFill>
                <a:schemeClr val="tx1"/>
              </a:solidFill>
              <a:latin typeface="Microsoft New Tai Lue"/>
            </a:endParaRPr>
          </a:p>
        </p:txBody>
      </p:sp>
    </p:spTree>
    <p:extLst>
      <p:ext uri="{BB962C8B-B14F-4D97-AF65-F5344CB8AC3E}">
        <p14:creationId xmlns:p14="http://schemas.microsoft.com/office/powerpoint/2010/main" val="3027284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image small right">
    <p:spTree>
      <p:nvGrpSpPr>
        <p:cNvPr id="1" name=""/>
        <p:cNvGrpSpPr/>
        <p:nvPr/>
      </p:nvGrpSpPr>
      <p:grpSpPr>
        <a:xfrm>
          <a:off x="0" y="0"/>
          <a:ext cx="0" cy="0"/>
          <a:chOff x="0" y="0"/>
          <a:chExt cx="0" cy="0"/>
        </a:xfrm>
      </p:grpSpPr>
      <p:sp>
        <p:nvSpPr>
          <p:cNvPr id="30" name="Pladsholder til billede 9"/>
          <p:cNvSpPr>
            <a:spLocks noGrp="1"/>
          </p:cNvSpPr>
          <p:nvPr>
            <p:ph type="pic" sz="quarter" idx="14" hasCustomPrompt="1"/>
          </p:nvPr>
        </p:nvSpPr>
        <p:spPr>
          <a:xfrm>
            <a:off x="0" y="0"/>
            <a:ext cx="12192000" cy="6858000"/>
          </a:xfrm>
          <a:blipFill>
            <a:blip r:embed="rId2"/>
            <a:stretch>
              <a:fillRect/>
            </a:stretch>
          </a:blipFill>
        </p:spPr>
        <p:txBody>
          <a:bodyPr lIns="1080000" tIns="0" rIns="6408000" anchor="ctr" anchorCtr="0"/>
          <a:lstStyle>
            <a:lvl1pPr marL="0" indent="0" algn="r">
              <a:buNone/>
              <a:defRPr sz="2400" b="1" i="0" baseline="0">
                <a:solidFill>
                  <a:schemeClr val="bg1"/>
                </a:solidFill>
                <a:sym typeface="Wingdings" panose="05000000000000000000" pitchFamily="2" charset="2"/>
              </a:defRPr>
            </a:lvl1pPr>
          </a:lstStyle>
          <a:p>
            <a:r>
              <a:rPr lang="en-GB" dirty="0"/>
              <a:t>Click icon to insert image  </a:t>
            </a:r>
          </a:p>
        </p:txBody>
      </p:sp>
      <p:sp>
        <p:nvSpPr>
          <p:cNvPr id="11" name="Titel 2">
            <a:extLst>
              <a:ext uri="{FF2B5EF4-FFF2-40B4-BE49-F238E27FC236}">
                <a16:creationId xmlns:a16="http://schemas.microsoft.com/office/drawing/2014/main" id="{A35AA5B6-111C-4735-AFC4-EBC2CB1BF4A3}"/>
              </a:ext>
            </a:extLst>
          </p:cNvPr>
          <p:cNvSpPr>
            <a:spLocks noGrp="1"/>
          </p:cNvSpPr>
          <p:nvPr>
            <p:ph type="ctrTitle"/>
          </p:nvPr>
        </p:nvSpPr>
        <p:spPr>
          <a:xfrm>
            <a:off x="6243638" y="2271092"/>
            <a:ext cx="5948362" cy="3895200"/>
          </a:xfrm>
          <a:blipFill>
            <a:blip r:embed="rId3"/>
            <a:stretch>
              <a:fillRect/>
            </a:stretch>
          </a:blipFill>
        </p:spPr>
        <p:txBody>
          <a:bodyPr lIns="360000" tIns="468000" rIns="540000" bIns="2448000" anchor="b" anchorCtr="0">
            <a:noAutofit/>
          </a:bodyPr>
          <a:lstStyle>
            <a:lvl1pPr algn="l">
              <a:lnSpc>
                <a:spcPts val="4000"/>
              </a:lnSpc>
              <a:defRPr sz="3600">
                <a:solidFill>
                  <a:schemeClr val="bg1"/>
                </a:solidFill>
              </a:defRPr>
            </a:lvl1pPr>
          </a:lstStyle>
          <a:p>
            <a:r>
              <a:rPr lang="en-GB"/>
              <a:t>Click to edit Master title style</a:t>
            </a:r>
            <a:endParaRPr lang="en-GB" dirty="0"/>
          </a:p>
        </p:txBody>
      </p:sp>
      <p:sp>
        <p:nvSpPr>
          <p:cNvPr id="10" name="Titel 1"/>
          <p:cNvSpPr>
            <a:spLocks noGrp="1"/>
          </p:cNvSpPr>
          <p:nvPr>
            <p:ph type="body" sz="quarter" idx="15" hasCustomPrompt="1"/>
          </p:nvPr>
        </p:nvSpPr>
        <p:spPr>
          <a:xfrm>
            <a:off x="6622258" y="2610941"/>
            <a:ext cx="4962920" cy="1109335"/>
          </a:xfrm>
        </p:spPr>
        <p:txBody>
          <a:bodyPr rIns="0">
            <a:noAutofit/>
          </a:bodyPr>
          <a:lstStyle>
            <a:lvl1pPr marL="0" indent="0">
              <a:lnSpc>
                <a:spcPct val="100000"/>
              </a:lnSpc>
              <a:spcBef>
                <a:spcPts val="0"/>
              </a:spcBef>
              <a:buNone/>
              <a:defRPr sz="3600" b="0" i="0" baseline="0">
                <a:solidFill>
                  <a:schemeClr val="accent1"/>
                </a:solidFill>
                <a:latin typeface="+mj-lt"/>
              </a:defRPr>
            </a:lvl1pPr>
          </a:lstStyle>
          <a:p>
            <a:pPr lvl="0"/>
            <a:r>
              <a:rPr lang="en-GB" dirty="0"/>
              <a:t>Click to add title</a:t>
            </a:r>
          </a:p>
        </p:txBody>
      </p:sp>
      <p:sp>
        <p:nvSpPr>
          <p:cNvPr id="9" name="Pladsholder til tekst 14"/>
          <p:cNvSpPr>
            <a:spLocks noGrp="1"/>
          </p:cNvSpPr>
          <p:nvPr>
            <p:ph type="body" sz="quarter" idx="13" hasCustomPrompt="1"/>
          </p:nvPr>
        </p:nvSpPr>
        <p:spPr>
          <a:xfrm>
            <a:off x="6622257" y="4053600"/>
            <a:ext cx="4979193" cy="899766"/>
          </a:xfrm>
        </p:spPr>
        <p:txBody>
          <a:bodyPr r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baseline="0"/>
            </a:lvl1pPr>
          </a:lstStyle>
          <a:p>
            <a:pPr lvl="0"/>
            <a:r>
              <a:rPr lang="en-GB" dirty="0"/>
              <a:t>Name of speaker, UCPH unit, place and date</a:t>
            </a:r>
          </a:p>
        </p:txBody>
      </p:sp>
      <p:sp>
        <p:nvSpPr>
          <p:cNvPr id="4" name="Pladsholder til dato 3"/>
          <p:cNvSpPr>
            <a:spLocks noGrp="1"/>
          </p:cNvSpPr>
          <p:nvPr>
            <p:ph type="dt" sz="half" idx="10"/>
          </p:nvPr>
        </p:nvSpPr>
        <p:spPr>
          <a:xfrm>
            <a:off x="0" y="6858000"/>
            <a:ext cx="0" cy="0"/>
          </a:xfrm>
        </p:spPr>
        <p:txBody>
          <a:bodyPr/>
          <a:lstStyle>
            <a:lvl1pPr>
              <a:defRPr sz="100">
                <a:noFill/>
              </a:defRPr>
            </a:lvl1pPr>
          </a:lstStyle>
          <a:p>
            <a:r>
              <a:rPr lang="da-DK"/>
              <a:t>06/05/2025</a:t>
            </a:r>
            <a:endParaRPr lang="en-GB" dirty="0"/>
          </a:p>
        </p:txBody>
      </p:sp>
      <p:sp>
        <p:nvSpPr>
          <p:cNvPr id="5" name="Pladsholder til sidefod 4"/>
          <p:cNvSpPr>
            <a:spLocks noGrp="1"/>
          </p:cNvSpPr>
          <p:nvPr>
            <p:ph type="ftr" sz="quarter" idx="11"/>
          </p:nvPr>
        </p:nvSpPr>
        <p:spPr>
          <a:xfrm>
            <a:off x="0" y="6858000"/>
            <a:ext cx="0" cy="0"/>
          </a:xfrm>
        </p:spPr>
        <p:txBody>
          <a:bodyPr/>
          <a:lstStyle>
            <a:lvl1pPr>
              <a:defRPr sz="100">
                <a:noFill/>
              </a:defRPr>
            </a:lvl1pPr>
          </a:lstStyle>
          <a:p>
            <a:endParaRPr lang="en-GB" dirty="0"/>
          </a:p>
        </p:txBody>
      </p:sp>
      <p:sp>
        <p:nvSpPr>
          <p:cNvPr id="6" name="Pladsholder til slidenummer 5"/>
          <p:cNvSpPr>
            <a:spLocks noGrp="1"/>
          </p:cNvSpPr>
          <p:nvPr>
            <p:ph type="sldNum" sz="quarter" idx="12"/>
          </p:nvPr>
        </p:nvSpPr>
        <p:spPr>
          <a:xfrm>
            <a:off x="0" y="6858000"/>
            <a:ext cx="0" cy="0"/>
          </a:xfrm>
        </p:spPr>
        <p:txBody>
          <a:bodyPr/>
          <a:lstStyle>
            <a:lvl1pPr>
              <a:defRPr sz="100">
                <a:noFill/>
              </a:defRPr>
            </a:lvl1pPr>
          </a:lstStyle>
          <a:p>
            <a:fld id="{091A926C-488A-4E3E-9C21-57CAA120E114}" type="slidenum">
              <a:rPr lang="en-GB" smtClean="0"/>
              <a:pPr/>
              <a:t>‹#›</a:t>
            </a:fld>
            <a:endParaRPr lang="en-GB" dirty="0"/>
          </a:p>
        </p:txBody>
      </p:sp>
    </p:spTree>
    <p:extLst>
      <p:ext uri="{BB962C8B-B14F-4D97-AF65-F5344CB8AC3E}">
        <p14:creationId xmlns:p14="http://schemas.microsoft.com/office/powerpoint/2010/main" val="6296796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User guide">
    <p:spTree>
      <p:nvGrpSpPr>
        <p:cNvPr id="1" name=""/>
        <p:cNvGrpSpPr/>
        <p:nvPr/>
      </p:nvGrpSpPr>
      <p:grpSpPr>
        <a:xfrm>
          <a:off x="0" y="0"/>
          <a:ext cx="0" cy="0"/>
          <a:chOff x="0" y="0"/>
          <a:chExt cx="0" cy="0"/>
        </a:xfrm>
      </p:grpSpPr>
      <p:sp>
        <p:nvSpPr>
          <p:cNvPr id="22" name="Pladsholder til dato 3" hidden="1">
            <a:extLst>
              <a:ext uri="{FF2B5EF4-FFF2-40B4-BE49-F238E27FC236}">
                <a16:creationId xmlns:a16="http://schemas.microsoft.com/office/drawing/2014/main" id="{79C6BA40-0A49-7673-45A9-7C4D3541BA07}"/>
              </a:ext>
            </a:extLst>
          </p:cNvPr>
          <p:cNvSpPr>
            <a:spLocks noGrp="1"/>
          </p:cNvSpPr>
          <p:nvPr>
            <p:ph type="dt" sz="half" idx="10"/>
          </p:nvPr>
        </p:nvSpPr>
        <p:spPr>
          <a:xfrm>
            <a:off x="0" y="6858000"/>
            <a:ext cx="0" cy="0"/>
          </a:xfrm>
        </p:spPr>
        <p:txBody>
          <a:bodyPr/>
          <a:lstStyle>
            <a:lvl1pPr>
              <a:defRPr sz="100">
                <a:noFill/>
              </a:defRPr>
            </a:lvl1pPr>
          </a:lstStyle>
          <a:p>
            <a:r>
              <a:rPr lang="da-DK"/>
              <a:t>06/05/2025</a:t>
            </a:r>
            <a:endParaRPr lang="en-GB" dirty="0"/>
          </a:p>
        </p:txBody>
      </p:sp>
      <p:sp>
        <p:nvSpPr>
          <p:cNvPr id="23" name="Pladsholder til sidefod 4" hidden="1">
            <a:extLst>
              <a:ext uri="{FF2B5EF4-FFF2-40B4-BE49-F238E27FC236}">
                <a16:creationId xmlns:a16="http://schemas.microsoft.com/office/drawing/2014/main" id="{F4D4719E-1E3F-B75D-AF75-C575C79D6C77}"/>
              </a:ext>
            </a:extLst>
          </p:cNvPr>
          <p:cNvSpPr>
            <a:spLocks noGrp="1"/>
          </p:cNvSpPr>
          <p:nvPr>
            <p:ph type="ftr" sz="quarter" idx="11"/>
          </p:nvPr>
        </p:nvSpPr>
        <p:spPr>
          <a:xfrm>
            <a:off x="0" y="6858000"/>
            <a:ext cx="0" cy="0"/>
          </a:xfrm>
        </p:spPr>
        <p:txBody>
          <a:bodyPr/>
          <a:lstStyle>
            <a:lvl1pPr>
              <a:defRPr sz="100">
                <a:noFill/>
              </a:defRPr>
            </a:lvl1pPr>
          </a:lstStyle>
          <a:p>
            <a:endParaRPr lang="en-GB" dirty="0"/>
          </a:p>
        </p:txBody>
      </p:sp>
      <p:sp>
        <p:nvSpPr>
          <p:cNvPr id="24" name="Pladsholder til slidenummer 5" hidden="1">
            <a:extLst>
              <a:ext uri="{FF2B5EF4-FFF2-40B4-BE49-F238E27FC236}">
                <a16:creationId xmlns:a16="http://schemas.microsoft.com/office/drawing/2014/main" id="{9434FDBC-E923-AFC0-E942-C956724548D0}"/>
              </a:ext>
            </a:extLst>
          </p:cNvPr>
          <p:cNvSpPr>
            <a:spLocks noGrp="1"/>
          </p:cNvSpPr>
          <p:nvPr>
            <p:ph type="sldNum" sz="quarter" idx="12"/>
          </p:nvPr>
        </p:nvSpPr>
        <p:spPr>
          <a:xfrm>
            <a:off x="0" y="6858000"/>
            <a:ext cx="0" cy="0"/>
          </a:xfrm>
        </p:spPr>
        <p:txBody>
          <a:bodyPr/>
          <a:lstStyle>
            <a:lvl1pPr>
              <a:defRPr sz="100">
                <a:noFill/>
              </a:defRPr>
            </a:lvl1pPr>
          </a:lstStyle>
          <a:p>
            <a:fld id="{091A926C-488A-4E3E-9C21-57CAA120E114}" type="slidenum">
              <a:rPr lang="en-GB" smtClean="0"/>
              <a:pPr/>
              <a:t>‹#›</a:t>
            </a:fld>
            <a:endParaRPr lang="en-GB" dirty="0"/>
          </a:p>
        </p:txBody>
      </p:sp>
      <p:sp>
        <p:nvSpPr>
          <p:cNvPr id="2" name="Title 1">
            <a:extLst>
              <a:ext uri="{FF2B5EF4-FFF2-40B4-BE49-F238E27FC236}">
                <a16:creationId xmlns:a16="http://schemas.microsoft.com/office/drawing/2014/main" id="{C4994A88-BF4A-BF39-B835-B0C753B4C19A}"/>
              </a:ext>
            </a:extLst>
          </p:cNvPr>
          <p:cNvSpPr txBox="1">
            <a:spLocks/>
          </p:cNvSpPr>
          <p:nvPr userDrawn="1"/>
        </p:nvSpPr>
        <p:spPr>
          <a:xfrm>
            <a:off x="588964" y="613649"/>
            <a:ext cx="11012486" cy="879921"/>
          </a:xfrm>
          <a:prstGeom prst="rect">
            <a:avLst/>
          </a:prstGeom>
        </p:spPr>
        <p:txBody>
          <a:bodyPr vert="horz" lIns="0" tIns="0" rIns="0" bIns="0" rtlCol="0" anchor="t" anchorCtr="0">
            <a:noAutofit/>
          </a:bodyPr>
          <a:lstStyle>
            <a:lvl1pPr>
              <a:lnSpc>
                <a:spcPct val="100000"/>
              </a:lnSpc>
              <a:spcBef>
                <a:spcPct val="0"/>
              </a:spcBef>
              <a:buNone/>
              <a:defRPr sz="3200">
                <a:solidFill>
                  <a:schemeClr val="bg1"/>
                </a:solidFill>
                <a:latin typeface="+mj-lt"/>
                <a:ea typeface="+mj-ea"/>
                <a:cs typeface="+mj-cs"/>
              </a:defRPr>
            </a:lvl1pPr>
          </a:lstStyle>
          <a:p>
            <a:pPr lvl="0"/>
            <a:r>
              <a:rPr lang="en-GB" sz="3000" dirty="0">
                <a:solidFill>
                  <a:schemeClr val="tx1"/>
                </a:solidFill>
              </a:rPr>
              <a:t>User guide </a:t>
            </a:r>
            <a:r>
              <a:rPr lang="en-GB" sz="1800" dirty="0">
                <a:solidFill>
                  <a:schemeClr val="tx1"/>
                </a:solidFill>
              </a:rPr>
              <a:t>– delete before use</a:t>
            </a:r>
          </a:p>
        </p:txBody>
      </p:sp>
      <p:sp>
        <p:nvSpPr>
          <p:cNvPr id="18" name="Text Box 48">
            <a:extLst>
              <a:ext uri="{FF2B5EF4-FFF2-40B4-BE49-F238E27FC236}">
                <a16:creationId xmlns:a16="http://schemas.microsoft.com/office/drawing/2014/main" id="{91151374-92CC-87E1-F9AB-1D43CA0CBE4F}"/>
              </a:ext>
            </a:extLst>
          </p:cNvPr>
          <p:cNvSpPr txBox="1">
            <a:spLocks noChangeArrowheads="1"/>
          </p:cNvSpPr>
          <p:nvPr userDrawn="1"/>
        </p:nvSpPr>
        <p:spPr bwMode="auto">
          <a:xfrm>
            <a:off x="587376" y="1640495"/>
            <a:ext cx="1750290" cy="3876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UCPH PowerPoint templates</a:t>
            </a:r>
            <a:br>
              <a:rPr lang="en-GB" sz="1000" b="1" noProof="1">
                <a:solidFill>
                  <a:schemeClr val="tx1"/>
                </a:solidFill>
                <a:latin typeface="+mn-lt"/>
                <a:cs typeface="Arial" panose="020B0604020202020204" pitchFamily="34" charset="0"/>
              </a:rPr>
            </a:br>
            <a:r>
              <a:rPr lang="en-GB" sz="800" dirty="0">
                <a:effectLst/>
                <a:latin typeface="+mj-lt"/>
                <a:ea typeface="Calibri" panose="020F0502020204030204" pitchFamily="34" charset="0"/>
                <a:cs typeface="Times New Roman" panose="02020603050405020304" pitchFamily="18" charset="0"/>
              </a:rPr>
              <a:t>When you open PowerPoint on your UCPH computer, </a:t>
            </a:r>
            <a:r>
              <a:rPr lang="en-GB" sz="800" kern="1200" dirty="0">
                <a:solidFill>
                  <a:schemeClr val="tx1"/>
                </a:solidFill>
                <a:effectLst/>
                <a:latin typeface="Arial" charset="0"/>
                <a:ea typeface="Calibri" panose="020F0502020204030204" pitchFamily="34" charset="0"/>
                <a:cs typeface="Times New Roman" panose="02020603050405020304" pitchFamily="18" charset="0"/>
              </a:rPr>
              <a:t>PowerPoint opens </a:t>
            </a:r>
            <a:r>
              <a:rPr lang="en-GB" sz="800" dirty="0">
                <a:effectLst/>
                <a:latin typeface="+mj-lt"/>
                <a:ea typeface="Calibri" panose="020F0502020204030204" pitchFamily="34" charset="0"/>
                <a:cs typeface="Times New Roman" panose="02020603050405020304" pitchFamily="18" charset="0"/>
              </a:rPr>
              <a:t>a template in 16:9 format with an English UCPH logo.</a:t>
            </a:r>
          </a:p>
          <a:p>
            <a:pPr eaLnBrk="1" hangingPunct="1">
              <a:spcAft>
                <a:spcPts val="600"/>
              </a:spcAft>
              <a:defRPr/>
            </a:pPr>
            <a:r>
              <a:rPr lang="en-GB" sz="800" dirty="0">
                <a:effectLst/>
                <a:latin typeface="+mj-lt"/>
                <a:ea typeface="Calibri" panose="020F0502020204030204" pitchFamily="34" charset="0"/>
                <a:cs typeface="Times New Roman" panose="02020603050405020304" pitchFamily="18" charset="0"/>
              </a:rPr>
              <a:t>When you click on the UCPH tab in the toolbar, click "Select Template" to choose between templates</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Danish and English </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16:9 format</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in "full" or “small" versions (in the full version there is an example of each slide type in the left-hand window)</a:t>
            </a:r>
          </a:p>
          <a:p>
            <a:pPr marL="88900" indent="-88900" eaLnBrk="1" hangingPunct="1">
              <a:spcAft>
                <a:spcPts val="600"/>
              </a:spcAft>
              <a:buFont typeface="Arial" panose="020B0604020202020204" pitchFamily="34" charset="0"/>
              <a:buChar char="•"/>
              <a:defRPr/>
            </a:pPr>
            <a:r>
              <a:rPr lang="en-GB" sz="800" dirty="0">
                <a:effectLst/>
                <a:latin typeface="+mj-lt"/>
                <a:ea typeface="Calibri" panose="020F0502020204030204" pitchFamily="34" charset="0"/>
                <a:cs typeface="Times New Roman" panose="02020603050405020304" pitchFamily="18" charset="0"/>
              </a:rPr>
              <a:t>as well as an example slide with text in English.</a:t>
            </a:r>
          </a:p>
          <a:p>
            <a:pPr>
              <a:lnSpc>
                <a:spcPct val="115000"/>
              </a:lnSpc>
              <a:spcAft>
                <a:spcPts val="1000"/>
              </a:spcAft>
            </a:pPr>
            <a:r>
              <a:rPr lang="en-GB" sz="800" dirty="0">
                <a:effectLst/>
                <a:latin typeface="+mj-lt"/>
                <a:ea typeface="Calibri" panose="020F0502020204030204" pitchFamily="34" charset="0"/>
                <a:cs typeface="Times New Roman" panose="02020603050405020304" pitchFamily="18" charset="0"/>
              </a:rPr>
              <a:t>If you use a 'full' version, you must delete the slides you do not want to use.</a:t>
            </a:r>
            <a:br>
              <a:rPr lang="en-GB" sz="800" dirty="0">
                <a:effectLst/>
                <a:latin typeface="+mj-lt"/>
                <a:ea typeface="Calibri" panose="020F0502020204030204" pitchFamily="34" charset="0"/>
                <a:cs typeface="Times New Roman" panose="02020603050405020304" pitchFamily="18" charset="0"/>
              </a:rPr>
            </a:br>
            <a:br>
              <a:rPr lang="en-GB" sz="800" dirty="0">
                <a:effectLst/>
                <a:latin typeface="+mj-lt"/>
                <a:ea typeface="Calibri" panose="020F0502020204030204" pitchFamily="34" charset="0"/>
                <a:cs typeface="Times New Roman" panose="02020603050405020304" pitchFamily="18" charset="0"/>
              </a:rPr>
            </a:br>
            <a:r>
              <a:rPr lang="en-GB" sz="800" dirty="0">
                <a:effectLst/>
                <a:latin typeface="+mj-lt"/>
                <a:ea typeface="Calibri" panose="020F0502020204030204" pitchFamily="34" charset="0"/>
                <a:cs typeface="Times New Roman" panose="02020603050405020304" pitchFamily="18" charset="0"/>
              </a:rPr>
              <a:t>Mac users and others can download PowerPoint templates at</a:t>
            </a:r>
          </a:p>
          <a:p>
            <a:pPr>
              <a:lnSpc>
                <a:spcPct val="115000"/>
              </a:lnSpc>
              <a:spcAft>
                <a:spcPts val="1000"/>
              </a:spcAft>
            </a:pPr>
            <a:r>
              <a:rPr lang="en-GB" sz="800" dirty="0">
                <a:solidFill>
                  <a:schemeClr val="accent4"/>
                </a:solidFill>
                <a:effectLst/>
                <a:latin typeface="+mj-l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www.designguide.ku.dk/skabeloner/powerpoint/praesentationer/</a:t>
            </a:r>
            <a:endParaRPr lang="en-GB" sz="800" dirty="0">
              <a:solidFill>
                <a:schemeClr val="accent4"/>
              </a:solidFill>
              <a:effectLst/>
              <a:latin typeface="+mj-lt"/>
              <a:ea typeface="Calibri" panose="020F0502020204030204" pitchFamily="34" charset="0"/>
              <a:cs typeface="Times New Roman" panose="02020603050405020304" pitchFamily="18" charset="0"/>
            </a:endParaRPr>
          </a:p>
        </p:txBody>
      </p:sp>
      <p:sp>
        <p:nvSpPr>
          <p:cNvPr id="28" name="Text Box 48">
            <a:extLst>
              <a:ext uri="{FF2B5EF4-FFF2-40B4-BE49-F238E27FC236}">
                <a16:creationId xmlns:a16="http://schemas.microsoft.com/office/drawing/2014/main" id="{CC1000A9-67B6-3DBE-1556-907DFA8F39D9}"/>
              </a:ext>
            </a:extLst>
          </p:cNvPr>
          <p:cNvSpPr txBox="1">
            <a:spLocks noChangeArrowheads="1"/>
          </p:cNvSpPr>
          <p:nvPr userDrawn="1"/>
        </p:nvSpPr>
        <p:spPr bwMode="auto">
          <a:xfrm>
            <a:off x="2570384" y="3966227"/>
            <a:ext cx="1755548" cy="176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Insert your unit name (e.g. your department), page numbers and the date</a:t>
            </a:r>
            <a:br>
              <a:rPr lang="en-GB" sz="1000" b="1" noProof="1">
                <a:solidFill>
                  <a:schemeClr val="tx1"/>
                </a:solidFill>
                <a:latin typeface="+mj-lt"/>
                <a:cs typeface="Arial" panose="020B0604020202020204" pitchFamily="34" charset="0"/>
              </a:rPr>
            </a:br>
            <a:r>
              <a:rPr lang="en-GB" sz="800" b="1" dirty="0">
                <a:effectLst/>
                <a:latin typeface="+mj-lt"/>
                <a:ea typeface="Calibri" panose="020F0502020204030204" pitchFamily="34" charset="0"/>
                <a:cs typeface="Times New Roman" panose="02020603050405020304" pitchFamily="18" charset="0"/>
              </a:rPr>
              <a:t>1. </a:t>
            </a:r>
            <a:r>
              <a:rPr lang="en-GB" sz="800" dirty="0">
                <a:effectLst/>
                <a:latin typeface="+mj-lt"/>
                <a:ea typeface="Calibri" panose="020F0502020204030204" pitchFamily="34" charset="0"/>
                <a:cs typeface="Times New Roman" panose="02020603050405020304" pitchFamily="18" charset="0"/>
              </a:rPr>
              <a:t>Click on </a:t>
            </a:r>
            <a:r>
              <a:rPr lang="en-GB" sz="800" b="1" dirty="0">
                <a:effectLst/>
                <a:latin typeface="+mj-lt"/>
                <a:ea typeface="Calibri" panose="020F0502020204030204" pitchFamily="34" charset="0"/>
                <a:cs typeface="Times New Roman" panose="02020603050405020304" pitchFamily="18" charset="0"/>
              </a:rPr>
              <a:t>Insert</a:t>
            </a:r>
            <a:r>
              <a:rPr lang="en-GB" sz="800" dirty="0">
                <a:effectLst/>
                <a:latin typeface="+mj-lt"/>
                <a:ea typeface="Calibri" panose="020F0502020204030204" pitchFamily="34" charset="0"/>
                <a:cs typeface="Times New Roman" panose="02020603050405020304" pitchFamily="18" charset="0"/>
              </a:rPr>
              <a:t> in the top menu</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2. </a:t>
            </a:r>
            <a:r>
              <a:rPr lang="en-GB" sz="800" dirty="0">
                <a:effectLst/>
                <a:latin typeface="+mj-lt"/>
                <a:ea typeface="Calibri" panose="020F0502020204030204" pitchFamily="34" charset="0"/>
                <a:cs typeface="Times New Roman" panose="02020603050405020304" pitchFamily="18" charset="0"/>
              </a:rPr>
              <a:t>Select </a:t>
            </a:r>
            <a:r>
              <a:rPr lang="en-GB" sz="800" b="1" dirty="0">
                <a:effectLst/>
                <a:latin typeface="+mj-lt"/>
                <a:ea typeface="Calibri" panose="020F0502020204030204" pitchFamily="34" charset="0"/>
                <a:cs typeface="Times New Roman" panose="02020603050405020304" pitchFamily="18" charset="0"/>
              </a:rPr>
              <a:t>Header and Footer</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3. </a:t>
            </a:r>
            <a:r>
              <a:rPr lang="en-GB" sz="800" dirty="0">
                <a:effectLst/>
                <a:latin typeface="+mj-lt"/>
                <a:ea typeface="Calibri" panose="020F0502020204030204" pitchFamily="34" charset="0"/>
                <a:cs typeface="Times New Roman" panose="02020603050405020304" pitchFamily="18" charset="0"/>
              </a:rPr>
              <a:t>Fill in the fields</a:t>
            </a:r>
          </a:p>
          <a:p>
            <a:pPr>
              <a:lnSpc>
                <a:spcPct val="90000"/>
              </a:lnSpc>
              <a:spcAft>
                <a:spcPts val="1000"/>
              </a:spcAft>
            </a:pPr>
            <a:r>
              <a:rPr lang="en-GB" sz="800" b="1" dirty="0">
                <a:effectLst/>
                <a:latin typeface="+mj-lt"/>
                <a:ea typeface="Calibri" panose="020F0502020204030204" pitchFamily="34" charset="0"/>
                <a:cs typeface="Times New Roman" panose="02020603050405020304" pitchFamily="18" charset="0"/>
              </a:rPr>
              <a:t>4. </a:t>
            </a:r>
            <a:r>
              <a:rPr lang="en-GB" sz="800" dirty="0">
                <a:effectLst/>
                <a:latin typeface="+mj-lt"/>
                <a:ea typeface="Calibri" panose="020F0502020204030204" pitchFamily="34" charset="0"/>
                <a:cs typeface="Times New Roman" panose="02020603050405020304" pitchFamily="18" charset="0"/>
              </a:rPr>
              <a:t>Select </a:t>
            </a:r>
            <a:r>
              <a:rPr lang="en-GB" sz="800" b="1" dirty="0">
                <a:effectLst/>
                <a:latin typeface="+mj-lt"/>
                <a:ea typeface="Calibri" panose="020F0502020204030204" pitchFamily="34" charset="0"/>
                <a:cs typeface="Times New Roman" panose="02020603050405020304" pitchFamily="18" charset="0"/>
              </a:rPr>
              <a:t>Apply</a:t>
            </a:r>
            <a:r>
              <a:rPr lang="en-GB" sz="800" dirty="0">
                <a:effectLst/>
                <a:latin typeface="+mj-lt"/>
                <a:ea typeface="Calibri" panose="020F0502020204030204" pitchFamily="34" charset="0"/>
                <a:cs typeface="Times New Roman" panose="02020603050405020304" pitchFamily="18" charset="0"/>
              </a:rPr>
              <a:t> </a:t>
            </a:r>
            <a:r>
              <a:rPr lang="en-GB" sz="800" b="1" dirty="0">
                <a:effectLst/>
                <a:latin typeface="+mj-lt"/>
                <a:ea typeface="Calibri" panose="020F0502020204030204" pitchFamily="34" charset="0"/>
                <a:cs typeface="Times New Roman" panose="02020603050405020304" pitchFamily="18" charset="0"/>
              </a:rPr>
              <a:t>to all </a:t>
            </a:r>
            <a:r>
              <a:rPr lang="en-GB" sz="800" dirty="0">
                <a:effectLst/>
                <a:latin typeface="+mj-lt"/>
                <a:ea typeface="Calibri" panose="020F0502020204030204" pitchFamily="34" charset="0"/>
                <a:cs typeface="Times New Roman" panose="02020603050405020304" pitchFamily="18" charset="0"/>
              </a:rPr>
              <a:t>or </a:t>
            </a:r>
            <a:r>
              <a:rPr lang="en-GB" sz="800" b="1" dirty="0">
                <a:effectLst/>
                <a:latin typeface="+mj-lt"/>
                <a:ea typeface="Calibri" panose="020F0502020204030204" pitchFamily="34" charset="0"/>
                <a:cs typeface="Times New Roman" panose="02020603050405020304" pitchFamily="18" charset="0"/>
              </a:rPr>
              <a:t>Apply</a:t>
            </a:r>
            <a:r>
              <a:rPr lang="en-GB" sz="800" dirty="0">
                <a:effectLst/>
                <a:latin typeface="+mj-lt"/>
                <a:ea typeface="Calibri" panose="020F0502020204030204" pitchFamily="34" charset="0"/>
                <a:cs typeface="Times New Roman" panose="02020603050405020304" pitchFamily="18" charset="0"/>
              </a:rPr>
              <a:t> if it is only to be used on a single slide</a:t>
            </a:r>
          </a:p>
          <a:p>
            <a:pPr>
              <a:lnSpc>
                <a:spcPct val="90000"/>
              </a:lnSpc>
              <a:spcAft>
                <a:spcPts val="1000"/>
              </a:spcAft>
            </a:pPr>
            <a:r>
              <a:rPr lang="en-GB" sz="800" dirty="0">
                <a:effectLst/>
                <a:latin typeface="+mj-lt"/>
                <a:ea typeface="Calibri" panose="020F0502020204030204" pitchFamily="34" charset="0"/>
                <a:cs typeface="Times New Roman" panose="02020603050405020304" pitchFamily="18" charset="0"/>
              </a:rPr>
              <a:t>The information goes on the right-hand side of the page in the grey top bar.</a:t>
            </a:r>
          </a:p>
        </p:txBody>
      </p:sp>
      <p:sp>
        <p:nvSpPr>
          <p:cNvPr id="30" name="Text Box 48">
            <a:extLst>
              <a:ext uri="{FF2B5EF4-FFF2-40B4-BE49-F238E27FC236}">
                <a16:creationId xmlns:a16="http://schemas.microsoft.com/office/drawing/2014/main" id="{57AF5228-50BD-AF36-C290-EB6F54DA4AEB}"/>
              </a:ext>
            </a:extLst>
          </p:cNvPr>
          <p:cNvSpPr txBox="1">
            <a:spLocks noChangeArrowheads="1"/>
          </p:cNvSpPr>
          <p:nvPr userDrawn="1"/>
        </p:nvSpPr>
        <p:spPr bwMode="auto">
          <a:xfrm>
            <a:off x="587375" y="5688880"/>
            <a:ext cx="189959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Create a new slide (2010 + 2013 and 2016 version) </a:t>
            </a:r>
            <a:br>
              <a:rPr lang="en-GB" sz="1000" b="1" noProof="1">
                <a:solidFill>
                  <a:schemeClr val="tx1"/>
                </a:solidFill>
                <a:latin typeface="+mn-lt"/>
                <a:cs typeface="Arial" panose="020B0604020202020204" pitchFamily="34" charset="0"/>
              </a:rPr>
            </a:br>
            <a:r>
              <a:rPr lang="en-GB" altLang="da-DK" sz="800" b="1" noProof="1">
                <a:solidFill>
                  <a:schemeClr val="tx1"/>
                </a:solidFill>
                <a:latin typeface="+mn-lt"/>
                <a:cs typeface="Arial" panose="020B0604020202020204" pitchFamily="34" charset="0"/>
              </a:rPr>
              <a:t>1. </a:t>
            </a:r>
            <a:r>
              <a:rPr lang="en-GB" altLang="da-DK" sz="800" b="0" noProof="1">
                <a:solidFill>
                  <a:schemeClr val="tx1"/>
                </a:solidFill>
                <a:latin typeface="+mn-lt"/>
                <a:cs typeface="Arial" panose="020B0604020202020204" pitchFamily="34" charset="0"/>
              </a:rPr>
              <a:t>Click on </a:t>
            </a:r>
            <a:r>
              <a:rPr lang="en-GB" altLang="da-DK" sz="800" b="1" noProof="1">
                <a:solidFill>
                  <a:schemeClr val="tx1"/>
                </a:solidFill>
                <a:latin typeface="+mn-lt"/>
                <a:cs typeface="Arial" panose="020B0604020202020204" pitchFamily="34" charset="0"/>
              </a:rPr>
              <a:t>Home</a:t>
            </a:r>
          </a:p>
        </p:txBody>
      </p:sp>
      <p:pic>
        <p:nvPicPr>
          <p:cNvPr id="32" name="Billede 40">
            <a:extLst>
              <a:ext uri="{FF2B5EF4-FFF2-40B4-BE49-F238E27FC236}">
                <a16:creationId xmlns:a16="http://schemas.microsoft.com/office/drawing/2014/main" id="{47DEC83E-2557-C64A-8710-5E90C5500CCC}"/>
              </a:ext>
            </a:extLst>
          </p:cNvPr>
          <p:cNvPicPr>
            <a:picLocks noChangeAspect="1"/>
          </p:cNvPicPr>
          <p:nvPr userDrawn="1"/>
        </p:nvPicPr>
        <p:blipFill rotWithShape="1">
          <a:blip r:embed="rId3"/>
          <a:srcRect l="36944" r="2272" b="69429"/>
          <a:stretch/>
        </p:blipFill>
        <p:spPr>
          <a:xfrm>
            <a:off x="4157637" y="2896656"/>
            <a:ext cx="395416" cy="126627"/>
          </a:xfrm>
          <a:prstGeom prst="rect">
            <a:avLst/>
          </a:prstGeom>
        </p:spPr>
      </p:pic>
      <p:sp>
        <p:nvSpPr>
          <p:cNvPr id="34" name="Text Box 48">
            <a:extLst>
              <a:ext uri="{FF2B5EF4-FFF2-40B4-BE49-F238E27FC236}">
                <a16:creationId xmlns:a16="http://schemas.microsoft.com/office/drawing/2014/main" id="{296B2A40-51DD-3C24-64B4-9C261EFED2FF}"/>
              </a:ext>
            </a:extLst>
          </p:cNvPr>
          <p:cNvSpPr txBox="1">
            <a:spLocks noChangeArrowheads="1"/>
          </p:cNvSpPr>
          <p:nvPr userDrawn="1"/>
        </p:nvSpPr>
        <p:spPr bwMode="auto">
          <a:xfrm>
            <a:off x="2570384" y="2582327"/>
            <a:ext cx="1624241"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Replace slide type</a:t>
            </a:r>
            <a:br>
              <a:rPr lang="en-GB" sz="1000" b="1" noProof="1">
                <a:solidFill>
                  <a:schemeClr val="tx1"/>
                </a:solidFill>
                <a:latin typeface="+mn-lt"/>
                <a:cs typeface="Arial" panose="020B0604020202020204" pitchFamily="34" charset="0"/>
              </a:rPr>
            </a:br>
            <a:r>
              <a:rPr lang="en-GB" altLang="da-DK" sz="800" b="1" noProof="1">
                <a:solidFill>
                  <a:schemeClr val="tx1"/>
                </a:solidFill>
                <a:latin typeface="+mn-lt"/>
                <a:cs typeface="Arial" panose="020B0604020202020204" pitchFamily="34" charset="0"/>
              </a:rPr>
              <a:t>1. </a:t>
            </a:r>
            <a:r>
              <a:rPr lang="en-GB" altLang="da-DK" sz="800" noProof="1">
                <a:solidFill>
                  <a:schemeClr val="tx1"/>
                </a:solidFill>
                <a:latin typeface="+mn-lt"/>
                <a:cs typeface="Arial" panose="020B0604020202020204" pitchFamily="34" charset="0"/>
              </a:rPr>
              <a:t>Click on </a:t>
            </a:r>
            <a:r>
              <a:rPr lang="en-GB" altLang="da-DK" sz="800" b="1" noProof="1">
                <a:solidFill>
                  <a:schemeClr val="tx1"/>
                </a:solidFill>
                <a:latin typeface="+mn-lt"/>
                <a:cs typeface="Arial" panose="020B0604020202020204" pitchFamily="34" charset="0"/>
              </a:rPr>
              <a:t>Home</a:t>
            </a:r>
          </a:p>
          <a:p>
            <a:pPr eaLnBrk="1" hangingPunct="1">
              <a:spcAft>
                <a:spcPts val="600"/>
              </a:spcAft>
              <a:defRPr/>
            </a:pPr>
            <a:r>
              <a:rPr lang="en-GB" altLang="da-DK" sz="800" b="1" noProof="1">
                <a:solidFill>
                  <a:schemeClr val="tx1"/>
                </a:solidFill>
                <a:latin typeface="+mn-lt"/>
                <a:cs typeface="Arial" panose="020B0604020202020204" pitchFamily="34" charset="0"/>
              </a:rPr>
              <a:t>2.</a:t>
            </a:r>
            <a:r>
              <a:rPr lang="en-GB" altLang="da-DK" sz="800" b="1" baseline="0" noProof="1">
                <a:solidFill>
                  <a:schemeClr val="tx1"/>
                </a:solidFill>
                <a:latin typeface="+mn-lt"/>
                <a:cs typeface="Arial" panose="020B0604020202020204" pitchFamily="34" charset="0"/>
              </a:rPr>
              <a:t> </a:t>
            </a:r>
            <a:r>
              <a:rPr lang="en-GB" altLang="da-DK" sz="800" baseline="0" noProof="1">
                <a:solidFill>
                  <a:schemeClr val="tx1"/>
                </a:solidFill>
                <a:latin typeface="+mn-lt"/>
                <a:cs typeface="Arial" panose="020B0604020202020204" pitchFamily="34" charset="0"/>
              </a:rPr>
              <a:t>Select </a:t>
            </a:r>
            <a:r>
              <a:rPr lang="en-GB" altLang="da-DK" sz="800" b="1" baseline="0" noProof="1">
                <a:solidFill>
                  <a:schemeClr val="tx1"/>
                </a:solidFill>
                <a:latin typeface="+mn-lt"/>
                <a:cs typeface="Arial" panose="020B0604020202020204" pitchFamily="34" charset="0"/>
              </a:rPr>
              <a:t>Layout</a:t>
            </a:r>
            <a:r>
              <a:rPr lang="en-GB" altLang="da-DK" sz="800" baseline="0" noProof="1">
                <a:solidFill>
                  <a:schemeClr val="tx1"/>
                </a:solidFill>
                <a:latin typeface="+mn-lt"/>
                <a:cs typeface="Arial" panose="020B0604020202020204" pitchFamily="34" charset="0"/>
              </a:rPr>
              <a:t> to change the layout of your current slide.</a:t>
            </a:r>
          </a:p>
        </p:txBody>
      </p:sp>
      <p:sp>
        <p:nvSpPr>
          <p:cNvPr id="36" name="Text Box 48">
            <a:extLst>
              <a:ext uri="{FF2B5EF4-FFF2-40B4-BE49-F238E27FC236}">
                <a16:creationId xmlns:a16="http://schemas.microsoft.com/office/drawing/2014/main" id="{26A5352B-2D88-0049-FF68-7A3677982A27}"/>
              </a:ext>
            </a:extLst>
          </p:cNvPr>
          <p:cNvSpPr txBox="1">
            <a:spLocks noChangeArrowheads="1"/>
          </p:cNvSpPr>
          <p:nvPr userDrawn="1"/>
        </p:nvSpPr>
        <p:spPr bwMode="auto">
          <a:xfrm>
            <a:off x="2570384" y="3315092"/>
            <a:ext cx="16346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sz="1000" b="1" noProof="1">
                <a:solidFill>
                  <a:schemeClr val="tx1"/>
                </a:solidFill>
                <a:latin typeface="+mn-lt"/>
                <a:cs typeface="Arial" panose="020B0604020202020204" pitchFamily="34" charset="0"/>
              </a:rPr>
              <a:t>Font</a:t>
            </a:r>
            <a:br>
              <a:rPr lang="en-GB" sz="1000" b="1" noProof="1">
                <a:solidFill>
                  <a:schemeClr val="tx1"/>
                </a:solidFill>
                <a:latin typeface="+mn-lt"/>
                <a:cs typeface="Arial" panose="020B0604020202020204" pitchFamily="34" charset="0"/>
              </a:rPr>
            </a:br>
            <a:r>
              <a:rPr lang="en-GB" altLang="da-DK" sz="800" b="0" noProof="1">
                <a:solidFill>
                  <a:schemeClr val="tx1"/>
                </a:solidFill>
                <a:latin typeface="+mn-lt"/>
                <a:cs typeface="Arial" panose="020B0604020202020204" pitchFamily="34" charset="0"/>
              </a:rPr>
              <a:t>UCPH uses the font Microsoft New Tai Lue in PowerPoint.</a:t>
            </a:r>
            <a:endParaRPr lang="en-GB" altLang="da-DK" sz="800" b="0" baseline="0" noProof="1">
              <a:solidFill>
                <a:schemeClr val="tx1"/>
              </a:solidFill>
              <a:latin typeface="+mn-lt"/>
              <a:cs typeface="Arial" panose="020B0604020202020204" pitchFamily="34" charset="0"/>
            </a:endParaRPr>
          </a:p>
        </p:txBody>
      </p:sp>
      <p:sp>
        <p:nvSpPr>
          <p:cNvPr id="38" name="Text Box 48">
            <a:extLst>
              <a:ext uri="{FF2B5EF4-FFF2-40B4-BE49-F238E27FC236}">
                <a16:creationId xmlns:a16="http://schemas.microsoft.com/office/drawing/2014/main" id="{F1FD1FCB-14AB-C8C8-E3B6-3A9C2354347E}"/>
              </a:ext>
            </a:extLst>
          </p:cNvPr>
          <p:cNvSpPr txBox="1">
            <a:spLocks noChangeArrowheads="1"/>
          </p:cNvSpPr>
          <p:nvPr userDrawn="1"/>
        </p:nvSpPr>
        <p:spPr bwMode="auto">
          <a:xfrm>
            <a:off x="4739114" y="1627125"/>
            <a:ext cx="1634624" cy="233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Gridliness and Guides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To see gridlines and guides</a:t>
            </a:r>
          </a:p>
          <a:p>
            <a:pPr marL="0" indent="0" eaLnBrk="1" hangingPunct="1">
              <a:lnSpc>
                <a:spcPct val="90000"/>
              </a:lnSpc>
              <a:spcAft>
                <a:spcPts val="600"/>
              </a:spcAft>
              <a:buNone/>
              <a:defRPr/>
            </a:pPr>
            <a:r>
              <a:rPr lang="en-GB" sz="800" b="1" noProof="1">
                <a:solidFill>
                  <a:schemeClr val="tx1"/>
                </a:solidFill>
                <a:latin typeface="+mj-lt"/>
                <a:cs typeface="Arial" panose="020B0604020202020204" pitchFamily="34" charset="0"/>
              </a:rPr>
              <a:t>1. </a:t>
            </a:r>
            <a:r>
              <a:rPr lang="en-GB" sz="800" b="0" noProof="1">
                <a:solidFill>
                  <a:schemeClr val="tx1"/>
                </a:solidFill>
                <a:latin typeface="+mj-lt"/>
                <a:cs typeface="Arial" panose="020B0604020202020204" pitchFamily="34" charset="0"/>
              </a:rPr>
              <a:t>Click on </a:t>
            </a:r>
            <a:r>
              <a:rPr lang="en-GB" sz="800" b="1" noProof="1">
                <a:solidFill>
                  <a:schemeClr val="tx1"/>
                </a:solidFill>
                <a:latin typeface="+mj-lt"/>
                <a:cs typeface="Arial" panose="020B0604020202020204" pitchFamily="34" charset="0"/>
              </a:rPr>
              <a:t>View</a:t>
            </a:r>
          </a:p>
          <a:p>
            <a:pPr marL="0" indent="0" eaLnBrk="1" hangingPunct="1">
              <a:lnSpc>
                <a:spcPct val="90000"/>
              </a:lnSpc>
              <a:spcAft>
                <a:spcPts val="600"/>
              </a:spcAft>
              <a:buNone/>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Select </a:t>
            </a:r>
            <a:r>
              <a:rPr lang="en-GB" sz="800" b="1" noProof="1">
                <a:solidFill>
                  <a:schemeClr val="tx1"/>
                </a:solidFill>
                <a:latin typeface="+mj-lt"/>
                <a:cs typeface="Arial" panose="020B0604020202020204" pitchFamily="34" charset="0"/>
              </a:rPr>
              <a:t>Gridlines</a:t>
            </a:r>
            <a:r>
              <a:rPr lang="en-GB" sz="800" b="0" noProof="1">
                <a:solidFill>
                  <a:schemeClr val="tx1"/>
                </a:solidFill>
                <a:latin typeface="+mj-lt"/>
                <a:cs typeface="Arial" panose="020B0604020202020204" pitchFamily="34" charset="0"/>
              </a:rPr>
              <a:t> and/or </a:t>
            </a:r>
            <a:r>
              <a:rPr lang="en-GB" sz="800" b="1" noProof="1">
                <a:solidFill>
                  <a:schemeClr val="tx1"/>
                </a:solidFill>
                <a:latin typeface="+mj-lt"/>
                <a:cs typeface="Arial" panose="020B0604020202020204" pitchFamily="34" charset="0"/>
              </a:rPr>
              <a:t>Guides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To establish additional gridlines and guides</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1. </a:t>
            </a:r>
            <a:r>
              <a:rPr lang="en-GB" sz="800" b="0" noProof="1">
                <a:solidFill>
                  <a:schemeClr val="tx1"/>
                </a:solidFill>
                <a:latin typeface="+mj-lt"/>
                <a:cs typeface="Arial" panose="020B0604020202020204" pitchFamily="34" charset="0"/>
              </a:rPr>
              <a:t>Hover the mouse over an existing gridline and click on the line (coordinates of the line are displayed)</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Hold down the </a:t>
            </a:r>
            <a:r>
              <a:rPr lang="en-GB" sz="800" b="1" noProof="1">
                <a:solidFill>
                  <a:schemeClr val="tx1"/>
                </a:solidFill>
                <a:latin typeface="+mj-lt"/>
                <a:cs typeface="Arial" panose="020B0604020202020204" pitchFamily="34" charset="0"/>
              </a:rPr>
              <a:t>CTRL key </a:t>
            </a:r>
            <a:r>
              <a:rPr lang="en-GB" sz="800" b="0" noProof="1">
                <a:solidFill>
                  <a:schemeClr val="tx1"/>
                </a:solidFill>
                <a:latin typeface="+mj-lt"/>
                <a:cs typeface="Arial" panose="020B0604020202020204" pitchFamily="34" charset="0"/>
              </a:rPr>
              <a:t>while you move the location of the line (adds a new line).</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Tip: </a:t>
            </a:r>
            <a:r>
              <a:rPr lang="en-GB" sz="800" b="0" noProof="1">
                <a:solidFill>
                  <a:schemeClr val="tx1"/>
                </a:solidFill>
                <a:latin typeface="+mj-lt"/>
                <a:cs typeface="Arial" panose="020B0604020202020204" pitchFamily="34" charset="0"/>
              </a:rPr>
              <a:t>Press Alt + F9 for a rapid display of gridlines</a:t>
            </a:r>
          </a:p>
        </p:txBody>
      </p:sp>
      <p:sp>
        <p:nvSpPr>
          <p:cNvPr id="40" name="Text Box 48">
            <a:extLst>
              <a:ext uri="{FF2B5EF4-FFF2-40B4-BE49-F238E27FC236}">
                <a16:creationId xmlns:a16="http://schemas.microsoft.com/office/drawing/2014/main" id="{C4D76095-C685-6F22-B51D-0AFAF348C4C3}"/>
              </a:ext>
            </a:extLst>
          </p:cNvPr>
          <p:cNvSpPr txBox="1">
            <a:spLocks noChangeArrowheads="1"/>
          </p:cNvSpPr>
          <p:nvPr userDrawn="1"/>
        </p:nvSpPr>
        <p:spPr bwMode="auto">
          <a:xfrm>
            <a:off x="4728822" y="4141417"/>
            <a:ext cx="1634624" cy="214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Insert picture</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On layouts with picture placeholders: Click the icon and select </a:t>
            </a:r>
            <a:r>
              <a:rPr lang="en-GB" sz="800" b="1" noProof="1">
                <a:solidFill>
                  <a:schemeClr val="tx1"/>
                </a:solidFill>
                <a:latin typeface="+mj-lt"/>
                <a:cs typeface="Arial" panose="020B0604020202020204" pitchFamily="34" charset="0"/>
              </a:rPr>
              <a:t>Insert</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The text  ”Clik here to insert image” will not be visible in presentation mode.</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You can find UCPH-images, which are adapted to and minimised to 16:9 format via this link: </a:t>
            </a:r>
            <a:br>
              <a:rPr lang="en-GB" sz="800" b="0"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 </a:t>
            </a:r>
            <a:r>
              <a:rPr lang="en-GB" sz="800" b="0" noProof="1">
                <a:solidFill>
                  <a:schemeClr val="accent4"/>
                </a:solidFill>
                <a:latin typeface="+mj-lt"/>
                <a:cs typeface="Arial" panose="020B0604020202020204" pitchFamily="34" charset="0"/>
              </a:rPr>
              <a:t>https://image.ku.dk/shared/hWmEPPfgximErBNWW58CxRIZfLkOMC9n</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Select slide show-view to activate the link.</a:t>
            </a:r>
          </a:p>
        </p:txBody>
      </p:sp>
      <p:sp>
        <p:nvSpPr>
          <p:cNvPr id="42" name="Text Box 48">
            <a:extLst>
              <a:ext uri="{FF2B5EF4-FFF2-40B4-BE49-F238E27FC236}">
                <a16:creationId xmlns:a16="http://schemas.microsoft.com/office/drawing/2014/main" id="{449B76C2-6958-26C2-DD52-28127622EE08}"/>
              </a:ext>
            </a:extLst>
          </p:cNvPr>
          <p:cNvSpPr txBox="1">
            <a:spLocks noChangeArrowheads="1"/>
          </p:cNvSpPr>
          <p:nvPr userDrawn="1"/>
        </p:nvSpPr>
        <p:spPr bwMode="auto">
          <a:xfrm>
            <a:off x="6691561" y="1640495"/>
            <a:ext cx="163462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Image sizes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The optimal picture size is: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16:9-format: 1.500 x 818 pixels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Save the images in 72 dpi and in "jpg medium quality"</a:t>
            </a:r>
          </a:p>
        </p:txBody>
      </p:sp>
      <p:sp>
        <p:nvSpPr>
          <p:cNvPr id="44" name="Text Box 48">
            <a:extLst>
              <a:ext uri="{FF2B5EF4-FFF2-40B4-BE49-F238E27FC236}">
                <a16:creationId xmlns:a16="http://schemas.microsoft.com/office/drawing/2014/main" id="{B1B679C7-F81E-AF72-3832-BC2B20AF81E0}"/>
              </a:ext>
            </a:extLst>
          </p:cNvPr>
          <p:cNvSpPr txBox="1">
            <a:spLocks noChangeArrowheads="1"/>
          </p:cNvSpPr>
          <p:nvPr userDrawn="1"/>
        </p:nvSpPr>
        <p:spPr bwMode="auto">
          <a:xfrm>
            <a:off x="6691561" y="2720006"/>
            <a:ext cx="1634624"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Trimming pictures</a:t>
            </a:r>
            <a:br>
              <a:rPr lang="en-GB" sz="1000" b="1" noProof="1">
                <a:solidFill>
                  <a:schemeClr val="tx1"/>
                </a:solidFill>
                <a:latin typeface="+mj-lt"/>
                <a:cs typeface="Arial" panose="020B0604020202020204" pitchFamily="34" charset="0"/>
              </a:rPr>
            </a:br>
            <a:r>
              <a:rPr lang="en-GB" sz="800" b="1" noProof="1">
                <a:solidFill>
                  <a:schemeClr val="tx1"/>
                </a:solidFill>
                <a:latin typeface="+mj-lt"/>
                <a:cs typeface="Arial" panose="020B0604020202020204" pitchFamily="34" charset="0"/>
              </a:rPr>
              <a:t>1</a:t>
            </a:r>
            <a:r>
              <a:rPr lang="en-GB" sz="800" b="0" noProof="1">
                <a:solidFill>
                  <a:schemeClr val="tx1"/>
                </a:solidFill>
                <a:latin typeface="+mj-lt"/>
                <a:cs typeface="Arial" panose="020B0604020202020204" pitchFamily="34" charset="0"/>
              </a:rPr>
              <a:t>. Click</a:t>
            </a:r>
            <a:r>
              <a:rPr lang="en-GB" sz="800" b="1" noProof="1">
                <a:solidFill>
                  <a:schemeClr val="tx1"/>
                </a:solidFill>
                <a:latin typeface="+mj-lt"/>
                <a:cs typeface="Arial" panose="020B0604020202020204" pitchFamily="34" charset="0"/>
              </a:rPr>
              <a:t> Crop </a:t>
            </a:r>
            <a:r>
              <a:rPr lang="en-GB" sz="800" b="0" noProof="1">
                <a:solidFill>
                  <a:schemeClr val="tx1"/>
                </a:solidFill>
                <a:latin typeface="+mj-lt"/>
                <a:cs typeface="Arial" panose="020B0604020202020204" pitchFamily="34" charset="0"/>
              </a:rPr>
              <a:t>to change the image focus/size</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2. </a:t>
            </a:r>
            <a:r>
              <a:rPr lang="en-GB" sz="800" b="0" noProof="1">
                <a:solidFill>
                  <a:schemeClr val="tx1"/>
                </a:solidFill>
                <a:latin typeface="+mj-lt"/>
                <a:cs typeface="Arial" panose="020B0604020202020204" pitchFamily="34" charset="0"/>
              </a:rPr>
              <a:t>If you want to scale the picture, hold the </a:t>
            </a:r>
            <a:r>
              <a:rPr lang="en-GB" sz="800" b="1" noProof="1">
                <a:solidFill>
                  <a:schemeClr val="tx1"/>
                </a:solidFill>
                <a:latin typeface="+mj-lt"/>
                <a:cs typeface="Arial" panose="020B0604020202020204" pitchFamily="34" charset="0"/>
              </a:rPr>
              <a:t>SHIFT</a:t>
            </a:r>
            <a:r>
              <a:rPr lang="en-GB" sz="800" b="0" noProof="1">
                <a:solidFill>
                  <a:schemeClr val="tx1"/>
                </a:solidFill>
                <a:latin typeface="+mj-lt"/>
                <a:cs typeface="Arial" panose="020B0604020202020204" pitchFamily="34" charset="0"/>
              </a:rPr>
              <a:t> button down while dragging in the image corners</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3. </a:t>
            </a:r>
            <a:r>
              <a:rPr lang="en-GB" sz="800" b="0" noProof="1">
                <a:solidFill>
                  <a:schemeClr val="tx1"/>
                </a:solidFill>
                <a:latin typeface="+mj-lt"/>
                <a:cs typeface="Arial" panose="020B0604020202020204" pitchFamily="34" charset="0"/>
              </a:rPr>
              <a:t>Right-click on the picture and select </a:t>
            </a:r>
            <a:r>
              <a:rPr lang="en-GB" sz="800" b="1" noProof="1">
                <a:solidFill>
                  <a:schemeClr val="tx1"/>
                </a:solidFill>
                <a:latin typeface="+mj-lt"/>
                <a:cs typeface="Arial" panose="020B0604020202020204" pitchFamily="34" charset="0"/>
              </a:rPr>
              <a:t>Send to back</a:t>
            </a:r>
          </a:p>
          <a:p>
            <a:pPr eaLnBrk="1" hangingPunct="1">
              <a:lnSpc>
                <a:spcPct val="90000"/>
              </a:lnSpc>
              <a:spcAft>
                <a:spcPts val="600"/>
              </a:spcAft>
              <a:defRPr/>
            </a:pPr>
            <a:r>
              <a:rPr lang="en-GB" sz="800" b="1" noProof="1">
                <a:solidFill>
                  <a:schemeClr val="tx1"/>
                </a:solidFill>
                <a:latin typeface="+mj-lt"/>
                <a:cs typeface="Arial" panose="020B0604020202020204" pitchFamily="34" charset="0"/>
              </a:rPr>
              <a:t>Tip: </a:t>
            </a:r>
            <a:r>
              <a:rPr lang="en-GB" sz="800" b="0" noProof="1">
                <a:solidFill>
                  <a:schemeClr val="tx1"/>
                </a:solidFill>
                <a:latin typeface="+mj-lt"/>
                <a:cs typeface="Arial" panose="020B0604020202020204" pitchFamily="34" charset="0"/>
              </a:rPr>
              <a:t>If you delete the picture and inserts a new, the picture may be in front of text and graphics. If this happens, you must select the image, right-click and select </a:t>
            </a:r>
            <a:r>
              <a:rPr lang="en-GB" sz="800" b="1" noProof="1">
                <a:solidFill>
                  <a:schemeClr val="tx1"/>
                </a:solidFill>
                <a:latin typeface="+mj-lt"/>
                <a:cs typeface="Arial" panose="020B0604020202020204" pitchFamily="34" charset="0"/>
              </a:rPr>
              <a:t>Send to back</a:t>
            </a:r>
          </a:p>
        </p:txBody>
      </p:sp>
      <p:sp>
        <p:nvSpPr>
          <p:cNvPr id="46" name="Text Box 48">
            <a:extLst>
              <a:ext uri="{FF2B5EF4-FFF2-40B4-BE49-F238E27FC236}">
                <a16:creationId xmlns:a16="http://schemas.microsoft.com/office/drawing/2014/main" id="{DBC859E9-AAD9-582D-9CAB-53B97A96B2FE}"/>
              </a:ext>
            </a:extLst>
          </p:cNvPr>
          <p:cNvSpPr txBox="1">
            <a:spLocks noChangeArrowheads="1"/>
          </p:cNvSpPr>
          <p:nvPr userDrawn="1"/>
        </p:nvSpPr>
        <p:spPr bwMode="auto">
          <a:xfrm>
            <a:off x="6691561" y="4765322"/>
            <a:ext cx="1634624" cy="99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Template colors</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You can choose between a range of colors for backgrounds and graphs.</a:t>
            </a:r>
          </a:p>
          <a:p>
            <a:pPr eaLnBrk="1" hangingPunct="1">
              <a:lnSpc>
                <a:spcPct val="90000"/>
              </a:lnSpc>
              <a:spcAft>
                <a:spcPts val="600"/>
              </a:spcAft>
              <a:defRPr/>
            </a:pPr>
            <a:r>
              <a:rPr lang="en-GB" sz="800" b="0" noProof="1">
                <a:solidFill>
                  <a:schemeClr val="tx1"/>
                </a:solidFill>
                <a:latin typeface="+mj-lt"/>
                <a:cs typeface="Arial" panose="020B0604020202020204" pitchFamily="34" charset="0"/>
              </a:rPr>
              <a:t>Right-click on the surface of which you want to change the color and then click on the paint can icon</a:t>
            </a:r>
          </a:p>
        </p:txBody>
      </p:sp>
      <p:sp>
        <p:nvSpPr>
          <p:cNvPr id="48" name="Text Box 48">
            <a:extLst>
              <a:ext uri="{FF2B5EF4-FFF2-40B4-BE49-F238E27FC236}">
                <a16:creationId xmlns:a16="http://schemas.microsoft.com/office/drawing/2014/main" id="{5BDA7DE1-7BD9-6953-4F2C-C23FAB665D31}"/>
              </a:ext>
            </a:extLst>
          </p:cNvPr>
          <p:cNvSpPr txBox="1">
            <a:spLocks noChangeArrowheads="1"/>
          </p:cNvSpPr>
          <p:nvPr userDrawn="1"/>
        </p:nvSpPr>
        <p:spPr bwMode="auto">
          <a:xfrm>
            <a:off x="6691561" y="5815137"/>
            <a:ext cx="1634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en-GB" sz="1000" b="1" noProof="1">
                <a:solidFill>
                  <a:schemeClr val="tx1"/>
                </a:solidFill>
                <a:latin typeface="+mj-lt"/>
                <a:cs typeface="Arial" panose="020B0604020202020204" pitchFamily="34" charset="0"/>
              </a:rPr>
              <a:t>Further information</a:t>
            </a:r>
            <a:br>
              <a:rPr lang="en-GB" sz="1000" b="1" noProof="1">
                <a:solidFill>
                  <a:schemeClr val="tx1"/>
                </a:solidFill>
                <a:latin typeface="+mj-lt"/>
                <a:cs typeface="Arial" panose="020B0604020202020204" pitchFamily="34" charset="0"/>
              </a:rPr>
            </a:br>
            <a:r>
              <a:rPr lang="en-GB" sz="800" b="0" noProof="1">
                <a:solidFill>
                  <a:schemeClr val="tx1"/>
                </a:solidFill>
                <a:latin typeface="+mj-lt"/>
                <a:cs typeface="Arial" panose="020B0604020202020204" pitchFamily="34" charset="0"/>
              </a:rPr>
              <a:t>See</a:t>
            </a:r>
            <a:r>
              <a:rPr lang="en-GB" sz="800" b="0" baseline="0" noProof="1">
                <a:solidFill>
                  <a:schemeClr val="tx1"/>
                </a:solidFill>
                <a:latin typeface="+mj-lt"/>
                <a:cs typeface="Arial" panose="020B0604020202020204" pitchFamily="34" charset="0"/>
              </a:rPr>
              <a:t> </a:t>
            </a:r>
            <a:br>
              <a:rPr lang="en-GB" sz="800" b="0" baseline="0" noProof="1">
                <a:solidFill>
                  <a:schemeClr val="tx1"/>
                </a:solidFill>
                <a:latin typeface="+mj-lt"/>
                <a:cs typeface="Arial" panose="020B0604020202020204" pitchFamily="34" charset="0"/>
              </a:rPr>
            </a:br>
            <a:r>
              <a:rPr lang="en-GB" sz="800" b="0" noProof="1">
                <a:solidFill>
                  <a:schemeClr val="accent4"/>
                </a:solidFill>
                <a:latin typeface="+mj-lt"/>
                <a:cs typeface="Arial" panose="020B0604020202020204" pitchFamily="34" charset="0"/>
                <a:hlinkClick r:id="rId4">
                  <a:extLst>
                    <a:ext uri="{A12FA001-AC4F-418D-AE19-62706E023703}">
                      <ahyp:hlinkClr xmlns:ahyp="http://schemas.microsoft.com/office/drawing/2018/hyperlinkcolor" val="tx"/>
                    </a:ext>
                  </a:extLst>
                </a:hlinkClick>
              </a:rPr>
              <a:t>www.designguide.ku.dk/</a:t>
            </a:r>
            <a:br>
              <a:rPr lang="en-GB" sz="800" b="0" noProof="1">
                <a:solidFill>
                  <a:schemeClr val="accent4"/>
                </a:solidFill>
                <a:latin typeface="+mj-lt"/>
                <a:cs typeface="Arial" panose="020B0604020202020204" pitchFamily="34" charset="0"/>
                <a:hlinkClick r:id="rId4">
                  <a:extLst>
                    <a:ext uri="{A12FA001-AC4F-418D-AE19-62706E023703}">
                      <ahyp:hlinkClr xmlns:ahyp="http://schemas.microsoft.com/office/drawing/2018/hyperlinkcolor" val="tx"/>
                    </a:ext>
                  </a:extLst>
                </a:hlinkClick>
              </a:rPr>
            </a:br>
            <a:r>
              <a:rPr lang="en-GB" sz="800" b="0" noProof="1">
                <a:solidFill>
                  <a:schemeClr val="accent4"/>
                </a:solidFill>
                <a:latin typeface="+mj-lt"/>
                <a:cs typeface="Arial" panose="020B0604020202020204" pitchFamily="34" charset="0"/>
                <a:hlinkClick r:id="rId4">
                  <a:extLst>
                    <a:ext uri="{A12FA001-AC4F-418D-AE19-62706E023703}">
                      <ahyp:hlinkClr xmlns:ahyp="http://schemas.microsoft.com/office/drawing/2018/hyperlinkcolor" val="tx"/>
                    </a:ext>
                  </a:extLst>
                </a:hlinkClick>
              </a:rPr>
              <a:t>skabeloner/powerpoint/</a:t>
            </a:r>
            <a:br>
              <a:rPr lang="en-GB" sz="800" b="0" noProof="1">
                <a:solidFill>
                  <a:schemeClr val="accent4"/>
                </a:solidFill>
                <a:latin typeface="+mj-lt"/>
                <a:cs typeface="Arial" panose="020B0604020202020204" pitchFamily="34" charset="0"/>
                <a:hlinkClick r:id="rId4">
                  <a:extLst>
                    <a:ext uri="{A12FA001-AC4F-418D-AE19-62706E023703}">
                      <ahyp:hlinkClr xmlns:ahyp="http://schemas.microsoft.com/office/drawing/2018/hyperlinkcolor" val="tx"/>
                    </a:ext>
                  </a:extLst>
                </a:hlinkClick>
              </a:rPr>
            </a:br>
            <a:r>
              <a:rPr lang="en-GB" sz="800" b="0" noProof="1">
                <a:solidFill>
                  <a:schemeClr val="accent4"/>
                </a:solidFill>
                <a:latin typeface="+mj-lt"/>
                <a:cs typeface="Arial" panose="020B0604020202020204" pitchFamily="34" charset="0"/>
                <a:hlinkClick r:id="rId4">
                  <a:extLst>
                    <a:ext uri="{A12FA001-AC4F-418D-AE19-62706E023703}">
                      <ahyp:hlinkClr xmlns:ahyp="http://schemas.microsoft.com/office/drawing/2018/hyperlinkcolor" val="tx"/>
                    </a:ext>
                  </a:extLst>
                </a:hlinkClick>
              </a:rPr>
              <a:t>praesentationer/</a:t>
            </a:r>
            <a:endParaRPr lang="en-GB" sz="800" b="0" noProof="1">
              <a:solidFill>
                <a:schemeClr val="accent4"/>
              </a:solidFill>
              <a:latin typeface="+mj-lt"/>
              <a:cs typeface="Arial" panose="020B0604020202020204" pitchFamily="34" charset="0"/>
            </a:endParaRPr>
          </a:p>
        </p:txBody>
      </p:sp>
      <p:pic>
        <p:nvPicPr>
          <p:cNvPr id="50" name="Billede 25">
            <a:extLst>
              <a:ext uri="{FF2B5EF4-FFF2-40B4-BE49-F238E27FC236}">
                <a16:creationId xmlns:a16="http://schemas.microsoft.com/office/drawing/2014/main" id="{2BC7410A-935F-DC4A-F8A5-7F39AC457C1E}"/>
              </a:ext>
            </a:extLst>
          </p:cNvPr>
          <p:cNvPicPr>
            <a:picLocks noChangeAspect="1"/>
          </p:cNvPicPr>
          <p:nvPr userDrawn="1"/>
        </p:nvPicPr>
        <p:blipFill>
          <a:blip r:embed="rId5"/>
          <a:stretch>
            <a:fillRect/>
          </a:stretch>
        </p:blipFill>
        <p:spPr>
          <a:xfrm>
            <a:off x="6268044" y="4201412"/>
            <a:ext cx="257327" cy="275280"/>
          </a:xfrm>
          <a:prstGeom prst="rect">
            <a:avLst/>
          </a:prstGeom>
        </p:spPr>
      </p:pic>
      <p:pic>
        <p:nvPicPr>
          <p:cNvPr id="52" name="Billede 36">
            <a:extLst>
              <a:ext uri="{FF2B5EF4-FFF2-40B4-BE49-F238E27FC236}">
                <a16:creationId xmlns:a16="http://schemas.microsoft.com/office/drawing/2014/main" id="{56A21FCA-F356-F238-3DEE-A13BEFECD377}"/>
              </a:ext>
            </a:extLst>
          </p:cNvPr>
          <p:cNvPicPr>
            <a:picLocks noChangeAspect="1"/>
          </p:cNvPicPr>
          <p:nvPr userDrawn="1"/>
        </p:nvPicPr>
        <p:blipFill>
          <a:blip r:embed="rId6"/>
          <a:stretch>
            <a:fillRect/>
          </a:stretch>
        </p:blipFill>
        <p:spPr>
          <a:xfrm>
            <a:off x="8223538" y="2795378"/>
            <a:ext cx="288708" cy="275280"/>
          </a:xfrm>
          <a:prstGeom prst="rect">
            <a:avLst/>
          </a:prstGeom>
        </p:spPr>
      </p:pic>
      <p:pic>
        <p:nvPicPr>
          <p:cNvPr id="54" name="Billede 37">
            <a:extLst>
              <a:ext uri="{FF2B5EF4-FFF2-40B4-BE49-F238E27FC236}">
                <a16:creationId xmlns:a16="http://schemas.microsoft.com/office/drawing/2014/main" id="{8288A8D2-A953-FCF5-C54C-BED0258209D5}"/>
              </a:ext>
            </a:extLst>
          </p:cNvPr>
          <p:cNvPicPr>
            <a:picLocks noChangeAspect="1"/>
          </p:cNvPicPr>
          <p:nvPr userDrawn="1"/>
        </p:nvPicPr>
        <p:blipFill>
          <a:blip r:embed="rId7"/>
          <a:stretch>
            <a:fillRect/>
          </a:stretch>
        </p:blipFill>
        <p:spPr>
          <a:xfrm>
            <a:off x="8241826" y="3187789"/>
            <a:ext cx="223122" cy="228843"/>
          </a:xfrm>
          <a:prstGeom prst="rect">
            <a:avLst/>
          </a:prstGeom>
        </p:spPr>
      </p:pic>
      <p:sp>
        <p:nvSpPr>
          <p:cNvPr id="56" name="Text Box 48">
            <a:extLst>
              <a:ext uri="{FF2B5EF4-FFF2-40B4-BE49-F238E27FC236}">
                <a16:creationId xmlns:a16="http://schemas.microsoft.com/office/drawing/2014/main" id="{1AAEA91B-6C9C-9157-EFF5-6EEB67507A8E}"/>
              </a:ext>
            </a:extLst>
          </p:cNvPr>
          <p:cNvSpPr txBox="1">
            <a:spLocks noChangeArrowheads="1"/>
          </p:cNvSpPr>
          <p:nvPr userDrawn="1"/>
        </p:nvSpPr>
        <p:spPr bwMode="auto">
          <a:xfrm>
            <a:off x="2570384" y="1666128"/>
            <a:ext cx="176813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en-GB" altLang="da-DK" sz="800" b="1" noProof="1">
                <a:solidFill>
                  <a:schemeClr val="tx1"/>
                </a:solidFill>
                <a:latin typeface="+mn-lt"/>
                <a:cs typeface="Arial" panose="020B0604020202020204" pitchFamily="34" charset="0"/>
              </a:rPr>
              <a:t>2.</a:t>
            </a:r>
            <a:r>
              <a:rPr lang="en-GB" altLang="da-DK" sz="800" b="1" baseline="0" noProof="1">
                <a:solidFill>
                  <a:schemeClr val="tx1"/>
                </a:solidFill>
                <a:latin typeface="+mn-lt"/>
                <a:cs typeface="Arial" panose="020B0604020202020204" pitchFamily="34" charset="0"/>
              </a:rPr>
              <a:t> </a:t>
            </a:r>
            <a:r>
              <a:rPr lang="en-GB" altLang="da-DK" sz="800" baseline="0" noProof="1">
                <a:solidFill>
                  <a:schemeClr val="tx1"/>
                </a:solidFill>
                <a:latin typeface="+mn-lt"/>
                <a:cs typeface="Arial" panose="020B0604020202020204" pitchFamily="34" charset="0"/>
              </a:rPr>
              <a:t>Under the </a:t>
            </a:r>
            <a:r>
              <a:rPr lang="en-GB" altLang="da-DK" sz="800" b="1" baseline="0" noProof="1">
                <a:solidFill>
                  <a:schemeClr val="tx1"/>
                </a:solidFill>
                <a:latin typeface="+mn-lt"/>
                <a:cs typeface="Arial" panose="020B0604020202020204" pitchFamily="34" charset="0"/>
              </a:rPr>
              <a:t>New slide </a:t>
            </a:r>
            <a:r>
              <a:rPr lang="en-GB" altLang="da-DK" sz="800" baseline="0" noProof="1">
                <a:solidFill>
                  <a:schemeClr val="tx1"/>
                </a:solidFill>
                <a:latin typeface="+mn-lt"/>
                <a:cs typeface="Arial" panose="020B0604020202020204" pitchFamily="34" charset="0"/>
              </a:rPr>
              <a:t>button Click on the top part of the button to create a slide identical to the one selected. Click on the bottom part of the button to see a selection of possible layout choices</a:t>
            </a:r>
            <a:endParaRPr lang="en-GB" altLang="da-DK" sz="800" noProof="1">
              <a:solidFill>
                <a:schemeClr val="tx1"/>
              </a:solidFill>
              <a:latin typeface="+mn-lt"/>
              <a:cs typeface="Arial" panose="020B0604020202020204" pitchFamily="34" charset="0"/>
            </a:endParaRPr>
          </a:p>
        </p:txBody>
      </p:sp>
      <p:pic>
        <p:nvPicPr>
          <p:cNvPr id="58" name="Picture 61">
            <a:extLst>
              <a:ext uri="{FF2B5EF4-FFF2-40B4-BE49-F238E27FC236}">
                <a16:creationId xmlns:a16="http://schemas.microsoft.com/office/drawing/2014/main" id="{874C9D93-430E-897F-0010-953653748BCE}"/>
              </a:ext>
            </a:extLst>
          </p:cNvPr>
          <p:cNvPicPr>
            <a:picLocks noChangeAspect="1"/>
          </p:cNvPicPr>
          <p:nvPr userDrawn="1"/>
        </p:nvPicPr>
        <p:blipFill>
          <a:blip r:embed="rId8"/>
          <a:stretch>
            <a:fillRect/>
          </a:stretch>
        </p:blipFill>
        <p:spPr>
          <a:xfrm>
            <a:off x="4271879" y="1743737"/>
            <a:ext cx="243186" cy="432989"/>
          </a:xfrm>
          <a:prstGeom prst="rect">
            <a:avLst/>
          </a:prstGeom>
        </p:spPr>
      </p:pic>
    </p:spTree>
    <p:extLst>
      <p:ext uri="{BB962C8B-B14F-4D97-AF65-F5344CB8AC3E}">
        <p14:creationId xmlns:p14="http://schemas.microsoft.com/office/powerpoint/2010/main" val="2740279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image large right">
    <p:spTree>
      <p:nvGrpSpPr>
        <p:cNvPr id="1" name=""/>
        <p:cNvGrpSpPr/>
        <p:nvPr/>
      </p:nvGrpSpPr>
      <p:grpSpPr>
        <a:xfrm>
          <a:off x="0" y="0"/>
          <a:ext cx="0" cy="0"/>
          <a:chOff x="0" y="0"/>
          <a:chExt cx="0" cy="0"/>
        </a:xfrm>
      </p:grpSpPr>
      <p:sp>
        <p:nvSpPr>
          <p:cNvPr id="30" name="Pladsholder til billede 9"/>
          <p:cNvSpPr>
            <a:spLocks noGrp="1"/>
          </p:cNvSpPr>
          <p:nvPr>
            <p:ph type="pic" sz="quarter" idx="14" hasCustomPrompt="1"/>
          </p:nvPr>
        </p:nvSpPr>
        <p:spPr>
          <a:xfrm>
            <a:off x="0" y="0"/>
            <a:ext cx="12192000" cy="6858000"/>
          </a:xfrm>
          <a:blipFill>
            <a:blip r:embed="rId2"/>
            <a:stretch>
              <a:fillRect/>
            </a:stretch>
          </a:blipFill>
        </p:spPr>
        <p:txBody>
          <a:bodyPr lIns="1080000" tIns="0" rIns="6408000" anchor="ctr" anchorCtr="0"/>
          <a:lstStyle>
            <a:lvl1pPr marL="0" indent="0" algn="r">
              <a:buNone/>
              <a:defRPr sz="2400" b="1" i="0" baseline="0">
                <a:solidFill>
                  <a:schemeClr val="bg1"/>
                </a:solidFill>
                <a:sym typeface="Wingdings" panose="05000000000000000000" pitchFamily="2" charset="2"/>
              </a:defRPr>
            </a:lvl1pPr>
          </a:lstStyle>
          <a:p>
            <a:r>
              <a:rPr lang="en-GB" dirty="0"/>
              <a:t>Click icon to insert image   </a:t>
            </a:r>
          </a:p>
        </p:txBody>
      </p:sp>
      <p:sp>
        <p:nvSpPr>
          <p:cNvPr id="17" name="Titel 2">
            <a:extLst>
              <a:ext uri="{FF2B5EF4-FFF2-40B4-BE49-F238E27FC236}">
                <a16:creationId xmlns:a16="http://schemas.microsoft.com/office/drawing/2014/main" id="{5841F5BD-07B0-188F-6A65-1A9CB9107526}"/>
              </a:ext>
            </a:extLst>
          </p:cNvPr>
          <p:cNvSpPr>
            <a:spLocks noGrp="1"/>
          </p:cNvSpPr>
          <p:nvPr>
            <p:ph type="ctrTitle" hasCustomPrompt="1"/>
          </p:nvPr>
        </p:nvSpPr>
        <p:spPr>
          <a:xfrm>
            <a:off x="6243638" y="691815"/>
            <a:ext cx="5948362" cy="5474035"/>
          </a:xfrm>
          <a:blipFill>
            <a:blip r:embed="rId3"/>
            <a:stretch>
              <a:fillRect/>
            </a:stretch>
          </a:blipFill>
        </p:spPr>
        <p:txBody>
          <a:bodyPr lIns="360000" tIns="468000" rIns="540000" bIns="3384000" anchor="b" anchorCtr="0">
            <a:noAutofit/>
          </a:bodyPr>
          <a:lstStyle>
            <a:lvl1pPr algn="l">
              <a:lnSpc>
                <a:spcPts val="4000"/>
              </a:lnSpc>
              <a:defRPr sz="3600">
                <a:solidFill>
                  <a:schemeClr val="bg1"/>
                </a:solidFill>
              </a:defRPr>
            </a:lvl1pPr>
          </a:lstStyle>
          <a:p>
            <a:r>
              <a:rPr lang="en-GB" dirty="0"/>
              <a:t>master</a:t>
            </a:r>
          </a:p>
        </p:txBody>
      </p:sp>
      <p:sp>
        <p:nvSpPr>
          <p:cNvPr id="12" name="Pladsholder til tekst 14">
            <a:extLst>
              <a:ext uri="{FF2B5EF4-FFF2-40B4-BE49-F238E27FC236}">
                <a16:creationId xmlns:a16="http://schemas.microsoft.com/office/drawing/2014/main" id="{7AF680B5-5F7B-7C42-BF08-E9B604FEDFF4}"/>
              </a:ext>
            </a:extLst>
          </p:cNvPr>
          <p:cNvSpPr>
            <a:spLocks noGrp="1"/>
          </p:cNvSpPr>
          <p:nvPr>
            <p:ph type="body" sz="quarter" idx="13" hasCustomPrompt="1"/>
          </p:nvPr>
        </p:nvSpPr>
        <p:spPr>
          <a:xfrm>
            <a:off x="6622257" y="4053600"/>
            <a:ext cx="4979193" cy="899766"/>
          </a:xfrm>
        </p:spPr>
        <p:txBody>
          <a:bodyPr rIns="0">
            <a:noAutofit/>
          </a:bodyPr>
          <a:lstStyle>
            <a:lvl1pPr marL="0" indent="0">
              <a:spcBef>
                <a:spcPts val="0"/>
              </a:spcBef>
              <a:buNone/>
              <a:defRPr sz="1800" b="0" i="0" baseline="0"/>
            </a:lvl1pPr>
          </a:lstStyle>
          <a:p>
            <a:pPr lvl="0"/>
            <a:r>
              <a:rPr lang="en-GB" dirty="0"/>
              <a:t>Name of speaker, UCPH unit, place and date</a:t>
            </a:r>
          </a:p>
        </p:txBody>
      </p:sp>
      <p:sp>
        <p:nvSpPr>
          <p:cNvPr id="13" name="Undertitel 2">
            <a:extLst>
              <a:ext uri="{FF2B5EF4-FFF2-40B4-BE49-F238E27FC236}">
                <a16:creationId xmlns:a16="http://schemas.microsoft.com/office/drawing/2014/main" id="{E8639E81-1331-644F-9855-3A9C253754AE}"/>
              </a:ext>
            </a:extLst>
          </p:cNvPr>
          <p:cNvSpPr>
            <a:spLocks noGrp="1"/>
          </p:cNvSpPr>
          <p:nvPr>
            <p:ph type="subTitle" idx="1" hasCustomPrompt="1"/>
          </p:nvPr>
        </p:nvSpPr>
        <p:spPr>
          <a:xfrm>
            <a:off x="6622257" y="3007285"/>
            <a:ext cx="4979193" cy="726435"/>
          </a:xfrm>
        </p:spPr>
        <p:txBody>
          <a:bodyPr>
            <a:noAutofit/>
          </a:bodyPr>
          <a:lstStyle>
            <a:lvl1pPr marL="0" indent="0" algn="l">
              <a:lnSpc>
                <a:spcPct val="100000"/>
              </a:lnSpc>
              <a:buNone/>
              <a:defRPr sz="2400" b="0" i="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14" name="Titel 1">
            <a:extLst>
              <a:ext uri="{FF2B5EF4-FFF2-40B4-BE49-F238E27FC236}">
                <a16:creationId xmlns:a16="http://schemas.microsoft.com/office/drawing/2014/main" id="{B7A6A120-00EE-3144-9AB3-0695A4240B49}"/>
              </a:ext>
            </a:extLst>
          </p:cNvPr>
          <p:cNvSpPr>
            <a:spLocks noGrp="1"/>
          </p:cNvSpPr>
          <p:nvPr>
            <p:ph type="body" sz="quarter" idx="15" hasCustomPrompt="1"/>
          </p:nvPr>
        </p:nvSpPr>
        <p:spPr>
          <a:xfrm>
            <a:off x="6622257" y="1020200"/>
            <a:ext cx="4977606" cy="1345417"/>
          </a:xfrm>
        </p:spPr>
        <p:txBody>
          <a:bodyPr rIns="0">
            <a:noAutofit/>
          </a:bodyPr>
          <a:lstStyle>
            <a:lvl1pPr marL="0" indent="0">
              <a:lnSpc>
                <a:spcPct val="100000"/>
              </a:lnSpc>
              <a:spcBef>
                <a:spcPts val="0"/>
              </a:spcBef>
              <a:buNone/>
              <a:defRPr sz="3600" b="0" i="0" baseline="0">
                <a:solidFill>
                  <a:schemeClr val="accent1"/>
                </a:solidFill>
                <a:latin typeface="+mj-lt"/>
              </a:defRPr>
            </a:lvl1pPr>
          </a:lstStyle>
          <a:p>
            <a:pPr lvl="0"/>
            <a:r>
              <a:rPr lang="en-GB" dirty="0"/>
              <a:t>Click to add title</a:t>
            </a:r>
          </a:p>
        </p:txBody>
      </p:sp>
      <p:sp>
        <p:nvSpPr>
          <p:cNvPr id="10" name="Pladsholder til dato 3" hidden="1">
            <a:extLst>
              <a:ext uri="{FF2B5EF4-FFF2-40B4-BE49-F238E27FC236}">
                <a16:creationId xmlns:a16="http://schemas.microsoft.com/office/drawing/2014/main" id="{5D6F800E-E8DB-D1E9-A292-CDCB828E80AD}"/>
              </a:ext>
            </a:extLst>
          </p:cNvPr>
          <p:cNvSpPr>
            <a:spLocks noGrp="1"/>
          </p:cNvSpPr>
          <p:nvPr>
            <p:ph type="dt" sz="half" idx="10"/>
          </p:nvPr>
        </p:nvSpPr>
        <p:spPr>
          <a:xfrm>
            <a:off x="0" y="6858000"/>
            <a:ext cx="0" cy="0"/>
          </a:xfrm>
        </p:spPr>
        <p:txBody>
          <a:bodyPr/>
          <a:lstStyle>
            <a:lvl1pPr>
              <a:defRPr sz="100">
                <a:noFill/>
              </a:defRPr>
            </a:lvl1pPr>
          </a:lstStyle>
          <a:p>
            <a:r>
              <a:rPr lang="da-DK"/>
              <a:t>06/05/2025</a:t>
            </a:r>
            <a:endParaRPr lang="en-GB" dirty="0"/>
          </a:p>
        </p:txBody>
      </p:sp>
      <p:sp>
        <p:nvSpPr>
          <p:cNvPr id="15" name="Pladsholder til sidefod 4" hidden="1">
            <a:extLst>
              <a:ext uri="{FF2B5EF4-FFF2-40B4-BE49-F238E27FC236}">
                <a16:creationId xmlns:a16="http://schemas.microsoft.com/office/drawing/2014/main" id="{75F96715-1FD5-51ED-7CC1-42E30D0821E3}"/>
              </a:ext>
            </a:extLst>
          </p:cNvPr>
          <p:cNvSpPr>
            <a:spLocks noGrp="1"/>
          </p:cNvSpPr>
          <p:nvPr>
            <p:ph type="ftr" sz="quarter" idx="11"/>
          </p:nvPr>
        </p:nvSpPr>
        <p:spPr>
          <a:xfrm>
            <a:off x="0" y="6858000"/>
            <a:ext cx="0" cy="0"/>
          </a:xfrm>
        </p:spPr>
        <p:txBody>
          <a:bodyPr/>
          <a:lstStyle>
            <a:lvl1pPr>
              <a:defRPr sz="100">
                <a:noFill/>
              </a:defRPr>
            </a:lvl1pPr>
          </a:lstStyle>
          <a:p>
            <a:endParaRPr lang="en-GB" dirty="0"/>
          </a:p>
        </p:txBody>
      </p:sp>
      <p:sp>
        <p:nvSpPr>
          <p:cNvPr id="16" name="Pladsholder til slidenummer 5" hidden="1">
            <a:extLst>
              <a:ext uri="{FF2B5EF4-FFF2-40B4-BE49-F238E27FC236}">
                <a16:creationId xmlns:a16="http://schemas.microsoft.com/office/drawing/2014/main" id="{FF7B57F8-B201-8F25-4597-86F1EE0AFA0C}"/>
              </a:ext>
            </a:extLst>
          </p:cNvPr>
          <p:cNvSpPr>
            <a:spLocks noGrp="1"/>
          </p:cNvSpPr>
          <p:nvPr>
            <p:ph type="sldNum" sz="quarter" idx="12"/>
          </p:nvPr>
        </p:nvSpPr>
        <p:spPr>
          <a:xfrm>
            <a:off x="0" y="6858000"/>
            <a:ext cx="0" cy="0"/>
          </a:xfrm>
        </p:spPr>
        <p:txBody>
          <a:bodyPr/>
          <a:lstStyle>
            <a:lvl1pPr>
              <a:defRPr sz="100">
                <a:noFill/>
              </a:defRPr>
            </a:lvl1pPr>
          </a:lstStyle>
          <a:p>
            <a:fld id="{091A926C-488A-4E3E-9C21-57CAA120E114}" type="slidenum">
              <a:rPr lang="en-GB" smtClean="0"/>
              <a:pPr/>
              <a:t>‹#›</a:t>
            </a:fld>
            <a:endParaRPr lang="en-GB" dirty="0"/>
          </a:p>
        </p:txBody>
      </p:sp>
    </p:spTree>
    <p:extLst>
      <p:ext uri="{BB962C8B-B14F-4D97-AF65-F5344CB8AC3E}">
        <p14:creationId xmlns:p14="http://schemas.microsoft.com/office/powerpoint/2010/main" val="1709872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image small left">
    <p:spTree>
      <p:nvGrpSpPr>
        <p:cNvPr id="1" name=""/>
        <p:cNvGrpSpPr/>
        <p:nvPr/>
      </p:nvGrpSpPr>
      <p:grpSpPr>
        <a:xfrm>
          <a:off x="0" y="0"/>
          <a:ext cx="0" cy="0"/>
          <a:chOff x="0" y="0"/>
          <a:chExt cx="0" cy="0"/>
        </a:xfrm>
      </p:grpSpPr>
      <p:sp>
        <p:nvSpPr>
          <p:cNvPr id="30" name="Pladsholder til billede 9"/>
          <p:cNvSpPr>
            <a:spLocks noGrp="1"/>
          </p:cNvSpPr>
          <p:nvPr>
            <p:ph type="pic" sz="quarter" idx="14" hasCustomPrompt="1"/>
          </p:nvPr>
        </p:nvSpPr>
        <p:spPr>
          <a:xfrm>
            <a:off x="0" y="0"/>
            <a:ext cx="12192000" cy="6858000"/>
          </a:xfrm>
          <a:solidFill>
            <a:schemeClr val="bg1">
              <a:lumMod val="75000"/>
            </a:schemeClr>
          </a:solidFill>
        </p:spPr>
        <p:txBody>
          <a:bodyPr lIns="6408000" tIns="0" rIns="720000" anchor="ctr" anchorCtr="0"/>
          <a:lstStyle>
            <a:lvl1pPr marL="0" indent="0" algn="l" defTabSz="914400" rtl="0" eaLnBrk="1" latinLnBrk="0" hangingPunct="1">
              <a:lnSpc>
                <a:spcPct val="100000"/>
              </a:lnSpc>
              <a:spcBef>
                <a:spcPts val="1000"/>
              </a:spcBef>
              <a:buFont typeface="Arial" panose="020B0604020202020204" pitchFamily="34" charset="0"/>
              <a:buNone/>
              <a:defRPr lang="da-DK" sz="2400" kern="1200" baseline="0" dirty="0">
                <a:solidFill>
                  <a:schemeClr val="bg1"/>
                </a:solidFill>
                <a:latin typeface="+mn-lt"/>
                <a:ea typeface="+mn-ea"/>
                <a:cs typeface="+mn-cs"/>
                <a:sym typeface="Wingdings" panose="05000000000000000000" pitchFamily="2" charset="2"/>
              </a:defRPr>
            </a:lvl1pPr>
          </a:lstStyle>
          <a:p>
            <a:r>
              <a:rPr lang="en-GB" dirty="0"/>
              <a:t> Click icon to insert image</a:t>
            </a:r>
          </a:p>
        </p:txBody>
      </p:sp>
      <p:sp>
        <p:nvSpPr>
          <p:cNvPr id="13" name="Titel 2">
            <a:extLst>
              <a:ext uri="{FF2B5EF4-FFF2-40B4-BE49-F238E27FC236}">
                <a16:creationId xmlns:a16="http://schemas.microsoft.com/office/drawing/2014/main" id="{A98E7E85-8DE3-687D-4837-DB9872BFCE68}"/>
              </a:ext>
            </a:extLst>
          </p:cNvPr>
          <p:cNvSpPr>
            <a:spLocks noGrp="1"/>
          </p:cNvSpPr>
          <p:nvPr>
            <p:ph type="ctrTitle"/>
          </p:nvPr>
        </p:nvSpPr>
        <p:spPr>
          <a:xfrm>
            <a:off x="0" y="2271092"/>
            <a:ext cx="5959476" cy="3895200"/>
          </a:xfrm>
          <a:blipFill>
            <a:blip r:embed="rId2"/>
            <a:stretch>
              <a:fillRect/>
            </a:stretch>
          </a:blipFill>
        </p:spPr>
        <p:txBody>
          <a:bodyPr lIns="540000" tIns="468000" rIns="360000" bIns="2340000" anchor="b" anchorCtr="0">
            <a:noAutofit/>
          </a:bodyPr>
          <a:lstStyle>
            <a:lvl1pPr algn="l">
              <a:lnSpc>
                <a:spcPts val="4000"/>
              </a:lnSpc>
              <a:defRPr sz="3600">
                <a:solidFill>
                  <a:schemeClr val="bg1"/>
                </a:solidFill>
              </a:defRPr>
            </a:lvl1pPr>
          </a:lstStyle>
          <a:p>
            <a:r>
              <a:rPr lang="en-GB"/>
              <a:t>Click to edit Master title style</a:t>
            </a:r>
            <a:endParaRPr lang="en-GB" dirty="0"/>
          </a:p>
        </p:txBody>
      </p:sp>
      <p:sp>
        <p:nvSpPr>
          <p:cNvPr id="9" name="Titel 1"/>
          <p:cNvSpPr>
            <a:spLocks noGrp="1"/>
          </p:cNvSpPr>
          <p:nvPr>
            <p:ph type="body" sz="quarter" idx="15" hasCustomPrompt="1"/>
          </p:nvPr>
        </p:nvSpPr>
        <p:spPr>
          <a:xfrm>
            <a:off x="587375" y="2610941"/>
            <a:ext cx="4946649" cy="1109335"/>
          </a:xfrm>
        </p:spPr>
        <p:txBody>
          <a:bodyPr rIns="0">
            <a:noAutofit/>
          </a:bodyPr>
          <a:lstStyle>
            <a:lvl1pPr marL="0" indent="0">
              <a:lnSpc>
                <a:spcPct val="100000"/>
              </a:lnSpc>
              <a:spcBef>
                <a:spcPts val="0"/>
              </a:spcBef>
              <a:buNone/>
              <a:defRPr sz="3600" baseline="0">
                <a:solidFill>
                  <a:schemeClr val="accent1"/>
                </a:solidFill>
                <a:latin typeface="+mj-lt"/>
              </a:defRPr>
            </a:lvl1pPr>
          </a:lstStyle>
          <a:p>
            <a:pPr lvl="0"/>
            <a:r>
              <a:rPr lang="en-GB" dirty="0"/>
              <a:t>Click to add title</a:t>
            </a:r>
          </a:p>
        </p:txBody>
      </p:sp>
      <p:sp>
        <p:nvSpPr>
          <p:cNvPr id="26" name="Pladsholder til tekst 14"/>
          <p:cNvSpPr>
            <a:spLocks noGrp="1"/>
          </p:cNvSpPr>
          <p:nvPr>
            <p:ph type="body" sz="quarter" idx="13" hasCustomPrompt="1"/>
          </p:nvPr>
        </p:nvSpPr>
        <p:spPr>
          <a:xfrm>
            <a:off x="588963" y="4042705"/>
            <a:ext cx="4983162" cy="899766"/>
          </a:xfrm>
        </p:spPr>
        <p:txBody>
          <a:bodyPr rIns="0">
            <a:noAutofit/>
          </a:bodyPr>
          <a:lstStyle>
            <a:lvl1pPr marL="0" indent="0">
              <a:spcBef>
                <a:spcPts val="0"/>
              </a:spcBef>
              <a:buNone/>
              <a:defRPr sz="1800" baseline="0"/>
            </a:lvl1pPr>
          </a:lstStyle>
          <a:p>
            <a:pPr lvl="0"/>
            <a:r>
              <a:rPr lang="en-GB" dirty="0"/>
              <a:t>Name of speaker, UCPH unit, place and date</a:t>
            </a:r>
          </a:p>
        </p:txBody>
      </p:sp>
      <p:sp>
        <p:nvSpPr>
          <p:cNvPr id="10" name="Pladsholder til dato 3" hidden="1">
            <a:extLst>
              <a:ext uri="{FF2B5EF4-FFF2-40B4-BE49-F238E27FC236}">
                <a16:creationId xmlns:a16="http://schemas.microsoft.com/office/drawing/2014/main" id="{1570F19F-11E9-F8A1-DCD4-0B2BD4223DC2}"/>
              </a:ext>
            </a:extLst>
          </p:cNvPr>
          <p:cNvSpPr>
            <a:spLocks noGrp="1"/>
          </p:cNvSpPr>
          <p:nvPr>
            <p:ph type="dt" sz="half" idx="10"/>
          </p:nvPr>
        </p:nvSpPr>
        <p:spPr>
          <a:xfrm>
            <a:off x="0" y="6858000"/>
            <a:ext cx="0" cy="0"/>
          </a:xfrm>
        </p:spPr>
        <p:txBody>
          <a:bodyPr/>
          <a:lstStyle>
            <a:lvl1pPr>
              <a:defRPr sz="100">
                <a:noFill/>
              </a:defRPr>
            </a:lvl1pPr>
          </a:lstStyle>
          <a:p>
            <a:r>
              <a:rPr lang="da-DK"/>
              <a:t>06/05/2025</a:t>
            </a:r>
            <a:endParaRPr lang="en-GB" dirty="0"/>
          </a:p>
        </p:txBody>
      </p:sp>
      <p:sp>
        <p:nvSpPr>
          <p:cNvPr id="11" name="Pladsholder til sidefod 4" hidden="1">
            <a:extLst>
              <a:ext uri="{FF2B5EF4-FFF2-40B4-BE49-F238E27FC236}">
                <a16:creationId xmlns:a16="http://schemas.microsoft.com/office/drawing/2014/main" id="{B7D930ED-6F01-0E90-6740-D9E50AA5B833}"/>
              </a:ext>
            </a:extLst>
          </p:cNvPr>
          <p:cNvSpPr>
            <a:spLocks noGrp="1"/>
          </p:cNvSpPr>
          <p:nvPr>
            <p:ph type="ftr" sz="quarter" idx="11"/>
          </p:nvPr>
        </p:nvSpPr>
        <p:spPr>
          <a:xfrm>
            <a:off x="0" y="6858000"/>
            <a:ext cx="0" cy="0"/>
          </a:xfrm>
        </p:spPr>
        <p:txBody>
          <a:bodyPr/>
          <a:lstStyle>
            <a:lvl1pPr>
              <a:defRPr sz="100">
                <a:noFill/>
              </a:defRPr>
            </a:lvl1pPr>
          </a:lstStyle>
          <a:p>
            <a:endParaRPr lang="en-GB" dirty="0"/>
          </a:p>
        </p:txBody>
      </p:sp>
      <p:sp>
        <p:nvSpPr>
          <p:cNvPr id="12" name="Pladsholder til slidenummer 5" hidden="1">
            <a:extLst>
              <a:ext uri="{FF2B5EF4-FFF2-40B4-BE49-F238E27FC236}">
                <a16:creationId xmlns:a16="http://schemas.microsoft.com/office/drawing/2014/main" id="{ADD5A7A0-1930-6FDD-F270-B46368D36A8B}"/>
              </a:ext>
            </a:extLst>
          </p:cNvPr>
          <p:cNvSpPr>
            <a:spLocks noGrp="1"/>
          </p:cNvSpPr>
          <p:nvPr>
            <p:ph type="sldNum" sz="quarter" idx="12"/>
          </p:nvPr>
        </p:nvSpPr>
        <p:spPr>
          <a:xfrm>
            <a:off x="0" y="6858000"/>
            <a:ext cx="0" cy="0"/>
          </a:xfrm>
        </p:spPr>
        <p:txBody>
          <a:bodyPr/>
          <a:lstStyle>
            <a:lvl1pPr>
              <a:defRPr sz="100">
                <a:noFill/>
              </a:defRPr>
            </a:lvl1pPr>
          </a:lstStyle>
          <a:p>
            <a:fld id="{091A926C-488A-4E3E-9C21-57CAA120E114}" type="slidenum">
              <a:rPr lang="en-GB" smtClean="0"/>
              <a:pPr/>
              <a:t>‹#›</a:t>
            </a:fld>
            <a:endParaRPr lang="en-GB" dirty="0"/>
          </a:p>
        </p:txBody>
      </p:sp>
    </p:spTree>
    <p:extLst>
      <p:ext uri="{BB962C8B-B14F-4D97-AF65-F5344CB8AC3E}">
        <p14:creationId xmlns:p14="http://schemas.microsoft.com/office/powerpoint/2010/main" val="2967803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image large left">
    <p:spTree>
      <p:nvGrpSpPr>
        <p:cNvPr id="1" name=""/>
        <p:cNvGrpSpPr/>
        <p:nvPr/>
      </p:nvGrpSpPr>
      <p:grpSpPr>
        <a:xfrm>
          <a:off x="0" y="0"/>
          <a:ext cx="0" cy="0"/>
          <a:chOff x="0" y="0"/>
          <a:chExt cx="0" cy="0"/>
        </a:xfrm>
      </p:grpSpPr>
      <p:sp>
        <p:nvSpPr>
          <p:cNvPr id="10" name="Pladsholder til billede 9"/>
          <p:cNvSpPr>
            <a:spLocks noGrp="1"/>
          </p:cNvSpPr>
          <p:nvPr>
            <p:ph type="pic" sz="quarter" idx="14" hasCustomPrompt="1"/>
          </p:nvPr>
        </p:nvSpPr>
        <p:spPr>
          <a:xfrm>
            <a:off x="0" y="0"/>
            <a:ext cx="12192000" cy="6858000"/>
          </a:xfrm>
          <a:solidFill>
            <a:schemeClr val="bg1">
              <a:lumMod val="75000"/>
            </a:schemeClr>
          </a:solidFill>
        </p:spPr>
        <p:txBody>
          <a:bodyPr lIns="6408000" tIns="0" rIns="720000" anchor="ctr" anchorCtr="0"/>
          <a:lstStyle>
            <a:lvl1pPr marL="0" indent="0" algn="l">
              <a:buNone/>
              <a:defRPr sz="2400" baseline="0">
                <a:solidFill>
                  <a:schemeClr val="bg1"/>
                </a:solidFill>
                <a:sym typeface="Wingdings" panose="05000000000000000000" pitchFamily="2" charset="2"/>
              </a:defRPr>
            </a:lvl1pPr>
          </a:lstStyle>
          <a:p>
            <a:r>
              <a:rPr lang="en-GB" dirty="0"/>
              <a:t> Click icon to insert image</a:t>
            </a:r>
          </a:p>
        </p:txBody>
      </p:sp>
      <p:sp>
        <p:nvSpPr>
          <p:cNvPr id="16" name="Titel 2">
            <a:extLst>
              <a:ext uri="{FF2B5EF4-FFF2-40B4-BE49-F238E27FC236}">
                <a16:creationId xmlns:a16="http://schemas.microsoft.com/office/drawing/2014/main" id="{92A049D1-BE16-6369-9C11-6D9136DAE0D9}"/>
              </a:ext>
            </a:extLst>
          </p:cNvPr>
          <p:cNvSpPr>
            <a:spLocks noGrp="1"/>
          </p:cNvSpPr>
          <p:nvPr>
            <p:ph type="ctrTitle" hasCustomPrompt="1"/>
          </p:nvPr>
        </p:nvSpPr>
        <p:spPr>
          <a:xfrm>
            <a:off x="0" y="691815"/>
            <a:ext cx="5959476" cy="5474035"/>
          </a:xfrm>
          <a:blipFill>
            <a:blip r:embed="rId2"/>
            <a:stretch>
              <a:fillRect/>
            </a:stretch>
          </a:blipFill>
        </p:spPr>
        <p:txBody>
          <a:bodyPr lIns="540000" tIns="468000" rIns="360000" bIns="3384000" anchor="b" anchorCtr="0">
            <a:noAutofit/>
          </a:bodyPr>
          <a:lstStyle>
            <a:lvl1pPr algn="l">
              <a:lnSpc>
                <a:spcPct val="900000"/>
              </a:lnSpc>
              <a:defRPr sz="3600">
                <a:solidFill>
                  <a:schemeClr val="bg1"/>
                </a:solidFill>
              </a:defRPr>
            </a:lvl1pPr>
          </a:lstStyle>
          <a:p>
            <a:r>
              <a:rPr lang="en-GB" dirty="0"/>
              <a:t>master</a:t>
            </a:r>
          </a:p>
        </p:txBody>
      </p:sp>
      <p:sp>
        <p:nvSpPr>
          <p:cNvPr id="12" name="Titel 1"/>
          <p:cNvSpPr>
            <a:spLocks noGrp="1"/>
          </p:cNvSpPr>
          <p:nvPr>
            <p:ph type="body" sz="quarter" idx="15" hasCustomPrompt="1"/>
          </p:nvPr>
        </p:nvSpPr>
        <p:spPr>
          <a:xfrm>
            <a:off x="587375" y="1020200"/>
            <a:ext cx="4946649" cy="1345417"/>
          </a:xfrm>
        </p:spPr>
        <p:txBody>
          <a:bodyPr rIns="0">
            <a:noAutofit/>
          </a:bodyPr>
          <a:lstStyle>
            <a:lvl1pPr marL="0" indent="0">
              <a:lnSpc>
                <a:spcPct val="100000"/>
              </a:lnSpc>
              <a:spcBef>
                <a:spcPts val="0"/>
              </a:spcBef>
              <a:buNone/>
              <a:defRPr sz="3600" baseline="0">
                <a:solidFill>
                  <a:schemeClr val="accent1"/>
                </a:solidFill>
                <a:latin typeface="+mj-lt"/>
              </a:defRPr>
            </a:lvl1pPr>
          </a:lstStyle>
          <a:p>
            <a:pPr lvl="0"/>
            <a:r>
              <a:rPr lang="en-GB" dirty="0"/>
              <a:t>Click to add title</a:t>
            </a:r>
          </a:p>
        </p:txBody>
      </p:sp>
      <p:sp>
        <p:nvSpPr>
          <p:cNvPr id="9" name="Undertitel 2"/>
          <p:cNvSpPr>
            <a:spLocks noGrp="1"/>
          </p:cNvSpPr>
          <p:nvPr>
            <p:ph type="subTitle" idx="1" hasCustomPrompt="1"/>
          </p:nvPr>
        </p:nvSpPr>
        <p:spPr>
          <a:xfrm>
            <a:off x="588962" y="3007285"/>
            <a:ext cx="4946649" cy="726435"/>
          </a:xfrm>
        </p:spPr>
        <p:txBody>
          <a:bodyPr rIns="0">
            <a:no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subtitle</a:t>
            </a:r>
          </a:p>
        </p:txBody>
      </p:sp>
      <p:sp>
        <p:nvSpPr>
          <p:cNvPr id="11" name="Pladsholder til tekst 14"/>
          <p:cNvSpPr>
            <a:spLocks noGrp="1"/>
          </p:cNvSpPr>
          <p:nvPr>
            <p:ph type="body" sz="quarter" idx="13" hasCustomPrompt="1"/>
          </p:nvPr>
        </p:nvSpPr>
        <p:spPr>
          <a:xfrm>
            <a:off x="588962" y="4053600"/>
            <a:ext cx="4946650" cy="899766"/>
          </a:xfrm>
        </p:spPr>
        <p:txBody>
          <a:bodyPr rIns="0">
            <a:noAutofit/>
          </a:bodyPr>
          <a:lstStyle>
            <a:lvl1pPr marL="0" indent="0">
              <a:lnSpc>
                <a:spcPct val="100000"/>
              </a:lnSpc>
              <a:spcBef>
                <a:spcPts val="0"/>
              </a:spcBef>
              <a:buNone/>
              <a:defRPr sz="1800" baseline="0"/>
            </a:lvl1pPr>
          </a:lstStyle>
          <a:p>
            <a:pPr lvl="0"/>
            <a:r>
              <a:rPr lang="en-GB" dirty="0"/>
              <a:t>Name of speaker, UCPH unit, place and date</a:t>
            </a:r>
          </a:p>
        </p:txBody>
      </p:sp>
      <p:sp>
        <p:nvSpPr>
          <p:cNvPr id="13" name="Pladsholder til dato 3" hidden="1">
            <a:extLst>
              <a:ext uri="{FF2B5EF4-FFF2-40B4-BE49-F238E27FC236}">
                <a16:creationId xmlns:a16="http://schemas.microsoft.com/office/drawing/2014/main" id="{B280A661-856C-E622-1331-CDB60AB08622}"/>
              </a:ext>
            </a:extLst>
          </p:cNvPr>
          <p:cNvSpPr>
            <a:spLocks noGrp="1"/>
          </p:cNvSpPr>
          <p:nvPr>
            <p:ph type="dt" sz="half" idx="10"/>
          </p:nvPr>
        </p:nvSpPr>
        <p:spPr>
          <a:xfrm>
            <a:off x="0" y="6858000"/>
            <a:ext cx="0" cy="0"/>
          </a:xfrm>
        </p:spPr>
        <p:txBody>
          <a:bodyPr/>
          <a:lstStyle>
            <a:lvl1pPr>
              <a:defRPr sz="100">
                <a:noFill/>
              </a:defRPr>
            </a:lvl1pPr>
          </a:lstStyle>
          <a:p>
            <a:r>
              <a:rPr lang="da-DK"/>
              <a:t>06/05/2025</a:t>
            </a:r>
            <a:endParaRPr lang="en-GB" dirty="0"/>
          </a:p>
        </p:txBody>
      </p:sp>
      <p:sp>
        <p:nvSpPr>
          <p:cNvPr id="14" name="Pladsholder til sidefod 4" hidden="1">
            <a:extLst>
              <a:ext uri="{FF2B5EF4-FFF2-40B4-BE49-F238E27FC236}">
                <a16:creationId xmlns:a16="http://schemas.microsoft.com/office/drawing/2014/main" id="{82F7776B-57AF-971B-A75B-223AFE263EAC}"/>
              </a:ext>
            </a:extLst>
          </p:cNvPr>
          <p:cNvSpPr>
            <a:spLocks noGrp="1"/>
          </p:cNvSpPr>
          <p:nvPr>
            <p:ph type="ftr" sz="quarter" idx="11"/>
          </p:nvPr>
        </p:nvSpPr>
        <p:spPr>
          <a:xfrm>
            <a:off x="0" y="6858000"/>
            <a:ext cx="0" cy="0"/>
          </a:xfrm>
        </p:spPr>
        <p:txBody>
          <a:bodyPr/>
          <a:lstStyle>
            <a:lvl1pPr>
              <a:defRPr sz="100">
                <a:noFill/>
              </a:defRPr>
            </a:lvl1pPr>
          </a:lstStyle>
          <a:p>
            <a:endParaRPr lang="en-GB" dirty="0"/>
          </a:p>
        </p:txBody>
      </p:sp>
      <p:sp>
        <p:nvSpPr>
          <p:cNvPr id="15" name="Pladsholder til slidenummer 5" hidden="1">
            <a:extLst>
              <a:ext uri="{FF2B5EF4-FFF2-40B4-BE49-F238E27FC236}">
                <a16:creationId xmlns:a16="http://schemas.microsoft.com/office/drawing/2014/main" id="{EFF41101-1901-1836-D8DB-6C08E169D0B8}"/>
              </a:ext>
            </a:extLst>
          </p:cNvPr>
          <p:cNvSpPr>
            <a:spLocks noGrp="1"/>
          </p:cNvSpPr>
          <p:nvPr>
            <p:ph type="sldNum" sz="quarter" idx="12"/>
          </p:nvPr>
        </p:nvSpPr>
        <p:spPr>
          <a:xfrm>
            <a:off x="0" y="6858000"/>
            <a:ext cx="0" cy="0"/>
          </a:xfrm>
        </p:spPr>
        <p:txBody>
          <a:bodyPr/>
          <a:lstStyle>
            <a:lvl1pPr>
              <a:defRPr sz="100">
                <a:noFill/>
              </a:defRPr>
            </a:lvl1pPr>
          </a:lstStyle>
          <a:p>
            <a:fld id="{091A926C-488A-4E3E-9C21-57CAA120E114}" type="slidenum">
              <a:rPr lang="en-GB" smtClean="0"/>
              <a:pPr/>
              <a:t>‹#›</a:t>
            </a:fld>
            <a:endParaRPr lang="en-GB" dirty="0"/>
          </a:p>
        </p:txBody>
      </p:sp>
    </p:spTree>
    <p:extLst>
      <p:ext uri="{BB962C8B-B14F-4D97-AF65-F5344CB8AC3E}">
        <p14:creationId xmlns:p14="http://schemas.microsoft.com/office/powerpoint/2010/main" val="3829081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8963" y="620714"/>
            <a:ext cx="11012488" cy="863599"/>
          </a:xfrm>
        </p:spPr>
        <p:txBody>
          <a:bodyPr/>
          <a:lstStyle>
            <a:lvl1pPr>
              <a:defRPr b="0" i="0" baseline="0"/>
            </a:lvl1pPr>
          </a:lstStyle>
          <a:p>
            <a:pPr lvl="0"/>
            <a:r>
              <a:rPr lang="en-GB" dirty="0"/>
              <a:t>Click to add title</a:t>
            </a:r>
          </a:p>
        </p:txBody>
      </p:sp>
      <p:sp>
        <p:nvSpPr>
          <p:cNvPr id="3" name="Pladsholder til indhold 2"/>
          <p:cNvSpPr>
            <a:spLocks noGrp="1"/>
          </p:cNvSpPr>
          <p:nvPr>
            <p:ph idx="1" hasCustomPrompt="1"/>
          </p:nvPr>
        </p:nvSpPr>
        <p:spPr>
          <a:xfrm>
            <a:off x="588963" y="1628775"/>
            <a:ext cx="11012488" cy="4673600"/>
          </a:xfrm>
        </p:spPr>
        <p:txBody>
          <a:bodyPr vert="horz" lIns="0" tIns="0" rIns="0" bIns="0" rtlCol="0">
            <a:noAutofit/>
          </a:bodyPr>
          <a:lstStyle>
            <a:lvl1pPr>
              <a:defRPr lang="da-DK" b="0" i="0" baseline="0" dirty="0" smtClean="0"/>
            </a:lvl1pPr>
            <a:lvl2pPr>
              <a:defRPr lang="da-DK" b="0" i="0" baseline="0" dirty="0" smtClean="0"/>
            </a:lvl2pPr>
            <a:lvl3pPr>
              <a:defRPr lang="da-DK" b="0" i="0" baseline="0" dirty="0" smtClean="0"/>
            </a:lvl3pPr>
            <a:lvl4pPr marL="719138" indent="0">
              <a:buNone/>
              <a:defRPr/>
            </a:lvl4pPr>
          </a:lstStyle>
          <a:p>
            <a:pPr lvl="0"/>
            <a:r>
              <a:rPr lang="en-GB" dirty="0"/>
              <a:t>Click to add text</a:t>
            </a:r>
          </a:p>
          <a:p>
            <a:pPr lvl="1"/>
            <a:r>
              <a:rPr lang="en-GB" dirty="0" err="1"/>
              <a:t>Andet</a:t>
            </a:r>
            <a:r>
              <a:rPr lang="en-GB" dirty="0"/>
              <a:t> </a:t>
            </a:r>
            <a:r>
              <a:rPr lang="en-GB" dirty="0" err="1"/>
              <a:t>niveau</a:t>
            </a:r>
            <a:endParaRPr lang="en-GB" dirty="0"/>
          </a:p>
          <a:p>
            <a:pPr lvl="2"/>
            <a:r>
              <a:rPr lang="en-GB" dirty="0" err="1"/>
              <a:t>Tredje</a:t>
            </a:r>
            <a:r>
              <a:rPr lang="en-GB" dirty="0"/>
              <a:t> </a:t>
            </a:r>
            <a:r>
              <a:rPr lang="en-GB" dirty="0" err="1"/>
              <a:t>niveau</a:t>
            </a:r>
            <a:endParaRPr lang="en-GB" dirty="0"/>
          </a:p>
        </p:txBody>
      </p:sp>
      <p:sp>
        <p:nvSpPr>
          <p:cNvPr id="4" name="Pladsholder til dato 3"/>
          <p:cNvSpPr>
            <a:spLocks noGrp="1"/>
          </p:cNvSpPr>
          <p:nvPr>
            <p:ph type="dt" sz="half" idx="10"/>
          </p:nvPr>
        </p:nvSpPr>
        <p:spPr/>
        <p:txBody>
          <a:bodyPr/>
          <a:lstStyle/>
          <a:p>
            <a:r>
              <a:rPr lang="da-DK"/>
              <a:t>06/05/2025</a:t>
            </a:r>
            <a:endParaRPr lang="en-GB" dirty="0"/>
          </a:p>
        </p:txBody>
      </p:sp>
      <p:sp>
        <p:nvSpPr>
          <p:cNvPr id="5" name="Pladsholder til sidefod 4"/>
          <p:cNvSpPr>
            <a:spLocks noGrp="1"/>
          </p:cNvSpPr>
          <p:nvPr>
            <p:ph type="ftr" sz="quarter" idx="11"/>
          </p:nvPr>
        </p:nvSpPr>
        <p:spPr/>
        <p:txBody>
          <a:bodyPr/>
          <a:lstStyle/>
          <a:p>
            <a:endParaRPr lang="en-GB" dirty="0"/>
          </a:p>
        </p:txBody>
      </p:sp>
      <p:sp>
        <p:nvSpPr>
          <p:cNvPr id="6" name="Pladsholder til slidenummer 5"/>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2796859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itle and two content object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8964" y="620714"/>
            <a:ext cx="11012486" cy="865186"/>
          </a:xfrm>
        </p:spPr>
        <p:txBody>
          <a:bodyPr/>
          <a:lstStyle>
            <a:lvl1pPr>
              <a:defRPr b="0" i="0" baseline="0"/>
            </a:lvl1pPr>
          </a:lstStyle>
          <a:p>
            <a:pPr lvl="0"/>
            <a:r>
              <a:rPr lang="en-GB" dirty="0"/>
              <a:t>Click to add title</a:t>
            </a:r>
          </a:p>
        </p:txBody>
      </p:sp>
      <p:sp>
        <p:nvSpPr>
          <p:cNvPr id="3" name="Pladsholder til indhold 2"/>
          <p:cNvSpPr>
            <a:spLocks noGrp="1"/>
          </p:cNvSpPr>
          <p:nvPr>
            <p:ph sz="half" idx="1" hasCustomPrompt="1"/>
          </p:nvPr>
        </p:nvSpPr>
        <p:spPr>
          <a:xfrm>
            <a:off x="588964" y="1628775"/>
            <a:ext cx="5356800" cy="4672800"/>
          </a:xfrm>
        </p:spPr>
        <p:txBody>
          <a:bodyPr vert="horz" lIns="0" tIns="0" rIns="0" bIns="0" rtlCol="0">
            <a:noAutofit/>
          </a:bodyPr>
          <a:lstStyle>
            <a:lvl1pPr>
              <a:defRPr lang="da-DK" b="0" i="0" baseline="0" dirty="0" smtClean="0"/>
            </a:lvl1pPr>
            <a:lvl2pPr>
              <a:defRPr lang="da-DK" b="0" i="0" baseline="0" dirty="0" smtClean="0"/>
            </a:lvl2pPr>
            <a:lvl3pPr>
              <a:defRPr lang="da-DK" b="0" i="0" baseline="0" dirty="0" smtClean="0"/>
            </a:lvl3pPr>
            <a:lvl4pPr>
              <a:defRPr lang="da-DK" b="0" i="0" baseline="0" dirty="0" smtClean="0"/>
            </a:lvl4pPr>
          </a:lstStyle>
          <a:p>
            <a:pPr lvl="0"/>
            <a:r>
              <a:rPr lang="en-GB" dirty="0"/>
              <a:t>Click to add text</a:t>
            </a:r>
          </a:p>
          <a:p>
            <a:pPr lvl="1"/>
            <a:r>
              <a:rPr lang="en-GB" dirty="0" err="1"/>
              <a:t>Andet</a:t>
            </a:r>
            <a:r>
              <a:rPr lang="en-GB" dirty="0"/>
              <a:t> </a:t>
            </a:r>
            <a:r>
              <a:rPr lang="en-GB" dirty="0" err="1"/>
              <a:t>niveau</a:t>
            </a:r>
            <a:endParaRPr lang="en-GB" dirty="0"/>
          </a:p>
          <a:p>
            <a:pPr lvl="2"/>
            <a:r>
              <a:rPr lang="en-GB" dirty="0" err="1"/>
              <a:t>Tredje</a:t>
            </a:r>
            <a:r>
              <a:rPr lang="en-GB" dirty="0"/>
              <a:t> </a:t>
            </a:r>
            <a:r>
              <a:rPr lang="en-GB" dirty="0" err="1"/>
              <a:t>niveau</a:t>
            </a:r>
            <a:endParaRPr lang="en-GB" dirty="0"/>
          </a:p>
          <a:p>
            <a:pPr lvl="3"/>
            <a:endParaRPr lang="en-GB" dirty="0"/>
          </a:p>
        </p:txBody>
      </p:sp>
      <p:sp>
        <p:nvSpPr>
          <p:cNvPr id="4" name="Pladsholder til indhold 3"/>
          <p:cNvSpPr>
            <a:spLocks noGrp="1"/>
          </p:cNvSpPr>
          <p:nvPr>
            <p:ph sz="half" idx="2" hasCustomPrompt="1"/>
          </p:nvPr>
        </p:nvSpPr>
        <p:spPr>
          <a:xfrm>
            <a:off x="6246000" y="1628776"/>
            <a:ext cx="5356800" cy="4672800"/>
          </a:xfrm>
        </p:spPr>
        <p:txBody>
          <a:bodyPr vert="horz" lIns="0" tIns="0" rIns="0" bIns="0" rtlCol="0">
            <a:noAutofit/>
          </a:bodyPr>
          <a:lstStyle>
            <a:lvl1pPr>
              <a:defRPr lang="da-DK" b="0" i="0" baseline="0" dirty="0" smtClean="0"/>
            </a:lvl1pPr>
            <a:lvl2pPr>
              <a:defRPr lang="da-DK" b="0" i="0" baseline="0" dirty="0" smtClean="0"/>
            </a:lvl2pPr>
            <a:lvl3pPr>
              <a:defRPr lang="da-DK" b="0" i="0" baseline="0" dirty="0" smtClean="0"/>
            </a:lvl3pPr>
            <a:lvl4pPr marL="719138" indent="0">
              <a:buNone/>
              <a:defRPr lang="da-DK" dirty="0" smtClean="0"/>
            </a:lvl4pPr>
            <a:lvl5pPr>
              <a:defRPr lang="da-DK" dirty="0"/>
            </a:lvl5pPr>
            <a:lvl8pPr marL="719138" indent="0">
              <a:buNone/>
              <a:defRPr/>
            </a:lvl8pPr>
          </a:lstStyle>
          <a:p>
            <a:pPr lvl="0"/>
            <a:r>
              <a:rPr lang="en-GB" dirty="0"/>
              <a:t>Click to add text</a:t>
            </a:r>
          </a:p>
          <a:p>
            <a:pPr lvl="1"/>
            <a:r>
              <a:rPr lang="en-GB" dirty="0" err="1"/>
              <a:t>Andet</a:t>
            </a:r>
            <a:r>
              <a:rPr lang="en-GB" dirty="0"/>
              <a:t> </a:t>
            </a:r>
            <a:r>
              <a:rPr lang="en-GB" dirty="0" err="1"/>
              <a:t>niveau</a:t>
            </a:r>
            <a:endParaRPr lang="en-GB" dirty="0"/>
          </a:p>
          <a:p>
            <a:pPr lvl="2"/>
            <a:r>
              <a:rPr lang="en-GB" dirty="0" err="1"/>
              <a:t>Tredje</a:t>
            </a:r>
            <a:r>
              <a:rPr lang="en-GB" dirty="0"/>
              <a:t> </a:t>
            </a:r>
            <a:r>
              <a:rPr lang="en-GB" dirty="0" err="1"/>
              <a:t>niveau</a:t>
            </a:r>
            <a:endParaRPr lang="en-GB" dirty="0"/>
          </a:p>
        </p:txBody>
      </p:sp>
      <p:sp>
        <p:nvSpPr>
          <p:cNvPr id="5" name="Pladsholder til dato 4"/>
          <p:cNvSpPr>
            <a:spLocks noGrp="1"/>
          </p:cNvSpPr>
          <p:nvPr>
            <p:ph type="dt" sz="half" idx="10"/>
          </p:nvPr>
        </p:nvSpPr>
        <p:spPr/>
        <p:txBody>
          <a:bodyPr/>
          <a:lstStyle/>
          <a:p>
            <a:r>
              <a:rPr lang="da-DK"/>
              <a:t>06/05/2025</a:t>
            </a:r>
            <a:endParaRPr lang="en-GB" dirty="0"/>
          </a:p>
        </p:txBody>
      </p:sp>
      <p:sp>
        <p:nvSpPr>
          <p:cNvPr id="6" name="Pladsholder til sidefod 5"/>
          <p:cNvSpPr>
            <a:spLocks noGrp="1"/>
          </p:cNvSpPr>
          <p:nvPr>
            <p:ph type="ftr" sz="quarter" idx="11"/>
          </p:nvPr>
        </p:nvSpPr>
        <p:spPr/>
        <p:txBody>
          <a:bodyPr/>
          <a:lstStyle/>
          <a:p>
            <a:endParaRPr lang="en-GB" dirty="0"/>
          </a:p>
        </p:txBody>
      </p:sp>
      <p:sp>
        <p:nvSpPr>
          <p:cNvPr id="7" name="Pladsholder til slidenummer 6"/>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3754967976"/>
      </p:ext>
    </p:extLst>
  </p:cSld>
  <p:clrMapOvr>
    <a:masterClrMapping/>
  </p:clrMapOvr>
  <p:extLst>
    <p:ext uri="{DCECCB84-F9BA-43D5-87BE-67443E8EF086}">
      <p15:sldGuideLst xmlns:p15="http://schemas.microsoft.com/office/powerpoint/2012/main">
        <p15:guide id="1" pos="3934" userDrawn="1">
          <p15:clr>
            <a:srgbClr val="F26B43"/>
          </p15:clr>
        </p15:guide>
        <p15:guide id="2" pos="3746" userDrawn="1">
          <p15:clr>
            <a:srgbClr val="F26B43"/>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8" name="Pladsholder til billede 9"/>
          <p:cNvSpPr>
            <a:spLocks noGrp="1"/>
          </p:cNvSpPr>
          <p:nvPr>
            <p:ph type="pic" sz="quarter" idx="14" hasCustomPrompt="1"/>
          </p:nvPr>
        </p:nvSpPr>
        <p:spPr>
          <a:xfrm>
            <a:off x="6244651" y="1628775"/>
            <a:ext cx="5356800" cy="4672800"/>
          </a:xfrm>
          <a:solidFill>
            <a:schemeClr val="bg1">
              <a:lumMod val="75000"/>
            </a:schemeClr>
          </a:solidFill>
        </p:spPr>
        <p:txBody>
          <a:bodyPr lIns="360000" tIns="1080000" rIns="360000" anchor="ctr" anchorCtr="0"/>
          <a:lstStyle>
            <a:lvl1pPr marL="0" indent="0" algn="ctr">
              <a:buNone/>
              <a:defRPr sz="2400" baseline="0">
                <a:solidFill>
                  <a:schemeClr val="bg1"/>
                </a:solidFill>
                <a:sym typeface="Wingdings" panose="05000000000000000000" pitchFamily="2" charset="2"/>
              </a:defRPr>
            </a:lvl1pPr>
          </a:lstStyle>
          <a:p>
            <a:r>
              <a:rPr lang="en-GB" dirty="0"/>
              <a:t>Click icon to insert image</a:t>
            </a:r>
          </a:p>
        </p:txBody>
      </p:sp>
      <p:sp>
        <p:nvSpPr>
          <p:cNvPr id="2" name="Titel 1"/>
          <p:cNvSpPr>
            <a:spLocks noGrp="1"/>
          </p:cNvSpPr>
          <p:nvPr>
            <p:ph type="title" hasCustomPrompt="1"/>
          </p:nvPr>
        </p:nvSpPr>
        <p:spPr>
          <a:xfrm>
            <a:off x="588965" y="620712"/>
            <a:ext cx="11012486" cy="865187"/>
          </a:xfrm>
        </p:spPr>
        <p:txBody>
          <a:bodyPr/>
          <a:lstStyle>
            <a:lvl1pPr>
              <a:defRPr b="0" i="0" baseline="0"/>
            </a:lvl1pPr>
          </a:lstStyle>
          <a:p>
            <a:pPr lvl="0"/>
            <a:r>
              <a:rPr lang="en-GB" dirty="0"/>
              <a:t>Click to add title</a:t>
            </a:r>
          </a:p>
        </p:txBody>
      </p:sp>
      <p:sp>
        <p:nvSpPr>
          <p:cNvPr id="3" name="Pladsholder til indhold 2"/>
          <p:cNvSpPr>
            <a:spLocks noGrp="1"/>
          </p:cNvSpPr>
          <p:nvPr>
            <p:ph sz="half" idx="1" hasCustomPrompt="1"/>
          </p:nvPr>
        </p:nvSpPr>
        <p:spPr>
          <a:xfrm>
            <a:off x="588964" y="1628775"/>
            <a:ext cx="5356800" cy="4672800"/>
          </a:xfrm>
        </p:spPr>
        <p:txBody>
          <a:bodyPr vert="horz" lIns="0" tIns="0" rIns="0" bIns="0" rtlCol="0">
            <a:noAutofit/>
          </a:bodyPr>
          <a:lstStyle>
            <a:lvl1pPr>
              <a:defRPr lang="da-DK" b="0" i="0" baseline="0" dirty="0" smtClean="0"/>
            </a:lvl1pPr>
            <a:lvl2pPr>
              <a:defRPr lang="da-DK" b="0" i="0" baseline="0" dirty="0" smtClean="0"/>
            </a:lvl2pPr>
            <a:lvl3pPr>
              <a:defRPr lang="da-DK" b="0" i="0" baseline="0" dirty="0" smtClean="0"/>
            </a:lvl3pPr>
            <a:lvl4pPr>
              <a:defRPr lang="da-DK" dirty="0" smtClean="0"/>
            </a:lvl4pPr>
            <a:lvl5pPr>
              <a:defRPr lang="da-DK" dirty="0"/>
            </a:lvl5pPr>
          </a:lstStyle>
          <a:p>
            <a:pPr lvl="0"/>
            <a:r>
              <a:rPr lang="en-GB" dirty="0"/>
              <a:t>Click to add text</a:t>
            </a:r>
          </a:p>
          <a:p>
            <a:pPr lvl="1"/>
            <a:r>
              <a:rPr lang="en-GB" dirty="0" err="1"/>
              <a:t>Andet</a:t>
            </a:r>
            <a:r>
              <a:rPr lang="en-GB" dirty="0"/>
              <a:t> </a:t>
            </a:r>
            <a:r>
              <a:rPr lang="en-GB" dirty="0" err="1"/>
              <a:t>niveau</a:t>
            </a:r>
            <a:endParaRPr lang="en-GB" dirty="0"/>
          </a:p>
          <a:p>
            <a:pPr lvl="2"/>
            <a:r>
              <a:rPr lang="en-GB" dirty="0" err="1"/>
              <a:t>Tredje</a:t>
            </a:r>
            <a:r>
              <a:rPr lang="en-GB" dirty="0"/>
              <a:t> </a:t>
            </a:r>
            <a:r>
              <a:rPr lang="en-GB" dirty="0" err="1"/>
              <a:t>niveau</a:t>
            </a:r>
            <a:endParaRPr lang="en-GB" dirty="0"/>
          </a:p>
        </p:txBody>
      </p:sp>
      <p:sp>
        <p:nvSpPr>
          <p:cNvPr id="5" name="Pladsholder til dato 4"/>
          <p:cNvSpPr>
            <a:spLocks noGrp="1"/>
          </p:cNvSpPr>
          <p:nvPr>
            <p:ph type="dt" sz="half" idx="10"/>
          </p:nvPr>
        </p:nvSpPr>
        <p:spPr/>
        <p:txBody>
          <a:bodyPr/>
          <a:lstStyle/>
          <a:p>
            <a:r>
              <a:rPr lang="da-DK"/>
              <a:t>06/05/2025</a:t>
            </a:r>
            <a:endParaRPr lang="en-GB" dirty="0"/>
          </a:p>
        </p:txBody>
      </p:sp>
      <p:sp>
        <p:nvSpPr>
          <p:cNvPr id="6" name="Pladsholder til sidefod 5"/>
          <p:cNvSpPr>
            <a:spLocks noGrp="1"/>
          </p:cNvSpPr>
          <p:nvPr>
            <p:ph type="ftr" sz="quarter" idx="11"/>
          </p:nvPr>
        </p:nvSpPr>
        <p:spPr/>
        <p:txBody>
          <a:bodyPr/>
          <a:lstStyle/>
          <a:p>
            <a:endParaRPr lang="en-GB" dirty="0"/>
          </a:p>
        </p:txBody>
      </p:sp>
      <p:sp>
        <p:nvSpPr>
          <p:cNvPr id="7" name="Pladsholder til slidenummer 6"/>
          <p:cNvSpPr>
            <a:spLocks noGrp="1"/>
          </p:cNvSpPr>
          <p:nvPr>
            <p:ph type="sldNum" sz="quarter" idx="12"/>
          </p:nvPr>
        </p:nvSpPr>
        <p:spPr/>
        <p:txBody>
          <a:bodyPr/>
          <a:lstStyle/>
          <a:p>
            <a:fld id="{091A926C-488A-4E3E-9C21-57CAA120E114}" type="slidenum">
              <a:rPr lang="en-GB" smtClean="0"/>
              <a:t>‹#›</a:t>
            </a:fld>
            <a:endParaRPr lang="en-GB" dirty="0"/>
          </a:p>
        </p:txBody>
      </p:sp>
    </p:spTree>
    <p:extLst>
      <p:ext uri="{BB962C8B-B14F-4D97-AF65-F5344CB8AC3E}">
        <p14:creationId xmlns:p14="http://schemas.microsoft.com/office/powerpoint/2010/main" val="101778324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588965" y="620714"/>
            <a:ext cx="11012486" cy="864858"/>
          </a:xfrm>
          <a:prstGeom prst="rect">
            <a:avLst/>
          </a:prstGeom>
        </p:spPr>
        <p:txBody>
          <a:bodyPr vert="horz" lIns="0" tIns="0" rIns="0" bIns="0" rtlCol="0" anchor="t" anchorCtr="0">
            <a:noAutofit/>
          </a:bodyPr>
          <a:lstStyle/>
          <a:p>
            <a:r>
              <a:rPr lang="en-GB" dirty="0" err="1"/>
              <a:t>Klik</a:t>
            </a:r>
            <a:r>
              <a:rPr lang="en-GB" dirty="0"/>
              <a:t> for at </a:t>
            </a:r>
            <a:r>
              <a:rPr lang="en-GB" dirty="0" err="1"/>
              <a:t>redigere</a:t>
            </a:r>
            <a:r>
              <a:rPr lang="en-GB" dirty="0"/>
              <a:t> </a:t>
            </a:r>
            <a:r>
              <a:rPr lang="en-GB" dirty="0" err="1"/>
              <a:t>i</a:t>
            </a:r>
            <a:r>
              <a:rPr lang="en-GB" dirty="0"/>
              <a:t> master</a:t>
            </a:r>
          </a:p>
        </p:txBody>
      </p:sp>
      <p:sp>
        <p:nvSpPr>
          <p:cNvPr id="3" name="Pladsholder til tekst 2"/>
          <p:cNvSpPr>
            <a:spLocks noGrp="1"/>
          </p:cNvSpPr>
          <p:nvPr>
            <p:ph type="body" idx="1"/>
          </p:nvPr>
        </p:nvSpPr>
        <p:spPr>
          <a:xfrm>
            <a:off x="588964" y="1628775"/>
            <a:ext cx="11012487" cy="4673600"/>
          </a:xfrm>
          <a:prstGeom prst="rect">
            <a:avLst/>
          </a:prstGeom>
        </p:spPr>
        <p:txBody>
          <a:bodyPr vert="horz" lIns="0" tIns="0" rIns="0" bIns="0" rtlCol="0">
            <a:noAutofit/>
          </a:bodyPr>
          <a:lstStyle/>
          <a:p>
            <a:pPr lvl="0"/>
            <a:r>
              <a:rPr lang="en-GB" dirty="0" err="1"/>
              <a:t>Klik</a:t>
            </a:r>
            <a:r>
              <a:rPr lang="en-GB" dirty="0"/>
              <a:t> for at </a:t>
            </a:r>
            <a:r>
              <a:rPr lang="en-GB" dirty="0" err="1"/>
              <a:t>redigere</a:t>
            </a:r>
            <a:r>
              <a:rPr lang="en-GB" dirty="0"/>
              <a:t> </a:t>
            </a:r>
            <a:r>
              <a:rPr lang="en-GB" dirty="0" err="1"/>
              <a:t>i</a:t>
            </a:r>
            <a:r>
              <a:rPr lang="en-GB" dirty="0"/>
              <a:t> master</a:t>
            </a:r>
          </a:p>
          <a:p>
            <a:pPr lvl="1"/>
            <a:r>
              <a:rPr lang="en-GB" dirty="0" err="1"/>
              <a:t>Andet</a:t>
            </a:r>
            <a:r>
              <a:rPr lang="en-GB" dirty="0"/>
              <a:t> </a:t>
            </a:r>
            <a:r>
              <a:rPr lang="en-GB" dirty="0" err="1"/>
              <a:t>niveau</a:t>
            </a:r>
            <a:endParaRPr lang="en-GB" dirty="0"/>
          </a:p>
          <a:p>
            <a:pPr lvl="2"/>
            <a:r>
              <a:rPr lang="en-GB" dirty="0" err="1"/>
              <a:t>Tredje</a:t>
            </a:r>
            <a:r>
              <a:rPr lang="en-GB" dirty="0"/>
              <a:t> </a:t>
            </a:r>
            <a:r>
              <a:rPr lang="en-GB" dirty="0" err="1"/>
              <a:t>niveau</a:t>
            </a:r>
            <a:endParaRPr lang="en-GB" dirty="0"/>
          </a:p>
          <a:p>
            <a:pPr lvl="3"/>
            <a:r>
              <a:rPr lang="en-GB" dirty="0"/>
              <a:t>4</a:t>
            </a:r>
          </a:p>
          <a:p>
            <a:pPr lvl="4"/>
            <a:r>
              <a:rPr lang="en-GB" dirty="0"/>
              <a:t>5</a:t>
            </a:r>
          </a:p>
          <a:p>
            <a:pPr lvl="5"/>
            <a:r>
              <a:rPr lang="en-GB" dirty="0"/>
              <a:t>6</a:t>
            </a:r>
          </a:p>
          <a:p>
            <a:pPr lvl="6"/>
            <a:r>
              <a:rPr lang="en-GB" dirty="0"/>
              <a:t>7</a:t>
            </a:r>
          </a:p>
          <a:p>
            <a:pPr lvl="7"/>
            <a:r>
              <a:rPr lang="en-GB" dirty="0"/>
              <a:t>8</a:t>
            </a:r>
          </a:p>
          <a:p>
            <a:pPr lvl="8"/>
            <a:r>
              <a:rPr lang="en-GB" dirty="0"/>
              <a:t>9</a:t>
            </a:r>
          </a:p>
        </p:txBody>
      </p:sp>
      <p:sp>
        <p:nvSpPr>
          <p:cNvPr id="10" name="Rectangle 19">
            <a:extLst>
              <a:ext uri="{FF2B5EF4-FFF2-40B4-BE49-F238E27FC236}">
                <a16:creationId xmlns:a16="http://schemas.microsoft.com/office/drawing/2014/main" id="{AF5BBBEC-8DDA-37BC-3B1E-5DB781A5DDC2}"/>
              </a:ext>
            </a:extLst>
          </p:cNvPr>
          <p:cNvSpPr/>
          <p:nvPr userDrawn="1"/>
        </p:nvSpPr>
        <p:spPr>
          <a:xfrm>
            <a:off x="0" y="0"/>
            <a:ext cx="12192000" cy="332655"/>
          </a:xfrm>
          <a:prstGeom prst="rect">
            <a:avLst/>
          </a:prstGeom>
          <a:gradFill flip="none" rotWithShape="1">
            <a:gsLst>
              <a:gs pos="0">
                <a:srgbClr val="FFFFFF"/>
              </a:gs>
              <a:gs pos="100000">
                <a:srgbClr val="EEEFEE">
                  <a:alpha val="92941"/>
                </a:srgbClr>
              </a:gs>
            </a:gsLst>
            <a:lin ang="5400000" scaled="0"/>
            <a:tileRect/>
          </a:gradFill>
          <a:ln w="381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5" name="Pladsholder til sidefod 4"/>
          <p:cNvSpPr>
            <a:spLocks noGrp="1"/>
          </p:cNvSpPr>
          <p:nvPr>
            <p:ph type="ftr" sz="quarter" idx="3"/>
          </p:nvPr>
        </p:nvSpPr>
        <p:spPr>
          <a:xfrm>
            <a:off x="3236495" y="85745"/>
            <a:ext cx="6981162" cy="176797"/>
          </a:xfrm>
          <a:prstGeom prst="rect">
            <a:avLst/>
          </a:prstGeom>
        </p:spPr>
        <p:txBody>
          <a:bodyPr vert="horz" lIns="0" tIns="0" rIns="0" bIns="0" rtlCol="0" anchor="b" anchorCtr="0"/>
          <a:lstStyle>
            <a:lvl1pPr algn="r">
              <a:defRPr sz="1000">
                <a:solidFill>
                  <a:srgbClr val="333333"/>
                </a:solidFill>
              </a:defRPr>
            </a:lvl1pPr>
          </a:lstStyle>
          <a:p>
            <a:endParaRPr lang="en-GB" dirty="0"/>
          </a:p>
        </p:txBody>
      </p:sp>
      <p:sp>
        <p:nvSpPr>
          <p:cNvPr id="6" name="Pladsholder til slidenummer 5"/>
          <p:cNvSpPr>
            <a:spLocks noGrp="1"/>
          </p:cNvSpPr>
          <p:nvPr>
            <p:ph type="sldNum" sz="quarter" idx="4"/>
          </p:nvPr>
        </p:nvSpPr>
        <p:spPr>
          <a:xfrm>
            <a:off x="11219691" y="85745"/>
            <a:ext cx="381759" cy="176797"/>
          </a:xfrm>
          <a:prstGeom prst="rect">
            <a:avLst/>
          </a:prstGeom>
        </p:spPr>
        <p:txBody>
          <a:bodyPr vert="horz" lIns="0" tIns="0" rIns="0" bIns="0" rtlCol="0" anchor="b" anchorCtr="0"/>
          <a:lstStyle>
            <a:lvl1pPr algn="r">
              <a:defRPr sz="1000">
                <a:solidFill>
                  <a:srgbClr val="333333"/>
                </a:solidFill>
              </a:defRPr>
            </a:lvl1pPr>
          </a:lstStyle>
          <a:p>
            <a:fld id="{091A926C-488A-4E3E-9C21-57CAA120E114}" type="slidenum">
              <a:rPr lang="en-GB" smtClean="0"/>
              <a:pPr/>
              <a:t>‹#›</a:t>
            </a:fld>
            <a:endParaRPr lang="en-GB" dirty="0"/>
          </a:p>
        </p:txBody>
      </p:sp>
      <p:sp>
        <p:nvSpPr>
          <p:cNvPr id="4" name="Pladsholder til dato 3"/>
          <p:cNvSpPr>
            <a:spLocks noGrp="1"/>
          </p:cNvSpPr>
          <p:nvPr>
            <p:ph type="dt" sz="half" idx="2"/>
          </p:nvPr>
        </p:nvSpPr>
        <p:spPr>
          <a:xfrm>
            <a:off x="10329111" y="85745"/>
            <a:ext cx="814976" cy="176797"/>
          </a:xfrm>
          <a:prstGeom prst="rect">
            <a:avLst/>
          </a:prstGeom>
        </p:spPr>
        <p:txBody>
          <a:bodyPr vert="horz" lIns="0" tIns="0" rIns="0" bIns="0" rtlCol="0" anchor="b" anchorCtr="0"/>
          <a:lstStyle>
            <a:lvl1pPr algn="r">
              <a:defRPr sz="1000">
                <a:solidFill>
                  <a:srgbClr val="333333"/>
                </a:solidFill>
              </a:defRPr>
            </a:lvl1pPr>
          </a:lstStyle>
          <a:p>
            <a:r>
              <a:rPr lang="da-DK"/>
              <a:t>06/05/2025</a:t>
            </a:r>
            <a:endParaRPr lang="en-GB" dirty="0"/>
          </a:p>
        </p:txBody>
      </p:sp>
      <p:pic>
        <p:nvPicPr>
          <p:cNvPr id="7" name="Picture 11">
            <a:extLst>
              <a:ext uri="{FF2B5EF4-FFF2-40B4-BE49-F238E27FC236}">
                <a16:creationId xmlns:a16="http://schemas.microsoft.com/office/drawing/2014/main" id="{2B48C9BE-CCF6-3266-2B8E-D27C7F011C9B}"/>
              </a:ext>
            </a:extLst>
          </p:cNvPr>
          <p:cNvPicPr>
            <a:picLocks noChangeAspect="1"/>
          </p:cNvPicPr>
          <p:nvPr userDrawn="1"/>
        </p:nvPicPr>
        <p:blipFill rotWithShape="1">
          <a:blip r:embed="rId32"/>
          <a:srcRect l="12043" t="11448" r="17199" b="13844"/>
          <a:stretch/>
        </p:blipFill>
        <p:spPr>
          <a:xfrm>
            <a:off x="335534" y="63578"/>
            <a:ext cx="166516" cy="211296"/>
          </a:xfrm>
          <a:prstGeom prst="rect">
            <a:avLst/>
          </a:prstGeom>
        </p:spPr>
      </p:pic>
      <p:pic>
        <p:nvPicPr>
          <p:cNvPr id="13" name="Picture 27">
            <a:extLst>
              <a:ext uri="{FF2B5EF4-FFF2-40B4-BE49-F238E27FC236}">
                <a16:creationId xmlns:a16="http://schemas.microsoft.com/office/drawing/2014/main" id="{863DD73D-5725-327E-8366-645E99E26ECD}"/>
              </a:ext>
            </a:extLst>
          </p:cNvPr>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a:off x="561694" y="96467"/>
            <a:ext cx="2332648" cy="159521"/>
          </a:xfrm>
          <a:prstGeom prst="rect">
            <a:avLst/>
          </a:prstGeom>
        </p:spPr>
      </p:pic>
    </p:spTree>
    <p:extLst>
      <p:ext uri="{BB962C8B-B14F-4D97-AF65-F5344CB8AC3E}">
        <p14:creationId xmlns:p14="http://schemas.microsoft.com/office/powerpoint/2010/main" val="1203620196"/>
      </p:ext>
    </p:extLst>
  </p:cSld>
  <p:clrMap bg1="lt1" tx1="dk1" bg2="lt2" tx2="dk2" accent1="accent1" accent2="accent2" accent3="accent3" accent4="accent4" accent5="accent5" accent6="accent6" hlink="hlink" folHlink="folHlink"/>
  <p:sldLayoutIdLst>
    <p:sldLayoutId id="2147483672" r:id="rId1"/>
    <p:sldLayoutId id="2147483659" r:id="rId2"/>
    <p:sldLayoutId id="2147483671" r:id="rId3"/>
    <p:sldLayoutId id="2147483701" r:id="rId4"/>
    <p:sldLayoutId id="2147483674" r:id="rId5"/>
    <p:sldLayoutId id="2147483670" r:id="rId6"/>
    <p:sldLayoutId id="2147483660" r:id="rId7"/>
    <p:sldLayoutId id="2147483662" r:id="rId8"/>
    <p:sldLayoutId id="2147483684" r:id="rId9"/>
    <p:sldLayoutId id="2147483685" r:id="rId10"/>
    <p:sldLayoutId id="2147483664" r:id="rId11"/>
    <p:sldLayoutId id="2147483665" r:id="rId12"/>
    <p:sldLayoutId id="2147483689" r:id="rId13"/>
    <p:sldLayoutId id="2147483702" r:id="rId14"/>
    <p:sldLayoutId id="2147483703" r:id="rId15"/>
    <p:sldLayoutId id="2147483694" r:id="rId16"/>
    <p:sldLayoutId id="2147483692" r:id="rId17"/>
    <p:sldLayoutId id="2147483691" r:id="rId18"/>
    <p:sldLayoutId id="2147483697" r:id="rId19"/>
    <p:sldLayoutId id="2147483704" r:id="rId20"/>
    <p:sldLayoutId id="2147483705" r:id="rId21"/>
    <p:sldLayoutId id="2147483695" r:id="rId22"/>
    <p:sldLayoutId id="2147483698" r:id="rId23"/>
    <p:sldLayoutId id="2147483706" r:id="rId24"/>
    <p:sldLayoutId id="2147483707" r:id="rId25"/>
    <p:sldLayoutId id="2147483708" r:id="rId26"/>
    <p:sldLayoutId id="2147483709" r:id="rId27"/>
    <p:sldLayoutId id="2147483710" r:id="rId28"/>
    <p:sldLayoutId id="2147483693" r:id="rId29"/>
    <p:sldLayoutId id="2147483688" r:id="rId30"/>
  </p:sldLayoutIdLst>
  <p:hf hdr="0" ftr="0"/>
  <p:txStyles>
    <p:titleStyle>
      <a:lvl1pPr algn="l" defTabSz="914400" rtl="0" eaLnBrk="1" latinLnBrk="0" hangingPunct="1">
        <a:lnSpc>
          <a:spcPct val="100000"/>
        </a:lnSpc>
        <a:spcBef>
          <a:spcPct val="0"/>
        </a:spcBef>
        <a:buNone/>
        <a:defRPr sz="3000" b="0" i="0" kern="1200" spc="60" baseline="0">
          <a:solidFill>
            <a:schemeClr val="accent1"/>
          </a:solidFill>
          <a:latin typeface="+mj-lt"/>
          <a:ea typeface="Open Sans Extrabold" panose="020B0606030504020204" pitchFamily="34" charset="0"/>
          <a:cs typeface="Microsoft New Tai Lue" panose="020B0502040204020203" pitchFamily="34" charset="0"/>
        </a:defRPr>
      </a:lvl1pPr>
    </p:titleStyle>
    <p:bodyStyle>
      <a:lvl1pPr marL="360000" indent="-360000" algn="l" defTabSz="914400" rtl="0" eaLnBrk="1" latinLnBrk="0" hangingPunct="1">
        <a:lnSpc>
          <a:spcPct val="100000"/>
        </a:lnSpc>
        <a:spcBef>
          <a:spcPts val="1000"/>
        </a:spcBef>
        <a:buFont typeface="Arial" panose="020B0604020202020204" pitchFamily="34" charset="0"/>
        <a:buChar char="•"/>
        <a:defRPr lang="da-DK" sz="2400" b="0" i="0" kern="1200" spc="60" baseline="0" dirty="0" smtClean="0">
          <a:solidFill>
            <a:schemeClr val="tx1"/>
          </a:solidFill>
          <a:latin typeface="+mn-lt"/>
          <a:ea typeface="+mn-ea"/>
          <a:cs typeface="Microsoft New Tai Lue" panose="020B0502040204020203" pitchFamily="34" charset="0"/>
        </a:defRPr>
      </a:lvl1pPr>
      <a:lvl2pPr marL="719138" marR="0" indent="-358775"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lang="da-DK" sz="2000" b="0" i="0" kern="1200" spc="60" baseline="0" dirty="0" smtClean="0">
          <a:solidFill>
            <a:schemeClr val="tx1"/>
          </a:solidFill>
          <a:latin typeface="+mn-lt"/>
          <a:ea typeface="+mn-ea"/>
          <a:cs typeface="Microsoft New Tai Lue" panose="020B0502040204020203" pitchFamily="34" charset="0"/>
        </a:defRPr>
      </a:lvl2pPr>
      <a:lvl3pPr marL="1072800" indent="-352800" algn="l" defTabSz="914400" rtl="0" eaLnBrk="1" latinLnBrk="0" hangingPunct="1">
        <a:lnSpc>
          <a:spcPct val="90000"/>
        </a:lnSpc>
        <a:spcBef>
          <a:spcPts val="500"/>
        </a:spcBef>
        <a:buFont typeface="Arial" panose="020B0604020202020204" pitchFamily="34" charset="0"/>
        <a:buChar char="•"/>
        <a:defRPr lang="da-DK" sz="1800" b="0" i="0" kern="1200" baseline="0" dirty="0" smtClean="0">
          <a:solidFill>
            <a:schemeClr val="tx1"/>
          </a:solidFill>
          <a:latin typeface="+mn-lt"/>
          <a:ea typeface="+mn-ea"/>
          <a:cs typeface="Microsoft New Tai Lue" panose="020B0502040204020203" pitchFamily="34" charset="0"/>
        </a:defRPr>
      </a:lvl3pPr>
      <a:lvl4pPr marL="1072800" indent="-352800" algn="l" defTabSz="914400" rtl="0" eaLnBrk="1" latinLnBrk="0" hangingPunct="1">
        <a:lnSpc>
          <a:spcPct val="90000"/>
        </a:lnSpc>
        <a:spcBef>
          <a:spcPts val="500"/>
        </a:spcBef>
        <a:buFont typeface="Arial" panose="020B0604020202020204" pitchFamily="34" charset="0"/>
        <a:buChar char="•"/>
        <a:defRPr lang="da-DK" sz="1800" b="0" i="0" kern="1200" dirty="0" smtClean="0">
          <a:solidFill>
            <a:schemeClr val="tx1"/>
          </a:solidFill>
          <a:latin typeface="+mn-lt"/>
          <a:ea typeface="+mn-ea"/>
          <a:cs typeface="Microsoft New Tai Lue" panose="020B0502040204020203" pitchFamily="34" charset="0"/>
        </a:defRPr>
      </a:lvl4pPr>
      <a:lvl5pPr marL="1072800" indent="-352800" algn="l" defTabSz="914400" rtl="0" eaLnBrk="1" latinLnBrk="0" hangingPunct="1">
        <a:lnSpc>
          <a:spcPct val="90000"/>
        </a:lnSpc>
        <a:spcBef>
          <a:spcPts val="500"/>
        </a:spcBef>
        <a:buFont typeface="Arial" panose="020B0604020202020204" pitchFamily="34" charset="0"/>
        <a:buChar char="•"/>
        <a:defRPr lang="da-DK" sz="1800" b="0" i="0" kern="1200" spc="60" baseline="0" dirty="0" smtClean="0">
          <a:solidFill>
            <a:schemeClr val="tx1"/>
          </a:solidFill>
          <a:latin typeface="+mn-lt"/>
          <a:ea typeface="+mn-ea"/>
          <a:cs typeface="Microsoft New Tai Lue" panose="020B0502040204020203" pitchFamily="34" charset="0"/>
        </a:defRPr>
      </a:lvl5pPr>
      <a:lvl6pPr marL="1072800" indent="-352800" algn="l" defTabSz="914400" rtl="0" eaLnBrk="1" latinLnBrk="0" hangingPunct="1">
        <a:lnSpc>
          <a:spcPct val="90000"/>
        </a:lnSpc>
        <a:spcBef>
          <a:spcPts val="500"/>
        </a:spcBef>
        <a:buFont typeface="Arial" panose="020B0604020202020204" pitchFamily="34" charset="0"/>
        <a:buChar char="•"/>
        <a:defRPr lang="da-DK" sz="1800" b="0" i="0" kern="1200" dirty="0" smtClean="0">
          <a:solidFill>
            <a:schemeClr val="tx1"/>
          </a:solidFill>
          <a:latin typeface="+mn-lt"/>
          <a:ea typeface="+mn-ea"/>
          <a:cs typeface="Microsoft New Tai Lue" panose="020B0502040204020203" pitchFamily="34" charset="0"/>
        </a:defRPr>
      </a:lvl6pPr>
      <a:lvl7pPr marL="1072800" indent="-352800" algn="l" defTabSz="914400" rtl="0" eaLnBrk="1" latinLnBrk="0" hangingPunct="1">
        <a:lnSpc>
          <a:spcPct val="90000"/>
        </a:lnSpc>
        <a:spcBef>
          <a:spcPts val="500"/>
        </a:spcBef>
        <a:buFont typeface="Arial" panose="020B0604020202020204" pitchFamily="34" charset="0"/>
        <a:buChar char="•"/>
        <a:defRPr lang="da-DK" sz="1800" b="0" i="0" kern="1200" dirty="0" smtClean="0">
          <a:solidFill>
            <a:schemeClr val="tx1"/>
          </a:solidFill>
          <a:latin typeface="+mn-lt"/>
          <a:ea typeface="+mn-ea"/>
          <a:cs typeface="Microsoft New Tai Lue" panose="020B0502040204020203" pitchFamily="34" charset="0"/>
        </a:defRPr>
      </a:lvl7pPr>
      <a:lvl8pPr marL="1072800" indent="-352800" algn="l" defTabSz="914400" rtl="0" eaLnBrk="1" latinLnBrk="0" hangingPunct="1">
        <a:lnSpc>
          <a:spcPct val="90000"/>
        </a:lnSpc>
        <a:spcBef>
          <a:spcPts val="500"/>
        </a:spcBef>
        <a:buFont typeface="Arial" panose="020B0604020202020204" pitchFamily="34" charset="0"/>
        <a:buChar char="•"/>
        <a:defRPr lang="da-DK" sz="1800" b="0" i="0" kern="1200" dirty="0" smtClean="0">
          <a:solidFill>
            <a:schemeClr val="tx1"/>
          </a:solidFill>
          <a:latin typeface="+mn-lt"/>
          <a:ea typeface="+mn-ea"/>
          <a:cs typeface="Microsoft New Tai Lue" panose="020B0502040204020203" pitchFamily="34" charset="0"/>
        </a:defRPr>
      </a:lvl8pPr>
      <a:lvl9pPr marL="1072800" indent="-352800" algn="l" defTabSz="914400" rtl="0" eaLnBrk="1" latinLnBrk="0" hangingPunct="1">
        <a:lnSpc>
          <a:spcPct val="90000"/>
        </a:lnSpc>
        <a:spcBef>
          <a:spcPts val="500"/>
        </a:spcBef>
        <a:buFont typeface="Arial" panose="020B0604020202020204" pitchFamily="34" charset="0"/>
        <a:buChar char="•"/>
        <a:defRPr lang="da-DK" sz="1800" b="0" i="0" kern="1200" dirty="0" smtClean="0">
          <a:solidFill>
            <a:schemeClr val="tx1"/>
          </a:solidFill>
          <a:latin typeface="+mn-lt"/>
          <a:ea typeface="+mn-ea"/>
          <a:cs typeface="Microsoft New Tai Lue" panose="020B0502040204020203" pitchFamily="34" charset="0"/>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391" userDrawn="1">
          <p15:clr>
            <a:srgbClr val="F26B43"/>
          </p15:clr>
        </p15:guide>
        <p15:guide id="4" orient="horz" pos="935" userDrawn="1">
          <p15:clr>
            <a:srgbClr val="F26B43"/>
          </p15:clr>
        </p15:guide>
        <p15:guide id="5" pos="371" userDrawn="1">
          <p15:clr>
            <a:srgbClr val="F26B43"/>
          </p15:clr>
        </p15:guide>
        <p15:guide id="6" pos="7308" userDrawn="1">
          <p15:clr>
            <a:srgbClr val="F26B43"/>
          </p15:clr>
        </p15:guide>
        <p15:guide id="7" orient="horz" pos="1026" userDrawn="1">
          <p15:clr>
            <a:srgbClr val="F26B43"/>
          </p15:clr>
        </p15:guide>
        <p15:guide id="8" orient="horz" pos="39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864A27-B96F-FF49-952F-8EF3F8AACCA2}"/>
              </a:ext>
            </a:extLst>
          </p:cNvPr>
          <p:cNvSpPr>
            <a:spLocks noGrp="1"/>
          </p:cNvSpPr>
          <p:nvPr>
            <p:ph type="dt" sz="half" idx="10"/>
          </p:nvPr>
        </p:nvSpPr>
        <p:spPr/>
        <p:txBody>
          <a:bodyPr/>
          <a:lstStyle/>
          <a:p>
            <a:r>
              <a:rPr lang="da-DK"/>
              <a:t>06/05/2025</a:t>
            </a:r>
            <a:endParaRPr lang="en-GB" dirty="0"/>
          </a:p>
        </p:txBody>
      </p:sp>
      <p:sp>
        <p:nvSpPr>
          <p:cNvPr id="5" name="Slide Number Placeholder 4">
            <a:extLst>
              <a:ext uri="{FF2B5EF4-FFF2-40B4-BE49-F238E27FC236}">
                <a16:creationId xmlns:a16="http://schemas.microsoft.com/office/drawing/2014/main" id="{BE356401-0EC4-5C4E-B05C-BACA002CF46C}"/>
              </a:ext>
            </a:extLst>
          </p:cNvPr>
          <p:cNvSpPr>
            <a:spLocks noGrp="1"/>
          </p:cNvSpPr>
          <p:nvPr>
            <p:ph type="sldNum" sz="quarter" idx="12"/>
          </p:nvPr>
        </p:nvSpPr>
        <p:spPr/>
        <p:txBody>
          <a:bodyPr/>
          <a:lstStyle/>
          <a:p>
            <a:fld id="{091A926C-488A-4E3E-9C21-57CAA120E114}" type="slidenum">
              <a:rPr lang="en-GB" smtClean="0"/>
              <a:pPr/>
              <a:t>1</a:t>
            </a:fld>
            <a:endParaRPr lang="en-GB" dirty="0"/>
          </a:p>
        </p:txBody>
      </p:sp>
      <p:sp>
        <p:nvSpPr>
          <p:cNvPr id="15" name="Title 14">
            <a:extLst>
              <a:ext uri="{FF2B5EF4-FFF2-40B4-BE49-F238E27FC236}">
                <a16:creationId xmlns:a16="http://schemas.microsoft.com/office/drawing/2014/main" id="{8EA49827-CE52-FD4B-8399-162D5E1DD023}"/>
              </a:ext>
            </a:extLst>
          </p:cNvPr>
          <p:cNvSpPr>
            <a:spLocks noGrp="1"/>
          </p:cNvSpPr>
          <p:nvPr>
            <p:ph type="ctrTitle"/>
          </p:nvPr>
        </p:nvSpPr>
        <p:spPr>
          <a:xfrm>
            <a:off x="0" y="691815"/>
            <a:ext cx="5959476" cy="5474035"/>
          </a:xfrm>
        </p:spPr>
        <p:txBody>
          <a:bodyPr/>
          <a:lstStyle/>
          <a:p>
            <a:endParaRPr lang="en-GB" dirty="0"/>
          </a:p>
        </p:txBody>
      </p:sp>
      <p:sp>
        <p:nvSpPr>
          <p:cNvPr id="16" name="Subtitle 15">
            <a:extLst>
              <a:ext uri="{FF2B5EF4-FFF2-40B4-BE49-F238E27FC236}">
                <a16:creationId xmlns:a16="http://schemas.microsoft.com/office/drawing/2014/main" id="{55F9F9FB-61AF-8548-83E5-79EB62A8C86B}"/>
              </a:ext>
            </a:extLst>
          </p:cNvPr>
          <p:cNvSpPr>
            <a:spLocks noGrp="1"/>
          </p:cNvSpPr>
          <p:nvPr>
            <p:ph type="subTitle" idx="1"/>
          </p:nvPr>
        </p:nvSpPr>
        <p:spPr>
          <a:xfrm>
            <a:off x="587376" y="2608641"/>
            <a:ext cx="4946648" cy="726435"/>
          </a:xfrm>
        </p:spPr>
        <p:txBody>
          <a:bodyPr/>
          <a:lstStyle/>
          <a:p>
            <a:pPr algn="r" rtl="1"/>
            <a:r>
              <a:rPr lang="he-IL" b="0" dirty="0"/>
              <a:t>מתמטיקה ובינה מלאכותית גנרטיבית – יצירה, שפה וחדשנות בהוראה</a:t>
            </a:r>
            <a:endParaRPr lang="en-GB" b="0" dirty="0"/>
          </a:p>
        </p:txBody>
      </p:sp>
      <p:sp>
        <p:nvSpPr>
          <p:cNvPr id="17" name="Text Placeholder 16">
            <a:extLst>
              <a:ext uri="{FF2B5EF4-FFF2-40B4-BE49-F238E27FC236}">
                <a16:creationId xmlns:a16="http://schemas.microsoft.com/office/drawing/2014/main" id="{D2D5F85F-0777-314B-A8CB-A12F7D46B70E}"/>
              </a:ext>
            </a:extLst>
          </p:cNvPr>
          <p:cNvSpPr>
            <a:spLocks noGrp="1"/>
          </p:cNvSpPr>
          <p:nvPr>
            <p:ph type="body" sz="quarter" idx="13"/>
          </p:nvPr>
        </p:nvSpPr>
        <p:spPr/>
        <p:txBody>
          <a:bodyPr/>
          <a:lstStyle/>
          <a:p>
            <a:pPr algn="r" rtl="1"/>
            <a:r>
              <a:rPr lang="he-IL" dirty="0"/>
              <a:t>דניאל הרשקוביץ</a:t>
            </a:r>
            <a:endParaRPr lang="da-DK" dirty="0"/>
          </a:p>
          <a:p>
            <a:pPr algn="r" rtl="1"/>
            <a:r>
              <a:rPr lang="he-IL" dirty="0"/>
              <a:t>אוניברסיטת קופנהגן</a:t>
            </a:r>
            <a:endParaRPr lang="da-DK" dirty="0"/>
          </a:p>
          <a:p>
            <a:pPr algn="r" rtl="1"/>
            <a:r>
              <a:rPr lang="en-GB" dirty="0"/>
              <a:t>6/5/2025</a:t>
            </a:r>
            <a:endParaRPr lang="en-GB" b="0" dirty="0"/>
          </a:p>
        </p:txBody>
      </p:sp>
      <p:sp>
        <p:nvSpPr>
          <p:cNvPr id="18" name="Text Placeholder 17">
            <a:extLst>
              <a:ext uri="{FF2B5EF4-FFF2-40B4-BE49-F238E27FC236}">
                <a16:creationId xmlns:a16="http://schemas.microsoft.com/office/drawing/2014/main" id="{1218C83D-C112-3B45-B0BC-99E9475815DB}"/>
              </a:ext>
            </a:extLst>
          </p:cNvPr>
          <p:cNvSpPr>
            <a:spLocks noGrp="1"/>
          </p:cNvSpPr>
          <p:nvPr>
            <p:ph type="body" sz="quarter" idx="14"/>
          </p:nvPr>
        </p:nvSpPr>
        <p:spPr/>
        <p:txBody>
          <a:bodyPr/>
          <a:lstStyle/>
          <a:p>
            <a:pPr algn="r" rtl="1"/>
            <a:r>
              <a:rPr lang="he-IL" b="1" dirty="0"/>
              <a:t>מודלים גדולים של שפה: מבנה, יכולות ואתגרים</a:t>
            </a:r>
            <a:endParaRPr lang="he-IL" dirty="0"/>
          </a:p>
        </p:txBody>
      </p:sp>
    </p:spTree>
    <p:extLst>
      <p:ext uri="{BB962C8B-B14F-4D97-AF65-F5344CB8AC3E}">
        <p14:creationId xmlns:p14="http://schemas.microsoft.com/office/powerpoint/2010/main" val="2609762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88AF55-9379-8678-134A-B0A5470493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880CEE-0DD0-0FCD-6A28-1876A9E04588}"/>
              </a:ext>
            </a:extLst>
          </p:cNvPr>
          <p:cNvSpPr>
            <a:spLocks noGrp="1"/>
          </p:cNvSpPr>
          <p:nvPr>
            <p:ph type="title"/>
          </p:nvPr>
        </p:nvSpPr>
        <p:spPr/>
        <p:txBody>
          <a:bodyPr/>
          <a:lstStyle/>
          <a:p>
            <a:pPr algn="r" rtl="1"/>
            <a:r>
              <a:rPr lang="da-DK" b="1" dirty="0"/>
              <a:t>🎓 </a:t>
            </a:r>
            <a:r>
              <a:rPr lang="he-IL" b="1" dirty="0"/>
              <a:t>אימון מקדים</a:t>
            </a:r>
            <a:r>
              <a:rPr lang="da-DK" b="1" dirty="0"/>
              <a:t>:</a:t>
            </a:r>
            <a:r>
              <a:rPr lang="he-IL" b="1" dirty="0"/>
              <a:t> לומדים לנבא את המילה הבאה</a:t>
            </a:r>
          </a:p>
        </p:txBody>
      </p:sp>
      <p:sp>
        <p:nvSpPr>
          <p:cNvPr id="3" name="Content Placeholder 2">
            <a:extLst>
              <a:ext uri="{FF2B5EF4-FFF2-40B4-BE49-F238E27FC236}">
                <a16:creationId xmlns:a16="http://schemas.microsoft.com/office/drawing/2014/main" id="{C05FD934-329D-6D74-4AAE-F413F733BB93}"/>
              </a:ext>
            </a:extLst>
          </p:cNvPr>
          <p:cNvSpPr>
            <a:spLocks noGrp="1"/>
          </p:cNvSpPr>
          <p:nvPr>
            <p:ph idx="1"/>
          </p:nvPr>
        </p:nvSpPr>
        <p:spPr/>
        <p:txBody>
          <a:bodyPr/>
          <a:lstStyle/>
          <a:p>
            <a:pPr marL="0" indent="0" algn="r" rtl="1">
              <a:buNone/>
            </a:pPr>
            <a:r>
              <a:rPr lang="he-IL" dirty="0"/>
              <a:t>המודל לומד </a:t>
            </a:r>
            <a:r>
              <a:rPr lang="he-IL" b="1" dirty="0"/>
              <a:t>לחזות את המילה הבאה</a:t>
            </a:r>
            <a:r>
              <a:rPr lang="he-IL" dirty="0"/>
              <a:t> בכל משפט שוב ושוב מתוך טקסטים אמיתיים</a:t>
            </a:r>
          </a:p>
          <a:p>
            <a:pPr algn="r" rtl="1">
              <a:buNone/>
            </a:pPr>
            <a:r>
              <a:rPr lang="da-DK" b="1" dirty="0"/>
              <a:t>🔧 </a:t>
            </a:r>
            <a:r>
              <a:rPr lang="he-IL" b="1" dirty="0"/>
              <a:t>מה קורה בפנים?</a:t>
            </a:r>
          </a:p>
          <a:p>
            <a:pPr algn="r" rtl="1">
              <a:buFont typeface="Arial" panose="020B0604020202020204" pitchFamily="34" charset="0"/>
              <a:buChar char="•"/>
            </a:pPr>
            <a:r>
              <a:rPr lang="he-IL" dirty="0"/>
              <a:t>המודל מתחיל עם </a:t>
            </a:r>
            <a:r>
              <a:rPr lang="he-IL" b="1" dirty="0"/>
              <a:t>פרמטרים אקראיים</a:t>
            </a:r>
            <a:endParaRPr lang="he-IL" dirty="0"/>
          </a:p>
          <a:p>
            <a:pPr algn="r" rtl="1">
              <a:buFont typeface="Arial" panose="020B0604020202020204" pitchFamily="34" charset="0"/>
              <a:buChar char="•"/>
            </a:pPr>
            <a:r>
              <a:rPr lang="he-IL" dirty="0"/>
              <a:t>בכל דוגמה, הוא </a:t>
            </a:r>
            <a:r>
              <a:rPr lang="he-IL" b="1" dirty="0"/>
              <a:t>מנחש את המילה הבאה</a:t>
            </a:r>
            <a:r>
              <a:rPr lang="he-IL" dirty="0"/>
              <a:t> → מחשבים את </a:t>
            </a:r>
            <a:r>
              <a:rPr lang="he-IL" b="1" dirty="0"/>
              <a:t>השגיאה</a:t>
            </a:r>
            <a:r>
              <a:rPr lang="he-IL" dirty="0"/>
              <a:t> (כמה הוא טעה)</a:t>
            </a:r>
          </a:p>
          <a:p>
            <a:pPr algn="r" rtl="1">
              <a:buFont typeface="Arial" panose="020B0604020202020204" pitchFamily="34" charset="0"/>
              <a:buChar char="•"/>
            </a:pPr>
            <a:r>
              <a:rPr lang="he-IL" dirty="0"/>
              <a:t>המודל </a:t>
            </a:r>
            <a:r>
              <a:rPr lang="he-IL" b="1" dirty="0"/>
              <a:t>מעדכן את הפרמטרים</a:t>
            </a:r>
            <a:r>
              <a:rPr lang="he-IL" dirty="0"/>
              <a:t> כך שהפעם הבאה תהיה מדויקת יותר</a:t>
            </a:r>
          </a:p>
          <a:p>
            <a:pPr marL="0" indent="0" algn="r" rtl="1">
              <a:buNone/>
            </a:pPr>
            <a:endParaRPr lang="he-IL" dirty="0"/>
          </a:p>
          <a:p>
            <a:pPr algn="r" rtl="1">
              <a:buNone/>
            </a:pPr>
            <a:endParaRPr lang="he-IL" dirty="0"/>
          </a:p>
        </p:txBody>
      </p:sp>
      <p:sp>
        <p:nvSpPr>
          <p:cNvPr id="4" name="Date Placeholder 3">
            <a:extLst>
              <a:ext uri="{FF2B5EF4-FFF2-40B4-BE49-F238E27FC236}">
                <a16:creationId xmlns:a16="http://schemas.microsoft.com/office/drawing/2014/main" id="{A721BACF-A0A8-9FCB-89FD-F16CAC8DED01}"/>
              </a:ext>
            </a:extLst>
          </p:cNvPr>
          <p:cNvSpPr>
            <a:spLocks noGrp="1"/>
          </p:cNvSpPr>
          <p:nvPr>
            <p:ph type="dt" sz="half" idx="10"/>
          </p:nvPr>
        </p:nvSpPr>
        <p:spPr/>
        <p:txBody>
          <a:bodyPr/>
          <a:lstStyle/>
          <a:p>
            <a:r>
              <a:rPr lang="da-DK"/>
              <a:t>06/05/2025</a:t>
            </a:r>
            <a:endParaRPr lang="en-GB" dirty="0"/>
          </a:p>
        </p:txBody>
      </p:sp>
      <p:sp>
        <p:nvSpPr>
          <p:cNvPr id="5" name="Slide Number Placeholder 4">
            <a:extLst>
              <a:ext uri="{FF2B5EF4-FFF2-40B4-BE49-F238E27FC236}">
                <a16:creationId xmlns:a16="http://schemas.microsoft.com/office/drawing/2014/main" id="{41676CB1-CD1F-0607-691E-027C16EB01AF}"/>
              </a:ext>
            </a:extLst>
          </p:cNvPr>
          <p:cNvSpPr>
            <a:spLocks noGrp="1"/>
          </p:cNvSpPr>
          <p:nvPr>
            <p:ph type="sldNum" sz="quarter" idx="12"/>
          </p:nvPr>
        </p:nvSpPr>
        <p:spPr/>
        <p:txBody>
          <a:bodyPr/>
          <a:lstStyle/>
          <a:p>
            <a:fld id="{091A926C-488A-4E3E-9C21-57CAA120E114}" type="slidenum">
              <a:rPr lang="en-GB" smtClean="0"/>
              <a:t>10</a:t>
            </a:fld>
            <a:endParaRPr lang="en-GB" dirty="0"/>
          </a:p>
        </p:txBody>
      </p:sp>
      <p:sp>
        <p:nvSpPr>
          <p:cNvPr id="7" name="TextBox 6">
            <a:extLst>
              <a:ext uri="{FF2B5EF4-FFF2-40B4-BE49-F238E27FC236}">
                <a16:creationId xmlns:a16="http://schemas.microsoft.com/office/drawing/2014/main" id="{1C9229EF-2FFE-C55D-3A4E-AE1E08E5B07C}"/>
              </a:ext>
            </a:extLst>
          </p:cNvPr>
          <p:cNvSpPr txBox="1"/>
          <p:nvPr/>
        </p:nvSpPr>
        <p:spPr>
          <a:xfrm>
            <a:off x="1531372" y="5105791"/>
            <a:ext cx="7436280" cy="461665"/>
          </a:xfrm>
          <a:prstGeom prst="rect">
            <a:avLst/>
          </a:prstGeom>
          <a:noFill/>
        </p:spPr>
        <p:txBody>
          <a:bodyPr wrap="square">
            <a:spAutoFit/>
          </a:bodyPr>
          <a:lstStyle/>
          <a:p>
            <a:pPr algn="r" rtl="1"/>
            <a:r>
              <a:rPr lang="he-IL" sz="2400" dirty="0"/>
              <a:t>פרמטר = מספר שמכתיב איך המידע עובר בתוך המודל</a:t>
            </a:r>
            <a:endParaRPr lang="en-GB" sz="2400" dirty="0"/>
          </a:p>
        </p:txBody>
      </p:sp>
    </p:spTree>
    <p:extLst>
      <p:ext uri="{BB962C8B-B14F-4D97-AF65-F5344CB8AC3E}">
        <p14:creationId xmlns:p14="http://schemas.microsoft.com/office/powerpoint/2010/main" val="277891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4515D-9E8D-5432-00B1-28C5375C2147}"/>
              </a:ext>
            </a:extLst>
          </p:cNvPr>
          <p:cNvSpPr>
            <a:spLocks noGrp="1"/>
          </p:cNvSpPr>
          <p:nvPr>
            <p:ph type="title"/>
          </p:nvPr>
        </p:nvSpPr>
        <p:spPr/>
        <p:txBody>
          <a:bodyPr/>
          <a:lstStyle/>
          <a:p>
            <a:pPr algn="r" rtl="1"/>
            <a:r>
              <a:rPr lang="da-DK" dirty="0"/>
              <a:t>🧪 </a:t>
            </a:r>
            <a:r>
              <a:rPr lang="he-IL" b="1" dirty="0"/>
              <a:t>כוונון עדין (</a:t>
            </a:r>
            <a:r>
              <a:rPr lang="da-DK" b="1" dirty="0"/>
              <a:t>Fine-tuning</a:t>
            </a:r>
            <a:r>
              <a:rPr lang="he-IL" b="1" dirty="0"/>
              <a:t>): שלב ההתמחות של המודל</a:t>
            </a:r>
            <a:br>
              <a:rPr lang="he-IL" dirty="0"/>
            </a:br>
            <a:endParaRPr lang="en-GB" dirty="0"/>
          </a:p>
        </p:txBody>
      </p:sp>
      <p:sp>
        <p:nvSpPr>
          <p:cNvPr id="3" name="Content Placeholder 2">
            <a:extLst>
              <a:ext uri="{FF2B5EF4-FFF2-40B4-BE49-F238E27FC236}">
                <a16:creationId xmlns:a16="http://schemas.microsoft.com/office/drawing/2014/main" id="{3898EC6D-04EB-FD7A-EB36-1AD3D7957351}"/>
              </a:ext>
            </a:extLst>
          </p:cNvPr>
          <p:cNvSpPr>
            <a:spLocks noGrp="1"/>
          </p:cNvSpPr>
          <p:nvPr>
            <p:ph idx="1"/>
          </p:nvPr>
        </p:nvSpPr>
        <p:spPr>
          <a:xfrm>
            <a:off x="588963" y="1354455"/>
            <a:ext cx="11012488" cy="4673600"/>
          </a:xfrm>
        </p:spPr>
        <p:txBody>
          <a:bodyPr/>
          <a:lstStyle/>
          <a:p>
            <a:pPr algn="r" rtl="1">
              <a:buNone/>
            </a:pPr>
            <a:r>
              <a:rPr lang="da-DK" b="1" dirty="0"/>
              <a:t>🧭 </a:t>
            </a:r>
            <a:r>
              <a:rPr lang="he-IL" b="1" dirty="0"/>
              <a:t>למה צריך את זה?</a:t>
            </a:r>
          </a:p>
          <a:p>
            <a:pPr algn="r" rtl="1">
              <a:buFont typeface="Arial" panose="020B0604020202020204" pitchFamily="34" charset="0"/>
              <a:buChar char="•"/>
            </a:pPr>
            <a:r>
              <a:rPr lang="he-IL" b="1" dirty="0"/>
              <a:t>האימון המקדים</a:t>
            </a:r>
            <a:r>
              <a:rPr lang="he-IL" dirty="0"/>
              <a:t> לימד את המודל </a:t>
            </a:r>
            <a:r>
              <a:rPr lang="he-IL" b="1" dirty="0"/>
              <a:t>איך שפה עובדת</a:t>
            </a:r>
            <a:r>
              <a:rPr lang="he-IL" dirty="0"/>
              <a:t> באופן כללי.</a:t>
            </a:r>
          </a:p>
          <a:p>
            <a:pPr algn="r" rtl="1">
              <a:buFont typeface="Arial" panose="020B0604020202020204" pitchFamily="34" charset="0"/>
              <a:buChar char="•"/>
            </a:pPr>
            <a:r>
              <a:rPr lang="he-IL" dirty="0"/>
              <a:t>אבל כדי לבצע משימות ספציפיות (לענות תשובה, להסביר, לשוחח, לפתור בעיות) —</a:t>
            </a:r>
            <a:br>
              <a:rPr lang="he-IL" dirty="0"/>
            </a:br>
            <a:r>
              <a:rPr lang="he-IL" dirty="0"/>
              <a:t>המודל צריך </a:t>
            </a:r>
            <a:r>
              <a:rPr lang="he-IL" b="1" dirty="0"/>
              <a:t>להתכוונן למשימה מסוימת</a:t>
            </a:r>
            <a:r>
              <a:rPr lang="he-IL" dirty="0"/>
              <a:t>.</a:t>
            </a:r>
          </a:p>
          <a:p>
            <a:pPr algn="r" rtl="1">
              <a:buNone/>
            </a:pPr>
            <a:r>
              <a:rPr lang="da-DK" b="1" dirty="0"/>
              <a:t>🔧 </a:t>
            </a:r>
            <a:r>
              <a:rPr lang="he-IL" b="1" dirty="0"/>
              <a:t>איך זה עובד?</a:t>
            </a:r>
          </a:p>
          <a:p>
            <a:pPr algn="r" rtl="1">
              <a:buFont typeface="Arial" panose="020B0604020202020204" pitchFamily="34" charset="0"/>
              <a:buChar char="•"/>
            </a:pPr>
            <a:r>
              <a:rPr lang="he-IL" dirty="0"/>
              <a:t>לוקחים את המודל המאומן מראש</a:t>
            </a:r>
          </a:p>
          <a:p>
            <a:pPr algn="r" rtl="1">
              <a:buFont typeface="Arial" panose="020B0604020202020204" pitchFamily="34" charset="0"/>
              <a:buChar char="•"/>
            </a:pPr>
            <a:r>
              <a:rPr lang="he-IL" dirty="0"/>
              <a:t>מאמנים אותו שוב, אך הפעם על </a:t>
            </a:r>
            <a:r>
              <a:rPr lang="he-IL" b="1" dirty="0"/>
              <a:t>נתונים עם דוגמאות של משימה מסוימת</a:t>
            </a:r>
            <a:r>
              <a:rPr lang="he-IL" dirty="0"/>
              <a:t>:</a:t>
            </a:r>
            <a:br>
              <a:rPr lang="he-IL" dirty="0"/>
            </a:br>
            <a:r>
              <a:rPr lang="he-IL" dirty="0"/>
              <a:t>לדוגמה:</a:t>
            </a:r>
          </a:p>
          <a:p>
            <a:pPr marL="742950" lvl="1" indent="-285750" algn="r" rtl="1">
              <a:buFont typeface="Arial" panose="020B0604020202020204" pitchFamily="34" charset="0"/>
              <a:buChar char="•"/>
            </a:pPr>
            <a:r>
              <a:rPr lang="he-IL" dirty="0"/>
              <a:t>שאלה </a:t>
            </a:r>
            <a:r>
              <a:rPr lang="he-IL" dirty="0">
                <a:latin typeface="Arial" panose="020B0604020202020204" pitchFamily="34" charset="0"/>
                <a:cs typeface="Arial" panose="020B0604020202020204" pitchFamily="34" charset="0"/>
              </a:rPr>
              <a:t>←</a:t>
            </a:r>
            <a:r>
              <a:rPr lang="he-IL" dirty="0"/>
              <a:t> תשובה</a:t>
            </a:r>
          </a:p>
          <a:p>
            <a:pPr marL="742950" lvl="1" indent="-285750" algn="r" rtl="1">
              <a:buFont typeface="Arial" panose="020B0604020202020204" pitchFamily="34" charset="0"/>
              <a:buChar char="•"/>
            </a:pPr>
            <a:r>
              <a:rPr lang="he-IL" dirty="0"/>
              <a:t>משפט </a:t>
            </a:r>
            <a:r>
              <a:rPr lang="he-IL" dirty="0">
                <a:latin typeface="Arial" panose="020B0604020202020204" pitchFamily="34" charset="0"/>
                <a:cs typeface="Arial" panose="020B0604020202020204" pitchFamily="34" charset="0"/>
              </a:rPr>
              <a:t>←</a:t>
            </a:r>
            <a:r>
              <a:rPr lang="he-IL" dirty="0"/>
              <a:t> סיכום</a:t>
            </a:r>
          </a:p>
          <a:p>
            <a:pPr marL="742950" lvl="1" indent="-285750" algn="r" rtl="1">
              <a:buFont typeface="Arial" panose="020B0604020202020204" pitchFamily="34" charset="0"/>
              <a:buChar char="•"/>
            </a:pPr>
            <a:r>
              <a:rPr lang="he-IL" dirty="0"/>
              <a:t>קלט </a:t>
            </a:r>
            <a:r>
              <a:rPr lang="he-IL" dirty="0">
                <a:latin typeface="Arial" panose="020B0604020202020204" pitchFamily="34" charset="0"/>
                <a:cs typeface="Arial" panose="020B0604020202020204" pitchFamily="34" charset="0"/>
              </a:rPr>
              <a:t>←</a:t>
            </a:r>
            <a:r>
              <a:rPr lang="he-IL" dirty="0"/>
              <a:t> תרגום</a:t>
            </a:r>
          </a:p>
          <a:p>
            <a:pPr marL="742950" lvl="1" indent="-285750" algn="r" rtl="1">
              <a:buFont typeface="Arial" panose="020B0604020202020204" pitchFamily="34" charset="0"/>
              <a:buChar char="•"/>
            </a:pPr>
            <a:r>
              <a:rPr lang="he-IL" dirty="0"/>
              <a:t>תרגיל מתמטי </a:t>
            </a:r>
            <a:r>
              <a:rPr lang="he-IL" dirty="0">
                <a:latin typeface="Arial" panose="020B0604020202020204" pitchFamily="34" charset="0"/>
                <a:cs typeface="Arial" panose="020B0604020202020204" pitchFamily="34" charset="0"/>
              </a:rPr>
              <a:t>←</a:t>
            </a:r>
            <a:r>
              <a:rPr lang="he-IL" dirty="0"/>
              <a:t> פתרון מפורט</a:t>
            </a:r>
          </a:p>
          <a:p>
            <a:pPr algn="r" rtl="1"/>
            <a:endParaRPr lang="en-GB" dirty="0"/>
          </a:p>
        </p:txBody>
      </p:sp>
      <p:sp>
        <p:nvSpPr>
          <p:cNvPr id="4" name="Date Placeholder 3">
            <a:extLst>
              <a:ext uri="{FF2B5EF4-FFF2-40B4-BE49-F238E27FC236}">
                <a16:creationId xmlns:a16="http://schemas.microsoft.com/office/drawing/2014/main" id="{D7D5CB28-0DDA-5454-CF9A-A8DFE2516C63}"/>
              </a:ext>
            </a:extLst>
          </p:cNvPr>
          <p:cNvSpPr>
            <a:spLocks noGrp="1"/>
          </p:cNvSpPr>
          <p:nvPr>
            <p:ph type="dt" sz="half" idx="10"/>
          </p:nvPr>
        </p:nvSpPr>
        <p:spPr/>
        <p:txBody>
          <a:bodyPr/>
          <a:lstStyle/>
          <a:p>
            <a:r>
              <a:rPr lang="da-DK"/>
              <a:t>06/05/2025</a:t>
            </a:r>
            <a:endParaRPr lang="en-GB" dirty="0"/>
          </a:p>
        </p:txBody>
      </p:sp>
      <p:sp>
        <p:nvSpPr>
          <p:cNvPr id="5" name="Slide Number Placeholder 4">
            <a:extLst>
              <a:ext uri="{FF2B5EF4-FFF2-40B4-BE49-F238E27FC236}">
                <a16:creationId xmlns:a16="http://schemas.microsoft.com/office/drawing/2014/main" id="{6DA78A3F-7A13-D193-DF00-83981AFA486D}"/>
              </a:ext>
            </a:extLst>
          </p:cNvPr>
          <p:cNvSpPr>
            <a:spLocks noGrp="1"/>
          </p:cNvSpPr>
          <p:nvPr>
            <p:ph type="sldNum" sz="quarter" idx="12"/>
          </p:nvPr>
        </p:nvSpPr>
        <p:spPr/>
        <p:txBody>
          <a:bodyPr/>
          <a:lstStyle/>
          <a:p>
            <a:fld id="{091A926C-488A-4E3E-9C21-57CAA120E114}" type="slidenum">
              <a:rPr lang="en-GB" smtClean="0"/>
              <a:t>11</a:t>
            </a:fld>
            <a:endParaRPr lang="en-GB" dirty="0"/>
          </a:p>
        </p:txBody>
      </p:sp>
    </p:spTree>
    <p:extLst>
      <p:ext uri="{BB962C8B-B14F-4D97-AF65-F5344CB8AC3E}">
        <p14:creationId xmlns:p14="http://schemas.microsoft.com/office/powerpoint/2010/main" val="40684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204A-39EB-BAF5-336E-79EB59A6422D}"/>
              </a:ext>
            </a:extLst>
          </p:cNvPr>
          <p:cNvSpPr>
            <a:spLocks noGrp="1"/>
          </p:cNvSpPr>
          <p:nvPr>
            <p:ph type="title"/>
          </p:nvPr>
        </p:nvSpPr>
        <p:spPr/>
        <p:txBody>
          <a:bodyPr/>
          <a:lstStyle/>
          <a:p>
            <a:pPr algn="r" rtl="1"/>
            <a:r>
              <a:rPr lang="da-DK" b="1" dirty="0"/>
              <a:t>🤝 </a:t>
            </a:r>
            <a:r>
              <a:rPr lang="he-IL" b="1" dirty="0"/>
              <a:t>למידת חיזוק ממשוב אנושי </a:t>
            </a:r>
            <a:r>
              <a:rPr lang="da-DK" b="1" dirty="0"/>
              <a:t>RLHF)</a:t>
            </a:r>
            <a:r>
              <a:rPr lang="he-IL" b="1" dirty="0"/>
              <a:t>)</a:t>
            </a:r>
            <a:br>
              <a:rPr lang="da-DK" b="1" dirty="0"/>
            </a:br>
            <a:endParaRPr lang="en-GB" dirty="0"/>
          </a:p>
        </p:txBody>
      </p:sp>
      <p:sp>
        <p:nvSpPr>
          <p:cNvPr id="4" name="Date Placeholder 3">
            <a:extLst>
              <a:ext uri="{FF2B5EF4-FFF2-40B4-BE49-F238E27FC236}">
                <a16:creationId xmlns:a16="http://schemas.microsoft.com/office/drawing/2014/main" id="{F946B4DC-1E50-E8A9-34F7-C79969D4327B}"/>
              </a:ext>
            </a:extLst>
          </p:cNvPr>
          <p:cNvSpPr>
            <a:spLocks noGrp="1"/>
          </p:cNvSpPr>
          <p:nvPr>
            <p:ph type="dt" sz="half" idx="10"/>
          </p:nvPr>
        </p:nvSpPr>
        <p:spPr/>
        <p:txBody>
          <a:bodyPr/>
          <a:lstStyle/>
          <a:p>
            <a:r>
              <a:rPr lang="da-DK"/>
              <a:t>06/05/2025</a:t>
            </a:r>
            <a:endParaRPr lang="en-GB" dirty="0"/>
          </a:p>
        </p:txBody>
      </p:sp>
      <p:sp>
        <p:nvSpPr>
          <p:cNvPr id="5" name="Slide Number Placeholder 4">
            <a:extLst>
              <a:ext uri="{FF2B5EF4-FFF2-40B4-BE49-F238E27FC236}">
                <a16:creationId xmlns:a16="http://schemas.microsoft.com/office/drawing/2014/main" id="{DE458A4F-2CD1-2CA7-41C1-CA2FA2BD5443}"/>
              </a:ext>
            </a:extLst>
          </p:cNvPr>
          <p:cNvSpPr>
            <a:spLocks noGrp="1"/>
          </p:cNvSpPr>
          <p:nvPr>
            <p:ph type="sldNum" sz="quarter" idx="12"/>
          </p:nvPr>
        </p:nvSpPr>
        <p:spPr/>
        <p:txBody>
          <a:bodyPr/>
          <a:lstStyle/>
          <a:p>
            <a:fld id="{091A926C-488A-4E3E-9C21-57CAA120E114}" type="slidenum">
              <a:rPr lang="en-GB" smtClean="0"/>
              <a:t>12</a:t>
            </a:fld>
            <a:endParaRPr lang="en-GB" dirty="0"/>
          </a:p>
        </p:txBody>
      </p:sp>
      <p:sp>
        <p:nvSpPr>
          <p:cNvPr id="7" name="TextBox 6">
            <a:extLst>
              <a:ext uri="{FF2B5EF4-FFF2-40B4-BE49-F238E27FC236}">
                <a16:creationId xmlns:a16="http://schemas.microsoft.com/office/drawing/2014/main" id="{C1334821-BD6C-4F48-D67E-F8AF2C436EF5}"/>
              </a:ext>
            </a:extLst>
          </p:cNvPr>
          <p:cNvSpPr txBox="1"/>
          <p:nvPr/>
        </p:nvSpPr>
        <p:spPr>
          <a:xfrm>
            <a:off x="1492102" y="1338330"/>
            <a:ext cx="10109348" cy="1938992"/>
          </a:xfrm>
          <a:prstGeom prst="rect">
            <a:avLst/>
          </a:prstGeom>
          <a:noFill/>
        </p:spPr>
        <p:txBody>
          <a:bodyPr wrap="square">
            <a:spAutoFit/>
          </a:bodyPr>
          <a:lstStyle/>
          <a:p>
            <a:pPr algn="r" rtl="1">
              <a:buNone/>
            </a:pPr>
            <a:r>
              <a:rPr lang="da-DK" sz="2400" b="1" dirty="0"/>
              <a:t>🧠 </a:t>
            </a:r>
            <a:r>
              <a:rPr lang="he-IL" sz="2400" b="1" dirty="0"/>
              <a:t>מה הבעיה?</a:t>
            </a:r>
          </a:p>
          <a:p>
            <a:pPr algn="r" rtl="1">
              <a:buNone/>
            </a:pPr>
            <a:r>
              <a:rPr lang="he-IL" sz="2400" dirty="0"/>
              <a:t>לאחר הכוונון הרגיל, המודל:</a:t>
            </a:r>
          </a:p>
          <a:p>
            <a:pPr algn="r" rtl="1"/>
            <a:r>
              <a:rPr lang="he-IL" sz="2400" dirty="0"/>
              <a:t>נותן תשובות נכונות לעיתים</a:t>
            </a:r>
          </a:p>
          <a:p>
            <a:pPr algn="r" rtl="1"/>
            <a:r>
              <a:rPr lang="he-IL" sz="2400" dirty="0"/>
              <a:t>אך גם משעממות, לא אדיבות, או לא מועילות</a:t>
            </a:r>
            <a:br>
              <a:rPr lang="he-IL" sz="2400" dirty="0"/>
            </a:br>
            <a:r>
              <a:rPr lang="da-DK" sz="2400" dirty="0"/>
              <a:t>🔄 </a:t>
            </a:r>
            <a:r>
              <a:rPr lang="he-IL" sz="2400" dirty="0"/>
              <a:t>צריך דרך </a:t>
            </a:r>
            <a:r>
              <a:rPr lang="he-IL" sz="2400" b="1" dirty="0"/>
              <a:t>ללמד אותו מהי תשובה "טובה" יותר</a:t>
            </a:r>
            <a:endParaRPr lang="he-IL" sz="2400" dirty="0"/>
          </a:p>
        </p:txBody>
      </p:sp>
      <p:sp>
        <p:nvSpPr>
          <p:cNvPr id="9" name="TextBox 8">
            <a:extLst>
              <a:ext uri="{FF2B5EF4-FFF2-40B4-BE49-F238E27FC236}">
                <a16:creationId xmlns:a16="http://schemas.microsoft.com/office/drawing/2014/main" id="{4238B313-630C-72D6-68E3-6A994FCC52CA}"/>
              </a:ext>
            </a:extLst>
          </p:cNvPr>
          <p:cNvSpPr txBox="1"/>
          <p:nvPr/>
        </p:nvSpPr>
        <p:spPr>
          <a:xfrm>
            <a:off x="5582739" y="3429000"/>
            <a:ext cx="5932170" cy="1754326"/>
          </a:xfrm>
          <a:prstGeom prst="rect">
            <a:avLst/>
          </a:prstGeom>
          <a:noFill/>
        </p:spPr>
        <p:txBody>
          <a:bodyPr wrap="square">
            <a:spAutoFit/>
          </a:bodyPr>
          <a:lstStyle/>
          <a:p>
            <a:pPr algn="r" rtl="1">
              <a:buNone/>
            </a:pPr>
            <a:r>
              <a:rPr lang="da-DK" b="1" dirty="0"/>
              <a:t>👨‍🏫 </a:t>
            </a:r>
            <a:r>
              <a:rPr lang="he-IL" b="1" dirty="0"/>
              <a:t>איך זה עובד?</a:t>
            </a:r>
          </a:p>
          <a:p>
            <a:pPr algn="r" rtl="1">
              <a:buNone/>
            </a:pPr>
            <a:r>
              <a:rPr lang="da-DK" dirty="0"/>
              <a:t>RLHF</a:t>
            </a:r>
            <a:r>
              <a:rPr lang="he-IL" dirty="0"/>
              <a:t> </a:t>
            </a:r>
            <a:r>
              <a:rPr lang="da-DK" dirty="0"/>
              <a:t> </a:t>
            </a:r>
            <a:r>
              <a:rPr lang="he-IL" dirty="0"/>
              <a:t>כולל </a:t>
            </a:r>
            <a:r>
              <a:rPr lang="he-IL" b="1" dirty="0"/>
              <a:t>3 שלבים</a:t>
            </a:r>
            <a:r>
              <a:rPr lang="he-IL" dirty="0"/>
              <a:t>:</a:t>
            </a:r>
          </a:p>
          <a:p>
            <a:pPr algn="r" rtl="1">
              <a:buFont typeface="+mj-lt"/>
              <a:buAutoNum type="arabicPeriod"/>
            </a:pPr>
            <a:r>
              <a:rPr lang="he-IL" b="1" dirty="0"/>
              <a:t> איסוף תשובות שונות</a:t>
            </a:r>
            <a:br>
              <a:rPr lang="he-IL" dirty="0"/>
            </a:br>
            <a:r>
              <a:rPr lang="he-IL" dirty="0"/>
              <a:t>לדוגמה:</a:t>
            </a:r>
            <a:br>
              <a:rPr lang="he-IL" dirty="0"/>
            </a:br>
            <a:r>
              <a:rPr lang="he-IL" i="1" dirty="0"/>
              <a:t>“מה היתרונות של תרגול מתמטי יומיומי?”</a:t>
            </a:r>
            <a:br>
              <a:rPr lang="he-IL" dirty="0"/>
            </a:br>
            <a:r>
              <a:rPr lang="he-IL" dirty="0"/>
              <a:t>המודל מייצר 3 תשובות שונות</a:t>
            </a:r>
          </a:p>
        </p:txBody>
      </p:sp>
      <p:sp>
        <p:nvSpPr>
          <p:cNvPr id="11" name="TextBox 10">
            <a:extLst>
              <a:ext uri="{FF2B5EF4-FFF2-40B4-BE49-F238E27FC236}">
                <a16:creationId xmlns:a16="http://schemas.microsoft.com/office/drawing/2014/main" id="{89FCB53B-F3CA-004A-966C-8DFE1CD769E8}"/>
              </a:ext>
            </a:extLst>
          </p:cNvPr>
          <p:cNvSpPr txBox="1"/>
          <p:nvPr/>
        </p:nvSpPr>
        <p:spPr>
          <a:xfrm>
            <a:off x="2088424" y="4992804"/>
            <a:ext cx="6097088" cy="1200329"/>
          </a:xfrm>
          <a:prstGeom prst="rect">
            <a:avLst/>
          </a:prstGeom>
          <a:noFill/>
        </p:spPr>
        <p:txBody>
          <a:bodyPr wrap="square">
            <a:spAutoFit/>
          </a:bodyPr>
          <a:lstStyle/>
          <a:p>
            <a:pPr algn="r" rtl="1"/>
            <a:r>
              <a:rPr lang="he-IL" b="1" dirty="0"/>
              <a:t>2. מדרגים אנושיים</a:t>
            </a:r>
            <a:r>
              <a:rPr lang="he-IL" dirty="0"/>
              <a:t> מדרגים את התשובות:</a:t>
            </a:r>
          </a:p>
          <a:p>
            <a:pPr marL="742950" lvl="1" indent="-285750" algn="r" rtl="1">
              <a:buFont typeface="+mj-lt"/>
              <a:buAutoNum type="arabicPeriod"/>
            </a:pPr>
            <a:r>
              <a:rPr lang="he-IL" dirty="0"/>
              <a:t>הכי מועילה</a:t>
            </a:r>
          </a:p>
          <a:p>
            <a:pPr marL="742950" lvl="1" indent="-285750" algn="r" rtl="1">
              <a:buFont typeface="+mj-lt"/>
              <a:buAutoNum type="arabicPeriod"/>
            </a:pPr>
            <a:r>
              <a:rPr lang="he-IL" dirty="0"/>
              <a:t>הכי מנומסת</a:t>
            </a:r>
          </a:p>
          <a:p>
            <a:pPr marL="742950" lvl="1" indent="-285750" algn="r" rtl="1">
              <a:buFont typeface="+mj-lt"/>
              <a:buAutoNum type="arabicPeriod"/>
            </a:pPr>
            <a:r>
              <a:rPr lang="he-IL" dirty="0"/>
              <a:t>הכי ברורה</a:t>
            </a:r>
          </a:p>
        </p:txBody>
      </p:sp>
      <p:sp>
        <p:nvSpPr>
          <p:cNvPr id="13" name="TextBox 12">
            <a:extLst>
              <a:ext uri="{FF2B5EF4-FFF2-40B4-BE49-F238E27FC236}">
                <a16:creationId xmlns:a16="http://schemas.microsoft.com/office/drawing/2014/main" id="{BB17A407-0C4B-594C-B9C8-1787370256E5}"/>
              </a:ext>
            </a:extLst>
          </p:cNvPr>
          <p:cNvSpPr txBox="1"/>
          <p:nvPr/>
        </p:nvSpPr>
        <p:spPr>
          <a:xfrm>
            <a:off x="-151855" y="5731468"/>
            <a:ext cx="6097088" cy="923330"/>
          </a:xfrm>
          <a:prstGeom prst="rect">
            <a:avLst/>
          </a:prstGeom>
          <a:noFill/>
        </p:spPr>
        <p:txBody>
          <a:bodyPr wrap="square">
            <a:spAutoFit/>
          </a:bodyPr>
          <a:lstStyle/>
          <a:p>
            <a:pPr algn="r" rtl="1"/>
            <a:r>
              <a:rPr lang="he-IL" b="1" dirty="0"/>
              <a:t>3. אימון בעזרת חיזוק </a:t>
            </a:r>
            <a:r>
              <a:rPr lang="da-DK" b="1" dirty="0" err="1"/>
              <a:t>Reinforcement</a:t>
            </a:r>
            <a:r>
              <a:rPr lang="da-DK" b="1" dirty="0"/>
              <a:t> Learning)</a:t>
            </a:r>
            <a:r>
              <a:rPr lang="he-IL" b="1" dirty="0"/>
              <a:t>)</a:t>
            </a:r>
            <a:br>
              <a:rPr lang="da-DK" dirty="0"/>
            </a:br>
            <a:r>
              <a:rPr lang="he-IL" dirty="0"/>
              <a:t>המודל לומד להעדיף את התשובות שדורגו גבוה</a:t>
            </a:r>
            <a:br>
              <a:rPr lang="he-IL" dirty="0"/>
            </a:br>
            <a:r>
              <a:rPr lang="he-IL" dirty="0"/>
              <a:t>מתעדכן כך שבפעם הבאה יבחר ניסוח דומה</a:t>
            </a:r>
            <a:endParaRPr lang="en-GB" dirty="0"/>
          </a:p>
        </p:txBody>
      </p:sp>
      <p:sp>
        <p:nvSpPr>
          <p:cNvPr id="15" name="TextBox 14">
            <a:extLst>
              <a:ext uri="{FF2B5EF4-FFF2-40B4-BE49-F238E27FC236}">
                <a16:creationId xmlns:a16="http://schemas.microsoft.com/office/drawing/2014/main" id="{7B47399C-5533-2E7B-BB72-9D9B2A646665}"/>
              </a:ext>
            </a:extLst>
          </p:cNvPr>
          <p:cNvSpPr txBox="1"/>
          <p:nvPr/>
        </p:nvSpPr>
        <p:spPr>
          <a:xfrm>
            <a:off x="-845820" y="3338294"/>
            <a:ext cx="6172200" cy="1200329"/>
          </a:xfrm>
          <a:prstGeom prst="rect">
            <a:avLst/>
          </a:prstGeom>
          <a:noFill/>
        </p:spPr>
        <p:txBody>
          <a:bodyPr wrap="square">
            <a:spAutoFit/>
          </a:bodyPr>
          <a:lstStyle/>
          <a:p>
            <a:pPr algn="r" rtl="1">
              <a:buNone/>
            </a:pPr>
            <a:r>
              <a:rPr lang="da-DK" b="1" dirty="0"/>
              <a:t>🎯 </a:t>
            </a:r>
            <a:r>
              <a:rPr lang="he-IL" b="1" dirty="0"/>
              <a:t>מה יוצא מזה?</a:t>
            </a:r>
          </a:p>
          <a:p>
            <a:pPr algn="r" rtl="1">
              <a:buFont typeface="Arial" panose="020B0604020202020204" pitchFamily="34" charset="0"/>
              <a:buChar char="•"/>
            </a:pPr>
            <a:r>
              <a:rPr lang="he-IL" dirty="0"/>
              <a:t> המודל </a:t>
            </a:r>
            <a:r>
              <a:rPr lang="he-IL" b="1" dirty="0"/>
              <a:t>לומד </a:t>
            </a:r>
            <a:r>
              <a:rPr lang="he-IL" b="1" dirty="0" err="1"/>
              <a:t>לתעדף</a:t>
            </a:r>
            <a:r>
              <a:rPr lang="he-IL" b="1" dirty="0"/>
              <a:t> תגובות "אנושיות" יותר</a:t>
            </a:r>
            <a:endParaRPr lang="he-IL" dirty="0"/>
          </a:p>
          <a:p>
            <a:pPr algn="r" rtl="1">
              <a:buFont typeface="Arial" panose="020B0604020202020204" pitchFamily="34" charset="0"/>
              <a:buChar char="•"/>
            </a:pPr>
            <a:r>
              <a:rPr lang="he-IL" dirty="0"/>
              <a:t> משתפרת </a:t>
            </a:r>
            <a:r>
              <a:rPr lang="he-IL" b="1" dirty="0"/>
              <a:t>הבהירות, האדיבות והדיוק</a:t>
            </a:r>
            <a:endParaRPr lang="he-IL" dirty="0"/>
          </a:p>
          <a:p>
            <a:pPr algn="r" rtl="1">
              <a:buFont typeface="Arial" panose="020B0604020202020204" pitchFamily="34" charset="0"/>
              <a:buChar char="•"/>
            </a:pPr>
            <a:r>
              <a:rPr lang="he-IL" dirty="0"/>
              <a:t> כך נוצר מודל שיכול לקיים </a:t>
            </a:r>
            <a:r>
              <a:rPr lang="he-IL" b="1" dirty="0"/>
              <a:t>שיחה נעימה ואחראית</a:t>
            </a:r>
            <a:endParaRPr lang="he-IL" dirty="0"/>
          </a:p>
        </p:txBody>
      </p:sp>
    </p:spTree>
    <p:extLst>
      <p:ext uri="{BB962C8B-B14F-4D97-AF65-F5344CB8AC3E}">
        <p14:creationId xmlns:p14="http://schemas.microsoft.com/office/powerpoint/2010/main" val="86663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E98AF-260D-F9ED-03B5-CDC09D7786AA}"/>
              </a:ext>
            </a:extLst>
          </p:cNvPr>
          <p:cNvSpPr>
            <a:spLocks noGrp="1"/>
          </p:cNvSpPr>
          <p:nvPr>
            <p:ph type="title"/>
          </p:nvPr>
        </p:nvSpPr>
        <p:spPr/>
        <p:txBody>
          <a:bodyPr/>
          <a:lstStyle/>
          <a:p>
            <a:pPr algn="r" rtl="1"/>
            <a:r>
              <a:rPr lang="he-IL" b="1" dirty="0"/>
              <a:t>איך מודל שפה גדול כיום עובד?</a:t>
            </a:r>
            <a:endParaRPr lang="en-GB" b="1" dirty="0"/>
          </a:p>
        </p:txBody>
      </p:sp>
      <p:sp>
        <p:nvSpPr>
          <p:cNvPr id="3" name="Content Placeholder 2">
            <a:extLst>
              <a:ext uri="{FF2B5EF4-FFF2-40B4-BE49-F238E27FC236}">
                <a16:creationId xmlns:a16="http://schemas.microsoft.com/office/drawing/2014/main" id="{38185176-C7DB-F04C-2915-262AC30430DD}"/>
              </a:ext>
            </a:extLst>
          </p:cNvPr>
          <p:cNvSpPr>
            <a:spLocks noGrp="1"/>
          </p:cNvSpPr>
          <p:nvPr>
            <p:ph idx="1"/>
          </p:nvPr>
        </p:nvSpPr>
        <p:spPr/>
        <p:txBody>
          <a:bodyPr/>
          <a:lstStyle/>
          <a:p>
            <a:pPr marL="0" indent="0" algn="r" rtl="1">
              <a:buNone/>
            </a:pPr>
            <a:r>
              <a:rPr lang="he-IL" dirty="0"/>
              <a:t>רובם</a:t>
            </a:r>
            <a:r>
              <a:rPr lang="da-DK" dirty="0"/>
              <a:t> </a:t>
            </a:r>
            <a:r>
              <a:rPr lang="he-IL" dirty="0"/>
              <a:t>מבוססים על ארכיטקטורת </a:t>
            </a:r>
            <a:r>
              <a:rPr lang="he-IL" b="1" dirty="0" err="1"/>
              <a:t>טרנספורמר</a:t>
            </a:r>
            <a:r>
              <a:rPr lang="he-IL" dirty="0"/>
              <a:t> מ-2017</a:t>
            </a:r>
          </a:p>
          <a:p>
            <a:pPr marL="0" indent="0" algn="r" rtl="1">
              <a:buNone/>
            </a:pPr>
            <a:r>
              <a:rPr lang="he-IL" dirty="0"/>
              <a:t>אינו קורא מילה-אחרי-מילה כמו מודלים ישנים, אלא מעבד את </a:t>
            </a:r>
            <a:r>
              <a:rPr lang="he-IL" b="1" dirty="0"/>
              <a:t>כל הטקסט בו-זמנית</a:t>
            </a:r>
          </a:p>
          <a:p>
            <a:pPr marL="0" indent="0" algn="r" rtl="1">
              <a:buNone/>
            </a:pPr>
            <a:r>
              <a:rPr lang="he-IL" dirty="0"/>
              <a:t>מייצג כל מילה כווקטור (מספרים) ומתחשב בכל המילים באמצעות מנגנון </a:t>
            </a:r>
            <a:r>
              <a:rPr lang="he-IL" b="1" dirty="0"/>
              <a:t>קשב עצמי</a:t>
            </a:r>
          </a:p>
          <a:p>
            <a:pPr marL="0" indent="0" algn="r" rtl="1">
              <a:buNone/>
            </a:pPr>
            <a:r>
              <a:rPr lang="he-IL" dirty="0"/>
              <a:t>ארכיטקטורה מודולרית מורכבת משכבות וכוללת </a:t>
            </a:r>
            <a:r>
              <a:rPr lang="he-IL" b="1" dirty="0"/>
              <a:t>מיליארדי</a:t>
            </a:r>
            <a:r>
              <a:rPr lang="he-IL" dirty="0"/>
              <a:t> פרמטרים</a:t>
            </a:r>
            <a:endParaRPr lang="en-GB" dirty="0"/>
          </a:p>
        </p:txBody>
      </p:sp>
      <p:sp>
        <p:nvSpPr>
          <p:cNvPr id="4" name="Date Placeholder 3">
            <a:extLst>
              <a:ext uri="{FF2B5EF4-FFF2-40B4-BE49-F238E27FC236}">
                <a16:creationId xmlns:a16="http://schemas.microsoft.com/office/drawing/2014/main" id="{B54880F2-F4A2-1822-B266-755963A30823}"/>
              </a:ext>
            </a:extLst>
          </p:cNvPr>
          <p:cNvSpPr>
            <a:spLocks noGrp="1"/>
          </p:cNvSpPr>
          <p:nvPr>
            <p:ph type="dt" sz="half" idx="10"/>
          </p:nvPr>
        </p:nvSpPr>
        <p:spPr/>
        <p:txBody>
          <a:bodyPr/>
          <a:lstStyle/>
          <a:p>
            <a:r>
              <a:rPr lang="da-DK"/>
              <a:t>06/05/2025</a:t>
            </a:r>
            <a:endParaRPr lang="en-GB" dirty="0"/>
          </a:p>
        </p:txBody>
      </p:sp>
      <p:sp>
        <p:nvSpPr>
          <p:cNvPr id="5" name="Slide Number Placeholder 4">
            <a:extLst>
              <a:ext uri="{FF2B5EF4-FFF2-40B4-BE49-F238E27FC236}">
                <a16:creationId xmlns:a16="http://schemas.microsoft.com/office/drawing/2014/main" id="{FC3CF7FB-3295-BAE4-29C3-D0EB15CD98B7}"/>
              </a:ext>
            </a:extLst>
          </p:cNvPr>
          <p:cNvSpPr>
            <a:spLocks noGrp="1"/>
          </p:cNvSpPr>
          <p:nvPr>
            <p:ph type="sldNum" sz="quarter" idx="12"/>
          </p:nvPr>
        </p:nvSpPr>
        <p:spPr/>
        <p:txBody>
          <a:bodyPr/>
          <a:lstStyle/>
          <a:p>
            <a:fld id="{091A926C-488A-4E3E-9C21-57CAA120E114}" type="slidenum">
              <a:rPr lang="en-GB" smtClean="0"/>
              <a:t>13</a:t>
            </a:fld>
            <a:endParaRPr lang="en-GB" dirty="0"/>
          </a:p>
        </p:txBody>
      </p:sp>
      <p:graphicFrame>
        <p:nvGraphicFramePr>
          <p:cNvPr id="6" name="Table 5">
            <a:extLst>
              <a:ext uri="{FF2B5EF4-FFF2-40B4-BE49-F238E27FC236}">
                <a16:creationId xmlns:a16="http://schemas.microsoft.com/office/drawing/2014/main" id="{0C600DC9-99B1-C7EC-F79A-EC05E2946B75}"/>
              </a:ext>
            </a:extLst>
          </p:cNvPr>
          <p:cNvGraphicFramePr>
            <a:graphicFrameLocks noGrp="1"/>
          </p:cNvGraphicFramePr>
          <p:nvPr>
            <p:extLst>
              <p:ext uri="{D42A27DB-BD31-4B8C-83A1-F6EECF244321}">
                <p14:modId xmlns:p14="http://schemas.microsoft.com/office/powerpoint/2010/main" val="1791529112"/>
              </p:ext>
            </p:extLst>
          </p:nvPr>
        </p:nvGraphicFramePr>
        <p:xfrm>
          <a:off x="424544" y="3690257"/>
          <a:ext cx="11456125" cy="2954448"/>
        </p:xfrm>
        <a:graphic>
          <a:graphicData uri="http://schemas.openxmlformats.org/drawingml/2006/table">
            <a:tbl>
              <a:tblPr/>
              <a:tblGrid>
                <a:gridCol w="2291225">
                  <a:extLst>
                    <a:ext uri="{9D8B030D-6E8A-4147-A177-3AD203B41FA5}">
                      <a16:colId xmlns:a16="http://schemas.microsoft.com/office/drawing/2014/main" val="2950821215"/>
                    </a:ext>
                  </a:extLst>
                </a:gridCol>
                <a:gridCol w="2291225">
                  <a:extLst>
                    <a:ext uri="{9D8B030D-6E8A-4147-A177-3AD203B41FA5}">
                      <a16:colId xmlns:a16="http://schemas.microsoft.com/office/drawing/2014/main" val="2429111912"/>
                    </a:ext>
                  </a:extLst>
                </a:gridCol>
                <a:gridCol w="2291225">
                  <a:extLst>
                    <a:ext uri="{9D8B030D-6E8A-4147-A177-3AD203B41FA5}">
                      <a16:colId xmlns:a16="http://schemas.microsoft.com/office/drawing/2014/main" val="384620876"/>
                    </a:ext>
                  </a:extLst>
                </a:gridCol>
                <a:gridCol w="2291225">
                  <a:extLst>
                    <a:ext uri="{9D8B030D-6E8A-4147-A177-3AD203B41FA5}">
                      <a16:colId xmlns:a16="http://schemas.microsoft.com/office/drawing/2014/main" val="2354270735"/>
                    </a:ext>
                  </a:extLst>
                </a:gridCol>
                <a:gridCol w="2291225">
                  <a:extLst>
                    <a:ext uri="{9D8B030D-6E8A-4147-A177-3AD203B41FA5}">
                      <a16:colId xmlns:a16="http://schemas.microsoft.com/office/drawing/2014/main" val="2573992473"/>
                    </a:ext>
                  </a:extLst>
                </a:gridCol>
              </a:tblGrid>
              <a:tr h="424873">
                <a:tc>
                  <a:txBody>
                    <a:bodyPr/>
                    <a:lstStyle/>
                    <a:p>
                      <a:pPr algn="ctr" rtl="1"/>
                      <a:r>
                        <a:rPr lang="he-IL" b="1" dirty="0"/>
                        <a:t>גודל קורפוס משוער (במספר מילים)</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rtl="1"/>
                      <a:r>
                        <a:rPr lang="he-IL" b="1" dirty="0"/>
                        <a:t>מספר פרמטרים</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rtl="1"/>
                      <a:r>
                        <a:rPr lang="he-IL" b="1" dirty="0"/>
                        <a:t>מפתחת</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rtl="1"/>
                      <a:r>
                        <a:rPr lang="he-IL" b="1" dirty="0"/>
                        <a:t>שנת שחרור</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rtl="1"/>
                      <a:r>
                        <a:rPr lang="he-IL" b="1" dirty="0"/>
                        <a:t>שם</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020284339"/>
                  </a:ext>
                </a:extLst>
              </a:tr>
              <a:tr h="242784">
                <a:tc>
                  <a:txBody>
                    <a:bodyPr/>
                    <a:lstStyle/>
                    <a:p>
                      <a:pPr algn="r" rtl="1"/>
                      <a:r>
                        <a:rPr lang="he-IL"/>
                        <a:t>10 מיליארד</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rtl="1"/>
                      <a:r>
                        <a:rPr lang="he-IL" dirty="0"/>
                        <a:t>1.5 מיליארד</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rtl="1"/>
                      <a:r>
                        <a:rPr lang="da-DK" dirty="0" err="1"/>
                        <a:t>OpenAI</a:t>
                      </a:r>
                      <a:endParaRPr lang="da-DK" dirty="0"/>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rtl="1"/>
                      <a:r>
                        <a:rPr lang="da-DK"/>
                        <a:t>2019</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rtl="1"/>
                      <a:r>
                        <a:rPr lang="da-DK" dirty="0"/>
                        <a:t>GPT-2</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635183706"/>
                  </a:ext>
                </a:extLst>
              </a:tr>
              <a:tr h="242784">
                <a:tc>
                  <a:txBody>
                    <a:bodyPr/>
                    <a:lstStyle/>
                    <a:p>
                      <a:pPr algn="r" rtl="1"/>
                      <a:r>
                        <a:rPr lang="he-IL"/>
                        <a:t>499 מיליארד</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rtl="1"/>
                      <a:r>
                        <a:rPr lang="he-IL"/>
                        <a:t>175 מיליארד</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rtl="1"/>
                      <a:r>
                        <a:rPr lang="da-DK" dirty="0" err="1"/>
                        <a:t>OpenAI</a:t>
                      </a:r>
                      <a:endParaRPr lang="da-DK" dirty="0"/>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rtl="1"/>
                      <a:r>
                        <a:rPr lang="da-DK"/>
                        <a:t>2020</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rtl="1"/>
                      <a:r>
                        <a:rPr lang="da-DK" dirty="0"/>
                        <a:t>GPT-3</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42944071"/>
                  </a:ext>
                </a:extLst>
              </a:tr>
              <a:tr h="242784">
                <a:tc>
                  <a:txBody>
                    <a:bodyPr/>
                    <a:lstStyle/>
                    <a:p>
                      <a:pPr algn="r" rtl="1"/>
                      <a:r>
                        <a:rPr lang="he-IL"/>
                        <a:t>1.4 טריליון</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rtl="1"/>
                      <a:r>
                        <a:rPr lang="he-IL"/>
                        <a:t>175 מיליארד</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rtl="1"/>
                      <a:r>
                        <a:rPr lang="he-IL" dirty="0"/>
                        <a:t>מטא</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rtl="1"/>
                      <a:r>
                        <a:rPr lang="da-DK"/>
                        <a:t>2023</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rtl="1"/>
                      <a:r>
                        <a:rPr lang="da-DK" dirty="0" err="1"/>
                        <a:t>LLaMA</a:t>
                      </a:r>
                      <a:endParaRPr lang="da-DK" dirty="0"/>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146161873"/>
                  </a:ext>
                </a:extLst>
              </a:tr>
              <a:tr h="242784">
                <a:tc>
                  <a:txBody>
                    <a:bodyPr/>
                    <a:lstStyle/>
                    <a:p>
                      <a:pPr algn="r" rtl="1"/>
                      <a:r>
                        <a:rPr lang="he-IL"/>
                        <a:t>לא ידוע</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rtl="1"/>
                      <a:r>
                        <a:rPr lang="he-IL"/>
                        <a:t>לא ידוע</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rtl="1"/>
                      <a:r>
                        <a:rPr lang="da-DK" dirty="0" err="1"/>
                        <a:t>OpenAI</a:t>
                      </a:r>
                      <a:endParaRPr lang="da-DK" dirty="0"/>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rtl="1"/>
                      <a:r>
                        <a:rPr lang="da-DK" dirty="0"/>
                        <a:t>2023</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rtl="1"/>
                      <a:r>
                        <a:rPr lang="da-DK" dirty="0"/>
                        <a:t>GPT-4</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398971687"/>
                  </a:ext>
                </a:extLst>
              </a:tr>
              <a:tr h="242784">
                <a:tc>
                  <a:txBody>
                    <a:bodyPr/>
                    <a:lstStyle/>
                    <a:p>
                      <a:pPr algn="r" rtl="1"/>
                      <a:r>
                        <a:rPr lang="he-IL"/>
                        <a:t>לא ידוע</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rtl="1"/>
                      <a:r>
                        <a:rPr lang="he-IL" dirty="0"/>
                        <a:t>175 מיליארד</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rtl="1"/>
                      <a:r>
                        <a:rPr lang="he-IL" dirty="0" err="1"/>
                        <a:t>אנתרופיק</a:t>
                      </a:r>
                      <a:endParaRPr lang="he-IL" dirty="0"/>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rtl="1"/>
                      <a:r>
                        <a:rPr lang="da-DK" dirty="0"/>
                        <a:t>2023</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rtl="1"/>
                      <a:r>
                        <a:rPr lang="da-DK" dirty="0"/>
                        <a:t>Claude 2</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4422275"/>
                  </a:ext>
                </a:extLst>
              </a:tr>
              <a:tr h="242784">
                <a:tc>
                  <a:txBody>
                    <a:bodyPr/>
                    <a:lstStyle/>
                    <a:p>
                      <a:pPr algn="r" rtl="1"/>
                      <a:r>
                        <a:rPr lang="he-IL" dirty="0"/>
                        <a:t>שני טריליון</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rtl="1"/>
                      <a:r>
                        <a:rPr lang="he-IL" dirty="0"/>
                        <a:t>70 מיליארד</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rtl="1"/>
                      <a:r>
                        <a:rPr lang="he-IL" dirty="0"/>
                        <a:t>מטא</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rtl="1"/>
                      <a:r>
                        <a:rPr lang="da-DK" dirty="0"/>
                        <a:t>2023</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rtl="1"/>
                      <a:r>
                        <a:rPr lang="da-DK" dirty="0" err="1"/>
                        <a:t>Llama</a:t>
                      </a:r>
                      <a:r>
                        <a:rPr lang="da-DK" dirty="0"/>
                        <a:t> 2</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762668649"/>
                  </a:ext>
                </a:extLst>
              </a:tr>
              <a:tr h="242784">
                <a:tc>
                  <a:txBody>
                    <a:bodyPr/>
                    <a:lstStyle/>
                    <a:p>
                      <a:pPr algn="r" rtl="1"/>
                      <a:r>
                        <a:rPr lang="da-DK" dirty="0"/>
                        <a:t>15</a:t>
                      </a:r>
                      <a:r>
                        <a:rPr lang="he-IL" dirty="0"/>
                        <a:t> טריליון</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70</a:t>
                      </a:r>
                      <a:r>
                        <a:rPr lang="da-DK" dirty="0"/>
                        <a:t>8/</a:t>
                      </a:r>
                      <a:r>
                        <a:rPr lang="he-IL" dirty="0"/>
                        <a:t> מיליארד</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rtl="1"/>
                      <a:r>
                        <a:rPr lang="he-IL" dirty="0"/>
                        <a:t>מטא</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rtl="1"/>
                      <a:r>
                        <a:rPr lang="da-DK" dirty="0"/>
                        <a:t>2024</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rtl="1"/>
                      <a:r>
                        <a:rPr lang="da-DK" dirty="0" err="1"/>
                        <a:t>Llama</a:t>
                      </a:r>
                      <a:r>
                        <a:rPr lang="da-DK" dirty="0"/>
                        <a:t> 3</a:t>
                      </a:r>
                    </a:p>
                  </a:txBody>
                  <a:tcPr marL="60696" marR="60696" marT="30348" marB="30348"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430484806"/>
                  </a:ext>
                </a:extLst>
              </a:tr>
            </a:tbl>
          </a:graphicData>
        </a:graphic>
      </p:graphicFrame>
    </p:spTree>
    <p:extLst>
      <p:ext uri="{BB962C8B-B14F-4D97-AF65-F5344CB8AC3E}">
        <p14:creationId xmlns:p14="http://schemas.microsoft.com/office/powerpoint/2010/main" val="3369663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F71E6-07BE-7F4C-7047-FB6DAD1A20E8}"/>
              </a:ext>
            </a:extLst>
          </p:cNvPr>
          <p:cNvSpPr>
            <a:spLocks noGrp="1"/>
          </p:cNvSpPr>
          <p:nvPr>
            <p:ph type="title"/>
          </p:nvPr>
        </p:nvSpPr>
        <p:spPr/>
        <p:txBody>
          <a:bodyPr/>
          <a:lstStyle/>
          <a:p>
            <a:pPr algn="r" rtl="1"/>
            <a:r>
              <a:rPr lang="he-IL" b="1" dirty="0"/>
              <a:t>ארכיטקטורת </a:t>
            </a:r>
            <a:r>
              <a:rPr lang="he-IL" b="1" dirty="0" err="1"/>
              <a:t>טרנספורמר</a:t>
            </a:r>
            <a:endParaRPr lang="en-US" b="1" dirty="0"/>
          </a:p>
        </p:txBody>
      </p:sp>
      <p:pic>
        <p:nvPicPr>
          <p:cNvPr id="6" name="Picture 6" descr="Diagram&#10;&#10;Description automatically generated">
            <a:extLst>
              <a:ext uri="{FF2B5EF4-FFF2-40B4-BE49-F238E27FC236}">
                <a16:creationId xmlns:a16="http://schemas.microsoft.com/office/drawing/2014/main" id="{9E97E536-96DA-0A95-7C69-F76CFA3BC06C}"/>
              </a:ext>
            </a:extLst>
          </p:cNvPr>
          <p:cNvPicPr>
            <a:picLocks noGrp="1" noChangeAspect="1"/>
          </p:cNvPicPr>
          <p:nvPr>
            <p:ph idx="1"/>
          </p:nvPr>
        </p:nvPicPr>
        <p:blipFill>
          <a:blip r:embed="rId3"/>
          <a:stretch>
            <a:fillRect/>
          </a:stretch>
        </p:blipFill>
        <p:spPr>
          <a:xfrm>
            <a:off x="1049957" y="1050782"/>
            <a:ext cx="10230307" cy="5434977"/>
          </a:xfrm>
        </p:spPr>
      </p:pic>
      <p:sp>
        <p:nvSpPr>
          <p:cNvPr id="4" name="Date Placeholder 3">
            <a:extLst>
              <a:ext uri="{FF2B5EF4-FFF2-40B4-BE49-F238E27FC236}">
                <a16:creationId xmlns:a16="http://schemas.microsoft.com/office/drawing/2014/main" id="{B6555F5C-52D8-4C8F-FA43-6050643D1BE7}"/>
              </a:ext>
            </a:extLst>
          </p:cNvPr>
          <p:cNvSpPr>
            <a:spLocks noGrp="1"/>
          </p:cNvSpPr>
          <p:nvPr>
            <p:ph type="dt" sz="half" idx="10"/>
          </p:nvPr>
        </p:nvSpPr>
        <p:spPr/>
        <p:txBody>
          <a:bodyPr/>
          <a:lstStyle/>
          <a:p>
            <a:r>
              <a:rPr lang="da-DK"/>
              <a:t>06/05/2025</a:t>
            </a:r>
            <a:endParaRPr lang="en-GB"/>
          </a:p>
        </p:txBody>
      </p:sp>
      <p:sp>
        <p:nvSpPr>
          <p:cNvPr id="5" name="Slide Number Placeholder 4">
            <a:extLst>
              <a:ext uri="{FF2B5EF4-FFF2-40B4-BE49-F238E27FC236}">
                <a16:creationId xmlns:a16="http://schemas.microsoft.com/office/drawing/2014/main" id="{67240CAC-046D-CAF8-E08E-5778C8C474A4}"/>
              </a:ext>
            </a:extLst>
          </p:cNvPr>
          <p:cNvSpPr>
            <a:spLocks noGrp="1"/>
          </p:cNvSpPr>
          <p:nvPr>
            <p:ph type="sldNum" sz="quarter" idx="12"/>
          </p:nvPr>
        </p:nvSpPr>
        <p:spPr/>
        <p:txBody>
          <a:bodyPr/>
          <a:lstStyle/>
          <a:p>
            <a:fld id="{091A926C-488A-4E3E-9C21-57CAA120E114}" type="slidenum">
              <a:rPr lang="en-GB" smtClean="0"/>
              <a:t>14</a:t>
            </a:fld>
            <a:endParaRPr lang="en-GB"/>
          </a:p>
        </p:txBody>
      </p:sp>
    </p:spTree>
    <p:extLst>
      <p:ext uri="{BB962C8B-B14F-4D97-AF65-F5344CB8AC3E}">
        <p14:creationId xmlns:p14="http://schemas.microsoft.com/office/powerpoint/2010/main" val="4043053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1B8D-8F15-95D4-E152-42B9638EB2CC}"/>
              </a:ext>
            </a:extLst>
          </p:cNvPr>
          <p:cNvSpPr>
            <a:spLocks noGrp="1"/>
          </p:cNvSpPr>
          <p:nvPr>
            <p:ph type="title"/>
          </p:nvPr>
        </p:nvSpPr>
        <p:spPr/>
        <p:txBody>
          <a:bodyPr/>
          <a:lstStyle/>
          <a:p>
            <a:pPr algn="r" rtl="1"/>
            <a:r>
              <a:rPr lang="da-DK" b="1" dirty="0"/>
              <a:t>🔍 </a:t>
            </a:r>
            <a:r>
              <a:rPr lang="he-IL" b="1" dirty="0"/>
              <a:t>מהו חלון ההקשר במודל שפה?</a:t>
            </a:r>
            <a:br>
              <a:rPr lang="he-IL" b="1" dirty="0"/>
            </a:br>
            <a:endParaRPr lang="en-GB" dirty="0"/>
          </a:p>
        </p:txBody>
      </p:sp>
      <p:sp>
        <p:nvSpPr>
          <p:cNvPr id="3" name="Content Placeholder 2">
            <a:extLst>
              <a:ext uri="{FF2B5EF4-FFF2-40B4-BE49-F238E27FC236}">
                <a16:creationId xmlns:a16="http://schemas.microsoft.com/office/drawing/2014/main" id="{64327A78-9FEB-B4D5-CEEE-4EBE0D42922E}"/>
              </a:ext>
            </a:extLst>
          </p:cNvPr>
          <p:cNvSpPr>
            <a:spLocks noGrp="1"/>
          </p:cNvSpPr>
          <p:nvPr>
            <p:ph idx="1"/>
          </p:nvPr>
        </p:nvSpPr>
        <p:spPr/>
        <p:txBody>
          <a:bodyPr/>
          <a:lstStyle/>
          <a:p>
            <a:pPr algn="r" rtl="1">
              <a:buNone/>
            </a:pPr>
            <a:r>
              <a:rPr lang="da-DK" b="1" dirty="0"/>
              <a:t>📦 </a:t>
            </a:r>
            <a:r>
              <a:rPr lang="he-IL" b="1" dirty="0"/>
              <a:t>המודל לא רואה את כל העולם — רק חלון אחד של טקסט בכל פעם</a:t>
            </a:r>
          </a:p>
          <a:p>
            <a:pPr algn="r" rtl="1">
              <a:buFont typeface="Arial" panose="020B0604020202020204" pitchFamily="34" charset="0"/>
              <a:buChar char="•"/>
            </a:pPr>
            <a:r>
              <a:rPr lang="he-IL" b="1" dirty="0"/>
              <a:t>חלון ההקשר</a:t>
            </a:r>
            <a:r>
              <a:rPr lang="he-IL" dirty="0"/>
              <a:t> הוא האורך המקסימלי של הטקסט שהמודל "זוכר" בכל הפעלה</a:t>
            </a:r>
          </a:p>
          <a:p>
            <a:pPr algn="r" rtl="1">
              <a:buFont typeface="Arial" panose="020B0604020202020204" pitchFamily="34" charset="0"/>
              <a:buChar char="•"/>
            </a:pPr>
            <a:r>
              <a:rPr lang="he-IL" dirty="0"/>
              <a:t>הוא כולל גם את </a:t>
            </a:r>
            <a:r>
              <a:rPr lang="he-IL" b="1" dirty="0"/>
              <a:t>הקלט של המשתמש</a:t>
            </a:r>
            <a:r>
              <a:rPr lang="he-IL" dirty="0"/>
              <a:t> וגם את </a:t>
            </a:r>
            <a:r>
              <a:rPr lang="he-IL" b="1" dirty="0"/>
              <a:t>התשובה שכבר נכתבה עד כה</a:t>
            </a:r>
            <a:endParaRPr lang="he-IL" dirty="0"/>
          </a:p>
          <a:p>
            <a:pPr algn="r" rtl="1"/>
            <a:r>
              <a:rPr lang="he-IL" dirty="0"/>
              <a:t>אם הטקסט חורג מהחלון — החלקים הישנים פשוט "נשכחים"</a:t>
            </a:r>
            <a:endParaRPr lang="en-GB" dirty="0"/>
          </a:p>
        </p:txBody>
      </p:sp>
      <p:sp>
        <p:nvSpPr>
          <p:cNvPr id="4" name="Date Placeholder 3">
            <a:extLst>
              <a:ext uri="{FF2B5EF4-FFF2-40B4-BE49-F238E27FC236}">
                <a16:creationId xmlns:a16="http://schemas.microsoft.com/office/drawing/2014/main" id="{B394B224-8E67-EB91-A6A8-F3F429A0A389}"/>
              </a:ext>
            </a:extLst>
          </p:cNvPr>
          <p:cNvSpPr>
            <a:spLocks noGrp="1"/>
          </p:cNvSpPr>
          <p:nvPr>
            <p:ph type="dt" sz="half" idx="10"/>
          </p:nvPr>
        </p:nvSpPr>
        <p:spPr/>
        <p:txBody>
          <a:bodyPr/>
          <a:lstStyle/>
          <a:p>
            <a:r>
              <a:rPr lang="da-DK"/>
              <a:t>06/05/2025</a:t>
            </a:r>
            <a:endParaRPr lang="en-GB" dirty="0"/>
          </a:p>
        </p:txBody>
      </p:sp>
      <p:sp>
        <p:nvSpPr>
          <p:cNvPr id="5" name="Slide Number Placeholder 4">
            <a:extLst>
              <a:ext uri="{FF2B5EF4-FFF2-40B4-BE49-F238E27FC236}">
                <a16:creationId xmlns:a16="http://schemas.microsoft.com/office/drawing/2014/main" id="{2A0B3128-4176-AF0C-8069-1AF96EE73ABA}"/>
              </a:ext>
            </a:extLst>
          </p:cNvPr>
          <p:cNvSpPr>
            <a:spLocks noGrp="1"/>
          </p:cNvSpPr>
          <p:nvPr>
            <p:ph type="sldNum" sz="quarter" idx="12"/>
          </p:nvPr>
        </p:nvSpPr>
        <p:spPr/>
        <p:txBody>
          <a:bodyPr/>
          <a:lstStyle/>
          <a:p>
            <a:fld id="{091A926C-488A-4E3E-9C21-57CAA120E114}" type="slidenum">
              <a:rPr lang="en-GB" smtClean="0"/>
              <a:t>15</a:t>
            </a:fld>
            <a:endParaRPr lang="en-GB" dirty="0"/>
          </a:p>
        </p:txBody>
      </p:sp>
      <p:graphicFrame>
        <p:nvGraphicFramePr>
          <p:cNvPr id="6" name="Table 5">
            <a:extLst>
              <a:ext uri="{FF2B5EF4-FFF2-40B4-BE49-F238E27FC236}">
                <a16:creationId xmlns:a16="http://schemas.microsoft.com/office/drawing/2014/main" id="{066EE125-30A9-A88C-772B-4AC833873778}"/>
              </a:ext>
            </a:extLst>
          </p:cNvPr>
          <p:cNvGraphicFramePr>
            <a:graphicFrameLocks noGrp="1"/>
          </p:cNvGraphicFramePr>
          <p:nvPr>
            <p:extLst>
              <p:ext uri="{D42A27DB-BD31-4B8C-83A1-F6EECF244321}">
                <p14:modId xmlns:p14="http://schemas.microsoft.com/office/powerpoint/2010/main" val="3987450404"/>
              </p:ext>
            </p:extLst>
          </p:nvPr>
        </p:nvGraphicFramePr>
        <p:xfrm>
          <a:off x="6095206" y="3823072"/>
          <a:ext cx="5506244" cy="1828800"/>
        </p:xfrm>
        <a:graphic>
          <a:graphicData uri="http://schemas.openxmlformats.org/drawingml/2006/table">
            <a:tbl>
              <a:tblPr/>
              <a:tblGrid>
                <a:gridCol w="2753122">
                  <a:extLst>
                    <a:ext uri="{9D8B030D-6E8A-4147-A177-3AD203B41FA5}">
                      <a16:colId xmlns:a16="http://schemas.microsoft.com/office/drawing/2014/main" val="1340680583"/>
                    </a:ext>
                  </a:extLst>
                </a:gridCol>
                <a:gridCol w="2753122">
                  <a:extLst>
                    <a:ext uri="{9D8B030D-6E8A-4147-A177-3AD203B41FA5}">
                      <a16:colId xmlns:a16="http://schemas.microsoft.com/office/drawing/2014/main" val="131059867"/>
                    </a:ext>
                  </a:extLst>
                </a:gridCol>
              </a:tblGrid>
              <a:tr h="365760">
                <a:tc>
                  <a:txBody>
                    <a:bodyPr/>
                    <a:lstStyle/>
                    <a:p>
                      <a:pPr algn="r" rtl="1"/>
                      <a:r>
                        <a:rPr lang="he-IL" sz="1800" b="1" dirty="0"/>
                        <a:t>גודל חלון טיפוסי</a:t>
                      </a:r>
                    </a:p>
                  </a:txBody>
                  <a:tcPr anchor="ctr">
                    <a:lnL>
                      <a:noFill/>
                    </a:lnL>
                    <a:lnR>
                      <a:noFill/>
                    </a:lnR>
                    <a:lnT>
                      <a:noFill/>
                    </a:lnT>
                    <a:lnB>
                      <a:noFill/>
                    </a:lnB>
                    <a:noFill/>
                  </a:tcPr>
                </a:tc>
                <a:tc>
                  <a:txBody>
                    <a:bodyPr/>
                    <a:lstStyle/>
                    <a:p>
                      <a:pPr algn="r" rtl="1"/>
                      <a:r>
                        <a:rPr lang="he-IL" sz="1800" b="1" dirty="0"/>
                        <a:t>מודל</a:t>
                      </a:r>
                    </a:p>
                  </a:txBody>
                  <a:tcPr anchor="ctr">
                    <a:lnL>
                      <a:noFill/>
                    </a:lnL>
                    <a:lnR>
                      <a:noFill/>
                    </a:lnR>
                    <a:lnT>
                      <a:noFill/>
                    </a:lnT>
                    <a:lnB>
                      <a:noFill/>
                    </a:lnB>
                    <a:noFill/>
                  </a:tcPr>
                </a:tc>
                <a:extLst>
                  <a:ext uri="{0D108BD9-81ED-4DB2-BD59-A6C34878D82A}">
                    <a16:rowId xmlns:a16="http://schemas.microsoft.com/office/drawing/2014/main" val="2107128743"/>
                  </a:ext>
                </a:extLst>
              </a:tr>
              <a:tr h="365760">
                <a:tc>
                  <a:txBody>
                    <a:bodyPr/>
                    <a:lstStyle/>
                    <a:p>
                      <a:pPr algn="r" rtl="1"/>
                      <a:r>
                        <a:rPr lang="he-IL" sz="1800" dirty="0"/>
                        <a:t>4,096 טוקנים</a:t>
                      </a:r>
                    </a:p>
                  </a:txBody>
                  <a:tcPr anchor="ctr">
                    <a:lnL>
                      <a:noFill/>
                    </a:lnL>
                    <a:lnR>
                      <a:noFill/>
                    </a:lnR>
                    <a:lnT>
                      <a:noFill/>
                    </a:lnT>
                    <a:lnB>
                      <a:noFill/>
                    </a:lnB>
                    <a:noFill/>
                  </a:tcPr>
                </a:tc>
                <a:tc>
                  <a:txBody>
                    <a:bodyPr/>
                    <a:lstStyle/>
                    <a:p>
                      <a:pPr algn="r" rtl="1"/>
                      <a:r>
                        <a:rPr lang="da-DK" sz="1800"/>
                        <a:t>GPT-3.5</a:t>
                      </a:r>
                    </a:p>
                  </a:txBody>
                  <a:tcPr anchor="ctr">
                    <a:lnL>
                      <a:noFill/>
                    </a:lnL>
                    <a:lnR>
                      <a:noFill/>
                    </a:lnR>
                    <a:lnT>
                      <a:noFill/>
                    </a:lnT>
                    <a:lnB>
                      <a:noFill/>
                    </a:lnB>
                    <a:noFill/>
                  </a:tcPr>
                </a:tc>
                <a:extLst>
                  <a:ext uri="{0D108BD9-81ED-4DB2-BD59-A6C34878D82A}">
                    <a16:rowId xmlns:a16="http://schemas.microsoft.com/office/drawing/2014/main" val="3192495731"/>
                  </a:ext>
                </a:extLst>
              </a:tr>
              <a:tr h="365760">
                <a:tc>
                  <a:txBody>
                    <a:bodyPr/>
                    <a:lstStyle/>
                    <a:p>
                      <a:pPr algn="r" rtl="1"/>
                      <a:r>
                        <a:rPr lang="he-IL" sz="1800"/>
                        <a:t>8,192 טוקנים</a:t>
                      </a:r>
                    </a:p>
                  </a:txBody>
                  <a:tcPr anchor="ctr">
                    <a:lnL>
                      <a:noFill/>
                    </a:lnL>
                    <a:lnR>
                      <a:noFill/>
                    </a:lnR>
                    <a:lnT>
                      <a:noFill/>
                    </a:lnT>
                    <a:lnB>
                      <a:noFill/>
                    </a:lnB>
                    <a:noFill/>
                  </a:tcPr>
                </a:tc>
                <a:tc>
                  <a:txBody>
                    <a:bodyPr/>
                    <a:lstStyle/>
                    <a:p>
                      <a:pPr algn="r" rtl="1"/>
                      <a:r>
                        <a:rPr lang="da-DK" sz="1800" dirty="0"/>
                        <a:t>GPT-4</a:t>
                      </a:r>
                      <a:endParaRPr lang="he-IL" sz="1800" dirty="0"/>
                    </a:p>
                  </a:txBody>
                  <a:tcPr anchor="ctr">
                    <a:lnL>
                      <a:noFill/>
                    </a:lnL>
                    <a:lnR>
                      <a:noFill/>
                    </a:lnR>
                    <a:lnT>
                      <a:noFill/>
                    </a:lnT>
                    <a:lnB>
                      <a:noFill/>
                    </a:lnB>
                    <a:noFill/>
                  </a:tcPr>
                </a:tc>
                <a:extLst>
                  <a:ext uri="{0D108BD9-81ED-4DB2-BD59-A6C34878D82A}">
                    <a16:rowId xmlns:a16="http://schemas.microsoft.com/office/drawing/2014/main" val="273467577"/>
                  </a:ext>
                </a:extLst>
              </a:tr>
              <a:tr h="365760">
                <a:tc>
                  <a:txBody>
                    <a:bodyPr/>
                    <a:lstStyle/>
                    <a:p>
                      <a:pPr algn="r" rtl="1"/>
                      <a:r>
                        <a:rPr lang="he-IL" sz="1800"/>
                        <a:t>128,000 טוקנים</a:t>
                      </a:r>
                    </a:p>
                  </a:txBody>
                  <a:tcPr anchor="ctr">
                    <a:lnL>
                      <a:noFill/>
                    </a:lnL>
                    <a:lnR>
                      <a:noFill/>
                    </a:lnR>
                    <a:lnT>
                      <a:noFill/>
                    </a:lnT>
                    <a:lnB>
                      <a:noFill/>
                    </a:lnB>
                    <a:noFill/>
                  </a:tcPr>
                </a:tc>
                <a:tc>
                  <a:txBody>
                    <a:bodyPr/>
                    <a:lstStyle/>
                    <a:p>
                      <a:pPr algn="r" rtl="1"/>
                      <a:r>
                        <a:rPr lang="da-DK" sz="1800"/>
                        <a:t>GPT-4o</a:t>
                      </a:r>
                    </a:p>
                  </a:txBody>
                  <a:tcPr anchor="ctr">
                    <a:lnL>
                      <a:noFill/>
                    </a:lnL>
                    <a:lnR>
                      <a:noFill/>
                    </a:lnR>
                    <a:lnT>
                      <a:noFill/>
                    </a:lnT>
                    <a:lnB>
                      <a:noFill/>
                    </a:lnB>
                    <a:noFill/>
                  </a:tcPr>
                </a:tc>
                <a:extLst>
                  <a:ext uri="{0D108BD9-81ED-4DB2-BD59-A6C34878D82A}">
                    <a16:rowId xmlns:a16="http://schemas.microsoft.com/office/drawing/2014/main" val="2552544788"/>
                  </a:ext>
                </a:extLst>
              </a:tr>
              <a:tr h="365760">
                <a:tc>
                  <a:txBody>
                    <a:bodyPr/>
                    <a:lstStyle/>
                    <a:p>
                      <a:pPr algn="r" rtl="1"/>
                      <a:r>
                        <a:rPr lang="he-IL" sz="1800" dirty="0"/>
                        <a:t>200,000 טוקנים</a:t>
                      </a:r>
                    </a:p>
                  </a:txBody>
                  <a:tcPr anchor="ctr">
                    <a:lnL>
                      <a:noFill/>
                    </a:lnL>
                    <a:lnR>
                      <a:noFill/>
                    </a:lnR>
                    <a:lnT>
                      <a:noFill/>
                    </a:lnT>
                    <a:lnB>
                      <a:noFill/>
                    </a:lnB>
                    <a:noFill/>
                  </a:tcPr>
                </a:tc>
                <a:tc>
                  <a:txBody>
                    <a:bodyPr/>
                    <a:lstStyle/>
                    <a:p>
                      <a:pPr algn="r" rtl="1"/>
                      <a:r>
                        <a:rPr lang="da-DK" sz="1800" dirty="0"/>
                        <a:t>Claude 3 Opus</a:t>
                      </a:r>
                    </a:p>
                  </a:txBody>
                  <a:tcPr anchor="ctr">
                    <a:lnL>
                      <a:noFill/>
                    </a:lnL>
                    <a:lnR>
                      <a:noFill/>
                    </a:lnR>
                    <a:lnT>
                      <a:noFill/>
                    </a:lnT>
                    <a:lnB>
                      <a:noFill/>
                    </a:lnB>
                    <a:noFill/>
                  </a:tcPr>
                </a:tc>
                <a:extLst>
                  <a:ext uri="{0D108BD9-81ED-4DB2-BD59-A6C34878D82A}">
                    <a16:rowId xmlns:a16="http://schemas.microsoft.com/office/drawing/2014/main" val="820261780"/>
                  </a:ext>
                </a:extLst>
              </a:tr>
            </a:tbl>
          </a:graphicData>
        </a:graphic>
      </p:graphicFrame>
      <p:sp>
        <p:nvSpPr>
          <p:cNvPr id="8" name="TextBox 7">
            <a:extLst>
              <a:ext uri="{FF2B5EF4-FFF2-40B4-BE49-F238E27FC236}">
                <a16:creationId xmlns:a16="http://schemas.microsoft.com/office/drawing/2014/main" id="{845E766C-5B16-7BB4-1DB6-9B16FFD3351A}"/>
              </a:ext>
            </a:extLst>
          </p:cNvPr>
          <p:cNvSpPr txBox="1"/>
          <p:nvPr/>
        </p:nvSpPr>
        <p:spPr>
          <a:xfrm>
            <a:off x="108016" y="3892911"/>
            <a:ext cx="5987189" cy="1938992"/>
          </a:xfrm>
          <a:prstGeom prst="rect">
            <a:avLst/>
          </a:prstGeom>
          <a:noFill/>
          <a:ln>
            <a:solidFill>
              <a:schemeClr val="tx1"/>
            </a:solidFill>
          </a:ln>
        </p:spPr>
        <p:txBody>
          <a:bodyPr wrap="square">
            <a:spAutoFit/>
          </a:bodyPr>
          <a:lstStyle/>
          <a:p>
            <a:pPr algn="r" rtl="1">
              <a:buNone/>
            </a:pPr>
            <a:r>
              <a:rPr lang="he-IL" sz="2400" b="1" dirty="0"/>
              <a:t>⚠️ למה זה חשוב?</a:t>
            </a:r>
          </a:p>
          <a:p>
            <a:pPr algn="r" rtl="1">
              <a:buFont typeface="Arial" panose="020B0604020202020204" pitchFamily="34" charset="0"/>
              <a:buChar char="•"/>
            </a:pPr>
            <a:r>
              <a:rPr lang="he-IL" sz="2400" dirty="0"/>
              <a:t> אם שולחים למודל טקסט ארוך מדי – הוא עלול להתעלם מההתחלה</a:t>
            </a:r>
          </a:p>
          <a:p>
            <a:pPr algn="r" rtl="1">
              <a:buFont typeface="Arial" panose="020B0604020202020204" pitchFamily="34" charset="0"/>
              <a:buChar char="•"/>
            </a:pPr>
            <a:r>
              <a:rPr lang="he-IL" sz="2400" dirty="0"/>
              <a:t> חשוב למבנה דיאלוגים ארוכים, מסמכים מורכבים, או פתרונות מתמטיים שלב אחר שלב</a:t>
            </a:r>
          </a:p>
        </p:txBody>
      </p:sp>
    </p:spTree>
    <p:extLst>
      <p:ext uri="{BB962C8B-B14F-4D97-AF65-F5344CB8AC3E}">
        <p14:creationId xmlns:p14="http://schemas.microsoft.com/office/powerpoint/2010/main" val="412682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DCED-D247-735E-08FD-92FA0E8C5C8C}"/>
              </a:ext>
            </a:extLst>
          </p:cNvPr>
          <p:cNvSpPr>
            <a:spLocks noGrp="1"/>
          </p:cNvSpPr>
          <p:nvPr>
            <p:ph type="title"/>
          </p:nvPr>
        </p:nvSpPr>
        <p:spPr/>
        <p:txBody>
          <a:bodyPr/>
          <a:lstStyle/>
          <a:p>
            <a:pPr algn="r" rtl="1"/>
            <a:r>
              <a:rPr lang="da-DK" dirty="0"/>
              <a:t>🌍 </a:t>
            </a:r>
            <a:r>
              <a:rPr lang="he-IL" b="1" dirty="0" err="1"/>
              <a:t>רב־שפתיות</a:t>
            </a:r>
            <a:r>
              <a:rPr lang="he-IL" b="1" dirty="0"/>
              <a:t> במודלי שפה גדולים</a:t>
            </a:r>
            <a:endParaRPr lang="en-GB" dirty="0"/>
          </a:p>
        </p:txBody>
      </p:sp>
      <p:sp>
        <p:nvSpPr>
          <p:cNvPr id="4" name="Date Placeholder 3">
            <a:extLst>
              <a:ext uri="{FF2B5EF4-FFF2-40B4-BE49-F238E27FC236}">
                <a16:creationId xmlns:a16="http://schemas.microsoft.com/office/drawing/2014/main" id="{3E611580-072E-C83A-C0BA-3A1372A41627}"/>
              </a:ext>
            </a:extLst>
          </p:cNvPr>
          <p:cNvSpPr>
            <a:spLocks noGrp="1"/>
          </p:cNvSpPr>
          <p:nvPr>
            <p:ph type="dt" sz="half" idx="10"/>
          </p:nvPr>
        </p:nvSpPr>
        <p:spPr/>
        <p:txBody>
          <a:bodyPr/>
          <a:lstStyle/>
          <a:p>
            <a:r>
              <a:rPr lang="da-DK"/>
              <a:t>06/05/2025</a:t>
            </a:r>
            <a:endParaRPr lang="en-GB" dirty="0"/>
          </a:p>
        </p:txBody>
      </p:sp>
      <p:sp>
        <p:nvSpPr>
          <p:cNvPr id="5" name="Slide Number Placeholder 4">
            <a:extLst>
              <a:ext uri="{FF2B5EF4-FFF2-40B4-BE49-F238E27FC236}">
                <a16:creationId xmlns:a16="http://schemas.microsoft.com/office/drawing/2014/main" id="{E568BBBE-55DD-8432-F6ED-057705CFF425}"/>
              </a:ext>
            </a:extLst>
          </p:cNvPr>
          <p:cNvSpPr>
            <a:spLocks noGrp="1"/>
          </p:cNvSpPr>
          <p:nvPr>
            <p:ph type="sldNum" sz="quarter" idx="12"/>
          </p:nvPr>
        </p:nvSpPr>
        <p:spPr/>
        <p:txBody>
          <a:bodyPr/>
          <a:lstStyle/>
          <a:p>
            <a:fld id="{091A926C-488A-4E3E-9C21-57CAA120E114}" type="slidenum">
              <a:rPr lang="en-GB" smtClean="0"/>
              <a:t>16</a:t>
            </a:fld>
            <a:endParaRPr lang="en-GB" dirty="0"/>
          </a:p>
        </p:txBody>
      </p:sp>
      <p:sp>
        <p:nvSpPr>
          <p:cNvPr id="8" name="Rectangle 3">
            <a:extLst>
              <a:ext uri="{FF2B5EF4-FFF2-40B4-BE49-F238E27FC236}">
                <a16:creationId xmlns:a16="http://schemas.microsoft.com/office/drawing/2014/main" id="{C70DCDA8-3751-D11B-4B83-68E65D152F81}"/>
              </a:ext>
            </a:extLst>
          </p:cNvPr>
          <p:cNvSpPr>
            <a:spLocks noGrp="1" noChangeArrowheads="1"/>
          </p:cNvSpPr>
          <p:nvPr>
            <p:ph idx="1"/>
          </p:nvPr>
        </p:nvSpPr>
        <p:spPr bwMode="auto">
          <a:xfrm>
            <a:off x="321759" y="1303266"/>
            <a:ext cx="1127969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Char char="•"/>
              <a:tabLst/>
            </a:pPr>
            <a:r>
              <a:rPr kumimoji="0" lang="he-IL" altLang="da-DK" b="0" i="0" u="none" strike="noStrike" cap="none" normalizeH="0" baseline="0" dirty="0">
                <a:ln>
                  <a:noFill/>
                </a:ln>
                <a:solidFill>
                  <a:schemeClr val="tx1"/>
                </a:solidFill>
                <a:effectLst/>
                <a:latin typeface="Arial" panose="020B0604020202020204" pitchFamily="34" charset="0"/>
                <a:cs typeface="Arial" panose="020B0604020202020204" pitchFamily="34" charset="0"/>
              </a:rPr>
              <a:t> המודלים הגדולים </a:t>
            </a:r>
            <a:r>
              <a:rPr kumimoji="0" lang="he-IL" altLang="da-DK" b="1" i="0" u="none" strike="noStrike" cap="none" normalizeH="0" baseline="0" dirty="0">
                <a:ln>
                  <a:noFill/>
                </a:ln>
                <a:solidFill>
                  <a:schemeClr val="tx1"/>
                </a:solidFill>
                <a:effectLst/>
                <a:latin typeface="Arial" panose="020B0604020202020204" pitchFamily="34" charset="0"/>
                <a:cs typeface="Arial" panose="020B0604020202020204" pitchFamily="34" charset="0"/>
              </a:rPr>
              <a:t>אומנו על טקסטים במגוון שפות</a:t>
            </a:r>
            <a:r>
              <a:rPr kumimoji="0" lang="da-DK" altLang="da-DK" b="0" i="0" u="none" strike="noStrike" cap="none" normalizeH="0" baseline="0" dirty="0">
                <a:ln>
                  <a:noFill/>
                </a:ln>
                <a:solidFill>
                  <a:schemeClr val="tx1"/>
                </a:solidFill>
                <a:effectLst/>
                <a:latin typeface="Arial" panose="020B0604020202020204" pitchFamily="34" charset="0"/>
              </a:rPr>
              <a:t> — </a:t>
            </a:r>
            <a:r>
              <a:rPr kumimoji="0" lang="he-IL" altLang="da-DK" b="0" i="0" u="none" strike="noStrike" cap="none" normalizeH="0" baseline="0" dirty="0">
                <a:ln>
                  <a:noFill/>
                </a:ln>
                <a:solidFill>
                  <a:schemeClr val="tx1"/>
                </a:solidFill>
                <a:effectLst/>
                <a:latin typeface="Arial" panose="020B0604020202020204" pitchFamily="34" charset="0"/>
                <a:cs typeface="Arial" panose="020B0604020202020204" pitchFamily="34" charset="0"/>
              </a:rPr>
              <a:t>בעיקר אנגלית</a:t>
            </a:r>
            <a:endParaRPr kumimoji="0" lang="da-DK" altLang="da-DK" b="0" i="0" u="none" strike="noStrike" cap="none" normalizeH="0" baseline="0" dirty="0">
              <a:ln>
                <a:noFill/>
              </a:ln>
              <a:solidFill>
                <a:schemeClr val="tx1"/>
              </a:solidFill>
              <a:effectLst/>
              <a:latin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Char char="•"/>
              <a:tabLst/>
            </a:pPr>
            <a:r>
              <a:rPr kumimoji="0" lang="he-IL" altLang="da-DK" b="0" i="0" u="none" strike="noStrike" cap="none" normalizeH="0" baseline="0" dirty="0">
                <a:ln>
                  <a:noFill/>
                </a:ln>
                <a:solidFill>
                  <a:schemeClr val="tx1"/>
                </a:solidFill>
                <a:effectLst/>
                <a:latin typeface="Arial" panose="020B0604020202020204" pitchFamily="34" charset="0"/>
                <a:cs typeface="Arial" panose="020B0604020202020204" pitchFamily="34" charset="0"/>
              </a:rPr>
              <a:t> כחלק מהאימון המקדים, נאספו טקסטים גם בעברית, ערבית, רוסית, צרפתית, סינית ועוד</a:t>
            </a:r>
            <a:endParaRPr kumimoji="0" lang="da-DK" altLang="da-DK"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C329E551-A7FB-142C-B280-58F6D4C90D99}"/>
              </a:ext>
            </a:extLst>
          </p:cNvPr>
          <p:cNvSpPr txBox="1"/>
          <p:nvPr/>
        </p:nvSpPr>
        <p:spPr>
          <a:xfrm>
            <a:off x="86139" y="3779415"/>
            <a:ext cx="6466516" cy="2862322"/>
          </a:xfrm>
          <a:prstGeom prst="rect">
            <a:avLst/>
          </a:prstGeom>
          <a:noFill/>
        </p:spPr>
        <p:txBody>
          <a:bodyPr wrap="square">
            <a:spAutoFit/>
          </a:bodyPr>
          <a:lstStyle/>
          <a:p>
            <a:pPr algn="r" rtl="1">
              <a:buNone/>
            </a:pPr>
            <a:r>
              <a:rPr lang="da-DK" b="1" dirty="0"/>
              <a:t>🗣️ </a:t>
            </a:r>
            <a:r>
              <a:rPr lang="he-IL" b="1" dirty="0"/>
              <a:t>יכולת שפתית:</a:t>
            </a:r>
          </a:p>
          <a:p>
            <a:pPr algn="r" rtl="1">
              <a:buFont typeface="Arial" panose="020B0604020202020204" pitchFamily="34" charset="0"/>
              <a:buChar char="•"/>
            </a:pPr>
            <a:r>
              <a:rPr lang="he-IL" dirty="0"/>
              <a:t> המודל מסוגל </a:t>
            </a:r>
            <a:r>
              <a:rPr lang="he-IL" b="1" dirty="0"/>
              <a:t>להבין וליצור טקסטים</a:t>
            </a:r>
            <a:r>
              <a:rPr lang="he-IL" dirty="0"/>
              <a:t> בשפות רבות</a:t>
            </a:r>
          </a:p>
          <a:p>
            <a:pPr algn="r" rtl="1">
              <a:buFont typeface="Arial" panose="020B0604020202020204" pitchFamily="34" charset="0"/>
              <a:buChar char="•"/>
            </a:pPr>
            <a:r>
              <a:rPr lang="he-IL" dirty="0"/>
              <a:t> איכות הטקסט תלויה בכמות החשיפה של אותה שפה באימון</a:t>
            </a:r>
          </a:p>
          <a:p>
            <a:pPr algn="r" rtl="1">
              <a:buFont typeface="Arial" panose="020B0604020202020204" pitchFamily="34" charset="0"/>
              <a:buChar char="•"/>
            </a:pPr>
            <a:r>
              <a:rPr lang="he-IL" dirty="0"/>
              <a:t> בעברית: ניסוח טוב, אך לפעמים תחביר שגוי או בחירת מילים משונה</a:t>
            </a:r>
          </a:p>
          <a:p>
            <a:pPr algn="r" rtl="1">
              <a:buNone/>
            </a:pPr>
            <a:endParaRPr lang="he-IL" b="1" dirty="0"/>
          </a:p>
          <a:p>
            <a:pPr algn="r" rtl="1">
              <a:buNone/>
            </a:pPr>
            <a:r>
              <a:rPr lang="da-DK" b="1" dirty="0"/>
              <a:t>🌐 </a:t>
            </a:r>
            <a:r>
              <a:rPr lang="he-IL" b="1" dirty="0"/>
              <a:t>ידע:</a:t>
            </a:r>
          </a:p>
          <a:p>
            <a:pPr algn="r" rtl="1">
              <a:buFont typeface="Arial" panose="020B0604020202020204" pitchFamily="34" charset="0"/>
              <a:buChar char="•"/>
            </a:pPr>
            <a:r>
              <a:rPr lang="he-IL" dirty="0"/>
              <a:t> המודל </a:t>
            </a:r>
            <a:r>
              <a:rPr lang="he-IL" b="1" dirty="0"/>
              <a:t>מכיל ידע על העולם</a:t>
            </a:r>
            <a:r>
              <a:rPr lang="he-IL" dirty="0"/>
              <a:t> — אבל רובו נאסף באנגלית</a:t>
            </a:r>
          </a:p>
          <a:p>
            <a:pPr algn="r" rtl="1">
              <a:buFont typeface="Arial" panose="020B0604020202020204" pitchFamily="34" charset="0"/>
              <a:buChar char="•"/>
            </a:pPr>
            <a:r>
              <a:rPr lang="he-IL" dirty="0"/>
              <a:t> בשפות קטנות יותר:</a:t>
            </a:r>
          </a:p>
          <a:p>
            <a:pPr marL="742950" lvl="1" indent="-285750" algn="r" rtl="1">
              <a:buFont typeface="Arial" panose="020B0604020202020204" pitchFamily="34" charset="0"/>
              <a:buChar char="•"/>
            </a:pPr>
            <a:r>
              <a:rPr lang="he-IL" dirty="0"/>
              <a:t>פחות עובדות מדויקות</a:t>
            </a:r>
          </a:p>
          <a:p>
            <a:pPr marL="742950" lvl="1" indent="-285750" algn="r" rtl="1">
              <a:buFont typeface="Arial" panose="020B0604020202020204" pitchFamily="34" charset="0"/>
              <a:buChar char="•"/>
            </a:pPr>
            <a:r>
              <a:rPr lang="he-IL" dirty="0"/>
              <a:t>לפעמים השפעות תרבותיות או ניסוח "מתורגם"</a:t>
            </a:r>
          </a:p>
        </p:txBody>
      </p:sp>
      <p:sp>
        <p:nvSpPr>
          <p:cNvPr id="12" name="TextBox 11">
            <a:extLst>
              <a:ext uri="{FF2B5EF4-FFF2-40B4-BE49-F238E27FC236}">
                <a16:creationId xmlns:a16="http://schemas.microsoft.com/office/drawing/2014/main" id="{2CE361F8-6135-DC5D-FA5B-4FE27E136467}"/>
              </a:ext>
            </a:extLst>
          </p:cNvPr>
          <p:cNvSpPr txBox="1"/>
          <p:nvPr/>
        </p:nvSpPr>
        <p:spPr>
          <a:xfrm>
            <a:off x="5099401" y="2620873"/>
            <a:ext cx="6155870" cy="3108543"/>
          </a:xfrm>
          <a:prstGeom prst="rect">
            <a:avLst/>
          </a:prstGeom>
          <a:noFill/>
        </p:spPr>
        <p:txBody>
          <a:bodyPr wrap="square">
            <a:spAutoFit/>
          </a:bodyPr>
          <a:lstStyle/>
          <a:p>
            <a:pPr algn="r" rtl="1">
              <a:buNone/>
            </a:pPr>
            <a:r>
              <a:rPr lang="he-IL" sz="2800" dirty="0"/>
              <a:t>דוגמה:</a:t>
            </a:r>
            <a:r>
              <a:rPr lang="da-DK" sz="2800" dirty="0"/>
              <a:t>GPT-3 </a:t>
            </a:r>
            <a:endParaRPr lang="he-IL" sz="2800" dirty="0"/>
          </a:p>
          <a:p>
            <a:pPr algn="r" rtl="1">
              <a:buNone/>
            </a:pPr>
            <a:r>
              <a:rPr lang="he-IL" sz="2800" b="1" dirty="0"/>
              <a:t>אנגלית</a:t>
            </a:r>
            <a:r>
              <a:rPr lang="he-IL" sz="2800" dirty="0"/>
              <a:t>: ~92.6%</a:t>
            </a:r>
          </a:p>
          <a:p>
            <a:pPr algn="r" rtl="1"/>
            <a:r>
              <a:rPr lang="he-IL" sz="2800" b="1" dirty="0"/>
              <a:t>צרפתית</a:t>
            </a:r>
            <a:r>
              <a:rPr lang="he-IL" sz="2800" dirty="0"/>
              <a:t>: ~1.8%</a:t>
            </a:r>
          </a:p>
          <a:p>
            <a:pPr algn="r" rtl="1"/>
            <a:r>
              <a:rPr lang="he-IL" sz="2800" b="1" dirty="0"/>
              <a:t>גרמנית</a:t>
            </a:r>
            <a:r>
              <a:rPr lang="he-IL" sz="2800" dirty="0"/>
              <a:t>: ~1.5%</a:t>
            </a:r>
          </a:p>
          <a:p>
            <a:pPr algn="r" rtl="1"/>
            <a:r>
              <a:rPr lang="he-IL" sz="2800" b="1" dirty="0"/>
              <a:t>ספרדית</a:t>
            </a:r>
            <a:r>
              <a:rPr lang="he-IL" sz="2800" dirty="0"/>
              <a:t>: ~1.1%</a:t>
            </a:r>
          </a:p>
          <a:p>
            <a:pPr algn="r" rtl="1"/>
            <a:r>
              <a:rPr lang="he-IL" sz="2800" b="1" dirty="0"/>
              <a:t>איטלקית</a:t>
            </a:r>
            <a:r>
              <a:rPr lang="he-IL" sz="2800" dirty="0"/>
              <a:t>: ~1.0%</a:t>
            </a:r>
          </a:p>
          <a:p>
            <a:pPr algn="r" rtl="1"/>
            <a:r>
              <a:rPr lang="he-IL" sz="2800" b="1" dirty="0"/>
              <a:t>עברית</a:t>
            </a:r>
            <a:r>
              <a:rPr lang="he-IL" sz="2800" dirty="0"/>
              <a:t>: פחות מ-0.1%</a:t>
            </a:r>
          </a:p>
        </p:txBody>
      </p:sp>
    </p:spTree>
    <p:extLst>
      <p:ext uri="{BB962C8B-B14F-4D97-AF65-F5344CB8AC3E}">
        <p14:creationId xmlns:p14="http://schemas.microsoft.com/office/powerpoint/2010/main" val="337432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A8CE-97BB-2A4E-024A-AF2469999FE3}"/>
              </a:ext>
            </a:extLst>
          </p:cNvPr>
          <p:cNvSpPr>
            <a:spLocks noGrp="1"/>
          </p:cNvSpPr>
          <p:nvPr>
            <p:ph type="title"/>
          </p:nvPr>
        </p:nvSpPr>
        <p:spPr/>
        <p:txBody>
          <a:bodyPr/>
          <a:lstStyle/>
          <a:p>
            <a:pPr algn="r" rtl="1"/>
            <a:r>
              <a:rPr lang="da-DK" dirty="0"/>
              <a:t>💻 </a:t>
            </a:r>
            <a:r>
              <a:rPr lang="he-IL" b="1" dirty="0"/>
              <a:t>לא רק עברית ואנגלית – גם שפת תכנות</a:t>
            </a:r>
            <a:endParaRPr lang="en-GB" dirty="0"/>
          </a:p>
        </p:txBody>
      </p:sp>
      <p:sp>
        <p:nvSpPr>
          <p:cNvPr id="4" name="Date Placeholder 3">
            <a:extLst>
              <a:ext uri="{FF2B5EF4-FFF2-40B4-BE49-F238E27FC236}">
                <a16:creationId xmlns:a16="http://schemas.microsoft.com/office/drawing/2014/main" id="{0A122CC8-4E40-9A8A-7DF4-03AD42AE9BA0}"/>
              </a:ext>
            </a:extLst>
          </p:cNvPr>
          <p:cNvSpPr>
            <a:spLocks noGrp="1"/>
          </p:cNvSpPr>
          <p:nvPr>
            <p:ph type="dt" sz="half" idx="10"/>
          </p:nvPr>
        </p:nvSpPr>
        <p:spPr/>
        <p:txBody>
          <a:bodyPr/>
          <a:lstStyle/>
          <a:p>
            <a:r>
              <a:rPr lang="da-DK"/>
              <a:t>06/05/2025</a:t>
            </a:r>
            <a:endParaRPr lang="en-GB" dirty="0"/>
          </a:p>
        </p:txBody>
      </p:sp>
      <p:sp>
        <p:nvSpPr>
          <p:cNvPr id="5" name="Slide Number Placeholder 4">
            <a:extLst>
              <a:ext uri="{FF2B5EF4-FFF2-40B4-BE49-F238E27FC236}">
                <a16:creationId xmlns:a16="http://schemas.microsoft.com/office/drawing/2014/main" id="{A30A204B-71E5-E580-AB27-8B7FAAFE2188}"/>
              </a:ext>
            </a:extLst>
          </p:cNvPr>
          <p:cNvSpPr>
            <a:spLocks noGrp="1"/>
          </p:cNvSpPr>
          <p:nvPr>
            <p:ph type="sldNum" sz="quarter" idx="12"/>
          </p:nvPr>
        </p:nvSpPr>
        <p:spPr/>
        <p:txBody>
          <a:bodyPr/>
          <a:lstStyle/>
          <a:p>
            <a:fld id="{091A926C-488A-4E3E-9C21-57CAA120E114}" type="slidenum">
              <a:rPr lang="en-GB" smtClean="0"/>
              <a:t>17</a:t>
            </a:fld>
            <a:endParaRPr lang="en-GB" dirty="0"/>
          </a:p>
        </p:txBody>
      </p:sp>
      <p:sp>
        <p:nvSpPr>
          <p:cNvPr id="6" name="Rectangle 1">
            <a:extLst>
              <a:ext uri="{FF2B5EF4-FFF2-40B4-BE49-F238E27FC236}">
                <a16:creationId xmlns:a16="http://schemas.microsoft.com/office/drawing/2014/main" id="{791D3532-D9D8-EF24-5BA5-C4E1C7DAA956}"/>
              </a:ext>
            </a:extLst>
          </p:cNvPr>
          <p:cNvSpPr>
            <a:spLocks noGrp="1" noChangeArrowheads="1"/>
          </p:cNvSpPr>
          <p:nvPr>
            <p:ph idx="1"/>
          </p:nvPr>
        </p:nvSpPr>
        <p:spPr bwMode="auto">
          <a:xfrm>
            <a:off x="3383022" y="1418803"/>
            <a:ext cx="847315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Char char="•"/>
              <a:tabLst/>
            </a:pPr>
            <a:r>
              <a:rPr kumimoji="0" lang="he-IL" altLang="da-DK" b="0" i="0" u="none" strike="noStrike" cap="none" normalizeH="0" baseline="0" dirty="0">
                <a:ln>
                  <a:noFill/>
                </a:ln>
                <a:solidFill>
                  <a:schemeClr val="tx1"/>
                </a:solidFill>
                <a:effectLst/>
                <a:latin typeface="Arial" panose="020B0604020202020204" pitchFamily="34" charset="0"/>
                <a:cs typeface="Arial" panose="020B0604020202020204" pitchFamily="34" charset="0"/>
              </a:rPr>
              <a:t> מודל שפה לא מבחין בין עברית, אנגלית או</a:t>
            </a:r>
            <a:r>
              <a:rPr kumimoji="0" lang="da-DK" altLang="da-DK"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da-DK"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da-DK" altLang="da-DK" b="0" i="0" u="none" strike="noStrike" cap="none" normalizeH="0" baseline="0" dirty="0">
                <a:ln>
                  <a:noFill/>
                </a:ln>
                <a:solidFill>
                  <a:schemeClr val="tx1"/>
                </a:solidFill>
                <a:effectLst/>
                <a:latin typeface="Arial" panose="020B0604020202020204" pitchFamily="34" charset="0"/>
                <a:cs typeface="Arial" panose="020B0604020202020204" pitchFamily="34" charset="0"/>
              </a:rPr>
              <a:t>Python</a:t>
            </a:r>
            <a:endParaRPr kumimoji="0" lang="da-DK" altLang="da-DK" b="0" i="0" u="none" strike="noStrike" cap="none" normalizeH="0" baseline="0" dirty="0">
              <a:ln>
                <a:noFill/>
              </a:ln>
              <a:solidFill>
                <a:schemeClr val="tx1"/>
              </a:solidFill>
              <a:effectLst/>
              <a:latin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Char char="•"/>
              <a:tabLst/>
            </a:pPr>
            <a:r>
              <a:rPr kumimoji="0" lang="he-IL" altLang="da-DK" b="0" i="0" u="none" strike="noStrike" cap="none" normalizeH="0" baseline="0" dirty="0">
                <a:ln>
                  <a:noFill/>
                </a:ln>
                <a:solidFill>
                  <a:schemeClr val="tx1"/>
                </a:solidFill>
                <a:effectLst/>
                <a:latin typeface="Arial" panose="020B0604020202020204" pitchFamily="34" charset="0"/>
                <a:cs typeface="Arial" panose="020B0604020202020204" pitchFamily="34" charset="0"/>
              </a:rPr>
              <a:t> כל אלו הם</a:t>
            </a:r>
            <a:r>
              <a:rPr kumimoji="0" lang="da-DK" altLang="da-DK"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da-DK" b="1" i="0" u="none" strike="noStrike" cap="none" normalizeH="0" baseline="0" dirty="0">
                <a:ln>
                  <a:noFill/>
                </a:ln>
                <a:solidFill>
                  <a:schemeClr val="tx1"/>
                </a:solidFill>
                <a:effectLst/>
                <a:latin typeface="Arial" panose="020B0604020202020204" pitchFamily="34" charset="0"/>
                <a:cs typeface="Arial" panose="020B0604020202020204" pitchFamily="34" charset="0"/>
              </a:rPr>
              <a:t>טקסטים עם דפוסים</a:t>
            </a:r>
            <a:r>
              <a:rPr kumimoji="0" lang="da-DK" altLang="da-DK" b="0" i="0" u="none" strike="noStrike" cap="none" normalizeH="0" baseline="0" dirty="0">
                <a:ln>
                  <a:noFill/>
                </a:ln>
                <a:solidFill>
                  <a:schemeClr val="tx1"/>
                </a:solidFill>
                <a:effectLst/>
                <a:latin typeface="Arial" panose="020B0604020202020204" pitchFamily="34" charset="0"/>
              </a:rPr>
              <a:t> </a:t>
            </a:r>
            <a:r>
              <a:rPr kumimoji="0" lang="he-IL" altLang="da-DK" b="0" i="0" u="none" strike="noStrike" cap="none" normalizeH="0" baseline="0" dirty="0">
                <a:ln>
                  <a:noFill/>
                </a:ln>
                <a:solidFill>
                  <a:schemeClr val="tx1"/>
                </a:solidFill>
                <a:effectLst/>
                <a:latin typeface="Arial" panose="020B0604020202020204" pitchFamily="34" charset="0"/>
                <a:cs typeface="Arial" panose="020B0604020202020204" pitchFamily="34" charset="0"/>
              </a:rPr>
              <a:t>ואלו בדיוק מה שהוא לומד לזהות</a:t>
            </a:r>
            <a:endParaRPr kumimoji="0" lang="da-DK" altLang="da-DK"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5224C105-74E8-766B-8047-0AE61828F045}"/>
              </a:ext>
            </a:extLst>
          </p:cNvPr>
          <p:cNvSpPr txBox="1"/>
          <p:nvPr/>
        </p:nvSpPr>
        <p:spPr>
          <a:xfrm>
            <a:off x="5759087" y="2381127"/>
            <a:ext cx="6097088" cy="1938992"/>
          </a:xfrm>
          <a:prstGeom prst="rect">
            <a:avLst/>
          </a:prstGeom>
          <a:noFill/>
        </p:spPr>
        <p:txBody>
          <a:bodyPr wrap="square">
            <a:spAutoFit/>
          </a:bodyPr>
          <a:lstStyle/>
          <a:p>
            <a:pPr algn="r" rtl="1">
              <a:buNone/>
            </a:pPr>
            <a:r>
              <a:rPr lang="da-DK" sz="2400" b="1" dirty="0"/>
              <a:t>💡 </a:t>
            </a:r>
            <a:r>
              <a:rPr lang="he-IL" sz="2400" b="1" dirty="0"/>
              <a:t>לכן הוא מסוגל:</a:t>
            </a:r>
          </a:p>
          <a:p>
            <a:pPr algn="r" rtl="1">
              <a:buFont typeface="Arial" panose="020B0604020202020204" pitchFamily="34" charset="0"/>
              <a:buChar char="•"/>
            </a:pPr>
            <a:r>
              <a:rPr lang="he-IL" sz="2400" dirty="0"/>
              <a:t> לקרוא ולהשלים קוד</a:t>
            </a:r>
          </a:p>
          <a:p>
            <a:pPr algn="r" rtl="1">
              <a:buFont typeface="Arial" panose="020B0604020202020204" pitchFamily="34" charset="0"/>
              <a:buChar char="•"/>
            </a:pPr>
            <a:r>
              <a:rPr lang="he-IL" sz="2400" dirty="0"/>
              <a:t> לתרגם הוראות רגילות לפונקציות</a:t>
            </a:r>
          </a:p>
          <a:p>
            <a:pPr algn="r" rtl="1">
              <a:buFont typeface="Arial" panose="020B0604020202020204" pitchFamily="34" charset="0"/>
              <a:buChar char="•"/>
            </a:pPr>
            <a:r>
              <a:rPr lang="he-IL" sz="2400" dirty="0"/>
              <a:t> להסביר מה קטע קוד עושה</a:t>
            </a:r>
          </a:p>
          <a:p>
            <a:pPr algn="r" rtl="1">
              <a:buFont typeface="Arial" panose="020B0604020202020204" pitchFamily="34" charset="0"/>
              <a:buChar char="•"/>
            </a:pPr>
            <a:r>
              <a:rPr lang="he-IL" sz="2400" dirty="0"/>
              <a:t> ולפעמים – אפילו </a:t>
            </a:r>
            <a:r>
              <a:rPr lang="he-IL" sz="2400" b="1" dirty="0"/>
              <a:t>למצוא באגים ולתקן אותם</a:t>
            </a:r>
            <a:endParaRPr lang="he-IL" sz="2400" dirty="0"/>
          </a:p>
        </p:txBody>
      </p:sp>
      <p:sp>
        <p:nvSpPr>
          <p:cNvPr id="10" name="TextBox 9">
            <a:extLst>
              <a:ext uri="{FF2B5EF4-FFF2-40B4-BE49-F238E27FC236}">
                <a16:creationId xmlns:a16="http://schemas.microsoft.com/office/drawing/2014/main" id="{C49D26F1-3F00-FDA5-C8F9-E08A5795CBE6}"/>
              </a:ext>
            </a:extLst>
          </p:cNvPr>
          <p:cNvSpPr txBox="1"/>
          <p:nvPr/>
        </p:nvSpPr>
        <p:spPr>
          <a:xfrm>
            <a:off x="6119948" y="4582772"/>
            <a:ext cx="5736227" cy="1938992"/>
          </a:xfrm>
          <a:prstGeom prst="rect">
            <a:avLst/>
          </a:prstGeom>
          <a:noFill/>
        </p:spPr>
        <p:txBody>
          <a:bodyPr wrap="square">
            <a:spAutoFit/>
          </a:bodyPr>
          <a:lstStyle/>
          <a:p>
            <a:pPr algn="r" rtl="1">
              <a:buNone/>
            </a:pPr>
            <a:r>
              <a:rPr lang="da-DK" sz="2400" b="1" dirty="0"/>
              <a:t>📚 </a:t>
            </a:r>
            <a:r>
              <a:rPr lang="he-IL" sz="2400" b="1" dirty="0"/>
              <a:t>איך הוא לומד?</a:t>
            </a:r>
          </a:p>
          <a:p>
            <a:pPr algn="r" rtl="1">
              <a:buFont typeface="Arial" panose="020B0604020202020204" pitchFamily="34" charset="0"/>
              <a:buChar char="•"/>
            </a:pPr>
            <a:r>
              <a:rPr lang="he-IL" sz="2400" dirty="0"/>
              <a:t> ראה </a:t>
            </a:r>
            <a:r>
              <a:rPr lang="he-IL" sz="2400" b="1" dirty="0"/>
              <a:t>המון קוד באימון המקדים</a:t>
            </a:r>
            <a:r>
              <a:rPr lang="he-IL" sz="2400" dirty="0"/>
              <a:t>:</a:t>
            </a:r>
            <a:br>
              <a:rPr lang="he-IL" sz="2400" dirty="0"/>
            </a:br>
            <a:r>
              <a:rPr lang="da-DK" sz="2400" dirty="0"/>
              <a:t>GitHub, </a:t>
            </a:r>
            <a:r>
              <a:rPr lang="da-DK" sz="2400" dirty="0" err="1"/>
              <a:t>Stack</a:t>
            </a:r>
            <a:r>
              <a:rPr lang="da-DK" sz="2400" dirty="0"/>
              <a:t> </a:t>
            </a:r>
            <a:r>
              <a:rPr lang="da-DK" sz="2400" dirty="0" err="1"/>
              <a:t>Overflow</a:t>
            </a:r>
            <a:r>
              <a:rPr lang="he-IL" sz="2400" dirty="0"/>
              <a:t>...</a:t>
            </a:r>
          </a:p>
          <a:p>
            <a:pPr algn="r" rtl="1">
              <a:buFont typeface="Arial" panose="020B0604020202020204" pitchFamily="34" charset="0"/>
              <a:buChar char="•"/>
            </a:pPr>
            <a:r>
              <a:rPr lang="he-IL" sz="2400" dirty="0"/>
              <a:t> למד מבנה של קוד כמו של משפטים:</a:t>
            </a:r>
            <a:br>
              <a:rPr lang="he-IL" sz="2400" dirty="0"/>
            </a:br>
            <a:r>
              <a:rPr lang="he-IL" sz="2400" dirty="0"/>
              <a:t>משתנים, פונקציות, תנאים ולולאות</a:t>
            </a:r>
          </a:p>
        </p:txBody>
      </p:sp>
      <p:pic>
        <p:nvPicPr>
          <p:cNvPr id="12" name="Picture 11">
            <a:extLst>
              <a:ext uri="{FF2B5EF4-FFF2-40B4-BE49-F238E27FC236}">
                <a16:creationId xmlns:a16="http://schemas.microsoft.com/office/drawing/2014/main" id="{29470688-50CA-FFAB-99D2-4EA08C1EDE3C}"/>
              </a:ext>
            </a:extLst>
          </p:cNvPr>
          <p:cNvPicPr>
            <a:picLocks noChangeAspect="1"/>
          </p:cNvPicPr>
          <p:nvPr/>
        </p:nvPicPr>
        <p:blipFill>
          <a:blip r:embed="rId3"/>
          <a:stretch>
            <a:fillRect/>
          </a:stretch>
        </p:blipFill>
        <p:spPr>
          <a:xfrm>
            <a:off x="0" y="2362049"/>
            <a:ext cx="4963886" cy="4495952"/>
          </a:xfrm>
          <a:prstGeom prst="rect">
            <a:avLst/>
          </a:prstGeom>
        </p:spPr>
      </p:pic>
      <p:pic>
        <p:nvPicPr>
          <p:cNvPr id="14" name="Picture 13">
            <a:extLst>
              <a:ext uri="{FF2B5EF4-FFF2-40B4-BE49-F238E27FC236}">
                <a16:creationId xmlns:a16="http://schemas.microsoft.com/office/drawing/2014/main" id="{E0B6FF5F-C216-D593-515C-CC22D7C618BE}"/>
              </a:ext>
            </a:extLst>
          </p:cNvPr>
          <p:cNvPicPr>
            <a:picLocks noChangeAspect="1"/>
          </p:cNvPicPr>
          <p:nvPr/>
        </p:nvPicPr>
        <p:blipFill>
          <a:blip r:embed="rId4"/>
          <a:stretch>
            <a:fillRect/>
          </a:stretch>
        </p:blipFill>
        <p:spPr>
          <a:xfrm>
            <a:off x="98357" y="2381127"/>
            <a:ext cx="981212" cy="333422"/>
          </a:xfrm>
          <a:prstGeom prst="rect">
            <a:avLst/>
          </a:prstGeom>
        </p:spPr>
      </p:pic>
    </p:spTree>
    <p:extLst>
      <p:ext uri="{BB962C8B-B14F-4D97-AF65-F5344CB8AC3E}">
        <p14:creationId xmlns:p14="http://schemas.microsoft.com/office/powerpoint/2010/main" val="191883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0E677-35ED-1AD7-57C8-55125BE2004D}"/>
              </a:ext>
            </a:extLst>
          </p:cNvPr>
          <p:cNvSpPr>
            <a:spLocks noGrp="1"/>
          </p:cNvSpPr>
          <p:nvPr>
            <p:ph type="title"/>
          </p:nvPr>
        </p:nvSpPr>
        <p:spPr/>
        <p:txBody>
          <a:bodyPr/>
          <a:lstStyle/>
          <a:p>
            <a:pPr algn="r" rtl="1"/>
            <a:r>
              <a:rPr lang="he-IL" b="1" dirty="0"/>
              <a:t>⚖️ מה מודלים גדולים של שפה עושים טוב — ומה פחות?</a:t>
            </a:r>
            <a:br>
              <a:rPr lang="he-IL" b="1" dirty="0"/>
            </a:br>
            <a:endParaRPr lang="en-GB" dirty="0"/>
          </a:p>
        </p:txBody>
      </p:sp>
      <p:graphicFrame>
        <p:nvGraphicFramePr>
          <p:cNvPr id="8" name="Content Placeholder 7">
            <a:extLst>
              <a:ext uri="{FF2B5EF4-FFF2-40B4-BE49-F238E27FC236}">
                <a16:creationId xmlns:a16="http://schemas.microsoft.com/office/drawing/2014/main" id="{171137C3-A878-6CC6-7779-FAFCFE7E913C}"/>
              </a:ext>
            </a:extLst>
          </p:cNvPr>
          <p:cNvGraphicFramePr>
            <a:graphicFrameLocks noGrp="1"/>
          </p:cNvGraphicFramePr>
          <p:nvPr>
            <p:ph idx="1"/>
            <p:extLst>
              <p:ext uri="{D42A27DB-BD31-4B8C-83A1-F6EECF244321}">
                <p14:modId xmlns:p14="http://schemas.microsoft.com/office/powerpoint/2010/main" val="3865362809"/>
              </p:ext>
            </p:extLst>
          </p:nvPr>
        </p:nvGraphicFramePr>
        <p:xfrm>
          <a:off x="-1" y="1484313"/>
          <a:ext cx="11808824" cy="2743200"/>
        </p:xfrm>
        <a:graphic>
          <a:graphicData uri="http://schemas.openxmlformats.org/drawingml/2006/table">
            <a:tbl>
              <a:tblPr/>
              <a:tblGrid>
                <a:gridCol w="5904412">
                  <a:extLst>
                    <a:ext uri="{9D8B030D-6E8A-4147-A177-3AD203B41FA5}">
                      <a16:colId xmlns:a16="http://schemas.microsoft.com/office/drawing/2014/main" val="2320532148"/>
                    </a:ext>
                  </a:extLst>
                </a:gridCol>
                <a:gridCol w="5904412">
                  <a:extLst>
                    <a:ext uri="{9D8B030D-6E8A-4147-A177-3AD203B41FA5}">
                      <a16:colId xmlns:a16="http://schemas.microsoft.com/office/drawing/2014/main" val="870972911"/>
                    </a:ext>
                  </a:extLst>
                </a:gridCol>
              </a:tblGrid>
              <a:tr h="365760">
                <a:tc>
                  <a:txBody>
                    <a:bodyPr/>
                    <a:lstStyle/>
                    <a:p>
                      <a:pPr algn="r" rtl="1"/>
                      <a:r>
                        <a:rPr lang="da-DK" sz="2400" b="1" dirty="0"/>
                        <a:t>❌ </a:t>
                      </a:r>
                      <a:r>
                        <a:rPr lang="he-IL" sz="2400" b="1" dirty="0"/>
                        <a:t>חולשות</a:t>
                      </a:r>
                    </a:p>
                  </a:txBody>
                  <a:tcPr anchor="ctr">
                    <a:lnL>
                      <a:noFill/>
                    </a:lnL>
                    <a:lnR>
                      <a:noFill/>
                    </a:lnR>
                    <a:lnT>
                      <a:noFill/>
                    </a:lnT>
                    <a:lnB>
                      <a:noFill/>
                    </a:lnB>
                    <a:noFill/>
                  </a:tcPr>
                </a:tc>
                <a:tc>
                  <a:txBody>
                    <a:bodyPr/>
                    <a:lstStyle/>
                    <a:p>
                      <a:pPr algn="r" rtl="1"/>
                      <a:r>
                        <a:rPr lang="da-DK" sz="2400" b="1" dirty="0"/>
                        <a:t>✅ </a:t>
                      </a:r>
                      <a:r>
                        <a:rPr lang="he-IL" sz="2400" b="1" dirty="0"/>
                        <a:t>חוזקות</a:t>
                      </a:r>
                    </a:p>
                  </a:txBody>
                  <a:tcPr anchor="ctr">
                    <a:lnL>
                      <a:noFill/>
                    </a:lnL>
                    <a:lnR>
                      <a:noFill/>
                    </a:lnR>
                    <a:lnT>
                      <a:noFill/>
                    </a:lnT>
                    <a:lnB>
                      <a:noFill/>
                    </a:lnB>
                    <a:noFill/>
                  </a:tcPr>
                </a:tc>
                <a:extLst>
                  <a:ext uri="{0D108BD9-81ED-4DB2-BD59-A6C34878D82A}">
                    <a16:rowId xmlns:a16="http://schemas.microsoft.com/office/drawing/2014/main" val="1605838859"/>
                  </a:ext>
                </a:extLst>
              </a:tr>
              <a:tr h="365760">
                <a:tc>
                  <a:txBody>
                    <a:bodyPr/>
                    <a:lstStyle/>
                    <a:p>
                      <a:pPr marL="342900" indent="-342900" algn="r" rtl="1">
                        <a:buFont typeface="Arial" panose="020B0604020202020204" pitchFamily="34" charset="0"/>
                        <a:buChar char="•"/>
                      </a:pPr>
                      <a:r>
                        <a:rPr lang="he-IL" sz="2400" dirty="0"/>
                        <a:t>ידע עדכני (ללא חיבור לאינטרנט)</a:t>
                      </a:r>
                    </a:p>
                  </a:txBody>
                  <a:tcPr anchor="ctr">
                    <a:lnL>
                      <a:noFill/>
                    </a:lnL>
                    <a:lnR>
                      <a:noFill/>
                    </a:lnR>
                    <a:lnT>
                      <a:noFill/>
                    </a:lnT>
                    <a:lnB>
                      <a:noFill/>
                    </a:lnB>
                    <a:noFill/>
                  </a:tcPr>
                </a:tc>
                <a:tc>
                  <a:txBody>
                    <a:bodyPr/>
                    <a:lstStyle/>
                    <a:p>
                      <a:pPr marL="342900" indent="-342900" algn="r" rtl="1">
                        <a:buFont typeface="Arial" panose="020B0604020202020204" pitchFamily="34" charset="0"/>
                        <a:buChar char="•"/>
                      </a:pPr>
                      <a:r>
                        <a:rPr lang="he-IL" sz="2400"/>
                        <a:t>ניסוח שוטף וטבעי</a:t>
                      </a:r>
                    </a:p>
                  </a:txBody>
                  <a:tcPr anchor="ctr">
                    <a:lnL>
                      <a:noFill/>
                    </a:lnL>
                    <a:lnR>
                      <a:noFill/>
                    </a:lnR>
                    <a:lnT>
                      <a:noFill/>
                    </a:lnT>
                    <a:lnB>
                      <a:noFill/>
                    </a:lnB>
                    <a:noFill/>
                  </a:tcPr>
                </a:tc>
                <a:extLst>
                  <a:ext uri="{0D108BD9-81ED-4DB2-BD59-A6C34878D82A}">
                    <a16:rowId xmlns:a16="http://schemas.microsoft.com/office/drawing/2014/main" val="27064893"/>
                  </a:ext>
                </a:extLst>
              </a:tr>
              <a:tr h="365760">
                <a:tc>
                  <a:txBody>
                    <a:bodyPr/>
                    <a:lstStyle/>
                    <a:p>
                      <a:pPr marL="342900" indent="-342900" algn="r" rtl="1">
                        <a:buFont typeface="Arial" panose="020B0604020202020204" pitchFamily="34" charset="0"/>
                        <a:buChar char="•"/>
                      </a:pPr>
                      <a:r>
                        <a:rPr lang="he-IL" sz="2400" dirty="0"/>
                        <a:t>מתמטיקה מורכבת (ללא כלי עזר)</a:t>
                      </a:r>
                    </a:p>
                  </a:txBody>
                  <a:tcPr anchor="ctr">
                    <a:lnL>
                      <a:noFill/>
                    </a:lnL>
                    <a:lnR>
                      <a:noFill/>
                    </a:lnR>
                    <a:lnT>
                      <a:noFill/>
                    </a:lnT>
                    <a:lnB>
                      <a:noFill/>
                    </a:lnB>
                    <a:noFill/>
                  </a:tcPr>
                </a:tc>
                <a:tc>
                  <a:txBody>
                    <a:bodyPr/>
                    <a:lstStyle/>
                    <a:p>
                      <a:pPr marL="342900" indent="-342900" algn="r" rtl="1">
                        <a:buFont typeface="Arial" panose="020B0604020202020204" pitchFamily="34" charset="0"/>
                        <a:buChar char="•"/>
                      </a:pPr>
                      <a:r>
                        <a:rPr lang="he-IL" sz="2400"/>
                        <a:t>הסבר תשובות בצורה ברורה</a:t>
                      </a:r>
                    </a:p>
                  </a:txBody>
                  <a:tcPr anchor="ctr">
                    <a:lnL>
                      <a:noFill/>
                    </a:lnL>
                    <a:lnR>
                      <a:noFill/>
                    </a:lnR>
                    <a:lnT>
                      <a:noFill/>
                    </a:lnT>
                    <a:lnB>
                      <a:noFill/>
                    </a:lnB>
                    <a:noFill/>
                  </a:tcPr>
                </a:tc>
                <a:extLst>
                  <a:ext uri="{0D108BD9-81ED-4DB2-BD59-A6C34878D82A}">
                    <a16:rowId xmlns:a16="http://schemas.microsoft.com/office/drawing/2014/main" val="3881712421"/>
                  </a:ext>
                </a:extLst>
              </a:tr>
              <a:tr h="365760">
                <a:tc>
                  <a:txBody>
                    <a:bodyPr/>
                    <a:lstStyle/>
                    <a:p>
                      <a:pPr marL="342900" indent="-342900" algn="r" rtl="1">
                        <a:buFont typeface="Arial" panose="020B0604020202020204" pitchFamily="34" charset="0"/>
                        <a:buChar char="•"/>
                      </a:pPr>
                      <a:r>
                        <a:rPr lang="he-IL" sz="2400" dirty="0"/>
                        <a:t>מודעות עצמית: לא יודעים מתי הם טועים</a:t>
                      </a:r>
                    </a:p>
                  </a:txBody>
                  <a:tcPr anchor="ctr">
                    <a:lnL>
                      <a:noFill/>
                    </a:lnL>
                    <a:lnR>
                      <a:noFill/>
                    </a:lnR>
                    <a:lnT>
                      <a:noFill/>
                    </a:lnT>
                    <a:lnB>
                      <a:noFill/>
                    </a:lnB>
                    <a:noFill/>
                  </a:tcPr>
                </a:tc>
                <a:tc>
                  <a:txBody>
                    <a:bodyPr/>
                    <a:lstStyle/>
                    <a:p>
                      <a:pPr marL="342900" indent="-342900" algn="r" rtl="1">
                        <a:buFont typeface="Arial" panose="020B0604020202020204" pitchFamily="34" charset="0"/>
                        <a:buChar char="•"/>
                      </a:pPr>
                      <a:r>
                        <a:rPr lang="he-IL" sz="2400"/>
                        <a:t>סיכום טקסטים ארוכים</a:t>
                      </a:r>
                    </a:p>
                  </a:txBody>
                  <a:tcPr anchor="ctr">
                    <a:lnL>
                      <a:noFill/>
                    </a:lnL>
                    <a:lnR>
                      <a:noFill/>
                    </a:lnR>
                    <a:lnT>
                      <a:noFill/>
                    </a:lnT>
                    <a:lnB>
                      <a:noFill/>
                    </a:lnB>
                    <a:noFill/>
                  </a:tcPr>
                </a:tc>
                <a:extLst>
                  <a:ext uri="{0D108BD9-81ED-4DB2-BD59-A6C34878D82A}">
                    <a16:rowId xmlns:a16="http://schemas.microsoft.com/office/drawing/2014/main" val="104669753"/>
                  </a:ext>
                </a:extLst>
              </a:tr>
              <a:tr h="365760">
                <a:tc>
                  <a:txBody>
                    <a:bodyPr/>
                    <a:lstStyle/>
                    <a:p>
                      <a:pPr marL="342900" indent="-342900" algn="r" rtl="1">
                        <a:buFont typeface="Arial" panose="020B0604020202020204" pitchFamily="34" charset="0"/>
                        <a:buChar char="•"/>
                      </a:pPr>
                      <a:r>
                        <a:rPr lang="he-IL" sz="2400" dirty="0"/>
                        <a:t>שיפוט מוסרי או זהירות תרבותית</a:t>
                      </a:r>
                    </a:p>
                  </a:txBody>
                  <a:tcPr anchor="ctr">
                    <a:lnL>
                      <a:noFill/>
                    </a:lnL>
                    <a:lnR>
                      <a:noFill/>
                    </a:lnR>
                    <a:lnT>
                      <a:noFill/>
                    </a:lnT>
                    <a:lnB>
                      <a:noFill/>
                    </a:lnB>
                    <a:noFill/>
                  </a:tcPr>
                </a:tc>
                <a:tc>
                  <a:txBody>
                    <a:bodyPr/>
                    <a:lstStyle/>
                    <a:p>
                      <a:pPr marL="342900" indent="-342900" algn="r" rtl="1">
                        <a:buFont typeface="Arial" panose="020B0604020202020204" pitchFamily="34" charset="0"/>
                        <a:buChar char="•"/>
                      </a:pPr>
                      <a:r>
                        <a:rPr lang="he-IL" sz="2400"/>
                        <a:t>כתיבת קוד תכנות (שפות נפוצות)</a:t>
                      </a:r>
                    </a:p>
                  </a:txBody>
                  <a:tcPr anchor="ctr">
                    <a:lnL>
                      <a:noFill/>
                    </a:lnL>
                    <a:lnR>
                      <a:noFill/>
                    </a:lnR>
                    <a:lnT>
                      <a:noFill/>
                    </a:lnT>
                    <a:lnB>
                      <a:noFill/>
                    </a:lnB>
                    <a:noFill/>
                  </a:tcPr>
                </a:tc>
                <a:extLst>
                  <a:ext uri="{0D108BD9-81ED-4DB2-BD59-A6C34878D82A}">
                    <a16:rowId xmlns:a16="http://schemas.microsoft.com/office/drawing/2014/main" val="2308021726"/>
                  </a:ext>
                </a:extLst>
              </a:tr>
              <a:tr h="365760">
                <a:tc>
                  <a:txBody>
                    <a:bodyPr/>
                    <a:lstStyle/>
                    <a:p>
                      <a:pPr marL="342900" indent="-342900" algn="r" rtl="1">
                        <a:buFont typeface="Arial" panose="020B0604020202020204" pitchFamily="34" charset="0"/>
                        <a:buChar char="•"/>
                      </a:pPr>
                      <a:r>
                        <a:rPr lang="he-IL" sz="2400" dirty="0"/>
                        <a:t>עובדות בשפות עם מעט טקסט באימון</a:t>
                      </a:r>
                    </a:p>
                  </a:txBody>
                  <a:tcPr anchor="ctr">
                    <a:lnL>
                      <a:noFill/>
                    </a:lnL>
                    <a:lnR>
                      <a:noFill/>
                    </a:lnR>
                    <a:lnT>
                      <a:noFill/>
                    </a:lnT>
                    <a:lnB>
                      <a:noFill/>
                    </a:lnB>
                    <a:noFill/>
                  </a:tcPr>
                </a:tc>
                <a:tc>
                  <a:txBody>
                    <a:bodyPr/>
                    <a:lstStyle/>
                    <a:p>
                      <a:pPr marL="342900" indent="-342900" algn="r" rtl="1">
                        <a:buFont typeface="Arial" panose="020B0604020202020204" pitchFamily="34" charset="0"/>
                        <a:buChar char="•"/>
                      </a:pPr>
                      <a:r>
                        <a:rPr lang="he-IL" sz="2400" dirty="0"/>
                        <a:t>זיהוי נושאים ומבנה טקסט</a:t>
                      </a:r>
                    </a:p>
                  </a:txBody>
                  <a:tcPr anchor="ctr">
                    <a:lnL>
                      <a:noFill/>
                    </a:lnL>
                    <a:lnR>
                      <a:noFill/>
                    </a:lnR>
                    <a:lnT>
                      <a:noFill/>
                    </a:lnT>
                    <a:lnB>
                      <a:noFill/>
                    </a:lnB>
                    <a:noFill/>
                  </a:tcPr>
                </a:tc>
                <a:extLst>
                  <a:ext uri="{0D108BD9-81ED-4DB2-BD59-A6C34878D82A}">
                    <a16:rowId xmlns:a16="http://schemas.microsoft.com/office/drawing/2014/main" val="3125684295"/>
                  </a:ext>
                </a:extLst>
              </a:tr>
            </a:tbl>
          </a:graphicData>
        </a:graphic>
      </p:graphicFrame>
      <p:sp>
        <p:nvSpPr>
          <p:cNvPr id="4" name="Date Placeholder 3">
            <a:extLst>
              <a:ext uri="{FF2B5EF4-FFF2-40B4-BE49-F238E27FC236}">
                <a16:creationId xmlns:a16="http://schemas.microsoft.com/office/drawing/2014/main" id="{C290C257-A392-CE54-FC8D-FB28402C4BAA}"/>
              </a:ext>
            </a:extLst>
          </p:cNvPr>
          <p:cNvSpPr>
            <a:spLocks noGrp="1"/>
          </p:cNvSpPr>
          <p:nvPr>
            <p:ph type="dt" sz="half" idx="10"/>
          </p:nvPr>
        </p:nvSpPr>
        <p:spPr/>
        <p:txBody>
          <a:bodyPr/>
          <a:lstStyle/>
          <a:p>
            <a:r>
              <a:rPr lang="da-DK"/>
              <a:t>06/05/2025</a:t>
            </a:r>
            <a:endParaRPr lang="en-GB" dirty="0"/>
          </a:p>
        </p:txBody>
      </p:sp>
      <p:sp>
        <p:nvSpPr>
          <p:cNvPr id="5" name="Slide Number Placeholder 4">
            <a:extLst>
              <a:ext uri="{FF2B5EF4-FFF2-40B4-BE49-F238E27FC236}">
                <a16:creationId xmlns:a16="http://schemas.microsoft.com/office/drawing/2014/main" id="{1E480959-73D5-4271-A2DE-A295C8E9DFF0}"/>
              </a:ext>
            </a:extLst>
          </p:cNvPr>
          <p:cNvSpPr>
            <a:spLocks noGrp="1"/>
          </p:cNvSpPr>
          <p:nvPr>
            <p:ph type="sldNum" sz="quarter" idx="12"/>
          </p:nvPr>
        </p:nvSpPr>
        <p:spPr/>
        <p:txBody>
          <a:bodyPr/>
          <a:lstStyle/>
          <a:p>
            <a:fld id="{091A926C-488A-4E3E-9C21-57CAA120E114}" type="slidenum">
              <a:rPr lang="en-GB" smtClean="0"/>
              <a:t>18</a:t>
            </a:fld>
            <a:endParaRPr lang="en-GB" dirty="0"/>
          </a:p>
        </p:txBody>
      </p:sp>
    </p:spTree>
    <p:extLst>
      <p:ext uri="{BB962C8B-B14F-4D97-AF65-F5344CB8AC3E}">
        <p14:creationId xmlns:p14="http://schemas.microsoft.com/office/powerpoint/2010/main" val="2671054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86C68-FC74-6E06-FB7F-2A7D1CA29521}"/>
              </a:ext>
            </a:extLst>
          </p:cNvPr>
          <p:cNvSpPr>
            <a:spLocks noGrp="1"/>
          </p:cNvSpPr>
          <p:nvPr>
            <p:ph type="title"/>
          </p:nvPr>
        </p:nvSpPr>
        <p:spPr/>
        <p:txBody>
          <a:bodyPr/>
          <a:lstStyle/>
          <a:p>
            <a:pPr algn="r" rtl="1"/>
            <a:r>
              <a:rPr lang="he-IL" b="1" dirty="0"/>
              <a:t>דוגמה</a:t>
            </a:r>
            <a:endParaRPr lang="en-GB" b="1" dirty="0"/>
          </a:p>
        </p:txBody>
      </p:sp>
      <p:sp>
        <p:nvSpPr>
          <p:cNvPr id="4" name="Date Placeholder 3">
            <a:extLst>
              <a:ext uri="{FF2B5EF4-FFF2-40B4-BE49-F238E27FC236}">
                <a16:creationId xmlns:a16="http://schemas.microsoft.com/office/drawing/2014/main" id="{B34C73F7-178D-5B2B-74CF-32E2EFB5CBAE}"/>
              </a:ext>
            </a:extLst>
          </p:cNvPr>
          <p:cNvSpPr>
            <a:spLocks noGrp="1"/>
          </p:cNvSpPr>
          <p:nvPr>
            <p:ph type="dt" sz="half" idx="10"/>
          </p:nvPr>
        </p:nvSpPr>
        <p:spPr/>
        <p:txBody>
          <a:bodyPr/>
          <a:lstStyle/>
          <a:p>
            <a:r>
              <a:rPr lang="da-DK"/>
              <a:t>06/05/2025</a:t>
            </a:r>
            <a:endParaRPr lang="en-GB" dirty="0"/>
          </a:p>
        </p:txBody>
      </p:sp>
      <p:sp>
        <p:nvSpPr>
          <p:cNvPr id="5" name="Slide Number Placeholder 4">
            <a:extLst>
              <a:ext uri="{FF2B5EF4-FFF2-40B4-BE49-F238E27FC236}">
                <a16:creationId xmlns:a16="http://schemas.microsoft.com/office/drawing/2014/main" id="{23FD89F6-F1F5-DE53-916B-7919414B40D2}"/>
              </a:ext>
            </a:extLst>
          </p:cNvPr>
          <p:cNvSpPr>
            <a:spLocks noGrp="1"/>
          </p:cNvSpPr>
          <p:nvPr>
            <p:ph type="sldNum" sz="quarter" idx="12"/>
          </p:nvPr>
        </p:nvSpPr>
        <p:spPr/>
        <p:txBody>
          <a:bodyPr/>
          <a:lstStyle/>
          <a:p>
            <a:fld id="{091A926C-488A-4E3E-9C21-57CAA120E114}" type="slidenum">
              <a:rPr lang="en-GB" smtClean="0"/>
              <a:t>19</a:t>
            </a:fld>
            <a:endParaRPr lang="en-GB" dirty="0"/>
          </a:p>
        </p:txBody>
      </p:sp>
      <p:sp>
        <p:nvSpPr>
          <p:cNvPr id="6" name="Rectangle 1">
            <a:extLst>
              <a:ext uri="{FF2B5EF4-FFF2-40B4-BE49-F238E27FC236}">
                <a16:creationId xmlns:a16="http://schemas.microsoft.com/office/drawing/2014/main" id="{1AFD5D46-EB32-D5BC-53CE-01BD0767E366}"/>
              </a:ext>
            </a:extLst>
          </p:cNvPr>
          <p:cNvSpPr>
            <a:spLocks noGrp="1" noChangeArrowheads="1"/>
          </p:cNvSpPr>
          <p:nvPr>
            <p:ph idx="1"/>
          </p:nvPr>
        </p:nvSpPr>
        <p:spPr bwMode="auto">
          <a:xfrm>
            <a:off x="482531" y="3102039"/>
            <a:ext cx="11225351" cy="3477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da-DK" altLang="da-DK"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he-IL" altLang="da-DK"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דוגמה לשימוש חכם במודל שפה – גליל מערבי, חישוב, בדיחה ומידע חיצוני</a:t>
            </a:r>
            <a:endParaRPr kumimoji="0" lang="da-DK" altLang="da-DK"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da-DK"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da-DK" altLang="da-DK" sz="20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kumimoji="0" lang="he-IL" altLang="da-DK" sz="20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אני מרצה במכללה האקדמית גליל מערבי. יש לי הרצאה של 45 דקות ו-20 שקפים</a:t>
            </a:r>
            <a:r>
              <a:rPr kumimoji="0" lang="ar-SA" altLang="da-DK" sz="20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he-IL" altLang="da-DK" sz="20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כמה דקות בממוצע מוקדשות לכל שקף, ואם אשאיר 5 דקות לשאלות, כמה זמן יש לי לכל שקף בעצם</a:t>
            </a:r>
            <a:r>
              <a:rPr kumimoji="0" lang="da-DK" altLang="da-DK" sz="20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da-DK"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da-DK"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he-IL" altLang="da-DK"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תשובת המודל</a:t>
            </a:r>
            <a:r>
              <a:rPr kumimoji="0" lang="da-DK" altLang="da-DK"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br>
              <a:rPr kumimoji="0" lang="da-DK"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da-DK"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kumimoji="0" lang="he-IL"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אם תוריד 5 דקות לשאלות, נשארות לך 40 דקות נטו.</a:t>
            </a:r>
            <a:br>
              <a:rPr kumimoji="0" lang="da-DK"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da-DK"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40 </a:t>
            </a:r>
            <a:r>
              <a:rPr kumimoji="0" lang="he-IL"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דקות ÷ 20 שקפים = </a:t>
            </a:r>
            <a:r>
              <a:rPr kumimoji="0" lang="ar-SA"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2</a:t>
            </a:r>
            <a:r>
              <a:rPr kumimoji="0" lang="he-IL"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דקות לשקף — בדיוק מספיק כדי להרשים ולא לשעמם</a:t>
            </a:r>
            <a:r>
              <a:rPr kumimoji="0" lang="da-DK"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דרך אגב, המכללה האקדמית גליל מערבי הוקמה בשנת 1994, נמצאת ליד עכו, ומציעה תארים בתחומים כמו חינוך, קרימינולוגיה, ופסיכולוגיה</a:t>
            </a:r>
            <a:r>
              <a:rPr kumimoji="0" lang="da-DK"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ולסיום — בדיחה:</a:t>
            </a:r>
            <a:br>
              <a:rPr kumimoji="0" lang="da-DK"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he-IL"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למה המודל פחד להרצות במכללה?</a:t>
            </a:r>
            <a:br>
              <a:rPr kumimoji="0" lang="da-DK"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he-IL"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כי הוא ידע ששם בודקים כל שלב של ההסקה שלו</a:t>
            </a:r>
            <a:r>
              <a:rPr kumimoji="0" lang="da-DK"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p:txBody>
      </p:sp>
      <p:sp>
        <p:nvSpPr>
          <p:cNvPr id="8" name="Rectangle 3">
            <a:extLst>
              <a:ext uri="{FF2B5EF4-FFF2-40B4-BE49-F238E27FC236}">
                <a16:creationId xmlns:a16="http://schemas.microsoft.com/office/drawing/2014/main" id="{E7001AEF-657E-442A-BA74-0062E14FE011}"/>
              </a:ext>
            </a:extLst>
          </p:cNvPr>
          <p:cNvSpPr>
            <a:spLocks noChangeArrowheads="1"/>
          </p:cNvSpPr>
          <p:nvPr/>
        </p:nvSpPr>
        <p:spPr bwMode="auto">
          <a:xfrm>
            <a:off x="1129860" y="1484313"/>
            <a:ext cx="9930694"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da-DK"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תן דוגמה קצרה למשהו שקשור להרצאה שלי במכללה האקדמית גליל מערבי כולל מידע ספציפי על המכללה ועליי, כדי להדגים שימוש מעניין וחדשני במודל שפה שיפתיע את הקהל, למשל חיפוש מידע חיצוני, חישוב מתמטי ובדיחה</a:t>
            </a:r>
            <a:endParaRPr kumimoji="0" lang="da-DK" altLang="da-DK"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D5622B8E-6BAB-787B-ACB8-05676D989D08}"/>
              </a:ext>
            </a:extLst>
          </p:cNvPr>
          <p:cNvSpPr txBox="1"/>
          <p:nvPr/>
        </p:nvSpPr>
        <p:spPr>
          <a:xfrm>
            <a:off x="6198325" y="2429691"/>
            <a:ext cx="2978332" cy="369332"/>
          </a:xfrm>
          <a:prstGeom prst="rect">
            <a:avLst/>
          </a:prstGeom>
        </p:spPr>
        <p:txBody>
          <a:bodyPr vert="horz" wrap="square" lIns="0" tIns="0" rIns="0" bIns="0" rtlCol="0" anchor="t" anchorCtr="0">
            <a:sp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2400" b="0" dirty="0">
                <a:solidFill>
                  <a:schemeClr val="tx1"/>
                </a:solidFill>
                <a:latin typeface="+mn-lt"/>
              </a:rPr>
              <a:t>C</a:t>
            </a:r>
            <a:r>
              <a:rPr lang="da-DK" sz="2400" dirty="0" err="1"/>
              <a:t>hatGPT</a:t>
            </a:r>
            <a:r>
              <a:rPr lang="da-DK" sz="2400" dirty="0"/>
              <a:t> 4o</a:t>
            </a:r>
            <a:endParaRPr lang="en-GB" sz="2400" b="0" dirty="0">
              <a:solidFill>
                <a:schemeClr val="tx1"/>
              </a:solidFill>
              <a:latin typeface="+mn-lt"/>
            </a:endParaRPr>
          </a:p>
        </p:txBody>
      </p:sp>
      <p:cxnSp>
        <p:nvCxnSpPr>
          <p:cNvPr id="12" name="Straight Arrow Connector 11">
            <a:extLst>
              <a:ext uri="{FF2B5EF4-FFF2-40B4-BE49-F238E27FC236}">
                <a16:creationId xmlns:a16="http://schemas.microsoft.com/office/drawing/2014/main" id="{D860C59F-9616-B178-E370-811037500452}"/>
              </a:ext>
            </a:extLst>
          </p:cNvPr>
          <p:cNvCxnSpPr>
            <a:stCxn id="8" idx="2"/>
            <a:endCxn id="6" idx="0"/>
          </p:cNvCxnSpPr>
          <p:nvPr/>
        </p:nvCxnSpPr>
        <p:spPr>
          <a:xfrm>
            <a:off x="6095207" y="2130644"/>
            <a:ext cx="0" cy="971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758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8E35D-218F-FDA4-50BA-11F617C943E8}"/>
              </a:ext>
            </a:extLst>
          </p:cNvPr>
          <p:cNvSpPr>
            <a:spLocks noGrp="1"/>
          </p:cNvSpPr>
          <p:nvPr>
            <p:ph type="title"/>
          </p:nvPr>
        </p:nvSpPr>
        <p:spPr/>
        <p:txBody>
          <a:bodyPr/>
          <a:lstStyle/>
          <a:p>
            <a:pPr algn="r" rtl="1"/>
            <a:r>
              <a:rPr lang="he-IL" b="1" dirty="0"/>
              <a:t>תוכן העניינים</a:t>
            </a:r>
            <a:endParaRPr lang="en-GB" b="1" dirty="0"/>
          </a:p>
        </p:txBody>
      </p:sp>
      <p:sp>
        <p:nvSpPr>
          <p:cNvPr id="3" name="Content Placeholder 2">
            <a:extLst>
              <a:ext uri="{FF2B5EF4-FFF2-40B4-BE49-F238E27FC236}">
                <a16:creationId xmlns:a16="http://schemas.microsoft.com/office/drawing/2014/main" id="{29FD1EFB-B2C5-6D77-38CD-1C072D75D9CB}"/>
              </a:ext>
            </a:extLst>
          </p:cNvPr>
          <p:cNvSpPr>
            <a:spLocks noGrp="1"/>
          </p:cNvSpPr>
          <p:nvPr>
            <p:ph idx="1"/>
          </p:nvPr>
        </p:nvSpPr>
        <p:spPr/>
        <p:txBody>
          <a:bodyPr/>
          <a:lstStyle/>
          <a:p>
            <a:pPr algn="r" rtl="1">
              <a:buFont typeface="Arial" panose="020B0604020202020204" pitchFamily="34" charset="0"/>
              <a:buChar char="•"/>
            </a:pPr>
            <a:r>
              <a:rPr lang="he-IL" dirty="0"/>
              <a:t>מהו מודל שפה גדול ומהו עיבוד שפה טבעית?</a:t>
            </a:r>
            <a:endParaRPr lang="da-DK" dirty="0"/>
          </a:p>
          <a:p>
            <a:pPr algn="r" rtl="1">
              <a:buFont typeface="Arial" panose="020B0604020202020204" pitchFamily="34" charset="0"/>
              <a:buChar char="•"/>
            </a:pPr>
            <a:r>
              <a:rPr lang="he-IL" dirty="0"/>
              <a:t>כיצד פועלים מודלי שפה גדולים: </a:t>
            </a:r>
            <a:r>
              <a:rPr lang="he-IL" dirty="0" err="1"/>
              <a:t>טרנספורמר</a:t>
            </a:r>
            <a:r>
              <a:rPr lang="he-IL" dirty="0"/>
              <a:t>, אימון מקדים, כוונון עדין</a:t>
            </a:r>
            <a:endParaRPr lang="da-DK" dirty="0"/>
          </a:p>
          <a:p>
            <a:pPr algn="r" rtl="1">
              <a:buFont typeface="Arial" panose="020B0604020202020204" pitchFamily="34" charset="0"/>
              <a:buChar char="•"/>
            </a:pPr>
            <a:r>
              <a:rPr lang="he-IL" dirty="0"/>
              <a:t>חוזקות ומגבלות של מודלי שפה</a:t>
            </a:r>
          </a:p>
          <a:p>
            <a:pPr algn="r" rtl="1">
              <a:buFont typeface="Arial" panose="020B0604020202020204" pitchFamily="34" charset="0"/>
              <a:buChar char="•"/>
            </a:pPr>
            <a:r>
              <a:rPr lang="he-IL" dirty="0"/>
              <a:t>הסקה במודלי שפה: אתגרים וגישות שרשרת מחשבה</a:t>
            </a:r>
            <a:endParaRPr lang="en-US" dirty="0"/>
          </a:p>
          <a:p>
            <a:pPr algn="r" rtl="1">
              <a:buFont typeface="Arial" panose="020B0604020202020204" pitchFamily="34" charset="0"/>
              <a:buChar char="•"/>
            </a:pPr>
            <a:r>
              <a:rPr lang="he-IL" dirty="0"/>
              <a:t>מודלים שמשלבים חשיבה עם פעולה</a:t>
            </a:r>
          </a:p>
        </p:txBody>
      </p:sp>
      <p:sp>
        <p:nvSpPr>
          <p:cNvPr id="4" name="Date Placeholder 3">
            <a:extLst>
              <a:ext uri="{FF2B5EF4-FFF2-40B4-BE49-F238E27FC236}">
                <a16:creationId xmlns:a16="http://schemas.microsoft.com/office/drawing/2014/main" id="{A0F0E475-737D-2F9E-3789-051337039138}"/>
              </a:ext>
            </a:extLst>
          </p:cNvPr>
          <p:cNvSpPr>
            <a:spLocks noGrp="1"/>
          </p:cNvSpPr>
          <p:nvPr>
            <p:ph type="dt" sz="half" idx="10"/>
          </p:nvPr>
        </p:nvSpPr>
        <p:spPr/>
        <p:txBody>
          <a:bodyPr/>
          <a:lstStyle/>
          <a:p>
            <a:r>
              <a:rPr lang="da-DK"/>
              <a:t>06/05/2025</a:t>
            </a:r>
            <a:endParaRPr lang="en-GB" dirty="0"/>
          </a:p>
        </p:txBody>
      </p:sp>
      <p:sp>
        <p:nvSpPr>
          <p:cNvPr id="5" name="Slide Number Placeholder 4">
            <a:extLst>
              <a:ext uri="{FF2B5EF4-FFF2-40B4-BE49-F238E27FC236}">
                <a16:creationId xmlns:a16="http://schemas.microsoft.com/office/drawing/2014/main" id="{98801581-8224-C9DF-24BE-9ACD4BD6AD8C}"/>
              </a:ext>
            </a:extLst>
          </p:cNvPr>
          <p:cNvSpPr>
            <a:spLocks noGrp="1"/>
          </p:cNvSpPr>
          <p:nvPr>
            <p:ph type="sldNum" sz="quarter" idx="12"/>
          </p:nvPr>
        </p:nvSpPr>
        <p:spPr/>
        <p:txBody>
          <a:bodyPr/>
          <a:lstStyle/>
          <a:p>
            <a:fld id="{091A926C-488A-4E3E-9C21-57CAA120E114}" type="slidenum">
              <a:rPr lang="en-GB" smtClean="0"/>
              <a:t>2</a:t>
            </a:fld>
            <a:endParaRPr lang="en-GB" dirty="0"/>
          </a:p>
        </p:txBody>
      </p:sp>
    </p:spTree>
    <p:extLst>
      <p:ext uri="{BB962C8B-B14F-4D97-AF65-F5344CB8AC3E}">
        <p14:creationId xmlns:p14="http://schemas.microsoft.com/office/powerpoint/2010/main" val="830353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51A24-5687-7CDC-F224-D7BDF4CE7424}"/>
              </a:ext>
            </a:extLst>
          </p:cNvPr>
          <p:cNvSpPr>
            <a:spLocks noGrp="1"/>
          </p:cNvSpPr>
          <p:nvPr>
            <p:ph type="title"/>
          </p:nvPr>
        </p:nvSpPr>
        <p:spPr/>
        <p:txBody>
          <a:bodyPr/>
          <a:lstStyle/>
          <a:p>
            <a:pPr algn="r" rtl="1"/>
            <a:r>
              <a:rPr lang="da-DK" b="1" dirty="0"/>
              <a:t>🌍 </a:t>
            </a:r>
            <a:r>
              <a:rPr lang="he-IL" b="1" dirty="0"/>
              <a:t>הטיה תרבותית במודלי שפה</a:t>
            </a:r>
            <a:endParaRPr lang="en-GB" dirty="0"/>
          </a:p>
        </p:txBody>
      </p:sp>
      <p:sp>
        <p:nvSpPr>
          <p:cNvPr id="3" name="Content Placeholder 2">
            <a:extLst>
              <a:ext uri="{FF2B5EF4-FFF2-40B4-BE49-F238E27FC236}">
                <a16:creationId xmlns:a16="http://schemas.microsoft.com/office/drawing/2014/main" id="{23241B66-D3F8-D987-2294-D223D711DD3B}"/>
              </a:ext>
            </a:extLst>
          </p:cNvPr>
          <p:cNvSpPr>
            <a:spLocks noGrp="1"/>
          </p:cNvSpPr>
          <p:nvPr>
            <p:ph idx="1"/>
          </p:nvPr>
        </p:nvSpPr>
        <p:spPr/>
        <p:txBody>
          <a:bodyPr/>
          <a:lstStyle/>
          <a:p>
            <a:pPr algn="r" rtl="1">
              <a:buNone/>
            </a:pPr>
            <a:r>
              <a:rPr lang="da-DK" b="1" dirty="0"/>
              <a:t>🧠 </a:t>
            </a:r>
            <a:r>
              <a:rPr lang="he-IL" b="1" dirty="0"/>
              <a:t>איך היא נוצרת?</a:t>
            </a:r>
          </a:p>
          <a:p>
            <a:pPr marL="0" indent="0" algn="r" rtl="1">
              <a:buNone/>
            </a:pPr>
            <a:r>
              <a:rPr lang="he-IL" dirty="0"/>
              <a:t>רוב נתוני האימון מגיעים מ</a:t>
            </a:r>
            <a:r>
              <a:rPr lang="he-IL" b="1" dirty="0"/>
              <a:t>שפה אחת (אנגלית)</a:t>
            </a:r>
            <a:r>
              <a:rPr lang="he-IL" dirty="0"/>
              <a:t> ו</a:t>
            </a:r>
            <a:r>
              <a:rPr lang="he-IL" b="1" dirty="0"/>
              <a:t>מרקע תרבותי מוגבל</a:t>
            </a:r>
            <a:r>
              <a:rPr lang="he-IL" dirty="0"/>
              <a:t> (בעיקר אמריקאי)</a:t>
            </a:r>
          </a:p>
          <a:p>
            <a:pPr marL="0" indent="0" algn="r" rtl="1">
              <a:buNone/>
            </a:pPr>
            <a:r>
              <a:rPr lang="he-IL" dirty="0"/>
              <a:t>המשוב האנושי לאימון</a:t>
            </a:r>
            <a:r>
              <a:rPr lang="da-DK" dirty="0"/>
              <a:t> </a:t>
            </a:r>
            <a:r>
              <a:rPr lang="he-IL" dirty="0"/>
              <a:t>מתקבל לרוב מאנשים במדינות מערביות</a:t>
            </a:r>
            <a:endParaRPr lang="en-GB" dirty="0"/>
          </a:p>
        </p:txBody>
      </p:sp>
      <p:sp>
        <p:nvSpPr>
          <p:cNvPr id="4" name="Date Placeholder 3">
            <a:extLst>
              <a:ext uri="{FF2B5EF4-FFF2-40B4-BE49-F238E27FC236}">
                <a16:creationId xmlns:a16="http://schemas.microsoft.com/office/drawing/2014/main" id="{2AD5CC97-5F34-C78B-AC41-A79BC7F3B442}"/>
              </a:ext>
            </a:extLst>
          </p:cNvPr>
          <p:cNvSpPr>
            <a:spLocks noGrp="1"/>
          </p:cNvSpPr>
          <p:nvPr>
            <p:ph type="dt" sz="half" idx="10"/>
          </p:nvPr>
        </p:nvSpPr>
        <p:spPr/>
        <p:txBody>
          <a:bodyPr/>
          <a:lstStyle/>
          <a:p>
            <a:r>
              <a:rPr lang="da-DK"/>
              <a:t>06/05/2025</a:t>
            </a:r>
            <a:endParaRPr lang="en-GB" dirty="0"/>
          </a:p>
        </p:txBody>
      </p:sp>
      <p:sp>
        <p:nvSpPr>
          <p:cNvPr id="5" name="Slide Number Placeholder 4">
            <a:extLst>
              <a:ext uri="{FF2B5EF4-FFF2-40B4-BE49-F238E27FC236}">
                <a16:creationId xmlns:a16="http://schemas.microsoft.com/office/drawing/2014/main" id="{92824D07-DA3F-7A13-74B4-435147107A7C}"/>
              </a:ext>
            </a:extLst>
          </p:cNvPr>
          <p:cNvSpPr>
            <a:spLocks noGrp="1"/>
          </p:cNvSpPr>
          <p:nvPr>
            <p:ph type="sldNum" sz="quarter" idx="12"/>
          </p:nvPr>
        </p:nvSpPr>
        <p:spPr/>
        <p:txBody>
          <a:bodyPr/>
          <a:lstStyle/>
          <a:p>
            <a:fld id="{091A926C-488A-4E3E-9C21-57CAA120E114}" type="slidenum">
              <a:rPr lang="en-GB" smtClean="0"/>
              <a:t>20</a:t>
            </a:fld>
            <a:endParaRPr lang="en-GB" dirty="0"/>
          </a:p>
        </p:txBody>
      </p:sp>
      <p:sp>
        <p:nvSpPr>
          <p:cNvPr id="7" name="TextBox 6">
            <a:extLst>
              <a:ext uri="{FF2B5EF4-FFF2-40B4-BE49-F238E27FC236}">
                <a16:creationId xmlns:a16="http://schemas.microsoft.com/office/drawing/2014/main" id="{7D9349EF-F78F-BD68-1B4F-5009DADCE5B2}"/>
              </a:ext>
            </a:extLst>
          </p:cNvPr>
          <p:cNvSpPr txBox="1"/>
          <p:nvPr/>
        </p:nvSpPr>
        <p:spPr>
          <a:xfrm>
            <a:off x="1567543" y="3115491"/>
            <a:ext cx="10091057" cy="1569660"/>
          </a:xfrm>
          <a:prstGeom prst="rect">
            <a:avLst/>
          </a:prstGeom>
          <a:noFill/>
        </p:spPr>
        <p:txBody>
          <a:bodyPr wrap="square">
            <a:spAutoFit/>
          </a:bodyPr>
          <a:lstStyle/>
          <a:p>
            <a:pPr algn="r" rtl="1">
              <a:buNone/>
            </a:pPr>
            <a:r>
              <a:rPr lang="he-IL" sz="2400" b="1" dirty="0"/>
              <a:t>⚠️ מה ההשלכות?</a:t>
            </a:r>
          </a:p>
          <a:p>
            <a:pPr algn="r" rtl="1"/>
            <a:r>
              <a:rPr lang="he-IL" sz="2400" dirty="0"/>
              <a:t>ניסוחים, דוגמאות וסגנון שמייצגים </a:t>
            </a:r>
            <a:r>
              <a:rPr lang="he-IL" sz="2400" b="1" dirty="0"/>
              <a:t>תרבות אחת יותר מאחרות</a:t>
            </a:r>
            <a:endParaRPr lang="he-IL" sz="2400" dirty="0"/>
          </a:p>
          <a:p>
            <a:pPr algn="r" rtl="1"/>
            <a:r>
              <a:rPr lang="he-IL" sz="2400" dirty="0"/>
              <a:t>תשובות לבעיות מוסריות, דתיות או חברתיות עשויות לשקף ערכים מערביים בלבד</a:t>
            </a:r>
          </a:p>
          <a:p>
            <a:pPr algn="r" rtl="1"/>
            <a:r>
              <a:rPr lang="he-IL" sz="2400" dirty="0"/>
              <a:t>תרגומים או הקשרים עלולים להחמיץ </a:t>
            </a:r>
            <a:r>
              <a:rPr lang="he-IL" sz="2400" b="1" dirty="0"/>
              <a:t>ניואנסים תרבותיים</a:t>
            </a:r>
            <a:endParaRPr lang="he-IL" sz="2400" dirty="0"/>
          </a:p>
        </p:txBody>
      </p:sp>
      <p:pic>
        <p:nvPicPr>
          <p:cNvPr id="9" name="Picture 8">
            <a:extLst>
              <a:ext uri="{FF2B5EF4-FFF2-40B4-BE49-F238E27FC236}">
                <a16:creationId xmlns:a16="http://schemas.microsoft.com/office/drawing/2014/main" id="{6CA5DCD6-52D4-0FE3-03FA-1A71643F4157}"/>
              </a:ext>
            </a:extLst>
          </p:cNvPr>
          <p:cNvPicPr>
            <a:picLocks noChangeAspect="1"/>
          </p:cNvPicPr>
          <p:nvPr/>
        </p:nvPicPr>
        <p:blipFill>
          <a:blip r:embed="rId3"/>
          <a:stretch>
            <a:fillRect/>
          </a:stretch>
        </p:blipFill>
        <p:spPr>
          <a:xfrm>
            <a:off x="307989" y="4836144"/>
            <a:ext cx="8711913" cy="1785523"/>
          </a:xfrm>
          <a:prstGeom prst="rect">
            <a:avLst/>
          </a:prstGeom>
        </p:spPr>
      </p:pic>
    </p:spTree>
    <p:extLst>
      <p:ext uri="{BB962C8B-B14F-4D97-AF65-F5344CB8AC3E}">
        <p14:creationId xmlns:p14="http://schemas.microsoft.com/office/powerpoint/2010/main" val="257698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A8E9-6C5B-E0E9-A305-C1EC4049B6F1}"/>
              </a:ext>
            </a:extLst>
          </p:cNvPr>
          <p:cNvSpPr>
            <a:spLocks noGrp="1"/>
          </p:cNvSpPr>
          <p:nvPr>
            <p:ph type="title"/>
          </p:nvPr>
        </p:nvSpPr>
        <p:spPr/>
        <p:txBody>
          <a:bodyPr/>
          <a:lstStyle/>
          <a:p>
            <a:pPr algn="r" rtl="1"/>
            <a:r>
              <a:rPr lang="da-DK" dirty="0"/>
              <a:t>❓ </a:t>
            </a:r>
            <a:r>
              <a:rPr lang="he-IL" b="1" dirty="0"/>
              <a:t>למה מודלים נכשלים בפתרון בעיות?</a:t>
            </a:r>
            <a:endParaRPr lang="en-GB" dirty="0"/>
          </a:p>
        </p:txBody>
      </p:sp>
      <p:sp>
        <p:nvSpPr>
          <p:cNvPr id="3" name="Content Placeholder 2">
            <a:extLst>
              <a:ext uri="{FF2B5EF4-FFF2-40B4-BE49-F238E27FC236}">
                <a16:creationId xmlns:a16="http://schemas.microsoft.com/office/drawing/2014/main" id="{365407E9-918F-1933-E11E-CC801B0A3860}"/>
              </a:ext>
            </a:extLst>
          </p:cNvPr>
          <p:cNvSpPr>
            <a:spLocks noGrp="1"/>
          </p:cNvSpPr>
          <p:nvPr>
            <p:ph idx="1"/>
          </p:nvPr>
        </p:nvSpPr>
        <p:spPr/>
        <p:txBody>
          <a:bodyPr/>
          <a:lstStyle/>
          <a:p>
            <a:pPr algn="r" rtl="1">
              <a:buNone/>
            </a:pPr>
            <a:r>
              <a:rPr lang="da-DK" b="1" dirty="0"/>
              <a:t>🤯 </a:t>
            </a:r>
            <a:r>
              <a:rPr lang="he-IL" b="1" dirty="0"/>
              <a:t>הם פשוט "מנחשים" את התשובה</a:t>
            </a:r>
          </a:p>
          <a:p>
            <a:pPr algn="r" rtl="1">
              <a:buFont typeface="Arial" panose="020B0604020202020204" pitchFamily="34" charset="0"/>
              <a:buChar char="•"/>
            </a:pPr>
            <a:r>
              <a:rPr lang="he-IL" dirty="0"/>
              <a:t>המודל לא באמת </a:t>
            </a:r>
            <a:r>
              <a:rPr lang="he-IL" i="1" dirty="0"/>
              <a:t>פותר</a:t>
            </a:r>
            <a:r>
              <a:rPr lang="he-IL" dirty="0"/>
              <a:t> בעיה — הוא רק </a:t>
            </a:r>
            <a:r>
              <a:rPr lang="he-IL" b="1" dirty="0"/>
              <a:t>משלים טקסט</a:t>
            </a:r>
            <a:r>
              <a:rPr lang="he-IL" dirty="0"/>
              <a:t> לפי סטטיסטיקה.</a:t>
            </a:r>
          </a:p>
          <a:p>
            <a:pPr algn="r" rtl="1">
              <a:buFont typeface="Arial" panose="020B0604020202020204" pitchFamily="34" charset="0"/>
              <a:buChar char="•"/>
            </a:pPr>
            <a:r>
              <a:rPr lang="he-IL" dirty="0"/>
              <a:t>הוא מזהה תבניות שהוא ראה — אבל בלי להבין לוגיקה או מספרים.</a:t>
            </a:r>
          </a:p>
          <a:p>
            <a:pPr algn="r" rtl="1"/>
            <a:endParaRPr lang="en-GB" dirty="0"/>
          </a:p>
        </p:txBody>
      </p:sp>
      <p:sp>
        <p:nvSpPr>
          <p:cNvPr id="4" name="Date Placeholder 3">
            <a:extLst>
              <a:ext uri="{FF2B5EF4-FFF2-40B4-BE49-F238E27FC236}">
                <a16:creationId xmlns:a16="http://schemas.microsoft.com/office/drawing/2014/main" id="{2D1F887B-3D9E-B68C-8D55-A1325691CEB1}"/>
              </a:ext>
            </a:extLst>
          </p:cNvPr>
          <p:cNvSpPr>
            <a:spLocks noGrp="1"/>
          </p:cNvSpPr>
          <p:nvPr>
            <p:ph type="dt" sz="half" idx="10"/>
          </p:nvPr>
        </p:nvSpPr>
        <p:spPr/>
        <p:txBody>
          <a:bodyPr/>
          <a:lstStyle/>
          <a:p>
            <a:r>
              <a:rPr lang="da-DK"/>
              <a:t>06/05/2025</a:t>
            </a:r>
            <a:endParaRPr lang="en-GB" dirty="0"/>
          </a:p>
        </p:txBody>
      </p:sp>
      <p:sp>
        <p:nvSpPr>
          <p:cNvPr id="5" name="Slide Number Placeholder 4">
            <a:extLst>
              <a:ext uri="{FF2B5EF4-FFF2-40B4-BE49-F238E27FC236}">
                <a16:creationId xmlns:a16="http://schemas.microsoft.com/office/drawing/2014/main" id="{A7BAE157-B403-DAEC-261A-5F74D04F9DC6}"/>
              </a:ext>
            </a:extLst>
          </p:cNvPr>
          <p:cNvSpPr>
            <a:spLocks noGrp="1"/>
          </p:cNvSpPr>
          <p:nvPr>
            <p:ph type="sldNum" sz="quarter" idx="12"/>
          </p:nvPr>
        </p:nvSpPr>
        <p:spPr/>
        <p:txBody>
          <a:bodyPr/>
          <a:lstStyle/>
          <a:p>
            <a:fld id="{091A926C-488A-4E3E-9C21-57CAA120E114}" type="slidenum">
              <a:rPr lang="en-GB" smtClean="0"/>
              <a:t>21</a:t>
            </a:fld>
            <a:endParaRPr lang="en-GB" dirty="0"/>
          </a:p>
        </p:txBody>
      </p:sp>
      <p:sp>
        <p:nvSpPr>
          <p:cNvPr id="6" name="Rectangle 1">
            <a:extLst>
              <a:ext uri="{FF2B5EF4-FFF2-40B4-BE49-F238E27FC236}">
                <a16:creationId xmlns:a16="http://schemas.microsoft.com/office/drawing/2014/main" id="{638C4F3C-FA8D-5B38-FD72-5385202D52CF}"/>
              </a:ext>
            </a:extLst>
          </p:cNvPr>
          <p:cNvSpPr>
            <a:spLocks noChangeArrowheads="1"/>
          </p:cNvSpPr>
          <p:nvPr/>
        </p:nvSpPr>
        <p:spPr bwMode="auto">
          <a:xfrm>
            <a:off x="1491249" y="3047658"/>
            <a:ext cx="726673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da-DK" altLang="da-DK" sz="2000" b="1" i="0" u="none" strike="noStrike" cap="none" normalizeH="0" baseline="0" dirty="0">
                <a:ln>
                  <a:noFill/>
                </a:ln>
                <a:solidFill>
                  <a:schemeClr val="tx1"/>
                </a:solidFill>
                <a:effectLst/>
                <a:latin typeface="Arial" panose="020B0604020202020204" pitchFamily="34" charset="0"/>
              </a:rPr>
              <a:t>🧪 </a:t>
            </a:r>
            <a:r>
              <a:rPr kumimoji="0" lang="he-IL" altLang="da-DK"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דוגמה</a:t>
            </a:r>
            <a:r>
              <a:rPr kumimoji="0" lang="da-DK" altLang="da-DK" sz="2000" b="1" i="0" u="none" strike="noStrike" cap="none" normalizeH="0" baseline="0" dirty="0">
                <a:ln>
                  <a:noFill/>
                </a:ln>
                <a:solidFill>
                  <a:schemeClr val="tx1"/>
                </a:solidFill>
                <a:effectLst/>
                <a:latin typeface="Arial" panose="020B0604020202020204" pitchFamily="34" charset="0"/>
              </a:rPr>
              <a:t>:</a:t>
            </a:r>
          </a:p>
          <a:p>
            <a:pPr marL="0" marR="0" lvl="0" indent="0" algn="r" defTabSz="914400" rtl="1" eaLnBrk="0" fontAlgn="base" latinLnBrk="0" hangingPunct="0">
              <a:lnSpc>
                <a:spcPct val="100000"/>
              </a:lnSpc>
              <a:spcBef>
                <a:spcPct val="0"/>
              </a:spcBef>
              <a:spcAft>
                <a:spcPct val="0"/>
              </a:spcAft>
              <a:buClrTx/>
              <a:buSzTx/>
              <a:buFontTx/>
              <a:buNone/>
              <a:tabLst/>
            </a:pPr>
            <a:r>
              <a:rPr kumimoji="0" lang="da-DK" altLang="da-DK" sz="2000" b="0" i="0" u="none" strike="noStrike" cap="none" normalizeH="0" baseline="0" dirty="0">
                <a:ln>
                  <a:noFill/>
                </a:ln>
                <a:solidFill>
                  <a:schemeClr val="tx1"/>
                </a:solidFill>
                <a:effectLst/>
                <a:latin typeface="Arial" panose="020B0604020202020204" pitchFamily="34" charset="0"/>
              </a:rPr>
              <a:t>❓ </a:t>
            </a:r>
            <a:r>
              <a:rPr kumimoji="0" lang="da-DK" altLang="da-DK" sz="20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kumimoji="0" lang="he-IL" altLang="da-DK" sz="20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כמה זה </a:t>
            </a:r>
            <a:r>
              <a:rPr kumimoji="0" lang="he-IL" altLang="da-DK" sz="2000" b="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28</a:t>
            </a:r>
            <a:r>
              <a:rPr kumimoji="0" lang="ar-SA" altLang="da-DK" sz="2000" b="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17</a:t>
            </a:r>
            <a:r>
              <a:rPr kumimoji="0" lang="da-DK" altLang="da-DK" sz="2000" b="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br>
              <a:rPr kumimoji="0" lang="da-DK"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da-DK"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he-IL"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תשובה</a:t>
            </a:r>
            <a:r>
              <a:rPr kumimoji="0" lang="ar-SA"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"423</a:t>
            </a:r>
            <a:r>
              <a:rPr kumimoji="0" lang="he-IL"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br>
              <a:rPr kumimoji="0" lang="da-DK" altLang="da-DK" sz="2000" b="0" i="0" u="none" strike="noStrike" cap="none" normalizeH="0" baseline="0" dirty="0">
                <a:ln>
                  <a:noFill/>
                </a:ln>
                <a:solidFill>
                  <a:schemeClr val="tx1"/>
                </a:solidFill>
                <a:effectLst/>
                <a:latin typeface="Arial" panose="020B0604020202020204" pitchFamily="34" charset="0"/>
              </a:rPr>
            </a:br>
            <a:r>
              <a:rPr kumimoji="0" lang="he-IL" altLang="da-DK"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נשמע הגיוני </a:t>
            </a:r>
            <a:r>
              <a:rPr kumimoji="0" lang="ar-SA" altLang="da-DK"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da-DK"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אבל שגוי </a:t>
            </a:r>
            <a:r>
              <a:rPr kumimoji="0" lang="ar-SA" altLang="da-DK"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he-IL" altLang="da-DK"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הניחוש מבוסס על דפוסים, לא על חישוב)</a:t>
            </a:r>
            <a:r>
              <a:rPr kumimoji="0" lang="da-DK" altLang="da-DK" sz="2000" b="0" i="0" u="none" strike="noStrike" cap="none" normalizeH="0" baseline="0" dirty="0">
                <a:ln>
                  <a:noFill/>
                </a:ln>
                <a:solidFill>
                  <a:schemeClr val="tx1"/>
                </a:solidFill>
                <a:effectLst/>
                <a:latin typeface="Arial" panose="020B0604020202020204" pitchFamily="34" charset="0"/>
              </a:rPr>
              <a:t>.</a:t>
            </a:r>
          </a:p>
        </p:txBody>
      </p:sp>
      <p:sp>
        <p:nvSpPr>
          <p:cNvPr id="8" name="TextBox 7">
            <a:extLst>
              <a:ext uri="{FF2B5EF4-FFF2-40B4-BE49-F238E27FC236}">
                <a16:creationId xmlns:a16="http://schemas.microsoft.com/office/drawing/2014/main" id="{D4C61124-422D-4F48-B4AD-4726420947A7}"/>
              </a:ext>
            </a:extLst>
          </p:cNvPr>
          <p:cNvSpPr txBox="1"/>
          <p:nvPr/>
        </p:nvSpPr>
        <p:spPr>
          <a:xfrm>
            <a:off x="5124615" y="4853579"/>
            <a:ext cx="6097088" cy="1569660"/>
          </a:xfrm>
          <a:prstGeom prst="rect">
            <a:avLst/>
          </a:prstGeom>
          <a:noFill/>
        </p:spPr>
        <p:txBody>
          <a:bodyPr wrap="square">
            <a:spAutoFit/>
          </a:bodyPr>
          <a:lstStyle/>
          <a:p>
            <a:pPr algn="r" rtl="1">
              <a:buNone/>
            </a:pPr>
            <a:r>
              <a:rPr lang="he-IL" sz="2400" b="1" dirty="0"/>
              <a:t>⚠️ למה זה קורה?</a:t>
            </a:r>
          </a:p>
          <a:p>
            <a:pPr algn="r" rtl="1">
              <a:buFont typeface="Arial" panose="020B0604020202020204" pitchFamily="34" charset="0"/>
              <a:buChar char="•"/>
            </a:pPr>
            <a:r>
              <a:rPr lang="he-IL" sz="2400" dirty="0"/>
              <a:t> אין "זיכרון עבודה"</a:t>
            </a:r>
          </a:p>
          <a:p>
            <a:pPr algn="r" rtl="1">
              <a:buFont typeface="Arial" panose="020B0604020202020204" pitchFamily="34" charset="0"/>
              <a:buChar char="•"/>
            </a:pPr>
            <a:r>
              <a:rPr lang="he-IL" sz="2400" dirty="0"/>
              <a:t> אין תכנון צעדים</a:t>
            </a:r>
          </a:p>
          <a:p>
            <a:pPr algn="r" rtl="1">
              <a:buFont typeface="Arial" panose="020B0604020202020204" pitchFamily="34" charset="0"/>
              <a:buChar char="•"/>
            </a:pPr>
            <a:r>
              <a:rPr lang="he-IL" sz="2400" dirty="0"/>
              <a:t> אין בדיקת תשובה</a:t>
            </a:r>
          </a:p>
        </p:txBody>
      </p:sp>
    </p:spTree>
    <p:extLst>
      <p:ext uri="{BB962C8B-B14F-4D97-AF65-F5344CB8AC3E}">
        <p14:creationId xmlns:p14="http://schemas.microsoft.com/office/powerpoint/2010/main" val="67443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0F20F-C416-A01C-4C7F-4B8040DFD07D}"/>
              </a:ext>
            </a:extLst>
          </p:cNvPr>
          <p:cNvSpPr>
            <a:spLocks noGrp="1"/>
          </p:cNvSpPr>
          <p:nvPr>
            <p:ph type="title"/>
          </p:nvPr>
        </p:nvSpPr>
        <p:spPr/>
        <p:txBody>
          <a:bodyPr/>
          <a:lstStyle/>
          <a:p>
            <a:pPr algn="r" rtl="1"/>
            <a:r>
              <a:rPr lang="he-IL" b="1" dirty="0"/>
              <a:t>פירוק בעיות: "שרשרת מחשבה"</a:t>
            </a:r>
            <a:endParaRPr lang="en-GB" b="1" dirty="0"/>
          </a:p>
        </p:txBody>
      </p:sp>
      <p:sp>
        <p:nvSpPr>
          <p:cNvPr id="4" name="Date Placeholder 3">
            <a:extLst>
              <a:ext uri="{FF2B5EF4-FFF2-40B4-BE49-F238E27FC236}">
                <a16:creationId xmlns:a16="http://schemas.microsoft.com/office/drawing/2014/main" id="{551FE006-8FE9-5451-79DE-3414B833ED01}"/>
              </a:ext>
            </a:extLst>
          </p:cNvPr>
          <p:cNvSpPr>
            <a:spLocks noGrp="1"/>
          </p:cNvSpPr>
          <p:nvPr>
            <p:ph type="dt" sz="half" idx="10"/>
          </p:nvPr>
        </p:nvSpPr>
        <p:spPr/>
        <p:txBody>
          <a:bodyPr/>
          <a:lstStyle/>
          <a:p>
            <a:r>
              <a:rPr lang="da-DK"/>
              <a:t>06/05/2025</a:t>
            </a:r>
            <a:endParaRPr lang="en-GB" dirty="0"/>
          </a:p>
        </p:txBody>
      </p:sp>
      <p:sp>
        <p:nvSpPr>
          <p:cNvPr id="5" name="Slide Number Placeholder 4">
            <a:extLst>
              <a:ext uri="{FF2B5EF4-FFF2-40B4-BE49-F238E27FC236}">
                <a16:creationId xmlns:a16="http://schemas.microsoft.com/office/drawing/2014/main" id="{48C0B014-FE83-9CE1-8147-AE7617FF9118}"/>
              </a:ext>
            </a:extLst>
          </p:cNvPr>
          <p:cNvSpPr>
            <a:spLocks noGrp="1"/>
          </p:cNvSpPr>
          <p:nvPr>
            <p:ph type="sldNum" sz="quarter" idx="12"/>
          </p:nvPr>
        </p:nvSpPr>
        <p:spPr/>
        <p:txBody>
          <a:bodyPr/>
          <a:lstStyle/>
          <a:p>
            <a:fld id="{091A926C-488A-4E3E-9C21-57CAA120E114}" type="slidenum">
              <a:rPr lang="en-GB" smtClean="0"/>
              <a:t>22</a:t>
            </a:fld>
            <a:endParaRPr lang="en-GB" dirty="0"/>
          </a:p>
        </p:txBody>
      </p:sp>
      <p:sp>
        <p:nvSpPr>
          <p:cNvPr id="9" name="Rectangle 4">
            <a:extLst>
              <a:ext uri="{FF2B5EF4-FFF2-40B4-BE49-F238E27FC236}">
                <a16:creationId xmlns:a16="http://schemas.microsoft.com/office/drawing/2014/main" id="{C03D7374-1BC6-1B9E-01F6-6FEFA0385A3D}"/>
              </a:ext>
            </a:extLst>
          </p:cNvPr>
          <p:cNvSpPr>
            <a:spLocks noChangeArrowheads="1"/>
          </p:cNvSpPr>
          <p:nvPr/>
        </p:nvSpPr>
        <p:spPr bwMode="auto">
          <a:xfrm>
            <a:off x="3937636" y="1628775"/>
            <a:ext cx="769794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tabLst/>
            </a:pPr>
            <a:r>
              <a:rPr kumimoji="0" lang="he-IL" altLang="da-DK"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מוסיפים </a:t>
            </a:r>
            <a:r>
              <a:rPr kumimoji="0" lang="he-IL" altLang="da-DK"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בפרומפט</a:t>
            </a:r>
            <a:r>
              <a:rPr kumimoji="0" lang="da-DK" altLang="da-DK"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br>
              <a:rPr kumimoji="0" lang="da-DK" altLang="da-DK"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da-DK" altLang="da-DK" sz="2400" b="1" i="0" u="none" strike="noStrike" cap="none" normalizeH="0" baseline="0" dirty="0">
                <a:ln>
                  <a:noFill/>
                </a:ln>
                <a:solidFill>
                  <a:schemeClr val="tx1"/>
                </a:solidFill>
                <a:effectLst/>
                <a:latin typeface="Arial" panose="020B0604020202020204" pitchFamily="34" charset="0"/>
              </a:rPr>
              <a:t>"</a:t>
            </a:r>
            <a:r>
              <a:rPr kumimoji="0" lang="he-IL" altLang="da-DK"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הסבר את הפתרון שלך </a:t>
            </a:r>
            <a:r>
              <a:rPr kumimoji="0" lang="he-IL" altLang="da-DK" sz="24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צעד־אחר־צעד</a:t>
            </a:r>
            <a:r>
              <a:rPr kumimoji="0" lang="da-DK" altLang="da-DK" sz="2400" b="1" i="0" u="none" strike="noStrike" cap="none" normalizeH="0" baseline="0" dirty="0">
                <a:ln>
                  <a:noFill/>
                </a:ln>
                <a:solidFill>
                  <a:schemeClr val="tx1"/>
                </a:solidFill>
                <a:effectLst/>
                <a:latin typeface="Arial" panose="020B0604020202020204" pitchFamily="34" charset="0"/>
              </a:rPr>
              <a:t>"</a:t>
            </a:r>
            <a:endParaRPr kumimoji="0" lang="da-DK" altLang="da-DK" sz="2400" b="0" i="0" u="none" strike="noStrike" cap="none" normalizeH="0" baseline="0" dirty="0">
              <a:ln>
                <a:noFill/>
              </a:ln>
              <a:solidFill>
                <a:schemeClr val="tx1"/>
              </a:solidFill>
              <a:effectLst/>
              <a:latin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tabLst/>
            </a:pPr>
            <a:r>
              <a:rPr kumimoji="0" lang="he-IL" altLang="da-DK"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או נותנים דוגמאות עם הסבר מפורק </a:t>
            </a:r>
            <a:r>
              <a:rPr kumimoji="0" lang="da-DK" altLang="da-DK"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da-DK" altLang="da-DK"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Few</a:t>
            </a:r>
            <a:r>
              <a:rPr kumimoji="0" lang="da-DK" altLang="da-DK"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-shot </a:t>
            </a:r>
            <a:r>
              <a:rPr kumimoji="0" lang="da-DK" altLang="da-DK"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prompting</a:t>
            </a:r>
            <a:r>
              <a:rPr kumimoji="0" lang="da-DK" altLang="da-DK"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da-DK" altLang="da-DK" sz="24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7B8A5474-689B-84E3-442C-C549DF61AFF0}"/>
              </a:ext>
            </a:extLst>
          </p:cNvPr>
          <p:cNvSpPr>
            <a:spLocks noChangeArrowheads="1"/>
          </p:cNvSpPr>
          <p:nvPr/>
        </p:nvSpPr>
        <p:spPr bwMode="auto">
          <a:xfrm>
            <a:off x="1865754" y="2912510"/>
            <a:ext cx="771717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da-DK" sz="2400" b="1" i="0" u="none" strike="noStrike" cap="none" normalizeH="0" baseline="0" dirty="0">
                <a:ln>
                  <a:noFill/>
                </a:ln>
                <a:solidFill>
                  <a:schemeClr val="tx1"/>
                </a:solidFill>
                <a:effectLst/>
                <a:latin typeface="Arial" panose="020B0604020202020204" pitchFamily="34" charset="0"/>
              </a:rPr>
              <a:t>דוגמה </a:t>
            </a:r>
            <a:r>
              <a:rPr kumimoji="0" lang="he-IL" altLang="da-DK"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עם שרשרת מחשבה</a:t>
            </a:r>
            <a:r>
              <a:rPr kumimoji="0" lang="da-DK" altLang="da-DK" sz="2400" b="1" i="0" u="none" strike="noStrike" cap="none" normalizeH="0" baseline="0" dirty="0">
                <a:ln>
                  <a:noFill/>
                </a:ln>
                <a:solidFill>
                  <a:schemeClr val="tx1"/>
                </a:solidFill>
                <a:effectLst/>
                <a:latin typeface="Arial" panose="020B0604020202020204" pitchFamily="34" charset="0"/>
              </a:rPr>
              <a:t>:</a:t>
            </a:r>
          </a:p>
          <a:p>
            <a:pPr marL="0" marR="0" lvl="0" indent="0" algn="r" defTabSz="914400" rtl="1" eaLnBrk="0" fontAlgn="base" latinLnBrk="0" hangingPunct="0">
              <a:lnSpc>
                <a:spcPct val="100000"/>
              </a:lnSpc>
              <a:spcBef>
                <a:spcPct val="0"/>
              </a:spcBef>
              <a:spcAft>
                <a:spcPct val="0"/>
              </a:spcAft>
              <a:buClrTx/>
              <a:buSzTx/>
              <a:buFontTx/>
              <a:buNone/>
              <a:tabLst/>
            </a:pPr>
            <a:r>
              <a:rPr kumimoji="0" lang="da-DK" altLang="da-DK" sz="2400" b="0" i="0" u="none" strike="noStrike" cap="none" normalizeH="0" baseline="0" dirty="0">
                <a:ln>
                  <a:noFill/>
                </a:ln>
                <a:solidFill>
                  <a:schemeClr val="tx1"/>
                </a:solidFill>
                <a:effectLst/>
                <a:latin typeface="Arial" panose="020B0604020202020204" pitchFamily="34" charset="0"/>
              </a:rPr>
              <a:t>🤖 “28 × 17 = (30 × 17) - (2 × 17) = 510 - 34 = </a:t>
            </a:r>
            <a:r>
              <a:rPr kumimoji="0" lang="da-DK" altLang="da-DK" sz="2400" b="1" i="0" u="none" strike="noStrike" cap="none" normalizeH="0" baseline="0" dirty="0">
                <a:ln>
                  <a:noFill/>
                </a:ln>
                <a:solidFill>
                  <a:schemeClr val="tx1"/>
                </a:solidFill>
                <a:effectLst/>
                <a:latin typeface="Arial" panose="020B0604020202020204" pitchFamily="34" charset="0"/>
              </a:rPr>
              <a:t>476</a:t>
            </a:r>
            <a:r>
              <a:rPr kumimoji="0" lang="da-DK" altLang="da-DK" sz="2400" b="0" i="0" u="none" strike="noStrike" cap="none" normalizeH="0" baseline="0" dirty="0">
                <a:ln>
                  <a:noFill/>
                </a:ln>
                <a:solidFill>
                  <a:schemeClr val="tx1"/>
                </a:solidFill>
                <a:effectLst/>
                <a:latin typeface="Arial" panose="020B0604020202020204" pitchFamily="34" charset="0"/>
              </a:rPr>
              <a:t>” ✅</a:t>
            </a:r>
          </a:p>
        </p:txBody>
      </p:sp>
      <p:sp>
        <p:nvSpPr>
          <p:cNvPr id="12" name="TextBox 11">
            <a:extLst>
              <a:ext uri="{FF2B5EF4-FFF2-40B4-BE49-F238E27FC236}">
                <a16:creationId xmlns:a16="http://schemas.microsoft.com/office/drawing/2014/main" id="{7C790219-7D5F-48A5-CFB8-90FDBCA9DF2D}"/>
              </a:ext>
            </a:extLst>
          </p:cNvPr>
          <p:cNvSpPr txBox="1"/>
          <p:nvPr/>
        </p:nvSpPr>
        <p:spPr>
          <a:xfrm>
            <a:off x="5504362" y="4112839"/>
            <a:ext cx="6097088" cy="2031325"/>
          </a:xfrm>
          <a:prstGeom prst="rect">
            <a:avLst/>
          </a:prstGeom>
          <a:noFill/>
        </p:spPr>
        <p:txBody>
          <a:bodyPr wrap="square">
            <a:spAutoFit/>
          </a:bodyPr>
          <a:lstStyle/>
          <a:p>
            <a:pPr algn="r" rtl="1">
              <a:buNone/>
            </a:pPr>
            <a:r>
              <a:rPr lang="da-DK" b="1" dirty="0"/>
              <a:t>💡 </a:t>
            </a:r>
            <a:r>
              <a:rPr lang="he-IL" b="1" i="1" dirty="0"/>
              <a:t>אבל למה זה עוזר?</a:t>
            </a:r>
            <a:endParaRPr lang="he-IL" b="1" dirty="0"/>
          </a:p>
          <a:p>
            <a:pPr algn="r" rtl="1"/>
            <a:r>
              <a:rPr lang="he-IL" b="1" dirty="0"/>
              <a:t>חילוק לבעיות פשוטות ומוכרות:</a:t>
            </a:r>
            <a:br>
              <a:rPr lang="he-IL" dirty="0"/>
            </a:br>
            <a:r>
              <a:rPr lang="he-IL" dirty="0"/>
              <a:t>המודל ראה הרבה פעמים את החישובים:</a:t>
            </a:r>
          </a:p>
          <a:p>
            <a:pPr marL="742950" lvl="1" indent="-285750" algn="r" rtl="1">
              <a:buFont typeface="Arial" panose="020B0604020202020204" pitchFamily="34" charset="0"/>
              <a:buChar char="•"/>
            </a:pPr>
            <a:r>
              <a:rPr lang="he-IL" dirty="0"/>
              <a:t>30 × 17</a:t>
            </a:r>
          </a:p>
          <a:p>
            <a:pPr marL="742950" lvl="1" indent="-285750" algn="r" rtl="1">
              <a:buFont typeface="Arial" panose="020B0604020202020204" pitchFamily="34" charset="0"/>
              <a:buChar char="•"/>
            </a:pPr>
            <a:r>
              <a:rPr lang="he-IL" dirty="0"/>
              <a:t>2 × 17</a:t>
            </a:r>
          </a:p>
          <a:p>
            <a:pPr marL="742950" lvl="1" indent="-285750" algn="r" rtl="1">
              <a:buFont typeface="Arial" panose="020B0604020202020204" pitchFamily="34" charset="0"/>
              <a:buChar char="•"/>
            </a:pPr>
            <a:r>
              <a:rPr lang="he-IL" dirty="0"/>
              <a:t>חיסור פשוט</a:t>
            </a:r>
            <a:br>
              <a:rPr lang="he-IL" dirty="0"/>
            </a:br>
            <a:r>
              <a:rPr lang="he-IL" dirty="0"/>
              <a:t>גם אם הוא לא </a:t>
            </a:r>
            <a:r>
              <a:rPr lang="he-IL" i="1" dirty="0"/>
              <a:t>מבצע</a:t>
            </a:r>
            <a:r>
              <a:rPr lang="he-IL" dirty="0"/>
              <a:t> כפל — הוא מזהה דפוסים מוכרים</a:t>
            </a:r>
          </a:p>
        </p:txBody>
      </p:sp>
      <p:sp>
        <p:nvSpPr>
          <p:cNvPr id="14" name="TextBox 13">
            <a:extLst>
              <a:ext uri="{FF2B5EF4-FFF2-40B4-BE49-F238E27FC236}">
                <a16:creationId xmlns:a16="http://schemas.microsoft.com/office/drawing/2014/main" id="{F4E07C51-C7F8-E552-2AF5-4CE51B8504A5}"/>
              </a:ext>
            </a:extLst>
          </p:cNvPr>
          <p:cNvSpPr txBox="1"/>
          <p:nvPr/>
        </p:nvSpPr>
        <p:spPr>
          <a:xfrm>
            <a:off x="-432707" y="4011579"/>
            <a:ext cx="6097088" cy="2031325"/>
          </a:xfrm>
          <a:prstGeom prst="rect">
            <a:avLst/>
          </a:prstGeom>
          <a:noFill/>
        </p:spPr>
        <p:txBody>
          <a:bodyPr wrap="square">
            <a:spAutoFit/>
          </a:bodyPr>
          <a:lstStyle/>
          <a:p>
            <a:pPr algn="r" rtl="1"/>
            <a:r>
              <a:rPr lang="he-IL" b="1" dirty="0"/>
              <a:t>דמיון למבנה של "כפל במאונך" (אלגוריתם לחישוב ידני):</a:t>
            </a:r>
            <a:br>
              <a:rPr lang="he-IL" dirty="0"/>
            </a:br>
            <a:r>
              <a:rPr lang="he-IL" dirty="0"/>
              <a:t>הפירוק מזכיר את הדרך שאנחנו מלמדים:</a:t>
            </a:r>
          </a:p>
          <a:p>
            <a:pPr marL="742950" lvl="1" indent="-285750" algn="r" rtl="1">
              <a:buFont typeface="Arial" panose="020B0604020202020204" pitchFamily="34" charset="0"/>
              <a:buChar char="•"/>
            </a:pPr>
            <a:r>
              <a:rPr lang="he-IL" dirty="0"/>
              <a:t>חלק עשרות</a:t>
            </a:r>
          </a:p>
          <a:p>
            <a:pPr marL="742950" lvl="1" indent="-285750" algn="r" rtl="1">
              <a:buFont typeface="Arial" panose="020B0604020202020204" pitchFamily="34" charset="0"/>
              <a:buChar char="•"/>
            </a:pPr>
            <a:r>
              <a:rPr lang="he-IL" dirty="0"/>
              <a:t>חלק יחידות</a:t>
            </a:r>
          </a:p>
          <a:p>
            <a:pPr marL="742950" lvl="1" indent="-285750" algn="r" rtl="1">
              <a:buFont typeface="Arial" panose="020B0604020202020204" pitchFamily="34" charset="0"/>
              <a:buChar char="•"/>
            </a:pPr>
            <a:r>
              <a:rPr lang="he-IL" dirty="0"/>
              <a:t>סיכום/חיסור</a:t>
            </a:r>
            <a:br>
              <a:rPr lang="he-IL" dirty="0"/>
            </a:br>
            <a:r>
              <a:rPr lang="he-IL" dirty="0"/>
              <a:t>המודל לומד גם את המבנים האלה מתוך דוגמאות בטקסטים לימודיים</a:t>
            </a:r>
            <a:endParaRPr lang="en-GB" dirty="0"/>
          </a:p>
        </p:txBody>
      </p:sp>
    </p:spTree>
    <p:extLst>
      <p:ext uri="{BB962C8B-B14F-4D97-AF65-F5344CB8AC3E}">
        <p14:creationId xmlns:p14="http://schemas.microsoft.com/office/powerpoint/2010/main" val="52855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B77F4-58C1-512A-F5E8-37658B0E921B}"/>
              </a:ext>
            </a:extLst>
          </p:cNvPr>
          <p:cNvSpPr>
            <a:spLocks noGrp="1"/>
          </p:cNvSpPr>
          <p:nvPr>
            <p:ph type="title"/>
          </p:nvPr>
        </p:nvSpPr>
        <p:spPr/>
        <p:txBody>
          <a:bodyPr/>
          <a:lstStyle/>
          <a:p>
            <a:pPr algn="r" rtl="1"/>
            <a:r>
              <a:rPr lang="da-DK" b="1" dirty="0"/>
              <a:t>🤖 </a:t>
            </a:r>
            <a:r>
              <a:rPr lang="he-IL" b="1" dirty="0"/>
              <a:t>מודלים שמבצעים שרשרת מחשבה בעצמם</a:t>
            </a:r>
            <a:br>
              <a:rPr lang="he-IL" b="1" dirty="0"/>
            </a:br>
            <a:endParaRPr lang="en-GB" dirty="0"/>
          </a:p>
        </p:txBody>
      </p:sp>
      <p:sp>
        <p:nvSpPr>
          <p:cNvPr id="3" name="Content Placeholder 2">
            <a:extLst>
              <a:ext uri="{FF2B5EF4-FFF2-40B4-BE49-F238E27FC236}">
                <a16:creationId xmlns:a16="http://schemas.microsoft.com/office/drawing/2014/main" id="{C54068A2-FCE5-F9F0-6BBD-9979C197783F}"/>
              </a:ext>
            </a:extLst>
          </p:cNvPr>
          <p:cNvSpPr>
            <a:spLocks noGrp="1"/>
          </p:cNvSpPr>
          <p:nvPr>
            <p:ph idx="1"/>
          </p:nvPr>
        </p:nvSpPr>
        <p:spPr>
          <a:xfrm>
            <a:off x="588963" y="3317965"/>
            <a:ext cx="11012488" cy="2984409"/>
          </a:xfrm>
        </p:spPr>
        <p:txBody>
          <a:bodyPr/>
          <a:lstStyle/>
          <a:p>
            <a:pPr marL="0" indent="0" algn="r" rtl="1">
              <a:buNone/>
            </a:pPr>
            <a:r>
              <a:rPr lang="he-IL" dirty="0"/>
              <a:t>ב-2024 פורסם מודל </a:t>
            </a:r>
            <a:r>
              <a:rPr lang="da-DK" dirty="0"/>
              <a:t>o1</a:t>
            </a:r>
            <a:r>
              <a:rPr lang="he-IL" dirty="0"/>
              <a:t> של </a:t>
            </a:r>
            <a:r>
              <a:rPr lang="da-DK" dirty="0" err="1"/>
              <a:t>OpenAI</a:t>
            </a:r>
            <a:r>
              <a:rPr lang="he-IL" dirty="0"/>
              <a:t> שאומן במיוחד לפתרון בעיות מתמטיות ומורכבות</a:t>
            </a:r>
          </a:p>
          <a:p>
            <a:pPr marL="0" indent="0" algn="r" rtl="1">
              <a:buNone/>
            </a:pPr>
            <a:r>
              <a:rPr lang="he-IL" b="1" dirty="0"/>
              <a:t>⚙️ איך זה נעשה?</a:t>
            </a:r>
          </a:p>
          <a:p>
            <a:pPr algn="r" rtl="1"/>
            <a:r>
              <a:rPr lang="he-IL" dirty="0"/>
              <a:t>למידה מפורשת של פירוק בעיות</a:t>
            </a:r>
          </a:p>
          <a:p>
            <a:pPr algn="r" rtl="1"/>
            <a:r>
              <a:rPr lang="he-IL" dirty="0"/>
              <a:t>חיזוק בעזרת דירוג אנושי ומבחנים</a:t>
            </a:r>
          </a:p>
          <a:p>
            <a:pPr algn="r" rtl="1"/>
            <a:r>
              <a:rPr lang="he-IL" dirty="0"/>
              <a:t>אילוץ "לחשוב לפני תשובה"</a:t>
            </a:r>
            <a:endParaRPr lang="da-DK" dirty="0"/>
          </a:p>
          <a:p>
            <a:pPr algn="r" rtl="1"/>
            <a:endParaRPr lang="da-DK" dirty="0"/>
          </a:p>
          <a:p>
            <a:pPr marL="0" indent="0" algn="r" rtl="1">
              <a:buNone/>
            </a:pPr>
            <a:r>
              <a:rPr lang="he-IL" dirty="0"/>
              <a:t>ב-2025 פורסמו </a:t>
            </a:r>
            <a:r>
              <a:rPr lang="da-DK" dirty="0"/>
              <a:t>o3, o4-mini, DeepSeek-R1</a:t>
            </a:r>
            <a:endParaRPr lang="he-IL" dirty="0"/>
          </a:p>
          <a:p>
            <a:pPr marL="0" indent="0" algn="r" rtl="1">
              <a:buNone/>
            </a:pPr>
            <a:endParaRPr lang="en-GB" dirty="0"/>
          </a:p>
        </p:txBody>
      </p:sp>
      <p:sp>
        <p:nvSpPr>
          <p:cNvPr id="4" name="Date Placeholder 3">
            <a:extLst>
              <a:ext uri="{FF2B5EF4-FFF2-40B4-BE49-F238E27FC236}">
                <a16:creationId xmlns:a16="http://schemas.microsoft.com/office/drawing/2014/main" id="{93A478B7-14BB-7B6D-CBFC-60D86F7F43AA}"/>
              </a:ext>
            </a:extLst>
          </p:cNvPr>
          <p:cNvSpPr>
            <a:spLocks noGrp="1"/>
          </p:cNvSpPr>
          <p:nvPr>
            <p:ph type="dt" sz="half" idx="10"/>
          </p:nvPr>
        </p:nvSpPr>
        <p:spPr/>
        <p:txBody>
          <a:bodyPr/>
          <a:lstStyle/>
          <a:p>
            <a:r>
              <a:rPr lang="da-DK"/>
              <a:t>06/05/2025</a:t>
            </a:r>
            <a:endParaRPr lang="en-GB" dirty="0"/>
          </a:p>
        </p:txBody>
      </p:sp>
      <p:sp>
        <p:nvSpPr>
          <p:cNvPr id="5" name="Slide Number Placeholder 4">
            <a:extLst>
              <a:ext uri="{FF2B5EF4-FFF2-40B4-BE49-F238E27FC236}">
                <a16:creationId xmlns:a16="http://schemas.microsoft.com/office/drawing/2014/main" id="{5C084401-37C6-319F-EA85-218D63DA341F}"/>
              </a:ext>
            </a:extLst>
          </p:cNvPr>
          <p:cNvSpPr>
            <a:spLocks noGrp="1"/>
          </p:cNvSpPr>
          <p:nvPr>
            <p:ph type="sldNum" sz="quarter" idx="12"/>
          </p:nvPr>
        </p:nvSpPr>
        <p:spPr/>
        <p:txBody>
          <a:bodyPr/>
          <a:lstStyle/>
          <a:p>
            <a:fld id="{091A926C-488A-4E3E-9C21-57CAA120E114}" type="slidenum">
              <a:rPr lang="en-GB" smtClean="0"/>
              <a:t>23</a:t>
            </a:fld>
            <a:endParaRPr lang="en-GB" dirty="0"/>
          </a:p>
        </p:txBody>
      </p:sp>
      <p:sp>
        <p:nvSpPr>
          <p:cNvPr id="7" name="TextBox 6">
            <a:extLst>
              <a:ext uri="{FF2B5EF4-FFF2-40B4-BE49-F238E27FC236}">
                <a16:creationId xmlns:a16="http://schemas.microsoft.com/office/drawing/2014/main" id="{20B1E22C-4D0B-43DC-F614-744691FABAA9}"/>
              </a:ext>
            </a:extLst>
          </p:cNvPr>
          <p:cNvSpPr txBox="1"/>
          <p:nvPr/>
        </p:nvSpPr>
        <p:spPr>
          <a:xfrm>
            <a:off x="0" y="1403644"/>
            <a:ext cx="11887199" cy="1569660"/>
          </a:xfrm>
          <a:prstGeom prst="rect">
            <a:avLst/>
          </a:prstGeom>
          <a:noFill/>
        </p:spPr>
        <p:txBody>
          <a:bodyPr wrap="square">
            <a:spAutoFit/>
          </a:bodyPr>
          <a:lstStyle/>
          <a:p>
            <a:pPr algn="r" rtl="1">
              <a:buNone/>
            </a:pPr>
            <a:r>
              <a:rPr lang="da-DK" sz="2400" b="1" dirty="0"/>
              <a:t>🧭 </a:t>
            </a:r>
            <a:r>
              <a:rPr lang="he-IL" sz="2400" b="1" dirty="0"/>
              <a:t>מה חדש?</a:t>
            </a:r>
          </a:p>
          <a:p>
            <a:pPr algn="r" rtl="1"/>
            <a:r>
              <a:rPr lang="he-IL" sz="2400" dirty="0"/>
              <a:t>בעבר היינו צריכים להוסיף </a:t>
            </a:r>
            <a:r>
              <a:rPr lang="he-IL" sz="2400" dirty="0" err="1"/>
              <a:t>לפרומפט</a:t>
            </a:r>
            <a:r>
              <a:rPr lang="he-IL" sz="2400" dirty="0"/>
              <a:t>:</a:t>
            </a:r>
            <a:br>
              <a:rPr lang="he-IL" sz="2400" dirty="0"/>
            </a:br>
            <a:r>
              <a:rPr lang="he-IL" sz="2400" b="1" dirty="0"/>
              <a:t>"הסבר שלב אחר שלב"</a:t>
            </a:r>
            <a:endParaRPr lang="he-IL" sz="2400" dirty="0"/>
          </a:p>
          <a:p>
            <a:pPr algn="r" rtl="1"/>
            <a:r>
              <a:rPr lang="he-IL" sz="2400" dirty="0"/>
              <a:t>אבל כיום (2024-2025) — </a:t>
            </a:r>
            <a:r>
              <a:rPr lang="he-IL" sz="2400" b="1" dirty="0"/>
              <a:t>הרבה מודלים מתוכננים ליזום את הפירוק בעצמם </a:t>
            </a:r>
            <a:r>
              <a:rPr lang="he-IL" sz="2400" dirty="0"/>
              <a:t>גם </a:t>
            </a:r>
            <a:r>
              <a:rPr lang="he-IL" sz="2400" dirty="0" err="1"/>
              <a:t>כשלא</a:t>
            </a:r>
            <a:r>
              <a:rPr lang="he-IL" sz="2400" dirty="0"/>
              <a:t> מבקשים</a:t>
            </a:r>
          </a:p>
        </p:txBody>
      </p:sp>
      <p:sp>
        <p:nvSpPr>
          <p:cNvPr id="11" name="TextBox 10">
            <a:extLst>
              <a:ext uri="{FF2B5EF4-FFF2-40B4-BE49-F238E27FC236}">
                <a16:creationId xmlns:a16="http://schemas.microsoft.com/office/drawing/2014/main" id="{3508B99A-C048-836C-9AE9-E54C35DB37B8}"/>
              </a:ext>
            </a:extLst>
          </p:cNvPr>
          <p:cNvSpPr txBox="1"/>
          <p:nvPr/>
        </p:nvSpPr>
        <p:spPr>
          <a:xfrm>
            <a:off x="142058" y="3884697"/>
            <a:ext cx="5252902" cy="2677656"/>
          </a:xfrm>
          <a:prstGeom prst="rect">
            <a:avLst/>
          </a:prstGeom>
          <a:noFill/>
          <a:ln>
            <a:solidFill>
              <a:schemeClr val="tx1"/>
            </a:solidFill>
          </a:ln>
        </p:spPr>
        <p:txBody>
          <a:bodyPr wrap="square">
            <a:spAutoFit/>
          </a:bodyPr>
          <a:lstStyle/>
          <a:p>
            <a:pPr algn="r" rtl="1">
              <a:buNone/>
            </a:pPr>
            <a:r>
              <a:rPr lang="da-DK" sz="2400" b="1" dirty="0"/>
              <a:t>🥇 </a:t>
            </a:r>
            <a:r>
              <a:rPr lang="he-IL" sz="2400" b="1" dirty="0"/>
              <a:t>מה התוצאה?</a:t>
            </a:r>
          </a:p>
          <a:p>
            <a:pPr algn="r" rtl="1">
              <a:buFont typeface="Arial" panose="020B0604020202020204" pitchFamily="34" charset="0"/>
              <a:buChar char="•"/>
            </a:pPr>
            <a:r>
              <a:rPr lang="he-IL" sz="2400" dirty="0"/>
              <a:t> פתר 83% משאלות אולימפיאדת המתמטיקה</a:t>
            </a:r>
            <a:br>
              <a:rPr lang="da-DK" sz="2400" dirty="0"/>
            </a:br>
            <a:r>
              <a:rPr lang="he-IL" sz="2400" dirty="0"/>
              <a:t>לעומת 13% בלבד ב־</a:t>
            </a:r>
            <a:r>
              <a:rPr lang="da-DK" sz="2400" dirty="0"/>
              <a:t>GPT-4 </a:t>
            </a:r>
            <a:r>
              <a:rPr lang="he-IL" sz="2400" dirty="0"/>
              <a:t> רגיל</a:t>
            </a:r>
          </a:p>
          <a:p>
            <a:pPr algn="r" rtl="1">
              <a:buFont typeface="Arial" panose="020B0604020202020204" pitchFamily="34" charset="0"/>
              <a:buChar char="•"/>
            </a:pPr>
            <a:r>
              <a:rPr lang="he-IL" sz="2400" dirty="0"/>
              <a:t> הגיע לאחוזון 89 בתחרויות תכנות</a:t>
            </a:r>
            <a:endParaRPr lang="da-DK" sz="2400" dirty="0"/>
          </a:p>
          <a:p>
            <a:pPr algn="r" rtl="1">
              <a:buFont typeface="Arial" panose="020B0604020202020204" pitchFamily="34" charset="0"/>
              <a:buChar char="•"/>
            </a:pPr>
            <a:r>
              <a:rPr lang="he-IL" sz="2400" dirty="0"/>
              <a:t> יכול להוכיח משפטים, לתכנן אסטרטגיות, ולהגיב באופן מדורג</a:t>
            </a:r>
          </a:p>
        </p:txBody>
      </p:sp>
    </p:spTree>
    <p:extLst>
      <p:ext uri="{BB962C8B-B14F-4D97-AF65-F5344CB8AC3E}">
        <p14:creationId xmlns:p14="http://schemas.microsoft.com/office/powerpoint/2010/main" val="368058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4C4A2-BCF4-3C01-9787-30B4A7055D45}"/>
              </a:ext>
            </a:extLst>
          </p:cNvPr>
          <p:cNvSpPr>
            <a:spLocks noGrp="1"/>
          </p:cNvSpPr>
          <p:nvPr>
            <p:ph type="title"/>
          </p:nvPr>
        </p:nvSpPr>
        <p:spPr/>
        <p:txBody>
          <a:bodyPr/>
          <a:lstStyle/>
          <a:p>
            <a:pPr algn="r" rtl="1"/>
            <a:r>
              <a:rPr lang="he-IL" b="1" dirty="0"/>
              <a:t>דוגמה מהאולימפיאדה למתמטיקה</a:t>
            </a:r>
            <a:endParaRPr lang="en-GB" b="1" dirty="0"/>
          </a:p>
        </p:txBody>
      </p:sp>
      <p:sp>
        <p:nvSpPr>
          <p:cNvPr id="4" name="Date Placeholder 3">
            <a:extLst>
              <a:ext uri="{FF2B5EF4-FFF2-40B4-BE49-F238E27FC236}">
                <a16:creationId xmlns:a16="http://schemas.microsoft.com/office/drawing/2014/main" id="{B7435D03-64EA-A970-A517-1A41582E1168}"/>
              </a:ext>
            </a:extLst>
          </p:cNvPr>
          <p:cNvSpPr>
            <a:spLocks noGrp="1"/>
          </p:cNvSpPr>
          <p:nvPr>
            <p:ph type="dt" sz="half" idx="10"/>
          </p:nvPr>
        </p:nvSpPr>
        <p:spPr/>
        <p:txBody>
          <a:bodyPr/>
          <a:lstStyle/>
          <a:p>
            <a:r>
              <a:rPr lang="da-DK"/>
              <a:t>06/05/2025</a:t>
            </a:r>
            <a:endParaRPr lang="en-GB" dirty="0"/>
          </a:p>
        </p:txBody>
      </p:sp>
      <p:sp>
        <p:nvSpPr>
          <p:cNvPr id="5" name="Slide Number Placeholder 4">
            <a:extLst>
              <a:ext uri="{FF2B5EF4-FFF2-40B4-BE49-F238E27FC236}">
                <a16:creationId xmlns:a16="http://schemas.microsoft.com/office/drawing/2014/main" id="{229457AC-1054-00B9-8274-AD962B3977D0}"/>
              </a:ext>
            </a:extLst>
          </p:cNvPr>
          <p:cNvSpPr>
            <a:spLocks noGrp="1"/>
          </p:cNvSpPr>
          <p:nvPr>
            <p:ph type="sldNum" sz="quarter" idx="12"/>
          </p:nvPr>
        </p:nvSpPr>
        <p:spPr/>
        <p:txBody>
          <a:bodyPr/>
          <a:lstStyle/>
          <a:p>
            <a:fld id="{091A926C-488A-4E3E-9C21-57CAA120E114}" type="slidenum">
              <a:rPr lang="en-GB" smtClean="0"/>
              <a:t>24</a:t>
            </a:fld>
            <a:endParaRPr lang="en-GB" dirty="0"/>
          </a:p>
        </p:txBody>
      </p:sp>
      <p:sp>
        <p:nvSpPr>
          <p:cNvPr id="6" name="Rectangle 3">
            <a:extLst>
              <a:ext uri="{FF2B5EF4-FFF2-40B4-BE49-F238E27FC236}">
                <a16:creationId xmlns:a16="http://schemas.microsoft.com/office/drawing/2014/main" id="{1BBEF922-D34B-86E0-BB47-73A8A7581D5E}"/>
              </a:ext>
            </a:extLst>
          </p:cNvPr>
          <p:cNvSpPr>
            <a:spLocks noChangeArrowheads="1"/>
          </p:cNvSpPr>
          <p:nvPr/>
        </p:nvSpPr>
        <p:spPr bwMode="auto">
          <a:xfrm>
            <a:off x="5524632" y="1825134"/>
            <a:ext cx="61831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da-DK" altLang="da-DK" sz="2400" b="1" i="0" u="none" strike="noStrike" cap="none" normalizeH="0" baseline="0" dirty="0">
                <a:ln>
                  <a:noFill/>
                </a:ln>
                <a:solidFill>
                  <a:schemeClr val="tx1"/>
                </a:solidFill>
                <a:effectLst/>
                <a:latin typeface="Arial" panose="020B0604020202020204" pitchFamily="34" charset="0"/>
              </a:rPr>
              <a:t>🧠 </a:t>
            </a:r>
            <a:r>
              <a:rPr kumimoji="0" lang="he-IL" altLang="da-DK"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דוגמה: פתרון בעיה מתמטית על ידי מודל </a:t>
            </a:r>
            <a:r>
              <a:rPr kumimoji="0" lang="da-DK" altLang="da-DK"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o3</a:t>
            </a:r>
            <a:endParaRPr kumimoji="0" lang="da-DK" altLang="da-DK" sz="24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B8330288-17A7-38B1-793A-66FE6615A759}"/>
              </a:ext>
            </a:extLst>
          </p:cNvPr>
          <p:cNvPicPr>
            <a:picLocks noChangeAspect="1"/>
          </p:cNvPicPr>
          <p:nvPr/>
        </p:nvPicPr>
        <p:blipFill>
          <a:blip r:embed="rId3"/>
          <a:stretch>
            <a:fillRect/>
          </a:stretch>
        </p:blipFill>
        <p:spPr>
          <a:xfrm>
            <a:off x="0" y="1752601"/>
            <a:ext cx="5608850" cy="5105400"/>
          </a:xfrm>
          <a:prstGeom prst="rect">
            <a:avLst/>
          </a:prstGeom>
        </p:spPr>
      </p:pic>
      <p:pic>
        <p:nvPicPr>
          <p:cNvPr id="14" name="Picture 13">
            <a:extLst>
              <a:ext uri="{FF2B5EF4-FFF2-40B4-BE49-F238E27FC236}">
                <a16:creationId xmlns:a16="http://schemas.microsoft.com/office/drawing/2014/main" id="{B954C1DA-7AA5-80A8-4B5D-C09A45BDED9B}"/>
              </a:ext>
            </a:extLst>
          </p:cNvPr>
          <p:cNvPicPr>
            <a:picLocks noChangeAspect="1"/>
          </p:cNvPicPr>
          <p:nvPr/>
        </p:nvPicPr>
        <p:blipFill>
          <a:blip r:embed="rId4"/>
          <a:stretch>
            <a:fillRect/>
          </a:stretch>
        </p:blipFill>
        <p:spPr>
          <a:xfrm>
            <a:off x="5778649" y="2443265"/>
            <a:ext cx="6134956" cy="4258269"/>
          </a:xfrm>
          <a:prstGeom prst="rect">
            <a:avLst/>
          </a:prstGeom>
        </p:spPr>
      </p:pic>
    </p:spTree>
    <p:extLst>
      <p:ext uri="{BB962C8B-B14F-4D97-AF65-F5344CB8AC3E}">
        <p14:creationId xmlns:p14="http://schemas.microsoft.com/office/powerpoint/2010/main" val="310718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36B62-0206-7213-D550-3FE5FD6134CE}"/>
              </a:ext>
            </a:extLst>
          </p:cNvPr>
          <p:cNvSpPr>
            <a:spLocks noGrp="1"/>
          </p:cNvSpPr>
          <p:nvPr>
            <p:ph type="title"/>
          </p:nvPr>
        </p:nvSpPr>
        <p:spPr/>
        <p:txBody>
          <a:bodyPr/>
          <a:lstStyle/>
          <a:p>
            <a:pPr algn="r" rtl="1"/>
            <a:r>
              <a:rPr lang="da-DK" b="1" dirty="0"/>
              <a:t>🔄 </a:t>
            </a:r>
            <a:r>
              <a:rPr lang="he-IL" b="1" dirty="0"/>
              <a:t>מודלים שמשלבים חשיבה עם פעולה</a:t>
            </a:r>
            <a:br>
              <a:rPr lang="he-IL" b="1" dirty="0"/>
            </a:br>
            <a:endParaRPr lang="en-GB" dirty="0"/>
          </a:p>
        </p:txBody>
      </p:sp>
      <p:sp>
        <p:nvSpPr>
          <p:cNvPr id="4" name="Date Placeholder 3">
            <a:extLst>
              <a:ext uri="{FF2B5EF4-FFF2-40B4-BE49-F238E27FC236}">
                <a16:creationId xmlns:a16="http://schemas.microsoft.com/office/drawing/2014/main" id="{F2178397-6D07-2E98-D3F1-2158C79040AC}"/>
              </a:ext>
            </a:extLst>
          </p:cNvPr>
          <p:cNvSpPr>
            <a:spLocks noGrp="1"/>
          </p:cNvSpPr>
          <p:nvPr>
            <p:ph type="dt" sz="half" idx="10"/>
          </p:nvPr>
        </p:nvSpPr>
        <p:spPr/>
        <p:txBody>
          <a:bodyPr/>
          <a:lstStyle/>
          <a:p>
            <a:r>
              <a:rPr lang="da-DK"/>
              <a:t>06/05/2025</a:t>
            </a:r>
            <a:endParaRPr lang="en-GB" dirty="0"/>
          </a:p>
        </p:txBody>
      </p:sp>
      <p:sp>
        <p:nvSpPr>
          <p:cNvPr id="5" name="Slide Number Placeholder 4">
            <a:extLst>
              <a:ext uri="{FF2B5EF4-FFF2-40B4-BE49-F238E27FC236}">
                <a16:creationId xmlns:a16="http://schemas.microsoft.com/office/drawing/2014/main" id="{05C427E1-05E8-0B36-0903-4E6C7A1A1F83}"/>
              </a:ext>
            </a:extLst>
          </p:cNvPr>
          <p:cNvSpPr>
            <a:spLocks noGrp="1"/>
          </p:cNvSpPr>
          <p:nvPr>
            <p:ph type="sldNum" sz="quarter" idx="12"/>
          </p:nvPr>
        </p:nvSpPr>
        <p:spPr/>
        <p:txBody>
          <a:bodyPr/>
          <a:lstStyle/>
          <a:p>
            <a:fld id="{091A926C-488A-4E3E-9C21-57CAA120E114}" type="slidenum">
              <a:rPr lang="en-GB" smtClean="0"/>
              <a:t>25</a:t>
            </a:fld>
            <a:endParaRPr lang="en-GB" dirty="0"/>
          </a:p>
        </p:txBody>
      </p:sp>
      <p:sp>
        <p:nvSpPr>
          <p:cNvPr id="7" name="TextBox 6">
            <a:extLst>
              <a:ext uri="{FF2B5EF4-FFF2-40B4-BE49-F238E27FC236}">
                <a16:creationId xmlns:a16="http://schemas.microsoft.com/office/drawing/2014/main" id="{56D8FEB0-DEC8-9E50-D934-04A634CD999A}"/>
              </a:ext>
            </a:extLst>
          </p:cNvPr>
          <p:cNvSpPr txBox="1"/>
          <p:nvPr/>
        </p:nvSpPr>
        <p:spPr>
          <a:xfrm>
            <a:off x="5504362" y="1305673"/>
            <a:ext cx="6097088" cy="1938992"/>
          </a:xfrm>
          <a:prstGeom prst="rect">
            <a:avLst/>
          </a:prstGeom>
          <a:noFill/>
        </p:spPr>
        <p:txBody>
          <a:bodyPr wrap="square">
            <a:spAutoFit/>
          </a:bodyPr>
          <a:lstStyle/>
          <a:p>
            <a:pPr algn="r" rtl="1">
              <a:buNone/>
            </a:pPr>
            <a:r>
              <a:rPr lang="he-IL" sz="2400" dirty="0"/>
              <a:t>המודל יכול </a:t>
            </a:r>
            <a:r>
              <a:rPr lang="he-IL" sz="2400" b="1" dirty="0"/>
              <a:t>לבצע פעולה</a:t>
            </a:r>
            <a:r>
              <a:rPr lang="he-IL" sz="2400" dirty="0"/>
              <a:t> כדי לעזור לעצמו לענות:</a:t>
            </a:r>
          </a:p>
          <a:p>
            <a:pPr algn="r" rtl="1">
              <a:buFont typeface="Arial" panose="020B0604020202020204" pitchFamily="34" charset="0"/>
              <a:buChar char="•"/>
            </a:pPr>
            <a:r>
              <a:rPr lang="en-US" sz="2400" dirty="0"/>
              <a:t> </a:t>
            </a:r>
            <a:r>
              <a:rPr lang="he-IL" sz="2400" dirty="0"/>
              <a:t>חיפוש בגוגל או ויקיפדיה</a:t>
            </a:r>
          </a:p>
          <a:p>
            <a:pPr algn="r" rtl="1">
              <a:buFont typeface="Arial" panose="020B0604020202020204" pitchFamily="34" charset="0"/>
              <a:buChar char="•"/>
            </a:pPr>
            <a:r>
              <a:rPr lang="en-US" sz="2400" dirty="0"/>
              <a:t> </a:t>
            </a:r>
            <a:r>
              <a:rPr lang="he-IL" sz="2400" dirty="0"/>
              <a:t>הפעלת מחשבון</a:t>
            </a:r>
          </a:p>
          <a:p>
            <a:pPr algn="r" rtl="1">
              <a:buFont typeface="Arial" panose="020B0604020202020204" pitchFamily="34" charset="0"/>
              <a:buChar char="•"/>
            </a:pPr>
            <a:r>
              <a:rPr lang="en-US" sz="2400" dirty="0"/>
              <a:t> </a:t>
            </a:r>
            <a:r>
              <a:rPr lang="he-IL" sz="2400" dirty="0"/>
              <a:t>שאילתות למסד נתונים</a:t>
            </a:r>
          </a:p>
          <a:p>
            <a:pPr algn="r" rtl="1">
              <a:buFont typeface="Arial" panose="020B0604020202020204" pitchFamily="34" charset="0"/>
              <a:buChar char="•"/>
            </a:pPr>
            <a:r>
              <a:rPr lang="en-US" sz="2400" dirty="0"/>
              <a:t> </a:t>
            </a:r>
            <a:r>
              <a:rPr lang="he-IL" sz="2400" dirty="0"/>
              <a:t>קריאה ממסמך</a:t>
            </a:r>
          </a:p>
        </p:txBody>
      </p:sp>
      <p:pic>
        <p:nvPicPr>
          <p:cNvPr id="9" name="Picture 8">
            <a:extLst>
              <a:ext uri="{FF2B5EF4-FFF2-40B4-BE49-F238E27FC236}">
                <a16:creationId xmlns:a16="http://schemas.microsoft.com/office/drawing/2014/main" id="{142DD36A-3DF8-E692-753E-32259F63E559}"/>
              </a:ext>
            </a:extLst>
          </p:cNvPr>
          <p:cNvPicPr>
            <a:picLocks noChangeAspect="1"/>
          </p:cNvPicPr>
          <p:nvPr/>
        </p:nvPicPr>
        <p:blipFill>
          <a:blip r:embed="rId3"/>
          <a:stretch>
            <a:fillRect/>
          </a:stretch>
        </p:blipFill>
        <p:spPr>
          <a:xfrm>
            <a:off x="0" y="620714"/>
            <a:ext cx="5151160" cy="6237286"/>
          </a:xfrm>
          <a:prstGeom prst="rect">
            <a:avLst/>
          </a:prstGeom>
        </p:spPr>
      </p:pic>
      <p:pic>
        <p:nvPicPr>
          <p:cNvPr id="11" name="Picture 10">
            <a:extLst>
              <a:ext uri="{FF2B5EF4-FFF2-40B4-BE49-F238E27FC236}">
                <a16:creationId xmlns:a16="http://schemas.microsoft.com/office/drawing/2014/main" id="{4325EBEC-CE35-C7BA-7B42-D417AA3C038D}"/>
              </a:ext>
            </a:extLst>
          </p:cNvPr>
          <p:cNvPicPr>
            <a:picLocks noChangeAspect="1"/>
          </p:cNvPicPr>
          <p:nvPr/>
        </p:nvPicPr>
        <p:blipFill>
          <a:blip r:embed="rId4"/>
          <a:stretch>
            <a:fillRect/>
          </a:stretch>
        </p:blipFill>
        <p:spPr>
          <a:xfrm>
            <a:off x="5836959" y="3207146"/>
            <a:ext cx="5828171" cy="3650854"/>
          </a:xfrm>
          <a:prstGeom prst="rect">
            <a:avLst/>
          </a:prstGeom>
        </p:spPr>
      </p:pic>
    </p:spTree>
    <p:extLst>
      <p:ext uri="{BB962C8B-B14F-4D97-AF65-F5344CB8AC3E}">
        <p14:creationId xmlns:p14="http://schemas.microsoft.com/office/powerpoint/2010/main" val="36895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BFC5D-E331-2A1B-AFFF-4B48066AEEC5}"/>
              </a:ext>
            </a:extLst>
          </p:cNvPr>
          <p:cNvSpPr>
            <a:spLocks noGrp="1"/>
          </p:cNvSpPr>
          <p:nvPr>
            <p:ph type="title"/>
          </p:nvPr>
        </p:nvSpPr>
        <p:spPr/>
        <p:txBody>
          <a:bodyPr/>
          <a:lstStyle/>
          <a:p>
            <a:pPr algn="r" rtl="1"/>
            <a:r>
              <a:rPr lang="da-DK" dirty="0"/>
              <a:t>🧰 </a:t>
            </a:r>
            <a:r>
              <a:rPr lang="he-IL" b="1" dirty="0"/>
              <a:t>איך מודל שפה יודע "לפעול"? זה לא קסם – זו מערכת מסביב</a:t>
            </a:r>
            <a:endParaRPr lang="en-GB" dirty="0"/>
          </a:p>
        </p:txBody>
      </p:sp>
      <p:sp>
        <p:nvSpPr>
          <p:cNvPr id="4" name="Date Placeholder 3">
            <a:extLst>
              <a:ext uri="{FF2B5EF4-FFF2-40B4-BE49-F238E27FC236}">
                <a16:creationId xmlns:a16="http://schemas.microsoft.com/office/drawing/2014/main" id="{03E72F05-C1D4-ADD1-4A85-FF75CE40121F}"/>
              </a:ext>
            </a:extLst>
          </p:cNvPr>
          <p:cNvSpPr>
            <a:spLocks noGrp="1"/>
          </p:cNvSpPr>
          <p:nvPr>
            <p:ph type="dt" sz="half" idx="10"/>
          </p:nvPr>
        </p:nvSpPr>
        <p:spPr/>
        <p:txBody>
          <a:bodyPr/>
          <a:lstStyle/>
          <a:p>
            <a:r>
              <a:rPr lang="da-DK"/>
              <a:t>06/05/2025</a:t>
            </a:r>
            <a:endParaRPr lang="en-GB" dirty="0"/>
          </a:p>
        </p:txBody>
      </p:sp>
      <p:sp>
        <p:nvSpPr>
          <p:cNvPr id="5" name="Slide Number Placeholder 4">
            <a:extLst>
              <a:ext uri="{FF2B5EF4-FFF2-40B4-BE49-F238E27FC236}">
                <a16:creationId xmlns:a16="http://schemas.microsoft.com/office/drawing/2014/main" id="{4BA20F16-F303-EE75-6782-2C64B1D6381E}"/>
              </a:ext>
            </a:extLst>
          </p:cNvPr>
          <p:cNvSpPr>
            <a:spLocks noGrp="1"/>
          </p:cNvSpPr>
          <p:nvPr>
            <p:ph type="sldNum" sz="quarter" idx="12"/>
          </p:nvPr>
        </p:nvSpPr>
        <p:spPr/>
        <p:txBody>
          <a:bodyPr/>
          <a:lstStyle/>
          <a:p>
            <a:fld id="{091A926C-488A-4E3E-9C21-57CAA120E114}" type="slidenum">
              <a:rPr lang="en-GB" smtClean="0"/>
              <a:t>26</a:t>
            </a:fld>
            <a:endParaRPr lang="en-GB" dirty="0"/>
          </a:p>
        </p:txBody>
      </p:sp>
      <p:sp>
        <p:nvSpPr>
          <p:cNvPr id="7" name="TextBox 6">
            <a:extLst>
              <a:ext uri="{FF2B5EF4-FFF2-40B4-BE49-F238E27FC236}">
                <a16:creationId xmlns:a16="http://schemas.microsoft.com/office/drawing/2014/main" id="{000C6AEA-EF92-CAFA-D7B7-60D80604FBFD}"/>
              </a:ext>
            </a:extLst>
          </p:cNvPr>
          <p:cNvSpPr txBox="1"/>
          <p:nvPr/>
        </p:nvSpPr>
        <p:spPr>
          <a:xfrm>
            <a:off x="5313482" y="1484313"/>
            <a:ext cx="6097088" cy="830997"/>
          </a:xfrm>
          <a:prstGeom prst="rect">
            <a:avLst/>
          </a:prstGeom>
          <a:noFill/>
        </p:spPr>
        <p:txBody>
          <a:bodyPr wrap="square">
            <a:spAutoFit/>
          </a:bodyPr>
          <a:lstStyle/>
          <a:p>
            <a:pPr algn="r" rtl="1">
              <a:buNone/>
            </a:pPr>
            <a:r>
              <a:rPr lang="da-DK" sz="2400" b="1" dirty="0"/>
              <a:t>🧠 </a:t>
            </a:r>
            <a:r>
              <a:rPr lang="he-IL" sz="2400" b="1" dirty="0"/>
              <a:t>המודל עצמו רק מייצר טקסט.</a:t>
            </a:r>
          </a:p>
          <a:p>
            <a:pPr algn="r" rtl="1"/>
            <a:r>
              <a:rPr lang="he-IL" sz="2400" dirty="0"/>
              <a:t>הוא לא יודע לבדוק בגוגל או להפעיל מחשבון.</a:t>
            </a:r>
          </a:p>
        </p:txBody>
      </p:sp>
      <p:sp>
        <p:nvSpPr>
          <p:cNvPr id="9" name="TextBox 8">
            <a:extLst>
              <a:ext uri="{FF2B5EF4-FFF2-40B4-BE49-F238E27FC236}">
                <a16:creationId xmlns:a16="http://schemas.microsoft.com/office/drawing/2014/main" id="{9E04AFC2-D1DE-4BCB-2DA9-BDB90F9919BC}"/>
              </a:ext>
            </a:extLst>
          </p:cNvPr>
          <p:cNvSpPr txBox="1"/>
          <p:nvPr/>
        </p:nvSpPr>
        <p:spPr>
          <a:xfrm>
            <a:off x="894970" y="2660358"/>
            <a:ext cx="10515600" cy="830997"/>
          </a:xfrm>
          <a:prstGeom prst="rect">
            <a:avLst/>
          </a:prstGeom>
          <a:noFill/>
        </p:spPr>
        <p:txBody>
          <a:bodyPr wrap="square">
            <a:spAutoFit/>
          </a:bodyPr>
          <a:lstStyle/>
          <a:p>
            <a:pPr algn="r" rtl="1">
              <a:buNone/>
            </a:pPr>
            <a:r>
              <a:rPr lang="da-DK" sz="2400" b="1" dirty="0"/>
              <a:t>🖥️ </a:t>
            </a:r>
            <a:r>
              <a:rPr lang="he-IL" sz="2400" b="1" dirty="0"/>
              <a:t>אז איך זה כן קורה?</a:t>
            </a:r>
          </a:p>
          <a:p>
            <a:pPr algn="r" rtl="1">
              <a:buFont typeface="Arial" panose="020B0604020202020204" pitchFamily="34" charset="0"/>
              <a:buChar char="•"/>
            </a:pPr>
            <a:r>
              <a:rPr lang="he-IL" sz="2400" dirty="0"/>
              <a:t> יש </a:t>
            </a:r>
            <a:r>
              <a:rPr lang="he-IL" sz="2400" b="1" dirty="0"/>
              <a:t>מערכת תכנה מסביב למודל</a:t>
            </a:r>
            <a:r>
              <a:rPr lang="he-IL" sz="2400" dirty="0"/>
              <a:t> ש</a:t>
            </a:r>
            <a:r>
              <a:rPr lang="he-IL" sz="2400" b="1" dirty="0"/>
              <a:t>קוראת את הפלט של המודל</a:t>
            </a:r>
            <a:r>
              <a:rPr lang="he-IL" sz="2400" dirty="0"/>
              <a:t> ומבצעת פעולות</a:t>
            </a:r>
          </a:p>
        </p:txBody>
      </p:sp>
      <p:sp>
        <p:nvSpPr>
          <p:cNvPr id="10" name="Rectangle 1">
            <a:extLst>
              <a:ext uri="{FF2B5EF4-FFF2-40B4-BE49-F238E27FC236}">
                <a16:creationId xmlns:a16="http://schemas.microsoft.com/office/drawing/2014/main" id="{2852DFDC-937C-349A-6663-328E7857D3E4}"/>
              </a:ext>
            </a:extLst>
          </p:cNvPr>
          <p:cNvSpPr>
            <a:spLocks noChangeArrowheads="1"/>
          </p:cNvSpPr>
          <p:nvPr/>
        </p:nvSpPr>
        <p:spPr bwMode="auto">
          <a:xfrm>
            <a:off x="588963" y="3621594"/>
            <a:ext cx="1096513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da-DK" altLang="da-DK" sz="2400" b="1" i="0" u="none" strike="noStrike" cap="none" normalizeH="0" baseline="0" dirty="0">
                <a:ln>
                  <a:noFill/>
                </a:ln>
                <a:solidFill>
                  <a:schemeClr val="tx1"/>
                </a:solidFill>
                <a:effectLst/>
                <a:latin typeface="Arial" panose="020B0604020202020204" pitchFamily="34" charset="0"/>
              </a:rPr>
              <a:t>🧩 </a:t>
            </a:r>
            <a:r>
              <a:rPr kumimoji="0" lang="he-IL" altLang="da-DK"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איך המערכת יודעת מתי לפעול</a:t>
            </a:r>
            <a:r>
              <a:rPr kumimoji="0" lang="da-DK" altLang="da-DK" sz="2400" b="1" i="0" u="none" strike="noStrike" cap="none" normalizeH="0" baseline="0" dirty="0">
                <a:ln>
                  <a:noFill/>
                </a:ln>
                <a:solidFill>
                  <a:schemeClr val="tx1"/>
                </a:solidFill>
                <a:effectLst/>
                <a:latin typeface="Arial" panose="020B0604020202020204" pitchFamily="34" charset="0"/>
              </a:rPr>
              <a:t>?</a:t>
            </a:r>
          </a:p>
          <a:p>
            <a:pPr marL="0" marR="0" lvl="0" indent="0" algn="r" defTabSz="914400" rtl="1" eaLnBrk="0" fontAlgn="base" latinLnBrk="0" hangingPunct="0">
              <a:lnSpc>
                <a:spcPct val="100000"/>
              </a:lnSpc>
              <a:spcBef>
                <a:spcPct val="0"/>
              </a:spcBef>
              <a:spcAft>
                <a:spcPct val="0"/>
              </a:spcAft>
              <a:buClrTx/>
              <a:buSzTx/>
              <a:buFontTx/>
              <a:buChar char="•"/>
              <a:tabLst/>
            </a:pPr>
            <a:r>
              <a:rPr kumimoji="0" lang="he-IL" altLang="da-DK"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המודל אומן לכתוב טקסטים עם</a:t>
            </a:r>
            <a:r>
              <a:rPr kumimoji="0" lang="da-DK" altLang="da-DK"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da-DK"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סימנים מיוחדים</a:t>
            </a:r>
            <a:r>
              <a:rPr kumimoji="0" lang="da-DK" altLang="da-DK" sz="2400" b="0" i="0" u="none" strike="noStrike" cap="none" normalizeH="0" baseline="0" dirty="0">
                <a:ln>
                  <a:noFill/>
                </a:ln>
                <a:solidFill>
                  <a:schemeClr val="tx1"/>
                </a:solidFill>
                <a:effectLst/>
                <a:latin typeface="Arial" panose="020B0604020202020204" pitchFamily="34" charset="0"/>
              </a:rPr>
              <a:t>:</a:t>
            </a:r>
            <a:br>
              <a:rPr kumimoji="0" lang="da-DK" altLang="da-DK" sz="2400" b="0" i="0" u="none" strike="noStrike" cap="none" normalizeH="0" baseline="0" dirty="0">
                <a:ln>
                  <a:noFill/>
                </a:ln>
                <a:solidFill>
                  <a:schemeClr val="tx1"/>
                </a:solidFill>
                <a:effectLst/>
                <a:latin typeface="Arial" panose="020B0604020202020204" pitchFamily="34" charset="0"/>
              </a:rPr>
            </a:br>
            <a:r>
              <a:rPr kumimoji="0" lang="he-IL" altLang="da-DK"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לדוגמה</a:t>
            </a:r>
            <a:r>
              <a:rPr kumimoji="0" lang="da-DK" altLang="da-DK" sz="2400" b="0" i="0" u="none" strike="noStrike" cap="none" normalizeH="0" baseline="0" dirty="0">
                <a:ln>
                  <a:noFill/>
                </a:ln>
                <a:solidFill>
                  <a:schemeClr val="tx1"/>
                </a:solidFill>
                <a:effectLst/>
                <a:latin typeface="Arial" panose="020B0604020202020204" pitchFamily="34" charset="0"/>
              </a:rPr>
              <a:t>:</a:t>
            </a:r>
            <a:endParaRPr kumimoji="0" lang="da-DK" altLang="da-DK" sz="2400" b="0" i="0" u="none" strike="noStrike" cap="none" normalizeH="0" baseline="0" dirty="0">
              <a:ln>
                <a:noFill/>
              </a:ln>
              <a:solidFill>
                <a:schemeClr val="tx1"/>
              </a:solidFill>
              <a:effectLst/>
              <a:latin typeface="Arial Unicode MS"/>
            </a:endParaRPr>
          </a:p>
          <a:p>
            <a:pPr marL="0" marR="0" lvl="0" indent="0" algn="r" defTabSz="914400" rtl="1" eaLnBrk="0" fontAlgn="base" latinLnBrk="0" hangingPunct="0">
              <a:lnSpc>
                <a:spcPct val="100000"/>
              </a:lnSpc>
              <a:spcBef>
                <a:spcPct val="0"/>
              </a:spcBef>
              <a:spcAft>
                <a:spcPct val="0"/>
              </a:spcAft>
              <a:buClrTx/>
              <a:buSzTx/>
              <a:buFontTx/>
              <a:buNone/>
              <a:tabLst/>
            </a:pPr>
            <a:endParaRPr kumimoji="0" lang="da-DK" altLang="da-DK" sz="2400" b="0" i="0" u="none" strike="noStrike" cap="none" normalizeH="0" baseline="0" dirty="0">
              <a:ln>
                <a:noFill/>
              </a:ln>
              <a:solidFill>
                <a:schemeClr val="tx1"/>
              </a:solidFill>
              <a:effectLst/>
              <a:latin typeface="Arial Unicode MS"/>
            </a:endParaRPr>
          </a:p>
          <a:p>
            <a:pPr marL="0" marR="0" lvl="0" indent="0" algn="r" defTabSz="914400" rtl="1" eaLnBrk="0" fontAlgn="base" latinLnBrk="0" hangingPunct="0">
              <a:lnSpc>
                <a:spcPct val="100000"/>
              </a:lnSpc>
              <a:spcBef>
                <a:spcPct val="0"/>
              </a:spcBef>
              <a:spcAft>
                <a:spcPct val="0"/>
              </a:spcAft>
              <a:buClrTx/>
              <a:buSzTx/>
              <a:buFontTx/>
              <a:buChar char="•"/>
              <a:tabLst/>
            </a:pPr>
            <a:r>
              <a:rPr kumimoji="0" lang="he-IL" altLang="da-DK"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המערכת מזהה את הסימון הזה ומתוכנתת לפרש אותו בתור פקודה לחיפוש</a:t>
            </a:r>
            <a:endParaRPr kumimoji="0" lang="da-DK" altLang="da-DK" sz="2400" b="0" i="0" u="none" strike="noStrike" cap="none" normalizeH="0" baseline="0" dirty="0">
              <a:ln>
                <a:noFill/>
              </a:ln>
              <a:solidFill>
                <a:schemeClr val="tx1"/>
              </a:solidFill>
              <a:effectLst/>
              <a:latin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Char char="•"/>
              <a:tabLst/>
            </a:pPr>
            <a:r>
              <a:rPr kumimoji="0" lang="he-IL" altLang="da-DK"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היא מבצעת את הפעולה ומחזירה את התוצאה למודל</a:t>
            </a:r>
            <a:r>
              <a:rPr kumimoji="0" lang="en-US" altLang="da-DK"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da-DK" sz="2400" b="0" i="0" u="none" strike="noStrike" cap="none" normalizeH="0" dirty="0">
                <a:ln>
                  <a:noFill/>
                </a:ln>
                <a:solidFill>
                  <a:schemeClr val="tx1"/>
                </a:solidFill>
                <a:effectLst/>
                <a:latin typeface="Arial" panose="020B0604020202020204" pitchFamily="34" charset="0"/>
                <a:cs typeface="Arial" panose="020B0604020202020204" pitchFamily="34" charset="0"/>
              </a:rPr>
              <a:t>כקלט שפתי נוסף</a:t>
            </a:r>
            <a:endParaRPr kumimoji="0" lang="da-DK" altLang="da-DK" sz="2400" b="0" i="0" u="none" strike="noStrike" cap="none" normalizeH="0" baseline="0" dirty="0">
              <a:ln>
                <a:noFill/>
              </a:ln>
              <a:solidFill>
                <a:schemeClr val="tx1"/>
              </a:solidFill>
              <a:effectLst/>
              <a:latin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Char char="•"/>
              <a:tabLst/>
            </a:pPr>
            <a:r>
              <a:rPr kumimoji="0" lang="he-IL" altLang="da-DK"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המודל ממשיך לייצר טקסט על בסיס התשובה</a:t>
            </a:r>
            <a:endParaRPr kumimoji="0" lang="da-DK" altLang="da-DK" sz="2400" b="0" i="0" u="none" strike="noStrike" cap="none" normalizeH="0" baseline="0" dirty="0">
              <a:ln>
                <a:noFill/>
              </a:ln>
              <a:solidFill>
                <a:schemeClr val="tx1"/>
              </a:solidFill>
              <a:effectLst/>
              <a:latin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endParaRPr kumimoji="0" lang="da-DK" altLang="da-DK" sz="24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129FFB80-CC3E-9641-88A2-E197EC6991BB}"/>
              </a:ext>
            </a:extLst>
          </p:cNvPr>
          <p:cNvSpPr txBox="1"/>
          <p:nvPr/>
        </p:nvSpPr>
        <p:spPr>
          <a:xfrm>
            <a:off x="5608864" y="4683423"/>
            <a:ext cx="6097088" cy="461665"/>
          </a:xfrm>
          <a:prstGeom prst="rect">
            <a:avLst/>
          </a:prstGeom>
          <a:noFill/>
        </p:spPr>
        <p:txBody>
          <a:bodyPr wrap="square">
            <a:spAutoFit/>
          </a:bodyPr>
          <a:lstStyle/>
          <a:p>
            <a:r>
              <a:rPr lang="en-GB" sz="2400" dirty="0">
                <a:latin typeface="Calibri" panose="020F0502020204030204" pitchFamily="34" charset="0"/>
                <a:ea typeface="Calibri" panose="020F0502020204030204" pitchFamily="34" charset="0"/>
                <a:cs typeface="Calibri" panose="020F0502020204030204" pitchFamily="34" charset="0"/>
              </a:rPr>
              <a:t>Action: search("</a:t>
            </a:r>
            <a:r>
              <a:rPr lang="en-GB" sz="2400" dirty="0" err="1">
                <a:latin typeface="Calibri" panose="020F0502020204030204" pitchFamily="34" charset="0"/>
                <a:ea typeface="Calibri" panose="020F0502020204030204" pitchFamily="34" charset="0"/>
                <a:cs typeface="Calibri" panose="020F0502020204030204" pitchFamily="34" charset="0"/>
              </a:rPr>
              <a:t>היכן</a:t>
            </a:r>
            <a:r>
              <a:rPr lang="en-GB" sz="2400" dirty="0">
                <a:latin typeface="Calibri" panose="020F0502020204030204" pitchFamily="34" charset="0"/>
                <a:ea typeface="Calibri" panose="020F0502020204030204" pitchFamily="34" charset="0"/>
                <a:cs typeface="Calibri" panose="020F0502020204030204" pitchFamily="34" charset="0"/>
              </a:rPr>
              <a:t> </a:t>
            </a:r>
            <a:r>
              <a:rPr lang="en-GB" sz="2400" dirty="0" err="1">
                <a:latin typeface="Calibri" panose="020F0502020204030204" pitchFamily="34" charset="0"/>
                <a:ea typeface="Calibri" panose="020F0502020204030204" pitchFamily="34" charset="0"/>
                <a:cs typeface="Calibri" panose="020F0502020204030204" pitchFamily="34" charset="0"/>
              </a:rPr>
              <a:t>נולד</a:t>
            </a:r>
            <a:r>
              <a:rPr lang="en-GB" sz="2400" dirty="0">
                <a:latin typeface="Calibri" panose="020F0502020204030204" pitchFamily="34" charset="0"/>
                <a:ea typeface="Calibri" panose="020F0502020204030204" pitchFamily="34" charset="0"/>
                <a:cs typeface="Calibri" panose="020F0502020204030204" pitchFamily="34" charset="0"/>
              </a:rPr>
              <a:t> </a:t>
            </a:r>
            <a:r>
              <a:rPr lang="en-GB" sz="2400" dirty="0" err="1">
                <a:latin typeface="Calibri" panose="020F0502020204030204" pitchFamily="34" charset="0"/>
                <a:ea typeface="Calibri" panose="020F0502020204030204" pitchFamily="34" charset="0"/>
                <a:cs typeface="Calibri" panose="020F0502020204030204" pitchFamily="34" charset="0"/>
              </a:rPr>
              <a:t>איינשטיין</a:t>
            </a:r>
            <a:r>
              <a:rPr lang="en-GB" sz="2400"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1603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7829-CC7D-0C6F-17F3-E92E011CCB79}"/>
              </a:ext>
            </a:extLst>
          </p:cNvPr>
          <p:cNvSpPr>
            <a:spLocks noGrp="1"/>
          </p:cNvSpPr>
          <p:nvPr>
            <p:ph type="title"/>
          </p:nvPr>
        </p:nvSpPr>
        <p:spPr/>
        <p:txBody>
          <a:bodyPr/>
          <a:lstStyle/>
          <a:p>
            <a:pPr algn="r" rtl="1"/>
            <a:r>
              <a:rPr lang="he-IL" b="1" dirty="0"/>
              <a:t>סיכום</a:t>
            </a:r>
            <a:endParaRPr lang="en-GB" b="1" dirty="0"/>
          </a:p>
        </p:txBody>
      </p:sp>
      <p:sp>
        <p:nvSpPr>
          <p:cNvPr id="3" name="Content Placeholder 2">
            <a:extLst>
              <a:ext uri="{FF2B5EF4-FFF2-40B4-BE49-F238E27FC236}">
                <a16:creationId xmlns:a16="http://schemas.microsoft.com/office/drawing/2014/main" id="{851ED97D-45B2-C7F0-2355-44D741F8458B}"/>
              </a:ext>
            </a:extLst>
          </p:cNvPr>
          <p:cNvSpPr>
            <a:spLocks noGrp="1"/>
          </p:cNvSpPr>
          <p:nvPr>
            <p:ph idx="1"/>
          </p:nvPr>
        </p:nvSpPr>
        <p:spPr/>
        <p:txBody>
          <a:bodyPr/>
          <a:lstStyle/>
          <a:p>
            <a:pPr algn="r" rtl="1">
              <a:buNone/>
            </a:pPr>
            <a:r>
              <a:rPr lang="da-DK" b="1" dirty="0"/>
              <a:t>📌 </a:t>
            </a:r>
            <a:r>
              <a:rPr lang="he-IL" b="1" dirty="0"/>
              <a:t>מודלי שפה יודעים:</a:t>
            </a:r>
          </a:p>
          <a:p>
            <a:pPr algn="r" rtl="1">
              <a:buFont typeface="Arial" panose="020B0604020202020204" pitchFamily="34" charset="0"/>
              <a:buChar char="•"/>
            </a:pPr>
            <a:r>
              <a:rPr lang="he-IL" dirty="0"/>
              <a:t>לכתוב טקסטים שוטפים ומובנים</a:t>
            </a:r>
          </a:p>
          <a:p>
            <a:pPr algn="r" rtl="1">
              <a:buFont typeface="Arial" panose="020B0604020202020204" pitchFamily="34" charset="0"/>
              <a:buChar char="•"/>
            </a:pPr>
            <a:r>
              <a:rPr lang="he-IL" dirty="0"/>
              <a:t>לסכם מידע ולהסביר רעיונות</a:t>
            </a:r>
            <a:endParaRPr lang="en-US" dirty="0"/>
          </a:p>
          <a:p>
            <a:pPr algn="r" rtl="1">
              <a:buFont typeface="Arial" panose="020B0604020202020204" pitchFamily="34" charset="0"/>
              <a:buChar char="•"/>
            </a:pPr>
            <a:r>
              <a:rPr lang="he-IL" dirty="0"/>
              <a:t>לכתוב קוד תכנות</a:t>
            </a:r>
          </a:p>
          <a:p>
            <a:pPr algn="r" rtl="1">
              <a:buFont typeface="Arial" panose="020B0604020202020204" pitchFamily="34" charset="0"/>
              <a:buChar char="•"/>
            </a:pPr>
            <a:endParaRPr lang="he-IL" dirty="0"/>
          </a:p>
          <a:p>
            <a:pPr algn="r" rtl="1">
              <a:buNone/>
            </a:pPr>
            <a:r>
              <a:rPr lang="he-IL" b="1" dirty="0"/>
              <a:t>⚠️ אך הם מוגבלים ב:</a:t>
            </a:r>
          </a:p>
          <a:p>
            <a:pPr algn="r" rtl="1">
              <a:buFont typeface="Arial" panose="020B0604020202020204" pitchFamily="34" charset="0"/>
              <a:buChar char="•"/>
            </a:pPr>
            <a:r>
              <a:rPr lang="he-IL" dirty="0"/>
              <a:t>גישה למידע עדכני</a:t>
            </a:r>
          </a:p>
          <a:p>
            <a:pPr algn="r" rtl="1">
              <a:buFont typeface="Arial" panose="020B0604020202020204" pitchFamily="34" charset="0"/>
              <a:buChar char="•"/>
            </a:pPr>
            <a:r>
              <a:rPr lang="he-IL" dirty="0"/>
              <a:t>פתרון בעיות מתמטיות מורכבות (ללא עזרים)</a:t>
            </a:r>
          </a:p>
          <a:p>
            <a:pPr algn="r" rtl="1">
              <a:buFont typeface="Arial" panose="020B0604020202020204" pitchFamily="34" charset="0"/>
              <a:buChar char="•"/>
            </a:pPr>
            <a:r>
              <a:rPr lang="he-IL" dirty="0"/>
              <a:t>הבנה של מגבלותיהם</a:t>
            </a:r>
          </a:p>
          <a:p>
            <a:pPr algn="r" rtl="1">
              <a:buFont typeface="Arial" panose="020B0604020202020204" pitchFamily="34" charset="0"/>
              <a:buChar char="•"/>
            </a:pPr>
            <a:r>
              <a:rPr lang="he-IL" dirty="0"/>
              <a:t>הטיות תרבותיות ושפתיות​</a:t>
            </a:r>
          </a:p>
          <a:p>
            <a:pPr algn="r" rtl="1">
              <a:buFont typeface="Arial" panose="020B0604020202020204" pitchFamily="34" charset="0"/>
              <a:buChar char="•"/>
            </a:pPr>
            <a:endParaRPr lang="he-IL" dirty="0"/>
          </a:p>
          <a:p>
            <a:pPr algn="r" rtl="1"/>
            <a:endParaRPr lang="en-GB" dirty="0"/>
          </a:p>
        </p:txBody>
      </p:sp>
      <p:sp>
        <p:nvSpPr>
          <p:cNvPr id="4" name="Date Placeholder 3">
            <a:extLst>
              <a:ext uri="{FF2B5EF4-FFF2-40B4-BE49-F238E27FC236}">
                <a16:creationId xmlns:a16="http://schemas.microsoft.com/office/drawing/2014/main" id="{A2E3D3C3-9187-0776-66D4-CF1E9377FB3E}"/>
              </a:ext>
            </a:extLst>
          </p:cNvPr>
          <p:cNvSpPr>
            <a:spLocks noGrp="1"/>
          </p:cNvSpPr>
          <p:nvPr>
            <p:ph type="dt" sz="half" idx="10"/>
          </p:nvPr>
        </p:nvSpPr>
        <p:spPr/>
        <p:txBody>
          <a:bodyPr/>
          <a:lstStyle/>
          <a:p>
            <a:r>
              <a:rPr lang="da-DK"/>
              <a:t>06/05/2025</a:t>
            </a:r>
            <a:endParaRPr lang="en-GB" dirty="0"/>
          </a:p>
        </p:txBody>
      </p:sp>
      <p:sp>
        <p:nvSpPr>
          <p:cNvPr id="5" name="Slide Number Placeholder 4">
            <a:extLst>
              <a:ext uri="{FF2B5EF4-FFF2-40B4-BE49-F238E27FC236}">
                <a16:creationId xmlns:a16="http://schemas.microsoft.com/office/drawing/2014/main" id="{DAA5250C-0582-1012-895C-A3A0FB3E2C1D}"/>
              </a:ext>
            </a:extLst>
          </p:cNvPr>
          <p:cNvSpPr>
            <a:spLocks noGrp="1"/>
          </p:cNvSpPr>
          <p:nvPr>
            <p:ph type="sldNum" sz="quarter" idx="12"/>
          </p:nvPr>
        </p:nvSpPr>
        <p:spPr/>
        <p:txBody>
          <a:bodyPr/>
          <a:lstStyle/>
          <a:p>
            <a:fld id="{091A926C-488A-4E3E-9C21-57CAA120E114}" type="slidenum">
              <a:rPr lang="en-GB" smtClean="0"/>
              <a:t>27</a:t>
            </a:fld>
            <a:endParaRPr lang="en-GB" dirty="0"/>
          </a:p>
        </p:txBody>
      </p:sp>
      <p:sp>
        <p:nvSpPr>
          <p:cNvPr id="7" name="TextBox 6">
            <a:extLst>
              <a:ext uri="{FF2B5EF4-FFF2-40B4-BE49-F238E27FC236}">
                <a16:creationId xmlns:a16="http://schemas.microsoft.com/office/drawing/2014/main" id="{5AC5AE2A-2633-192B-6ECE-E0E906E7359C}"/>
              </a:ext>
            </a:extLst>
          </p:cNvPr>
          <p:cNvSpPr txBox="1"/>
          <p:nvPr/>
        </p:nvSpPr>
        <p:spPr>
          <a:xfrm>
            <a:off x="148590" y="2464415"/>
            <a:ext cx="6097088" cy="1569660"/>
          </a:xfrm>
          <a:prstGeom prst="rect">
            <a:avLst/>
          </a:prstGeom>
          <a:noFill/>
        </p:spPr>
        <p:txBody>
          <a:bodyPr wrap="square">
            <a:spAutoFit/>
          </a:bodyPr>
          <a:lstStyle/>
          <a:p>
            <a:pPr algn="r" rtl="1">
              <a:buNone/>
            </a:pPr>
            <a:r>
              <a:rPr lang="da-DK" sz="2400" b="1" dirty="0"/>
              <a:t>🔄 </a:t>
            </a:r>
            <a:r>
              <a:rPr lang="he-IL" sz="2400" b="1" dirty="0"/>
              <a:t>התקדמות:</a:t>
            </a:r>
          </a:p>
          <a:p>
            <a:pPr algn="r" rtl="1">
              <a:buFont typeface="Arial" panose="020B0604020202020204" pitchFamily="34" charset="0"/>
              <a:buChar char="•"/>
            </a:pPr>
            <a:r>
              <a:rPr lang="he-IL" sz="2400" dirty="0"/>
              <a:t> שימוש ב"שרשרת מחשבה" לפירוק בעיות</a:t>
            </a:r>
          </a:p>
          <a:p>
            <a:pPr algn="r" rtl="1">
              <a:buFont typeface="Arial" panose="020B0604020202020204" pitchFamily="34" charset="0"/>
              <a:buChar char="•"/>
            </a:pPr>
            <a:r>
              <a:rPr lang="he-IL" sz="2400" dirty="0"/>
              <a:t> מודלים מתקדמים שמבצעים פירוק באופן עצמאי</a:t>
            </a:r>
          </a:p>
          <a:p>
            <a:pPr algn="r" rtl="1">
              <a:buFont typeface="Arial" panose="020B0604020202020204" pitchFamily="34" charset="0"/>
              <a:buChar char="•"/>
            </a:pPr>
            <a:r>
              <a:rPr lang="he-IL" sz="2400" dirty="0"/>
              <a:t> מודלים שמסוגלים לבצע פעולות</a:t>
            </a:r>
          </a:p>
        </p:txBody>
      </p:sp>
    </p:spTree>
    <p:extLst>
      <p:ext uri="{BB962C8B-B14F-4D97-AF65-F5344CB8AC3E}">
        <p14:creationId xmlns:p14="http://schemas.microsoft.com/office/powerpoint/2010/main" val="2764084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888B0-822B-D6D8-9B23-EA4625EDA8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686ABD-6EEF-C9E4-33B1-D58D426E9953}"/>
              </a:ext>
            </a:extLst>
          </p:cNvPr>
          <p:cNvSpPr>
            <a:spLocks noGrp="1"/>
          </p:cNvSpPr>
          <p:nvPr>
            <p:ph type="title"/>
          </p:nvPr>
        </p:nvSpPr>
        <p:spPr/>
        <p:txBody>
          <a:bodyPr/>
          <a:lstStyle/>
          <a:p>
            <a:pPr algn="r" rtl="1"/>
            <a:r>
              <a:rPr lang="he-IL" b="1" dirty="0"/>
              <a:t>מבוא: עיבוד שפה טבעית</a:t>
            </a:r>
            <a:br>
              <a:rPr lang="he-IL" b="1" dirty="0"/>
            </a:br>
            <a:endParaRPr lang="en-GB" dirty="0"/>
          </a:p>
        </p:txBody>
      </p:sp>
      <p:sp>
        <p:nvSpPr>
          <p:cNvPr id="3" name="Content Placeholder 2">
            <a:extLst>
              <a:ext uri="{FF2B5EF4-FFF2-40B4-BE49-F238E27FC236}">
                <a16:creationId xmlns:a16="http://schemas.microsoft.com/office/drawing/2014/main" id="{877838E5-9C88-8C20-370F-FD4441738398}"/>
              </a:ext>
            </a:extLst>
          </p:cNvPr>
          <p:cNvSpPr>
            <a:spLocks noGrp="1"/>
          </p:cNvSpPr>
          <p:nvPr>
            <p:ph idx="1"/>
          </p:nvPr>
        </p:nvSpPr>
        <p:spPr/>
        <p:txBody>
          <a:bodyPr/>
          <a:lstStyle/>
          <a:p>
            <a:pPr marL="0" indent="0" algn="r" rtl="1">
              <a:buNone/>
            </a:pPr>
            <a:r>
              <a:rPr lang="he-IL" dirty="0"/>
              <a:t>תחום במדעי המחשב העוסק בהבנה וייצור תוכן שפתי, בעיקר מלל</a:t>
            </a:r>
            <a:endParaRPr lang="da-DK" dirty="0"/>
          </a:p>
          <a:p>
            <a:pPr marL="0" indent="0" algn="r" rtl="1">
              <a:buNone/>
            </a:pPr>
            <a:endParaRPr lang="da-DK" dirty="0"/>
          </a:p>
          <a:p>
            <a:pPr marL="0" indent="0" algn="r" rtl="1">
              <a:buNone/>
            </a:pPr>
            <a:r>
              <a:rPr lang="he-IL" dirty="0"/>
              <a:t>משימות:</a:t>
            </a:r>
          </a:p>
          <a:p>
            <a:pPr algn="r" rtl="1"/>
            <a:r>
              <a:rPr lang="he-IL" dirty="0"/>
              <a:t>סיווג טקסט (למשל דואר זבל, קטגוריות נושאים, דירוג)</a:t>
            </a:r>
          </a:p>
          <a:p>
            <a:pPr algn="r" rtl="1"/>
            <a:r>
              <a:rPr lang="he-IL" dirty="0"/>
              <a:t>תרגום</a:t>
            </a:r>
          </a:p>
          <a:p>
            <a:pPr algn="r" rtl="1"/>
            <a:r>
              <a:rPr lang="he-IL" dirty="0"/>
              <a:t>חיפוש</a:t>
            </a:r>
          </a:p>
          <a:p>
            <a:pPr algn="r" rtl="1"/>
            <a:r>
              <a:rPr lang="he-IL" dirty="0"/>
              <a:t>מענה על שאלות</a:t>
            </a:r>
          </a:p>
          <a:p>
            <a:pPr algn="r" rtl="1"/>
            <a:r>
              <a:rPr lang="he-IL" dirty="0"/>
              <a:t>ניתוח מבני/דקדוקי</a:t>
            </a:r>
          </a:p>
          <a:p>
            <a:pPr algn="r" rtl="1"/>
            <a:r>
              <a:rPr lang="he-IL" dirty="0" err="1"/>
              <a:t>בוט</a:t>
            </a:r>
            <a:r>
              <a:rPr lang="he-IL" dirty="0"/>
              <a:t> שיחה</a:t>
            </a:r>
          </a:p>
          <a:p>
            <a:pPr algn="r" rtl="1"/>
            <a:r>
              <a:rPr lang="he-IL" dirty="0"/>
              <a:t>...</a:t>
            </a:r>
            <a:endParaRPr lang="en-GB" dirty="0"/>
          </a:p>
        </p:txBody>
      </p:sp>
      <p:sp>
        <p:nvSpPr>
          <p:cNvPr id="4" name="Date Placeholder 3">
            <a:extLst>
              <a:ext uri="{FF2B5EF4-FFF2-40B4-BE49-F238E27FC236}">
                <a16:creationId xmlns:a16="http://schemas.microsoft.com/office/drawing/2014/main" id="{D85DB7B6-008C-AF76-F705-0536EAAC2509}"/>
              </a:ext>
            </a:extLst>
          </p:cNvPr>
          <p:cNvSpPr>
            <a:spLocks noGrp="1"/>
          </p:cNvSpPr>
          <p:nvPr>
            <p:ph type="dt" sz="half" idx="10"/>
          </p:nvPr>
        </p:nvSpPr>
        <p:spPr/>
        <p:txBody>
          <a:bodyPr/>
          <a:lstStyle/>
          <a:p>
            <a:r>
              <a:rPr lang="da-DK"/>
              <a:t>06/05/2025</a:t>
            </a:r>
            <a:endParaRPr lang="en-GB" dirty="0"/>
          </a:p>
        </p:txBody>
      </p:sp>
      <p:sp>
        <p:nvSpPr>
          <p:cNvPr id="5" name="Slide Number Placeholder 4">
            <a:extLst>
              <a:ext uri="{FF2B5EF4-FFF2-40B4-BE49-F238E27FC236}">
                <a16:creationId xmlns:a16="http://schemas.microsoft.com/office/drawing/2014/main" id="{3E67D519-265C-25CE-F1EF-2585EC57DAED}"/>
              </a:ext>
            </a:extLst>
          </p:cNvPr>
          <p:cNvSpPr>
            <a:spLocks noGrp="1"/>
          </p:cNvSpPr>
          <p:nvPr>
            <p:ph type="sldNum" sz="quarter" idx="12"/>
          </p:nvPr>
        </p:nvSpPr>
        <p:spPr/>
        <p:txBody>
          <a:bodyPr/>
          <a:lstStyle/>
          <a:p>
            <a:fld id="{091A926C-488A-4E3E-9C21-57CAA120E114}" type="slidenum">
              <a:rPr lang="en-GB" smtClean="0"/>
              <a:t>3</a:t>
            </a:fld>
            <a:endParaRPr lang="en-GB" dirty="0"/>
          </a:p>
        </p:txBody>
      </p:sp>
      <p:sp>
        <p:nvSpPr>
          <p:cNvPr id="6" name="TextBox 5">
            <a:extLst>
              <a:ext uri="{FF2B5EF4-FFF2-40B4-BE49-F238E27FC236}">
                <a16:creationId xmlns:a16="http://schemas.microsoft.com/office/drawing/2014/main" id="{175BE193-B517-EBBC-EF8C-D2620CC46FC2}"/>
              </a:ext>
            </a:extLst>
          </p:cNvPr>
          <p:cNvSpPr txBox="1"/>
          <p:nvPr/>
        </p:nvSpPr>
        <p:spPr>
          <a:xfrm>
            <a:off x="1502228" y="4594633"/>
            <a:ext cx="4493623" cy="738664"/>
          </a:xfrm>
          <a:prstGeom prst="rect">
            <a:avLst/>
          </a:prstGeom>
          <a:ln>
            <a:solidFill>
              <a:schemeClr val="tx1"/>
            </a:solidFill>
          </a:ln>
        </p:spPr>
        <p:txBody>
          <a:bodyPr vert="horz" wrap="square" lIns="0" tIns="0" rIns="0" bIns="0" rtlCol="0" anchor="t" anchorCtr="0">
            <a:spAutoFit/>
          </a:bodyPr>
          <a:lstStyle/>
          <a:p>
            <a:pPr marL="0" marR="0" indent="0" algn="r" defTabSz="914400" rtl="1" eaLnBrk="1" fontAlgn="auto" latinLnBrk="0" hangingPunct="1">
              <a:lnSpc>
                <a:spcPct val="100000"/>
              </a:lnSpc>
              <a:spcBef>
                <a:spcPct val="0"/>
              </a:spcBef>
              <a:spcAft>
                <a:spcPts val="0"/>
              </a:spcAft>
              <a:buClrTx/>
              <a:buSzTx/>
              <a:buFontTx/>
              <a:buNone/>
              <a:tabLst/>
            </a:pPr>
            <a:r>
              <a:rPr lang="he-IL" sz="2400" b="0" dirty="0">
                <a:solidFill>
                  <a:schemeClr val="tx1"/>
                </a:solidFill>
                <a:latin typeface="+mn-lt"/>
              </a:rPr>
              <a:t>שפה "טבעית": הכוונה לשפה אנושית, בניגוד לשפת תכנות למשל</a:t>
            </a:r>
            <a:endParaRPr lang="en-GB" sz="2400" b="0" dirty="0">
              <a:solidFill>
                <a:schemeClr val="tx1"/>
              </a:solidFill>
              <a:latin typeface="+mn-lt"/>
            </a:endParaRPr>
          </a:p>
        </p:txBody>
      </p:sp>
    </p:spTree>
    <p:extLst>
      <p:ext uri="{BB962C8B-B14F-4D97-AF65-F5344CB8AC3E}">
        <p14:creationId xmlns:p14="http://schemas.microsoft.com/office/powerpoint/2010/main" val="198737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A21B9-9851-9B7D-29BA-442DE58C8D38}"/>
              </a:ext>
            </a:extLst>
          </p:cNvPr>
          <p:cNvSpPr>
            <a:spLocks noGrp="1"/>
          </p:cNvSpPr>
          <p:nvPr>
            <p:ph type="title"/>
          </p:nvPr>
        </p:nvSpPr>
        <p:spPr/>
        <p:txBody>
          <a:bodyPr/>
          <a:lstStyle/>
          <a:p>
            <a:pPr algn="r" rtl="1"/>
            <a:r>
              <a:rPr lang="da-DK" dirty="0"/>
              <a:t>🧩 </a:t>
            </a:r>
            <a:r>
              <a:rPr lang="he-IL" dirty="0"/>
              <a:t> </a:t>
            </a:r>
            <a:r>
              <a:rPr lang="he-IL" b="1" dirty="0" err="1"/>
              <a:t>טוקניזציה</a:t>
            </a:r>
            <a:endParaRPr lang="en-GB" b="1" dirty="0"/>
          </a:p>
        </p:txBody>
      </p:sp>
      <p:sp>
        <p:nvSpPr>
          <p:cNvPr id="3" name="Content Placeholder 2">
            <a:extLst>
              <a:ext uri="{FF2B5EF4-FFF2-40B4-BE49-F238E27FC236}">
                <a16:creationId xmlns:a16="http://schemas.microsoft.com/office/drawing/2014/main" id="{28856398-BA3E-52CB-7E00-3C80C6ED8C8B}"/>
              </a:ext>
            </a:extLst>
          </p:cNvPr>
          <p:cNvSpPr>
            <a:spLocks noGrp="1"/>
          </p:cNvSpPr>
          <p:nvPr>
            <p:ph idx="1"/>
          </p:nvPr>
        </p:nvSpPr>
        <p:spPr/>
        <p:txBody>
          <a:bodyPr/>
          <a:lstStyle/>
          <a:p>
            <a:pPr algn="r" rtl="1">
              <a:buNone/>
            </a:pPr>
            <a:r>
              <a:rPr lang="he-IL" dirty="0"/>
              <a:t>כדי שמחשב יוכל לעבד טקסט, יש לפרק אותו ליחידות קטנות יותר – </a:t>
            </a:r>
            <a:r>
              <a:rPr lang="he-IL" b="1" dirty="0"/>
              <a:t>טוקנים</a:t>
            </a:r>
            <a:r>
              <a:rPr lang="he-IL" dirty="0"/>
              <a:t>.</a:t>
            </a:r>
          </a:p>
          <a:p>
            <a:pPr algn="r" rtl="1">
              <a:buNone/>
            </a:pPr>
            <a:r>
              <a:rPr lang="he-IL" b="1" dirty="0"/>
              <a:t>למה זה חשוב?</a:t>
            </a:r>
          </a:p>
          <a:p>
            <a:pPr algn="r" rtl="1">
              <a:buFont typeface="Arial" panose="020B0604020202020204" pitchFamily="34" charset="0"/>
              <a:buChar char="•"/>
            </a:pPr>
            <a:r>
              <a:rPr lang="he-IL" dirty="0"/>
              <a:t>המודל לא רואה "מילים", אלא </a:t>
            </a:r>
            <a:r>
              <a:rPr lang="he-IL" b="1" dirty="0"/>
              <a:t>רצף של טוקנים</a:t>
            </a:r>
            <a:endParaRPr lang="he-IL" dirty="0"/>
          </a:p>
          <a:p>
            <a:pPr algn="r" rtl="1">
              <a:buFont typeface="Arial" panose="020B0604020202020204" pitchFamily="34" charset="0"/>
              <a:buChar char="•"/>
            </a:pPr>
            <a:r>
              <a:rPr lang="he-IL" dirty="0"/>
              <a:t>כל טוקן מתורגם לווקטור מספרי שעובר עיבוד</a:t>
            </a:r>
          </a:p>
          <a:p>
            <a:pPr marL="0" indent="0" algn="r" rtl="1">
              <a:buNone/>
            </a:pPr>
            <a:endParaRPr lang="en-GB" dirty="0"/>
          </a:p>
        </p:txBody>
      </p:sp>
      <p:sp>
        <p:nvSpPr>
          <p:cNvPr id="4" name="Date Placeholder 3">
            <a:extLst>
              <a:ext uri="{FF2B5EF4-FFF2-40B4-BE49-F238E27FC236}">
                <a16:creationId xmlns:a16="http://schemas.microsoft.com/office/drawing/2014/main" id="{17D92BCA-132A-329D-A1F4-021A668F11A4}"/>
              </a:ext>
            </a:extLst>
          </p:cNvPr>
          <p:cNvSpPr>
            <a:spLocks noGrp="1"/>
          </p:cNvSpPr>
          <p:nvPr>
            <p:ph type="dt" sz="half" idx="10"/>
          </p:nvPr>
        </p:nvSpPr>
        <p:spPr/>
        <p:txBody>
          <a:bodyPr/>
          <a:lstStyle/>
          <a:p>
            <a:r>
              <a:rPr lang="da-DK"/>
              <a:t>06/05/2025</a:t>
            </a:r>
            <a:endParaRPr lang="en-GB" dirty="0"/>
          </a:p>
        </p:txBody>
      </p:sp>
      <p:sp>
        <p:nvSpPr>
          <p:cNvPr id="5" name="Slide Number Placeholder 4">
            <a:extLst>
              <a:ext uri="{FF2B5EF4-FFF2-40B4-BE49-F238E27FC236}">
                <a16:creationId xmlns:a16="http://schemas.microsoft.com/office/drawing/2014/main" id="{7B9DEC55-3401-5507-7B5E-017C71996AD1}"/>
              </a:ext>
            </a:extLst>
          </p:cNvPr>
          <p:cNvSpPr>
            <a:spLocks noGrp="1"/>
          </p:cNvSpPr>
          <p:nvPr>
            <p:ph type="sldNum" sz="quarter" idx="12"/>
          </p:nvPr>
        </p:nvSpPr>
        <p:spPr/>
        <p:txBody>
          <a:bodyPr/>
          <a:lstStyle/>
          <a:p>
            <a:fld id="{091A926C-488A-4E3E-9C21-57CAA120E114}" type="slidenum">
              <a:rPr lang="en-GB" smtClean="0"/>
              <a:t>4</a:t>
            </a:fld>
            <a:endParaRPr lang="en-GB" dirty="0"/>
          </a:p>
        </p:txBody>
      </p:sp>
    </p:spTree>
    <p:extLst>
      <p:ext uri="{BB962C8B-B14F-4D97-AF65-F5344CB8AC3E}">
        <p14:creationId xmlns:p14="http://schemas.microsoft.com/office/powerpoint/2010/main" val="2841440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31A9-622A-A36A-E9F0-FBE66C38323F}"/>
              </a:ext>
            </a:extLst>
          </p:cNvPr>
          <p:cNvSpPr>
            <a:spLocks noGrp="1"/>
          </p:cNvSpPr>
          <p:nvPr>
            <p:ph type="title"/>
          </p:nvPr>
        </p:nvSpPr>
        <p:spPr/>
        <p:txBody>
          <a:bodyPr/>
          <a:lstStyle/>
          <a:p>
            <a:pPr algn="r" rtl="1"/>
            <a:r>
              <a:rPr lang="he-IL" dirty="0"/>
              <a:t>✂️ </a:t>
            </a:r>
            <a:r>
              <a:rPr lang="he-IL" b="1" dirty="0"/>
              <a:t>גישות שונות </a:t>
            </a:r>
            <a:r>
              <a:rPr lang="he-IL" b="1" dirty="0" err="1"/>
              <a:t>לטוקניזציה</a:t>
            </a:r>
            <a:endParaRPr lang="en-GB" dirty="0"/>
          </a:p>
        </p:txBody>
      </p:sp>
      <p:sp>
        <p:nvSpPr>
          <p:cNvPr id="4" name="Date Placeholder 3">
            <a:extLst>
              <a:ext uri="{FF2B5EF4-FFF2-40B4-BE49-F238E27FC236}">
                <a16:creationId xmlns:a16="http://schemas.microsoft.com/office/drawing/2014/main" id="{E3D60450-F02A-22C4-D739-C1BF239522DB}"/>
              </a:ext>
            </a:extLst>
          </p:cNvPr>
          <p:cNvSpPr>
            <a:spLocks noGrp="1"/>
          </p:cNvSpPr>
          <p:nvPr>
            <p:ph type="dt" sz="half" idx="10"/>
          </p:nvPr>
        </p:nvSpPr>
        <p:spPr/>
        <p:txBody>
          <a:bodyPr/>
          <a:lstStyle/>
          <a:p>
            <a:r>
              <a:rPr lang="da-DK"/>
              <a:t>06/05/2025</a:t>
            </a:r>
            <a:endParaRPr lang="en-GB" dirty="0"/>
          </a:p>
        </p:txBody>
      </p:sp>
      <p:sp>
        <p:nvSpPr>
          <p:cNvPr id="5" name="Slide Number Placeholder 4">
            <a:extLst>
              <a:ext uri="{FF2B5EF4-FFF2-40B4-BE49-F238E27FC236}">
                <a16:creationId xmlns:a16="http://schemas.microsoft.com/office/drawing/2014/main" id="{33CE5867-7C26-0B37-A915-3F1E10E5593E}"/>
              </a:ext>
            </a:extLst>
          </p:cNvPr>
          <p:cNvSpPr>
            <a:spLocks noGrp="1"/>
          </p:cNvSpPr>
          <p:nvPr>
            <p:ph type="sldNum" sz="quarter" idx="12"/>
          </p:nvPr>
        </p:nvSpPr>
        <p:spPr/>
        <p:txBody>
          <a:bodyPr/>
          <a:lstStyle/>
          <a:p>
            <a:fld id="{091A926C-488A-4E3E-9C21-57CAA120E114}" type="slidenum">
              <a:rPr lang="en-GB" smtClean="0"/>
              <a:t>5</a:t>
            </a:fld>
            <a:endParaRPr lang="en-GB" dirty="0"/>
          </a:p>
        </p:txBody>
      </p:sp>
      <p:sp>
        <p:nvSpPr>
          <p:cNvPr id="6" name="Rectangle 1">
            <a:extLst>
              <a:ext uri="{FF2B5EF4-FFF2-40B4-BE49-F238E27FC236}">
                <a16:creationId xmlns:a16="http://schemas.microsoft.com/office/drawing/2014/main" id="{289F7A4D-B73E-98BB-E413-80AE261B1D65}"/>
              </a:ext>
            </a:extLst>
          </p:cNvPr>
          <p:cNvSpPr>
            <a:spLocks noGrp="1" noChangeArrowheads="1"/>
          </p:cNvSpPr>
          <p:nvPr>
            <p:ph idx="1"/>
          </p:nvPr>
        </p:nvSpPr>
        <p:spPr bwMode="auto">
          <a:xfrm>
            <a:off x="1752546" y="1638201"/>
            <a:ext cx="8039700" cy="13234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da-DK" altLang="da-DK" sz="2000" b="1" i="0" u="none" strike="noStrike" cap="none" normalizeH="0" baseline="0" dirty="0">
                <a:ln>
                  <a:noFill/>
                </a:ln>
                <a:solidFill>
                  <a:schemeClr val="tx1"/>
                </a:solidFill>
                <a:effectLst/>
                <a:latin typeface="Arial" panose="020B0604020202020204" pitchFamily="34" charset="0"/>
              </a:rPr>
              <a:t> </a:t>
            </a:r>
            <a:r>
              <a:rPr kumimoji="0" lang="he-IL" altLang="da-DK" sz="20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טוקניזציה</a:t>
            </a:r>
            <a:r>
              <a:rPr kumimoji="0" lang="he-IL" altLang="da-DK"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לפי מילה</a:t>
            </a:r>
            <a:endParaRPr kumimoji="0" lang="da-DK" altLang="da-DK" sz="2000" b="1" i="0" u="none" strike="noStrike" cap="none" normalizeH="0" baseline="0" dirty="0">
              <a:ln>
                <a:noFill/>
              </a:ln>
              <a:solidFill>
                <a:schemeClr val="tx1"/>
              </a:solidFill>
              <a:effectLst/>
              <a:latin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da-DK"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kumimoji="0" lang="he-IL"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המכללה האקדמית גליל מערבי" ← </a:t>
            </a:r>
            <a:r>
              <a:rPr kumimoji="0" lang="ar-SA"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kumimoji="0" lang="he-IL"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המכללה</a:t>
            </a:r>
            <a:r>
              <a:rPr kumimoji="0" lang="ar-SA"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he-IL"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האקדמית</a:t>
            </a:r>
            <a:r>
              <a:rPr kumimoji="0" lang="ar-SA"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he-IL"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גליל</a:t>
            </a:r>
            <a:r>
              <a:rPr kumimoji="0" lang="ar-SA"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he-IL"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מערבי"]</a:t>
            </a:r>
            <a:endParaRPr kumimoji="0" lang="da-DK"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da-DK" altLang="da-DK" sz="2000" b="0" i="0" u="none" strike="noStrike" cap="none" normalizeH="0" baseline="0" dirty="0">
                <a:ln>
                  <a:noFill/>
                </a:ln>
                <a:solidFill>
                  <a:schemeClr val="tx1"/>
                </a:solidFill>
                <a:effectLst/>
                <a:latin typeface="Arial" panose="020B0604020202020204" pitchFamily="34" charset="0"/>
              </a:rPr>
              <a:t>✅ </a:t>
            </a:r>
            <a:r>
              <a:rPr kumimoji="0" lang="he-IL" altLang="da-DK"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פשוט וברור</a:t>
            </a:r>
            <a:br>
              <a:rPr kumimoji="0" lang="da-DK" altLang="da-DK" sz="2000" b="0" i="0" u="none" strike="noStrike" cap="none" normalizeH="0" baseline="0" dirty="0">
                <a:ln>
                  <a:noFill/>
                </a:ln>
                <a:solidFill>
                  <a:schemeClr val="tx1"/>
                </a:solidFill>
                <a:effectLst/>
                <a:latin typeface="Arial" panose="020B0604020202020204" pitchFamily="34" charset="0"/>
              </a:rPr>
            </a:br>
            <a:r>
              <a:rPr kumimoji="0" lang="da-DK" altLang="da-DK" sz="2000" b="0" i="0" u="none" strike="noStrike" cap="none" normalizeH="0" baseline="0" dirty="0">
                <a:ln>
                  <a:noFill/>
                </a:ln>
                <a:solidFill>
                  <a:schemeClr val="tx1"/>
                </a:solidFill>
                <a:effectLst/>
                <a:latin typeface="Arial" panose="020B0604020202020204" pitchFamily="34" charset="0"/>
              </a:rPr>
              <a:t>❌ </a:t>
            </a:r>
            <a:r>
              <a:rPr kumimoji="0" lang="he-IL" altLang="da-DK"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בעייתי בשפות עם נטייה עשירה כמו עברית (כינויי שייכות, נטיות </a:t>
            </a:r>
            <a:r>
              <a:rPr kumimoji="0" lang="he-IL" altLang="da-DK"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וכו</a:t>
            </a:r>
            <a:r>
              <a:rPr kumimoji="0" lang="ar-SA" altLang="da-DK"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da-DK" altLang="da-DK" sz="20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A77C964E-3AF0-F123-90BB-1A0F560AEE14}"/>
              </a:ext>
            </a:extLst>
          </p:cNvPr>
          <p:cNvSpPr>
            <a:spLocks noChangeArrowheads="1"/>
          </p:cNvSpPr>
          <p:nvPr/>
        </p:nvSpPr>
        <p:spPr bwMode="auto">
          <a:xfrm>
            <a:off x="4619035" y="3217003"/>
            <a:ext cx="5173211" cy="13234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da-DK" sz="20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טוקניזציה</a:t>
            </a:r>
            <a:r>
              <a:rPr kumimoji="0" lang="he-IL" altLang="da-DK"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לפי תווים</a:t>
            </a:r>
            <a:endParaRPr kumimoji="0" lang="da-DK" altLang="da-DK" sz="2000" b="1" i="0" u="none" strike="noStrike" cap="none" normalizeH="0" baseline="0" dirty="0">
              <a:ln>
                <a:noFill/>
              </a:ln>
              <a:solidFill>
                <a:schemeClr val="tx1"/>
              </a:solidFill>
              <a:effectLst/>
              <a:latin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lang="he-IL" sz="2000" dirty="0">
                <a:latin typeface="Calibri" panose="020F0502020204030204" pitchFamily="34" charset="0"/>
                <a:ea typeface="Calibri" panose="020F0502020204030204" pitchFamily="34" charset="0"/>
                <a:cs typeface="Calibri" panose="020F0502020204030204" pitchFamily="34" charset="0"/>
              </a:rPr>
              <a:t>["ה", "מ", "כ", "ל", "ל", "ה", " ", "ה", "א", "ק", ...] </a:t>
            </a:r>
          </a:p>
          <a:p>
            <a:pPr marL="0" marR="0" lvl="0" indent="0" algn="r" defTabSz="914400" rtl="1" eaLnBrk="0" fontAlgn="base" latinLnBrk="0" hangingPunct="0">
              <a:lnSpc>
                <a:spcPct val="100000"/>
              </a:lnSpc>
              <a:spcBef>
                <a:spcPct val="0"/>
              </a:spcBef>
              <a:spcAft>
                <a:spcPct val="0"/>
              </a:spcAft>
              <a:buClrTx/>
              <a:buSzTx/>
              <a:buFontTx/>
              <a:buNone/>
              <a:tabLst/>
            </a:pPr>
            <a:r>
              <a:rPr kumimoji="0" lang="da-DK" altLang="da-DK" sz="2000" b="0" i="0" u="none" strike="noStrike" cap="none" normalizeH="0" baseline="0" dirty="0">
                <a:ln>
                  <a:noFill/>
                </a:ln>
                <a:solidFill>
                  <a:schemeClr val="tx1"/>
                </a:solidFill>
                <a:effectLst/>
                <a:latin typeface="Arial" panose="020B0604020202020204" pitchFamily="34" charset="0"/>
              </a:rPr>
              <a:t>✅ </a:t>
            </a:r>
            <a:r>
              <a:rPr kumimoji="0" lang="he-IL" altLang="da-DK"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מתאים לשפות עם אוצר מילים גדול</a:t>
            </a:r>
            <a:br>
              <a:rPr kumimoji="0" lang="da-DK" altLang="da-DK" sz="2000" b="0" i="0" u="none" strike="noStrike" cap="none" normalizeH="0" baseline="0" dirty="0">
                <a:ln>
                  <a:noFill/>
                </a:ln>
                <a:solidFill>
                  <a:schemeClr val="tx1"/>
                </a:solidFill>
                <a:effectLst/>
                <a:latin typeface="Arial" panose="020B0604020202020204" pitchFamily="34" charset="0"/>
              </a:rPr>
            </a:br>
            <a:r>
              <a:rPr kumimoji="0" lang="da-DK" altLang="da-DK" sz="2000" b="0" i="0" u="none" strike="noStrike" cap="none" normalizeH="0" baseline="0" dirty="0">
                <a:ln>
                  <a:noFill/>
                </a:ln>
                <a:solidFill>
                  <a:schemeClr val="tx1"/>
                </a:solidFill>
                <a:effectLst/>
                <a:latin typeface="Arial" panose="020B0604020202020204" pitchFamily="34" charset="0"/>
              </a:rPr>
              <a:t>❌ </a:t>
            </a:r>
            <a:r>
              <a:rPr kumimoji="0" lang="he-IL" altLang="da-DK"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מבטל הקשר בין תווים, קשה ללמידה</a:t>
            </a:r>
            <a:endParaRPr kumimoji="0" lang="da-DK" altLang="da-DK" sz="20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D8D770B7-D96D-B79D-5A83-60E204EF331A}"/>
              </a:ext>
            </a:extLst>
          </p:cNvPr>
          <p:cNvSpPr>
            <a:spLocks noChangeArrowheads="1"/>
          </p:cNvSpPr>
          <p:nvPr/>
        </p:nvSpPr>
        <p:spPr bwMode="auto">
          <a:xfrm>
            <a:off x="3041680" y="4795805"/>
            <a:ext cx="6750566" cy="16312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da-DK" sz="20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טוקניזציה</a:t>
            </a:r>
            <a:r>
              <a:rPr kumimoji="0" lang="he-IL" altLang="da-DK"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תת-מילולית</a:t>
            </a:r>
          </a:p>
          <a:p>
            <a:pPr marL="0" marR="0" lvl="0" indent="0" algn="r" defTabSz="914400" rtl="1" eaLnBrk="0" fontAlgn="base" latinLnBrk="0" hangingPunct="0">
              <a:lnSpc>
                <a:spcPct val="100000"/>
              </a:lnSpc>
              <a:spcBef>
                <a:spcPct val="0"/>
              </a:spcBef>
              <a:spcAft>
                <a:spcPct val="0"/>
              </a:spcAft>
              <a:buClrTx/>
              <a:buSzTx/>
              <a:buFontTx/>
              <a:buNone/>
              <a:tabLst/>
            </a:pPr>
            <a:r>
              <a:rPr lang="he-IL" sz="2000" dirty="0">
                <a:latin typeface="Calibri" panose="020F0502020204030204" pitchFamily="34" charset="0"/>
                <a:ea typeface="Calibri" panose="020F0502020204030204" pitchFamily="34" charset="0"/>
                <a:cs typeface="Calibri" panose="020F0502020204030204" pitchFamily="34" charset="0"/>
              </a:rPr>
              <a:t>‎‎["</a:t>
            </a:r>
            <a:r>
              <a:rPr lang="he-IL" sz="2000" dirty="0" err="1">
                <a:latin typeface="Calibri" panose="020F0502020204030204" pitchFamily="34" charset="0"/>
                <a:ea typeface="Calibri" panose="020F0502020204030204" pitchFamily="34" charset="0"/>
                <a:cs typeface="Calibri" panose="020F0502020204030204" pitchFamily="34" charset="0"/>
              </a:rPr>
              <a:t>המ</a:t>
            </a:r>
            <a:r>
              <a:rPr lang="he-IL" sz="2000" dirty="0">
                <a:latin typeface="Calibri" panose="020F0502020204030204" pitchFamily="34" charset="0"/>
                <a:ea typeface="Calibri" panose="020F0502020204030204" pitchFamily="34" charset="0"/>
                <a:cs typeface="Calibri" panose="020F0502020204030204" pitchFamily="34" charset="0"/>
              </a:rPr>
              <a:t>", "כללה", " ", "הא", "קד", "</a:t>
            </a:r>
            <a:r>
              <a:rPr lang="he-IL" sz="2000" dirty="0" err="1">
                <a:latin typeface="Calibri" panose="020F0502020204030204" pitchFamily="34" charset="0"/>
                <a:ea typeface="Calibri" panose="020F0502020204030204" pitchFamily="34" charset="0"/>
                <a:cs typeface="Calibri" panose="020F0502020204030204" pitchFamily="34" charset="0"/>
              </a:rPr>
              <a:t>מית</a:t>
            </a:r>
            <a:r>
              <a:rPr lang="he-IL" sz="2000" dirty="0">
                <a:latin typeface="Calibri" panose="020F0502020204030204" pitchFamily="34" charset="0"/>
                <a:ea typeface="Calibri" panose="020F0502020204030204" pitchFamily="34" charset="0"/>
                <a:cs typeface="Calibri" panose="020F0502020204030204" pitchFamily="34" charset="0"/>
              </a:rPr>
              <a:t>", " ", "גליל", " ", "מער", "בי"]</a:t>
            </a:r>
            <a:br>
              <a:rPr kumimoji="0" lang="da-DK" altLang="da-DK"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da-DK" altLang="da-DK" sz="2000" b="0" i="0" u="none" strike="noStrike" cap="none" normalizeH="0" baseline="0" dirty="0">
                <a:ln>
                  <a:noFill/>
                </a:ln>
                <a:solidFill>
                  <a:schemeClr val="tx1"/>
                </a:solidFill>
                <a:effectLst/>
                <a:latin typeface="Arial" panose="020B0604020202020204" pitchFamily="34" charset="0"/>
              </a:rPr>
              <a:t>✅ </a:t>
            </a:r>
            <a:r>
              <a:rPr kumimoji="0" lang="he-IL" altLang="da-DK"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מתמודדת היטב עם מילים חדשות </a:t>
            </a:r>
            <a:r>
              <a:rPr kumimoji="0" lang="ar-SA" altLang="da-DK"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he-IL" altLang="da-DK"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מורכבות</a:t>
            </a:r>
            <a:br>
              <a:rPr kumimoji="0" lang="da-DK" altLang="da-DK" sz="2000" b="0" i="0" u="none" strike="noStrike" cap="none" normalizeH="0" baseline="0" dirty="0">
                <a:ln>
                  <a:noFill/>
                </a:ln>
                <a:solidFill>
                  <a:schemeClr val="tx1"/>
                </a:solidFill>
                <a:effectLst/>
                <a:latin typeface="Arial" panose="020B0604020202020204" pitchFamily="34" charset="0"/>
              </a:rPr>
            </a:br>
            <a:r>
              <a:rPr kumimoji="0" lang="da-DK" altLang="da-DK" sz="2000" b="0" i="0" u="none" strike="noStrike" cap="none" normalizeH="0" baseline="0" dirty="0">
                <a:ln>
                  <a:noFill/>
                </a:ln>
                <a:solidFill>
                  <a:schemeClr val="tx1"/>
                </a:solidFill>
                <a:effectLst/>
                <a:latin typeface="Arial" panose="020B0604020202020204" pitchFamily="34" charset="0"/>
              </a:rPr>
              <a:t>✅ </a:t>
            </a:r>
            <a:r>
              <a:rPr kumimoji="0" lang="he-IL" altLang="da-DK"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משלבת יתרונות של מילה ואות</a:t>
            </a:r>
            <a:br>
              <a:rPr kumimoji="0" lang="da-DK" altLang="da-DK" sz="2000" b="0" i="0" u="none" strike="noStrike" cap="none" normalizeH="0" baseline="0" dirty="0">
                <a:ln>
                  <a:noFill/>
                </a:ln>
                <a:solidFill>
                  <a:schemeClr val="tx1"/>
                </a:solidFill>
                <a:effectLst/>
                <a:latin typeface="Arial" panose="020B0604020202020204" pitchFamily="34" charset="0"/>
              </a:rPr>
            </a:br>
            <a:r>
              <a:rPr kumimoji="0" lang="da-DK" altLang="da-DK" sz="2000" b="0" i="0" u="none" strike="noStrike" cap="none" normalizeH="0" baseline="0" dirty="0">
                <a:ln>
                  <a:noFill/>
                </a:ln>
                <a:solidFill>
                  <a:schemeClr val="tx1"/>
                </a:solidFill>
                <a:effectLst/>
                <a:latin typeface="Arial" panose="020B0604020202020204" pitchFamily="34" charset="0"/>
              </a:rPr>
              <a:t>❌ </a:t>
            </a:r>
            <a:r>
              <a:rPr kumimoji="0" lang="he-IL" altLang="da-DK"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פחות אינטואיטיבית להבנה אנושית</a:t>
            </a:r>
            <a:endParaRPr kumimoji="0" lang="da-DK" altLang="da-DK"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602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8BA90-08E0-6FEA-6A96-256A3A2EAAFD}"/>
              </a:ext>
            </a:extLst>
          </p:cNvPr>
          <p:cNvSpPr>
            <a:spLocks noGrp="1"/>
          </p:cNvSpPr>
          <p:nvPr>
            <p:ph type="title"/>
          </p:nvPr>
        </p:nvSpPr>
        <p:spPr/>
        <p:txBody>
          <a:bodyPr/>
          <a:lstStyle/>
          <a:p>
            <a:pPr algn="r" rtl="1"/>
            <a:r>
              <a:rPr lang="he-IL" b="1" dirty="0"/>
              <a:t>מבוא: מהו מודל שפה?</a:t>
            </a:r>
            <a:br>
              <a:rPr lang="he-IL" b="1" dirty="0"/>
            </a:br>
            <a:endParaRPr lang="en-GB" dirty="0"/>
          </a:p>
        </p:txBody>
      </p:sp>
      <p:graphicFrame>
        <p:nvGraphicFramePr>
          <p:cNvPr id="11" name="Content Placeholder 10">
            <a:extLst>
              <a:ext uri="{FF2B5EF4-FFF2-40B4-BE49-F238E27FC236}">
                <a16:creationId xmlns:a16="http://schemas.microsoft.com/office/drawing/2014/main" id="{A23F5966-8858-7A86-D443-7D5C4E21E836}"/>
              </a:ext>
            </a:extLst>
          </p:cNvPr>
          <p:cNvGraphicFramePr>
            <a:graphicFrameLocks noGrp="1"/>
          </p:cNvGraphicFramePr>
          <p:nvPr>
            <p:ph idx="1"/>
            <p:extLst>
              <p:ext uri="{D42A27DB-BD31-4B8C-83A1-F6EECF244321}">
                <p14:modId xmlns:p14="http://schemas.microsoft.com/office/powerpoint/2010/main" val="1470828538"/>
              </p:ext>
            </p:extLst>
          </p:nvPr>
        </p:nvGraphicFramePr>
        <p:xfrm>
          <a:off x="7976737" y="3492927"/>
          <a:ext cx="2759862" cy="2560320"/>
        </p:xfrm>
        <a:graphic>
          <a:graphicData uri="http://schemas.openxmlformats.org/drawingml/2006/table">
            <a:tbl>
              <a:tblPr/>
              <a:tblGrid>
                <a:gridCol w="1379931">
                  <a:extLst>
                    <a:ext uri="{9D8B030D-6E8A-4147-A177-3AD203B41FA5}">
                      <a16:colId xmlns:a16="http://schemas.microsoft.com/office/drawing/2014/main" val="904614443"/>
                    </a:ext>
                  </a:extLst>
                </a:gridCol>
                <a:gridCol w="1379931">
                  <a:extLst>
                    <a:ext uri="{9D8B030D-6E8A-4147-A177-3AD203B41FA5}">
                      <a16:colId xmlns:a16="http://schemas.microsoft.com/office/drawing/2014/main" val="141883420"/>
                    </a:ext>
                  </a:extLst>
                </a:gridCol>
              </a:tblGrid>
              <a:tr h="365760">
                <a:tc>
                  <a:txBody>
                    <a:bodyPr/>
                    <a:lstStyle/>
                    <a:p>
                      <a:pPr algn="r" rtl="1"/>
                      <a:r>
                        <a:rPr lang="he-IL" sz="1800" b="1" dirty="0"/>
                        <a:t>הסתברות</a:t>
                      </a:r>
                    </a:p>
                  </a:txBody>
                  <a:tcPr anchor="ctr">
                    <a:lnL>
                      <a:noFill/>
                    </a:lnL>
                    <a:lnR>
                      <a:noFill/>
                    </a:lnR>
                    <a:lnT>
                      <a:noFill/>
                    </a:lnT>
                    <a:lnB>
                      <a:noFill/>
                    </a:lnB>
                    <a:noFill/>
                  </a:tcPr>
                </a:tc>
                <a:tc>
                  <a:txBody>
                    <a:bodyPr/>
                    <a:lstStyle/>
                    <a:p>
                      <a:pPr algn="r" rtl="1"/>
                      <a:r>
                        <a:rPr lang="he-IL" sz="1800" b="1" dirty="0"/>
                        <a:t>מילה</a:t>
                      </a:r>
                    </a:p>
                  </a:txBody>
                  <a:tcPr anchor="ctr">
                    <a:lnL>
                      <a:noFill/>
                    </a:lnL>
                    <a:lnR>
                      <a:noFill/>
                    </a:lnR>
                    <a:lnT>
                      <a:noFill/>
                    </a:lnT>
                    <a:lnB>
                      <a:noFill/>
                    </a:lnB>
                    <a:noFill/>
                  </a:tcPr>
                </a:tc>
                <a:extLst>
                  <a:ext uri="{0D108BD9-81ED-4DB2-BD59-A6C34878D82A}">
                    <a16:rowId xmlns:a16="http://schemas.microsoft.com/office/drawing/2014/main" val="2692894845"/>
                  </a:ext>
                </a:extLst>
              </a:tr>
              <a:tr h="365760">
                <a:tc>
                  <a:txBody>
                    <a:bodyPr/>
                    <a:lstStyle/>
                    <a:p>
                      <a:pPr algn="r" rtl="1"/>
                      <a:r>
                        <a:rPr lang="da-DK" sz="1800" dirty="0"/>
                        <a:t>40%</a:t>
                      </a:r>
                    </a:p>
                  </a:txBody>
                  <a:tcPr anchor="ctr">
                    <a:lnL>
                      <a:noFill/>
                    </a:lnL>
                    <a:lnR>
                      <a:noFill/>
                    </a:lnR>
                    <a:lnT>
                      <a:noFill/>
                    </a:lnT>
                    <a:lnB>
                      <a:noFill/>
                    </a:lnB>
                    <a:noFill/>
                  </a:tcPr>
                </a:tc>
                <a:tc>
                  <a:txBody>
                    <a:bodyPr/>
                    <a:lstStyle/>
                    <a:p>
                      <a:pPr algn="r" rtl="1"/>
                      <a:r>
                        <a:rPr lang="he-IL" sz="1800" dirty="0">
                          <a:latin typeface="Calibri" panose="020F0502020204030204" pitchFamily="34" charset="0"/>
                          <a:ea typeface="Calibri" panose="020F0502020204030204" pitchFamily="34" charset="0"/>
                          <a:cs typeface="Calibri" panose="020F0502020204030204" pitchFamily="34" charset="0"/>
                        </a:rPr>
                        <a:t>מוסד</a:t>
                      </a:r>
                    </a:p>
                  </a:txBody>
                  <a:tcPr anchor="ctr">
                    <a:lnL>
                      <a:noFill/>
                    </a:lnL>
                    <a:lnR>
                      <a:noFill/>
                    </a:lnR>
                    <a:lnT>
                      <a:noFill/>
                    </a:lnT>
                    <a:lnB>
                      <a:noFill/>
                    </a:lnB>
                    <a:noFill/>
                  </a:tcPr>
                </a:tc>
                <a:extLst>
                  <a:ext uri="{0D108BD9-81ED-4DB2-BD59-A6C34878D82A}">
                    <a16:rowId xmlns:a16="http://schemas.microsoft.com/office/drawing/2014/main" val="869913217"/>
                  </a:ext>
                </a:extLst>
              </a:tr>
              <a:tr h="365760">
                <a:tc>
                  <a:txBody>
                    <a:bodyPr/>
                    <a:lstStyle/>
                    <a:p>
                      <a:pPr algn="r" rtl="1"/>
                      <a:r>
                        <a:rPr lang="da-DK" sz="1800" dirty="0"/>
                        <a:t>25%</a:t>
                      </a:r>
                    </a:p>
                  </a:txBody>
                  <a:tcPr anchor="ctr">
                    <a:lnL>
                      <a:noFill/>
                    </a:lnL>
                    <a:lnR>
                      <a:noFill/>
                    </a:lnR>
                    <a:lnT>
                      <a:noFill/>
                    </a:lnT>
                    <a:lnB>
                      <a:noFill/>
                    </a:lnB>
                    <a:noFill/>
                  </a:tcPr>
                </a:tc>
                <a:tc>
                  <a:txBody>
                    <a:bodyPr/>
                    <a:lstStyle/>
                    <a:p>
                      <a:pPr algn="r" rtl="1"/>
                      <a:r>
                        <a:rPr lang="he-IL" sz="1800" dirty="0">
                          <a:latin typeface="Calibri" panose="020F0502020204030204" pitchFamily="34" charset="0"/>
                          <a:ea typeface="Calibri" panose="020F0502020204030204" pitchFamily="34" charset="0"/>
                          <a:cs typeface="Calibri" panose="020F0502020204030204" pitchFamily="34" charset="0"/>
                        </a:rPr>
                        <a:t>מכללה</a:t>
                      </a:r>
                    </a:p>
                  </a:txBody>
                  <a:tcPr anchor="ctr">
                    <a:lnL>
                      <a:noFill/>
                    </a:lnL>
                    <a:lnR>
                      <a:noFill/>
                    </a:lnR>
                    <a:lnT>
                      <a:noFill/>
                    </a:lnT>
                    <a:lnB>
                      <a:noFill/>
                    </a:lnB>
                    <a:noFill/>
                  </a:tcPr>
                </a:tc>
                <a:extLst>
                  <a:ext uri="{0D108BD9-81ED-4DB2-BD59-A6C34878D82A}">
                    <a16:rowId xmlns:a16="http://schemas.microsoft.com/office/drawing/2014/main" val="1330023411"/>
                  </a:ext>
                </a:extLst>
              </a:tr>
              <a:tr h="365760">
                <a:tc>
                  <a:txBody>
                    <a:bodyPr/>
                    <a:lstStyle/>
                    <a:p>
                      <a:pPr algn="r" rtl="1"/>
                      <a:r>
                        <a:rPr lang="da-DK" sz="1800" dirty="0"/>
                        <a:t>15%</a:t>
                      </a:r>
                    </a:p>
                  </a:txBody>
                  <a:tcPr anchor="ctr">
                    <a:lnL>
                      <a:noFill/>
                    </a:lnL>
                    <a:lnR>
                      <a:noFill/>
                    </a:lnR>
                    <a:lnT>
                      <a:noFill/>
                    </a:lnT>
                    <a:lnB>
                      <a:noFill/>
                    </a:lnB>
                    <a:noFill/>
                  </a:tcPr>
                </a:tc>
                <a:tc>
                  <a:txBody>
                    <a:bodyPr/>
                    <a:lstStyle/>
                    <a:p>
                      <a:pPr algn="r" rtl="1"/>
                      <a:r>
                        <a:rPr lang="he-IL" sz="1800" dirty="0">
                          <a:latin typeface="Calibri" panose="020F0502020204030204" pitchFamily="34" charset="0"/>
                          <a:ea typeface="Calibri" panose="020F0502020204030204" pitchFamily="34" charset="0"/>
                          <a:cs typeface="Calibri" panose="020F0502020204030204" pitchFamily="34" charset="0"/>
                        </a:rPr>
                        <a:t>ציבורית</a:t>
                      </a:r>
                    </a:p>
                  </a:txBody>
                  <a:tcPr anchor="ctr">
                    <a:lnL>
                      <a:noFill/>
                    </a:lnL>
                    <a:lnR>
                      <a:noFill/>
                    </a:lnR>
                    <a:lnT>
                      <a:noFill/>
                    </a:lnT>
                    <a:lnB>
                      <a:noFill/>
                    </a:lnB>
                    <a:noFill/>
                  </a:tcPr>
                </a:tc>
                <a:extLst>
                  <a:ext uri="{0D108BD9-81ED-4DB2-BD59-A6C34878D82A}">
                    <a16:rowId xmlns:a16="http://schemas.microsoft.com/office/drawing/2014/main" val="1242087098"/>
                  </a:ext>
                </a:extLst>
              </a:tr>
              <a:tr h="365760">
                <a:tc>
                  <a:txBody>
                    <a:bodyPr/>
                    <a:lstStyle/>
                    <a:p>
                      <a:pPr algn="r" rtl="1"/>
                      <a:r>
                        <a:rPr lang="da-DK" sz="1800" dirty="0"/>
                        <a:t>10%</a:t>
                      </a:r>
                    </a:p>
                  </a:txBody>
                  <a:tcPr anchor="ctr">
                    <a:lnL>
                      <a:noFill/>
                    </a:lnL>
                    <a:lnR>
                      <a:noFill/>
                    </a:lnR>
                    <a:lnT>
                      <a:noFill/>
                    </a:lnT>
                    <a:lnB>
                      <a:noFill/>
                    </a:lnB>
                    <a:noFill/>
                  </a:tcPr>
                </a:tc>
                <a:tc>
                  <a:txBody>
                    <a:bodyPr/>
                    <a:lstStyle/>
                    <a:p>
                      <a:pPr algn="r" rtl="1"/>
                      <a:r>
                        <a:rPr lang="he-IL" sz="1800" dirty="0">
                          <a:latin typeface="Calibri" panose="020F0502020204030204" pitchFamily="34" charset="0"/>
                          <a:ea typeface="Calibri" panose="020F0502020204030204" pitchFamily="34" charset="0"/>
                          <a:cs typeface="Calibri" panose="020F0502020204030204" pitchFamily="34" charset="0"/>
                        </a:rPr>
                        <a:t>אוניברסיטה</a:t>
                      </a:r>
                    </a:p>
                  </a:txBody>
                  <a:tcPr anchor="ctr">
                    <a:lnL>
                      <a:noFill/>
                    </a:lnL>
                    <a:lnR>
                      <a:noFill/>
                    </a:lnR>
                    <a:lnT>
                      <a:noFill/>
                    </a:lnT>
                    <a:lnB>
                      <a:noFill/>
                    </a:lnB>
                    <a:noFill/>
                  </a:tcPr>
                </a:tc>
                <a:extLst>
                  <a:ext uri="{0D108BD9-81ED-4DB2-BD59-A6C34878D82A}">
                    <a16:rowId xmlns:a16="http://schemas.microsoft.com/office/drawing/2014/main" val="1539369234"/>
                  </a:ext>
                </a:extLst>
              </a:tr>
              <a:tr h="365760">
                <a:tc>
                  <a:txBody>
                    <a:bodyPr/>
                    <a:lstStyle/>
                    <a:p>
                      <a:pPr algn="r" rtl="1"/>
                      <a:r>
                        <a:rPr lang="da-DK" sz="1800" dirty="0"/>
                        <a:t>5%</a:t>
                      </a:r>
                    </a:p>
                  </a:txBody>
                  <a:tcPr anchor="ctr">
                    <a:lnL>
                      <a:noFill/>
                    </a:lnL>
                    <a:lnR>
                      <a:noFill/>
                    </a:lnR>
                    <a:lnT>
                      <a:noFill/>
                    </a:lnT>
                    <a:lnB>
                      <a:noFill/>
                    </a:lnB>
                    <a:noFill/>
                  </a:tcPr>
                </a:tc>
                <a:tc>
                  <a:txBody>
                    <a:bodyPr/>
                    <a:lstStyle/>
                    <a:p>
                      <a:pPr algn="r" rtl="1"/>
                      <a:r>
                        <a:rPr lang="he-IL" sz="1800" dirty="0">
                          <a:latin typeface="Calibri" panose="020F0502020204030204" pitchFamily="34" charset="0"/>
                          <a:ea typeface="Calibri" panose="020F0502020204030204" pitchFamily="34" charset="0"/>
                          <a:cs typeface="Calibri" panose="020F0502020204030204" pitchFamily="34" charset="0"/>
                        </a:rPr>
                        <a:t>חדשה</a:t>
                      </a:r>
                    </a:p>
                  </a:txBody>
                  <a:tcPr anchor="ctr">
                    <a:lnL>
                      <a:noFill/>
                    </a:lnL>
                    <a:lnR>
                      <a:noFill/>
                    </a:lnR>
                    <a:lnT>
                      <a:noFill/>
                    </a:lnT>
                    <a:lnB>
                      <a:noFill/>
                    </a:lnB>
                    <a:noFill/>
                  </a:tcPr>
                </a:tc>
                <a:extLst>
                  <a:ext uri="{0D108BD9-81ED-4DB2-BD59-A6C34878D82A}">
                    <a16:rowId xmlns:a16="http://schemas.microsoft.com/office/drawing/2014/main" val="3059384344"/>
                  </a:ext>
                </a:extLst>
              </a:tr>
              <a:tr h="365760">
                <a:tc>
                  <a:txBody>
                    <a:bodyPr/>
                    <a:lstStyle/>
                    <a:p>
                      <a:pPr algn="r" rtl="1"/>
                      <a:r>
                        <a:rPr lang="da-DK" sz="1800" dirty="0"/>
                        <a:t>5%</a:t>
                      </a:r>
                    </a:p>
                  </a:txBody>
                  <a:tcPr anchor="ctr">
                    <a:lnL>
                      <a:noFill/>
                    </a:lnL>
                    <a:lnR>
                      <a:noFill/>
                    </a:lnR>
                    <a:lnT>
                      <a:noFill/>
                    </a:lnT>
                    <a:lnB>
                      <a:noFill/>
                    </a:lnB>
                    <a:noFill/>
                  </a:tcPr>
                </a:tc>
                <a:tc>
                  <a:txBody>
                    <a:bodyPr/>
                    <a:lstStyle/>
                    <a:p>
                      <a:pPr algn="r" rtl="1"/>
                      <a:r>
                        <a:rPr lang="he-IL" sz="1800" dirty="0">
                          <a:latin typeface="Calibri" panose="020F0502020204030204" pitchFamily="34" charset="0"/>
                          <a:ea typeface="Calibri" panose="020F0502020204030204" pitchFamily="34" charset="0"/>
                          <a:cs typeface="Calibri" panose="020F0502020204030204" pitchFamily="34" charset="0"/>
                        </a:rPr>
                        <a:t>יפה</a:t>
                      </a:r>
                    </a:p>
                  </a:txBody>
                  <a:tcPr anchor="ctr">
                    <a:lnL>
                      <a:noFill/>
                    </a:lnL>
                    <a:lnR>
                      <a:noFill/>
                    </a:lnR>
                    <a:lnT>
                      <a:noFill/>
                    </a:lnT>
                    <a:lnB>
                      <a:noFill/>
                    </a:lnB>
                    <a:noFill/>
                  </a:tcPr>
                </a:tc>
                <a:extLst>
                  <a:ext uri="{0D108BD9-81ED-4DB2-BD59-A6C34878D82A}">
                    <a16:rowId xmlns:a16="http://schemas.microsoft.com/office/drawing/2014/main" val="762873355"/>
                  </a:ext>
                </a:extLst>
              </a:tr>
            </a:tbl>
          </a:graphicData>
        </a:graphic>
      </p:graphicFrame>
      <p:sp>
        <p:nvSpPr>
          <p:cNvPr id="4" name="Date Placeholder 3">
            <a:extLst>
              <a:ext uri="{FF2B5EF4-FFF2-40B4-BE49-F238E27FC236}">
                <a16:creationId xmlns:a16="http://schemas.microsoft.com/office/drawing/2014/main" id="{B67E320C-806B-665C-A9EF-5718819B0B74}"/>
              </a:ext>
            </a:extLst>
          </p:cNvPr>
          <p:cNvSpPr>
            <a:spLocks noGrp="1"/>
          </p:cNvSpPr>
          <p:nvPr>
            <p:ph type="dt" sz="half" idx="10"/>
          </p:nvPr>
        </p:nvSpPr>
        <p:spPr/>
        <p:txBody>
          <a:bodyPr/>
          <a:lstStyle/>
          <a:p>
            <a:r>
              <a:rPr lang="da-DK"/>
              <a:t>06/05/2025</a:t>
            </a:r>
            <a:endParaRPr lang="en-GB" dirty="0"/>
          </a:p>
        </p:txBody>
      </p:sp>
      <p:sp>
        <p:nvSpPr>
          <p:cNvPr id="5" name="Slide Number Placeholder 4">
            <a:extLst>
              <a:ext uri="{FF2B5EF4-FFF2-40B4-BE49-F238E27FC236}">
                <a16:creationId xmlns:a16="http://schemas.microsoft.com/office/drawing/2014/main" id="{753FCE9A-0778-17AC-444E-7BB26C98DD87}"/>
              </a:ext>
            </a:extLst>
          </p:cNvPr>
          <p:cNvSpPr>
            <a:spLocks noGrp="1"/>
          </p:cNvSpPr>
          <p:nvPr>
            <p:ph type="sldNum" sz="quarter" idx="12"/>
          </p:nvPr>
        </p:nvSpPr>
        <p:spPr/>
        <p:txBody>
          <a:bodyPr/>
          <a:lstStyle/>
          <a:p>
            <a:fld id="{091A926C-488A-4E3E-9C21-57CAA120E114}" type="slidenum">
              <a:rPr lang="en-GB" smtClean="0"/>
              <a:t>6</a:t>
            </a:fld>
            <a:endParaRPr lang="en-GB" dirty="0"/>
          </a:p>
        </p:txBody>
      </p:sp>
      <p:sp>
        <p:nvSpPr>
          <p:cNvPr id="12" name="Rectangle 5">
            <a:extLst>
              <a:ext uri="{FF2B5EF4-FFF2-40B4-BE49-F238E27FC236}">
                <a16:creationId xmlns:a16="http://schemas.microsoft.com/office/drawing/2014/main" id="{734AF124-DFEF-C76E-782D-76E74893DDC9}"/>
              </a:ext>
            </a:extLst>
          </p:cNvPr>
          <p:cNvSpPr>
            <a:spLocks noChangeArrowheads="1"/>
          </p:cNvSpPr>
          <p:nvPr/>
        </p:nvSpPr>
        <p:spPr bwMode="auto">
          <a:xfrm>
            <a:off x="2066765" y="1111926"/>
            <a:ext cx="961038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da-DK"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מערכת שלומדת לחזות את</a:t>
            </a:r>
            <a:r>
              <a:rPr kumimoji="0" lang="da-DK" altLang="da-DK" sz="2400" b="0" i="0" u="none" strike="noStrike" cap="none" normalizeH="0" baseline="0" dirty="0">
                <a:ln>
                  <a:noFill/>
                </a:ln>
                <a:solidFill>
                  <a:schemeClr val="tx1"/>
                </a:solidFill>
                <a:effectLst/>
                <a:latin typeface="Arial" panose="020B0604020202020204" pitchFamily="34" charset="0"/>
              </a:rPr>
              <a:t> </a:t>
            </a:r>
            <a:r>
              <a:rPr kumimoji="0" lang="he-IL" altLang="da-DK"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המילה הבאה</a:t>
            </a:r>
            <a:r>
              <a:rPr kumimoji="0" lang="da-DK" altLang="da-DK" sz="2400" b="0" i="0" u="none" strike="noStrike" cap="none" normalizeH="0" baseline="0" dirty="0">
                <a:ln>
                  <a:noFill/>
                </a:ln>
                <a:solidFill>
                  <a:schemeClr val="tx1"/>
                </a:solidFill>
                <a:effectLst/>
                <a:latin typeface="Arial" panose="020B0604020202020204" pitchFamily="34" charset="0"/>
              </a:rPr>
              <a:t> </a:t>
            </a:r>
            <a:r>
              <a:rPr kumimoji="0" lang="he-IL" altLang="da-DK" sz="2400" b="0" i="0" u="none" strike="noStrike" cap="none" normalizeH="0" baseline="0" dirty="0">
                <a:ln>
                  <a:noFill/>
                </a:ln>
                <a:solidFill>
                  <a:schemeClr val="tx1"/>
                </a:solidFill>
                <a:effectLst/>
                <a:latin typeface="Arial" panose="020B0604020202020204" pitchFamily="34" charset="0"/>
              </a:rPr>
              <a:t>– או באופן כללי ה</a:t>
            </a:r>
            <a:r>
              <a:rPr kumimoji="0" lang="he-IL" altLang="da-DK" sz="2400" b="1" i="0" u="none" strike="noStrike" cap="none" normalizeH="0" baseline="0" dirty="0">
                <a:ln>
                  <a:noFill/>
                </a:ln>
                <a:solidFill>
                  <a:schemeClr val="tx1"/>
                </a:solidFill>
                <a:effectLst/>
                <a:latin typeface="Arial" panose="020B0604020202020204" pitchFamily="34" charset="0"/>
              </a:rPr>
              <a:t>טוקן</a:t>
            </a:r>
            <a:r>
              <a:rPr kumimoji="0" lang="he-IL" altLang="da-DK" sz="2400" b="0" i="0" u="none" strike="noStrike" cap="none" normalizeH="0" baseline="0" dirty="0">
                <a:ln>
                  <a:noFill/>
                </a:ln>
                <a:solidFill>
                  <a:schemeClr val="tx1"/>
                </a:solidFill>
                <a:effectLst/>
                <a:latin typeface="Arial" panose="020B0604020202020204" pitchFamily="34" charset="0"/>
              </a:rPr>
              <a:t> הבא – </a:t>
            </a:r>
            <a:r>
              <a:rPr kumimoji="0" lang="he-IL" altLang="da-DK"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בטקסט</a:t>
            </a:r>
            <a:endParaRPr kumimoji="0" lang="da-DK" altLang="da-DK" sz="2400" b="0" i="0" u="none" strike="noStrike" cap="none" normalizeH="0" baseline="0" dirty="0">
              <a:ln>
                <a:noFill/>
              </a:ln>
              <a:solidFill>
                <a:schemeClr val="tx1"/>
              </a:solidFill>
              <a:effectLst/>
              <a:latin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endParaRPr kumimoji="0" lang="he-IL" altLang="da-DK"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da-DK"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אם המשפט עד כה הוא</a:t>
            </a:r>
          </a:p>
          <a:p>
            <a:pPr marL="0" marR="0" lvl="0" indent="0" algn="ctr" defTabSz="914400" rtl="1" eaLnBrk="0" fontAlgn="base" latinLnBrk="0" hangingPunct="0">
              <a:lnSpc>
                <a:spcPct val="100000"/>
              </a:lnSpc>
              <a:spcBef>
                <a:spcPct val="0"/>
              </a:spcBef>
              <a:spcAft>
                <a:spcPct val="0"/>
              </a:spcAft>
              <a:buClrTx/>
              <a:buSzTx/>
              <a:buFontTx/>
              <a:buNone/>
              <a:tabLst/>
            </a:pPr>
            <a:r>
              <a:rPr kumimoji="0" lang="da-DK" altLang="da-DK"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kumimoji="0" lang="he-IL" altLang="da-DK"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המכללה האקדמית גליל מערבי היא</a:t>
            </a:r>
            <a:r>
              <a:rPr kumimoji="0" lang="da-DK" altLang="da-DK"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br>
              <a:rPr kumimoji="0" lang="da-DK" altLang="da-DK" sz="2400" b="0" i="0" u="none" strike="noStrike" cap="none" normalizeH="0" baseline="0" dirty="0">
                <a:ln>
                  <a:noFill/>
                </a:ln>
                <a:solidFill>
                  <a:schemeClr val="tx1"/>
                </a:solidFill>
                <a:effectLst/>
                <a:latin typeface="Arial" panose="020B0604020202020204" pitchFamily="34" charset="0"/>
              </a:rPr>
            </a:br>
            <a:endParaRPr kumimoji="0" lang="he-IL" altLang="da-DK" sz="2400" b="0" i="0" u="none" strike="noStrike" cap="none" normalizeH="0" baseline="0" dirty="0">
              <a:ln>
                <a:noFill/>
              </a:ln>
              <a:solidFill>
                <a:schemeClr val="tx1"/>
              </a:solidFill>
              <a:effectLst/>
              <a:latin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da-DK"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המודל יחשב הסתברויות למילים שיכולות להופיע אחר כך, למשל</a:t>
            </a:r>
            <a:r>
              <a:rPr kumimoji="0" lang="da-DK" altLang="da-DK" sz="2400" b="0" i="0" u="none" strike="noStrike" cap="none" normalizeH="0" baseline="0" dirty="0">
                <a:ln>
                  <a:noFill/>
                </a:ln>
                <a:solidFill>
                  <a:schemeClr val="tx1"/>
                </a:solidFill>
                <a:effectLst/>
                <a:latin typeface="Arial" panose="020B0604020202020204" pitchFamily="34" charset="0"/>
              </a:rPr>
              <a:t>:</a:t>
            </a:r>
          </a:p>
        </p:txBody>
      </p:sp>
      <p:sp>
        <p:nvSpPr>
          <p:cNvPr id="14" name="Rectangle 7">
            <a:extLst>
              <a:ext uri="{FF2B5EF4-FFF2-40B4-BE49-F238E27FC236}">
                <a16:creationId xmlns:a16="http://schemas.microsoft.com/office/drawing/2014/main" id="{87C2140D-23A1-B013-47BD-68924445F662}"/>
              </a:ext>
            </a:extLst>
          </p:cNvPr>
          <p:cNvSpPr>
            <a:spLocks noChangeArrowheads="1"/>
          </p:cNvSpPr>
          <p:nvPr/>
        </p:nvSpPr>
        <p:spPr bwMode="auto">
          <a:xfrm>
            <a:off x="498174" y="3911462"/>
            <a:ext cx="2902050" cy="23083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da-DK" altLang="da-DK" sz="2400" b="0" u="none" strike="noStrike" cap="none" normalizeH="0" baseline="0" dirty="0">
                <a:ln>
                  <a:noFill/>
                </a:ln>
                <a:solidFill>
                  <a:schemeClr val="tx1"/>
                </a:solidFill>
                <a:effectLst/>
                <a:latin typeface="Arial" panose="020B0604020202020204" pitchFamily="34" charset="0"/>
              </a:rPr>
              <a:t>🎯 </a:t>
            </a:r>
            <a:r>
              <a:rPr kumimoji="0" lang="he-IL" altLang="da-DK" sz="2400" b="0" u="none" strike="noStrike" cap="none" normalizeH="0" baseline="0" dirty="0">
                <a:ln>
                  <a:noFill/>
                </a:ln>
                <a:solidFill>
                  <a:schemeClr val="tx1"/>
                </a:solidFill>
                <a:effectLst/>
                <a:latin typeface="Arial" panose="020B0604020202020204" pitchFamily="34" charset="0"/>
                <a:cs typeface="Arial" panose="020B0604020202020204" pitchFamily="34" charset="0"/>
              </a:rPr>
              <a:t>כך המודל "משלים" טקסט באופן סטטיסטי בלי להבין באמת מהי מכללה או מהו מוסד, אלא לפי מה שלמד מטקסטים קודמים</a:t>
            </a:r>
            <a:endParaRPr kumimoji="0" lang="da-DK" altLang="da-DK" sz="2400" b="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6A623727-1D58-2BCE-F3A5-848B344FA55C}"/>
              </a:ext>
            </a:extLst>
          </p:cNvPr>
          <p:cNvSpPr txBox="1"/>
          <p:nvPr/>
        </p:nvSpPr>
        <p:spPr>
          <a:xfrm>
            <a:off x="4215264" y="3911462"/>
            <a:ext cx="3345724" cy="1569660"/>
          </a:xfrm>
          <a:prstGeom prst="rect">
            <a:avLst/>
          </a:prstGeom>
          <a:noFill/>
          <a:ln>
            <a:solidFill>
              <a:schemeClr val="tx1"/>
            </a:solidFill>
          </a:ln>
        </p:spPr>
        <p:txBody>
          <a:bodyPr wrap="square">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da-DK" altLang="da-DK" sz="2400" b="0" i="0" u="none" strike="noStrike" cap="none" normalizeH="0" baseline="0" dirty="0">
                <a:ln>
                  <a:noFill/>
                </a:ln>
                <a:solidFill>
                  <a:schemeClr val="tx1"/>
                </a:solidFill>
                <a:effectLst/>
                <a:latin typeface="Arial" panose="020B0604020202020204" pitchFamily="34" charset="0"/>
              </a:rPr>
              <a:t> </a:t>
            </a:r>
            <a:r>
              <a:rPr kumimoji="0" lang="he-IL" altLang="da-DK"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המילה שתיבחר בסוף נבחרת לפי הסתברות או נלקחת פשוט כמילה עם הדירוג הגבוה ביותר</a:t>
            </a:r>
            <a:endParaRPr kumimoji="0" lang="da-DK" altLang="da-DK"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70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5662E-1DB9-8CB8-4BFB-54EA4E547747}"/>
              </a:ext>
            </a:extLst>
          </p:cNvPr>
          <p:cNvSpPr>
            <a:spLocks noGrp="1"/>
          </p:cNvSpPr>
          <p:nvPr>
            <p:ph type="title"/>
          </p:nvPr>
        </p:nvSpPr>
        <p:spPr/>
        <p:txBody>
          <a:bodyPr/>
          <a:lstStyle/>
          <a:p>
            <a:pPr algn="r" rtl="1"/>
            <a:r>
              <a:rPr lang="da-DK" dirty="0"/>
              <a:t>📝 </a:t>
            </a:r>
            <a:r>
              <a:rPr lang="he-IL" b="1" dirty="0"/>
              <a:t>איך מודל שפה מייצר טקסט שלם?</a:t>
            </a:r>
            <a:endParaRPr lang="en-GB" dirty="0"/>
          </a:p>
        </p:txBody>
      </p:sp>
      <p:sp>
        <p:nvSpPr>
          <p:cNvPr id="3" name="Content Placeholder 2">
            <a:extLst>
              <a:ext uri="{FF2B5EF4-FFF2-40B4-BE49-F238E27FC236}">
                <a16:creationId xmlns:a16="http://schemas.microsoft.com/office/drawing/2014/main" id="{7B9F36A4-A2D0-6448-511F-90D76867838D}"/>
              </a:ext>
            </a:extLst>
          </p:cNvPr>
          <p:cNvSpPr>
            <a:spLocks noGrp="1"/>
          </p:cNvSpPr>
          <p:nvPr>
            <p:ph idx="1"/>
          </p:nvPr>
        </p:nvSpPr>
        <p:spPr/>
        <p:txBody>
          <a:bodyPr/>
          <a:lstStyle/>
          <a:p>
            <a:pPr algn="r" rtl="1">
              <a:buNone/>
            </a:pPr>
            <a:r>
              <a:rPr lang="he-IL" b="1" dirty="0"/>
              <a:t>⚙️ התהליך מבוסס על חיזוי המילה (או הטוקן) הבאה — שוב ושוב:</a:t>
            </a:r>
          </a:p>
          <a:p>
            <a:pPr algn="r" rtl="1">
              <a:buNone/>
            </a:pPr>
            <a:r>
              <a:rPr lang="he-IL" dirty="0"/>
              <a:t>1️⃣ מקבל התחלה למשל:</a:t>
            </a:r>
            <a:br>
              <a:rPr lang="he-IL" dirty="0"/>
            </a:br>
            <a:r>
              <a:rPr lang="he-IL" b="1" dirty="0">
                <a:latin typeface="Calibri" panose="020F0502020204030204" pitchFamily="34" charset="0"/>
                <a:ea typeface="Calibri" panose="020F0502020204030204" pitchFamily="34" charset="0"/>
                <a:cs typeface="Calibri" panose="020F0502020204030204" pitchFamily="34" charset="0"/>
              </a:rPr>
              <a:t>"המכללה האקדמית גליל מערבי היא"</a:t>
            </a:r>
            <a:endParaRPr lang="he-IL" dirty="0">
              <a:latin typeface="Calibri" panose="020F0502020204030204" pitchFamily="34" charset="0"/>
              <a:ea typeface="Calibri" panose="020F0502020204030204" pitchFamily="34" charset="0"/>
              <a:cs typeface="Calibri" panose="020F0502020204030204" pitchFamily="34" charset="0"/>
            </a:endParaRPr>
          </a:p>
          <a:p>
            <a:pPr algn="r" rtl="1">
              <a:buNone/>
            </a:pPr>
            <a:r>
              <a:rPr lang="he-IL" dirty="0"/>
              <a:t>2️⃣ המודל חוזה את הטוקן הבא:</a:t>
            </a:r>
            <a:br>
              <a:rPr lang="he-IL" dirty="0"/>
            </a:br>
            <a:r>
              <a:rPr lang="he-IL" dirty="0"/>
              <a:t>למשל </a:t>
            </a:r>
            <a:r>
              <a:rPr lang="he-IL" b="1" dirty="0">
                <a:latin typeface="Calibri" panose="020F0502020204030204" pitchFamily="34" charset="0"/>
                <a:ea typeface="Calibri" panose="020F0502020204030204" pitchFamily="34" charset="0"/>
                <a:cs typeface="Calibri" panose="020F0502020204030204" pitchFamily="34" charset="0"/>
              </a:rPr>
              <a:t>"מוסד"</a:t>
            </a:r>
            <a:endParaRPr lang="he-IL" dirty="0">
              <a:latin typeface="Calibri" panose="020F0502020204030204" pitchFamily="34" charset="0"/>
              <a:ea typeface="Calibri" panose="020F0502020204030204" pitchFamily="34" charset="0"/>
              <a:cs typeface="Calibri" panose="020F0502020204030204" pitchFamily="34" charset="0"/>
            </a:endParaRPr>
          </a:p>
          <a:p>
            <a:pPr algn="r" rtl="1">
              <a:buNone/>
            </a:pPr>
            <a:r>
              <a:rPr lang="he-IL" dirty="0"/>
              <a:t>3️⃣ מוסיפים את הטוקן לטקסט וממשיכים:</a:t>
            </a:r>
            <a:br>
              <a:rPr lang="he-IL" dirty="0"/>
            </a:br>
            <a:r>
              <a:rPr lang="he-IL" b="1" dirty="0">
                <a:latin typeface="Calibri" panose="020F0502020204030204" pitchFamily="34" charset="0"/>
                <a:ea typeface="Calibri" panose="020F0502020204030204" pitchFamily="34" charset="0"/>
                <a:cs typeface="Calibri" panose="020F0502020204030204" pitchFamily="34" charset="0"/>
              </a:rPr>
              <a:t>"המכללה האקדמית גליל מערבי היא מוסד"</a:t>
            </a:r>
            <a:endParaRPr lang="he-IL" dirty="0">
              <a:latin typeface="Calibri" panose="020F0502020204030204" pitchFamily="34" charset="0"/>
              <a:ea typeface="Calibri" panose="020F0502020204030204" pitchFamily="34" charset="0"/>
              <a:cs typeface="Calibri" panose="020F0502020204030204" pitchFamily="34" charset="0"/>
            </a:endParaRPr>
          </a:p>
          <a:p>
            <a:pPr algn="r" rtl="1">
              <a:buNone/>
            </a:pPr>
            <a:r>
              <a:rPr lang="he-IL" dirty="0"/>
              <a:t>4️⃣ חוזה שוב:</a:t>
            </a:r>
            <a:br>
              <a:rPr lang="he-IL" dirty="0"/>
            </a:br>
            <a:r>
              <a:rPr lang="he-IL" b="1" dirty="0">
                <a:latin typeface="Calibri" panose="020F0502020204030204" pitchFamily="34" charset="0"/>
                <a:ea typeface="Calibri" panose="020F0502020204030204" pitchFamily="34" charset="0"/>
                <a:cs typeface="Calibri" panose="020F0502020204030204" pitchFamily="34" charset="0"/>
              </a:rPr>
              <a:t>"לימודי"</a:t>
            </a:r>
            <a:br>
              <a:rPr lang="he-IL" dirty="0"/>
            </a:br>
            <a:r>
              <a:rPr lang="he-IL" dirty="0"/>
              <a:t>ואז </a:t>
            </a:r>
            <a:r>
              <a:rPr lang="he-IL" b="1" dirty="0">
                <a:latin typeface="Calibri" panose="020F0502020204030204" pitchFamily="34" charset="0"/>
                <a:ea typeface="Calibri" panose="020F0502020204030204" pitchFamily="34" charset="0"/>
                <a:cs typeface="Calibri" panose="020F0502020204030204" pitchFamily="34" charset="0"/>
              </a:rPr>
              <a:t>"בצפון"</a:t>
            </a:r>
            <a:br>
              <a:rPr lang="he-IL" dirty="0"/>
            </a:br>
            <a:r>
              <a:rPr lang="he-IL" dirty="0"/>
              <a:t>ואז </a:t>
            </a:r>
            <a:r>
              <a:rPr lang="he-IL" b="1" dirty="0">
                <a:latin typeface="Calibri" panose="020F0502020204030204" pitchFamily="34" charset="0"/>
                <a:ea typeface="Calibri" panose="020F0502020204030204" pitchFamily="34" charset="0"/>
                <a:cs typeface="Calibri" panose="020F0502020204030204" pitchFamily="34" charset="0"/>
              </a:rPr>
              <a:t>"."</a:t>
            </a:r>
            <a:endParaRPr lang="he-IL" dirty="0">
              <a:latin typeface="Calibri" panose="020F0502020204030204" pitchFamily="34" charset="0"/>
              <a:ea typeface="Calibri" panose="020F0502020204030204" pitchFamily="34" charset="0"/>
              <a:cs typeface="Calibri" panose="020F0502020204030204" pitchFamily="34" charset="0"/>
            </a:endParaRPr>
          </a:p>
          <a:p>
            <a:pPr marL="0" indent="0" algn="r" rtl="1">
              <a:buNone/>
            </a:pPr>
            <a:r>
              <a:rPr lang="he-IL" dirty="0"/>
              <a:t>וכך הלאה — עד שמגיע לסיום (סימן מיוחד, או מגבלה באורך)</a:t>
            </a:r>
          </a:p>
        </p:txBody>
      </p:sp>
      <p:sp>
        <p:nvSpPr>
          <p:cNvPr id="4" name="Date Placeholder 3">
            <a:extLst>
              <a:ext uri="{FF2B5EF4-FFF2-40B4-BE49-F238E27FC236}">
                <a16:creationId xmlns:a16="http://schemas.microsoft.com/office/drawing/2014/main" id="{BCE80CD9-8B17-F7B9-8C8A-A28FE79341DF}"/>
              </a:ext>
            </a:extLst>
          </p:cNvPr>
          <p:cNvSpPr>
            <a:spLocks noGrp="1"/>
          </p:cNvSpPr>
          <p:nvPr>
            <p:ph type="dt" sz="half" idx="10"/>
          </p:nvPr>
        </p:nvSpPr>
        <p:spPr/>
        <p:txBody>
          <a:bodyPr/>
          <a:lstStyle/>
          <a:p>
            <a:r>
              <a:rPr lang="da-DK"/>
              <a:t>06/05/2025</a:t>
            </a:r>
            <a:endParaRPr lang="en-GB" dirty="0"/>
          </a:p>
        </p:txBody>
      </p:sp>
      <p:sp>
        <p:nvSpPr>
          <p:cNvPr id="5" name="Slide Number Placeholder 4">
            <a:extLst>
              <a:ext uri="{FF2B5EF4-FFF2-40B4-BE49-F238E27FC236}">
                <a16:creationId xmlns:a16="http://schemas.microsoft.com/office/drawing/2014/main" id="{B8AF9476-F570-EC02-1B32-DDD826843365}"/>
              </a:ext>
            </a:extLst>
          </p:cNvPr>
          <p:cNvSpPr>
            <a:spLocks noGrp="1"/>
          </p:cNvSpPr>
          <p:nvPr>
            <p:ph type="sldNum" sz="quarter" idx="12"/>
          </p:nvPr>
        </p:nvSpPr>
        <p:spPr/>
        <p:txBody>
          <a:bodyPr/>
          <a:lstStyle/>
          <a:p>
            <a:fld id="{091A926C-488A-4E3E-9C21-57CAA120E114}" type="slidenum">
              <a:rPr lang="en-GB" smtClean="0"/>
              <a:t>7</a:t>
            </a:fld>
            <a:endParaRPr lang="en-GB" dirty="0"/>
          </a:p>
        </p:txBody>
      </p:sp>
    </p:spTree>
    <p:extLst>
      <p:ext uri="{BB962C8B-B14F-4D97-AF65-F5344CB8AC3E}">
        <p14:creationId xmlns:p14="http://schemas.microsoft.com/office/powerpoint/2010/main" val="1508337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360DCD-2F09-C77B-4E9B-0F8A3E8EB7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5C1DFD-FBB2-398E-C83C-4F2A424DEC53}"/>
              </a:ext>
            </a:extLst>
          </p:cNvPr>
          <p:cNvSpPr>
            <a:spLocks noGrp="1"/>
          </p:cNvSpPr>
          <p:nvPr>
            <p:ph type="title"/>
          </p:nvPr>
        </p:nvSpPr>
        <p:spPr/>
        <p:txBody>
          <a:bodyPr/>
          <a:lstStyle/>
          <a:p>
            <a:pPr algn="r" rtl="1"/>
            <a:r>
              <a:rPr lang="he-IL" b="1" dirty="0"/>
              <a:t>מבוא: מהו מודל שפה גדול?</a:t>
            </a:r>
            <a:br>
              <a:rPr lang="he-IL" b="1" dirty="0"/>
            </a:br>
            <a:endParaRPr lang="en-GB" dirty="0"/>
          </a:p>
        </p:txBody>
      </p:sp>
      <p:sp>
        <p:nvSpPr>
          <p:cNvPr id="3" name="Content Placeholder 2">
            <a:extLst>
              <a:ext uri="{FF2B5EF4-FFF2-40B4-BE49-F238E27FC236}">
                <a16:creationId xmlns:a16="http://schemas.microsoft.com/office/drawing/2014/main" id="{BBA66D63-8AB3-48D7-D8EF-EA9C28E3782F}"/>
              </a:ext>
            </a:extLst>
          </p:cNvPr>
          <p:cNvSpPr>
            <a:spLocks noGrp="1"/>
          </p:cNvSpPr>
          <p:nvPr>
            <p:ph idx="1"/>
          </p:nvPr>
        </p:nvSpPr>
        <p:spPr/>
        <p:txBody>
          <a:bodyPr/>
          <a:lstStyle/>
          <a:p>
            <a:pPr marL="0" indent="0" algn="r" rtl="1">
              <a:buNone/>
            </a:pPr>
            <a:r>
              <a:rPr lang="he-IL" dirty="0"/>
              <a:t>עדיין מודל שפה: </a:t>
            </a:r>
            <a:r>
              <a:rPr kumimoji="0" lang="he-IL" altLang="da-DK"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מערכת שלומדת לחזות את</a:t>
            </a:r>
            <a:r>
              <a:rPr kumimoji="0" lang="da-DK" altLang="da-DK" sz="2400" b="0" i="0" u="none" strike="noStrike" cap="none" normalizeH="0" baseline="0" dirty="0">
                <a:ln>
                  <a:noFill/>
                </a:ln>
                <a:solidFill>
                  <a:schemeClr val="tx1"/>
                </a:solidFill>
                <a:effectLst/>
                <a:latin typeface="Arial" panose="020B0604020202020204" pitchFamily="34" charset="0"/>
              </a:rPr>
              <a:t> </a:t>
            </a:r>
            <a:r>
              <a:rPr kumimoji="0" lang="he-IL" altLang="da-DK"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הטוקן הבא</a:t>
            </a:r>
            <a:endParaRPr lang="en-GB" dirty="0"/>
          </a:p>
        </p:txBody>
      </p:sp>
      <p:sp>
        <p:nvSpPr>
          <p:cNvPr id="4" name="Date Placeholder 3">
            <a:extLst>
              <a:ext uri="{FF2B5EF4-FFF2-40B4-BE49-F238E27FC236}">
                <a16:creationId xmlns:a16="http://schemas.microsoft.com/office/drawing/2014/main" id="{01F83043-AFD3-6DBD-2E47-C9FB2931B8C3}"/>
              </a:ext>
            </a:extLst>
          </p:cNvPr>
          <p:cNvSpPr>
            <a:spLocks noGrp="1"/>
          </p:cNvSpPr>
          <p:nvPr>
            <p:ph type="dt" sz="half" idx="10"/>
          </p:nvPr>
        </p:nvSpPr>
        <p:spPr/>
        <p:txBody>
          <a:bodyPr/>
          <a:lstStyle/>
          <a:p>
            <a:r>
              <a:rPr lang="da-DK"/>
              <a:t>06/05/2025</a:t>
            </a:r>
            <a:endParaRPr lang="en-GB" dirty="0"/>
          </a:p>
        </p:txBody>
      </p:sp>
      <p:sp>
        <p:nvSpPr>
          <p:cNvPr id="5" name="Slide Number Placeholder 4">
            <a:extLst>
              <a:ext uri="{FF2B5EF4-FFF2-40B4-BE49-F238E27FC236}">
                <a16:creationId xmlns:a16="http://schemas.microsoft.com/office/drawing/2014/main" id="{907C1C86-9479-03BA-BDDD-BF7E0C00DA2C}"/>
              </a:ext>
            </a:extLst>
          </p:cNvPr>
          <p:cNvSpPr>
            <a:spLocks noGrp="1"/>
          </p:cNvSpPr>
          <p:nvPr>
            <p:ph type="sldNum" sz="quarter" idx="12"/>
          </p:nvPr>
        </p:nvSpPr>
        <p:spPr/>
        <p:txBody>
          <a:bodyPr/>
          <a:lstStyle/>
          <a:p>
            <a:fld id="{091A926C-488A-4E3E-9C21-57CAA120E114}" type="slidenum">
              <a:rPr lang="en-GB" smtClean="0"/>
              <a:t>8</a:t>
            </a:fld>
            <a:endParaRPr lang="en-GB" dirty="0"/>
          </a:p>
        </p:txBody>
      </p:sp>
      <p:graphicFrame>
        <p:nvGraphicFramePr>
          <p:cNvPr id="10" name="Content Placeholder 4">
            <a:extLst>
              <a:ext uri="{FF2B5EF4-FFF2-40B4-BE49-F238E27FC236}">
                <a16:creationId xmlns:a16="http://schemas.microsoft.com/office/drawing/2014/main" id="{F4BF1C7A-D73C-7664-04CA-E8C0BBB3A28C}"/>
              </a:ext>
            </a:extLst>
          </p:cNvPr>
          <p:cNvGraphicFramePr>
            <a:graphicFrameLocks/>
          </p:cNvGraphicFramePr>
          <p:nvPr>
            <p:extLst>
              <p:ext uri="{D42A27DB-BD31-4B8C-83A1-F6EECF244321}">
                <p14:modId xmlns:p14="http://schemas.microsoft.com/office/powerpoint/2010/main" val="3978675492"/>
              </p:ext>
            </p:extLst>
          </p:nvPr>
        </p:nvGraphicFramePr>
        <p:xfrm>
          <a:off x="741363" y="1781175"/>
          <a:ext cx="11012488" cy="467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9031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E9520-E8BC-8173-F667-307390F8F650}"/>
              </a:ext>
            </a:extLst>
          </p:cNvPr>
          <p:cNvSpPr>
            <a:spLocks noGrp="1"/>
          </p:cNvSpPr>
          <p:nvPr>
            <p:ph type="title"/>
          </p:nvPr>
        </p:nvSpPr>
        <p:spPr/>
        <p:txBody>
          <a:bodyPr/>
          <a:lstStyle/>
          <a:p>
            <a:pPr algn="r" rtl="1"/>
            <a:r>
              <a:rPr lang="da-DK" b="1" dirty="0"/>
              <a:t>🛠️ </a:t>
            </a:r>
            <a:r>
              <a:rPr lang="he-IL" b="1" dirty="0"/>
              <a:t>איך מאמנים מודל שפה גדול? — שלושה שלבים</a:t>
            </a:r>
            <a:br>
              <a:rPr lang="he-IL" b="1" dirty="0"/>
            </a:br>
            <a:endParaRPr lang="en-GB" dirty="0"/>
          </a:p>
        </p:txBody>
      </p:sp>
      <p:sp>
        <p:nvSpPr>
          <p:cNvPr id="3" name="Content Placeholder 2">
            <a:extLst>
              <a:ext uri="{FF2B5EF4-FFF2-40B4-BE49-F238E27FC236}">
                <a16:creationId xmlns:a16="http://schemas.microsoft.com/office/drawing/2014/main" id="{D934B7BB-F8A9-4293-6F78-7566711F6E66}"/>
              </a:ext>
            </a:extLst>
          </p:cNvPr>
          <p:cNvSpPr>
            <a:spLocks noGrp="1"/>
          </p:cNvSpPr>
          <p:nvPr>
            <p:ph idx="1"/>
          </p:nvPr>
        </p:nvSpPr>
        <p:spPr/>
        <p:txBody>
          <a:bodyPr/>
          <a:lstStyle/>
          <a:p>
            <a:pPr marL="457200" indent="-457200" algn="r" rtl="1">
              <a:buFont typeface="+mj-lt"/>
              <a:buAutoNum type="arabicPeriod"/>
            </a:pPr>
            <a:r>
              <a:rPr lang="he-IL" sz="4400" dirty="0"/>
              <a:t>אימון מקדים</a:t>
            </a:r>
          </a:p>
          <a:p>
            <a:pPr marL="457200" indent="-457200" algn="r" rtl="1">
              <a:buFont typeface="+mj-lt"/>
              <a:buAutoNum type="arabicPeriod"/>
            </a:pPr>
            <a:r>
              <a:rPr lang="he-IL" sz="4400" dirty="0"/>
              <a:t>כוונון עדין</a:t>
            </a:r>
          </a:p>
          <a:p>
            <a:pPr marL="457200" indent="-457200" algn="r" rtl="1">
              <a:buFont typeface="+mj-lt"/>
              <a:buAutoNum type="arabicPeriod"/>
            </a:pPr>
            <a:r>
              <a:rPr lang="he-IL" sz="4400" dirty="0"/>
              <a:t>למידה ממשוב</a:t>
            </a:r>
            <a:endParaRPr lang="en-GB" sz="4400" dirty="0"/>
          </a:p>
        </p:txBody>
      </p:sp>
      <p:sp>
        <p:nvSpPr>
          <p:cNvPr id="4" name="Date Placeholder 3">
            <a:extLst>
              <a:ext uri="{FF2B5EF4-FFF2-40B4-BE49-F238E27FC236}">
                <a16:creationId xmlns:a16="http://schemas.microsoft.com/office/drawing/2014/main" id="{DFA07BA4-5762-5D16-F6BC-9BF5C0C80DDC}"/>
              </a:ext>
            </a:extLst>
          </p:cNvPr>
          <p:cNvSpPr>
            <a:spLocks noGrp="1"/>
          </p:cNvSpPr>
          <p:nvPr>
            <p:ph type="dt" sz="half" idx="10"/>
          </p:nvPr>
        </p:nvSpPr>
        <p:spPr/>
        <p:txBody>
          <a:bodyPr/>
          <a:lstStyle/>
          <a:p>
            <a:r>
              <a:rPr lang="da-DK"/>
              <a:t>06/05/2025</a:t>
            </a:r>
            <a:endParaRPr lang="en-GB" dirty="0"/>
          </a:p>
        </p:txBody>
      </p:sp>
      <p:sp>
        <p:nvSpPr>
          <p:cNvPr id="5" name="Slide Number Placeholder 4">
            <a:extLst>
              <a:ext uri="{FF2B5EF4-FFF2-40B4-BE49-F238E27FC236}">
                <a16:creationId xmlns:a16="http://schemas.microsoft.com/office/drawing/2014/main" id="{8E02FEEF-C126-762A-D6AB-516FBD39D77E}"/>
              </a:ext>
            </a:extLst>
          </p:cNvPr>
          <p:cNvSpPr>
            <a:spLocks noGrp="1"/>
          </p:cNvSpPr>
          <p:nvPr>
            <p:ph type="sldNum" sz="quarter" idx="12"/>
          </p:nvPr>
        </p:nvSpPr>
        <p:spPr/>
        <p:txBody>
          <a:bodyPr/>
          <a:lstStyle/>
          <a:p>
            <a:fld id="{091A926C-488A-4E3E-9C21-57CAA120E114}" type="slidenum">
              <a:rPr lang="en-GB" smtClean="0"/>
              <a:t>9</a:t>
            </a:fld>
            <a:endParaRPr lang="en-GB" dirty="0"/>
          </a:p>
        </p:txBody>
      </p:sp>
    </p:spTree>
    <p:extLst>
      <p:ext uri="{BB962C8B-B14F-4D97-AF65-F5344CB8AC3E}">
        <p14:creationId xmlns:p14="http://schemas.microsoft.com/office/powerpoint/2010/main" val="413413025"/>
      </p:ext>
    </p:extLst>
  </p:cSld>
  <p:clrMapOvr>
    <a:masterClrMapping/>
  </p:clrMapOvr>
</p:sld>
</file>

<file path=ppt/theme/theme1.xml><?xml version="1.0" encoding="utf-8"?>
<a:theme xmlns:a="http://schemas.openxmlformats.org/drawingml/2006/main" name="Brugerdefineret design">
  <a:themeElements>
    <a:clrScheme name="KU 2023">
      <a:dk1>
        <a:srgbClr val="000000"/>
      </a:dk1>
      <a:lt1>
        <a:srgbClr val="FFFFFF"/>
      </a:lt1>
      <a:dk2>
        <a:srgbClr val="6E6E6E"/>
      </a:dk2>
      <a:lt2>
        <a:srgbClr val="E7E6E6"/>
      </a:lt2>
      <a:accent1>
        <a:srgbClr val="A31D20"/>
      </a:accent1>
      <a:accent2>
        <a:srgbClr val="7B7B7B"/>
      </a:accent2>
      <a:accent3>
        <a:srgbClr val="C73028"/>
      </a:accent3>
      <a:accent4>
        <a:srgbClr val="415570"/>
      </a:accent4>
      <a:accent5>
        <a:srgbClr val="197F8E"/>
      </a:accent5>
      <a:accent6>
        <a:srgbClr val="4B8324"/>
      </a:accent6>
      <a:hlink>
        <a:srgbClr val="A31D20"/>
      </a:hlink>
      <a:folHlink>
        <a:srgbClr val="000000"/>
      </a:folHlink>
    </a:clrScheme>
    <a:fontScheme name="Københavns Universitet">
      <a:majorFont>
        <a:latin typeface="Microsoft New Tai Lue"/>
        <a:ea typeface=""/>
        <a:cs typeface=""/>
      </a:majorFont>
      <a:minorFont>
        <a:latin typeface="Microsoft New Tai Lue"/>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a:solidFill>
            <a:schemeClr val="accent1"/>
          </a:solidFill>
        </a:ln>
      </a:spPr>
      <a:bodyPr wrap="square" rtlCol="0" anchor="ctr">
        <a:noAutofit/>
      </a:bodyPr>
      <a:lstStyle>
        <a:defPPr algn="l">
          <a:defRPr sz="2400" dirty="0" err="1" smtClean="0">
            <a:solidFill>
              <a:schemeClr val="bg1"/>
            </a:solidFill>
          </a:defRPr>
        </a:defPPr>
      </a:lstStyle>
    </a:spDef>
    <a:txDef>
      <a:spPr/>
      <a:bodyPr vert="horz" wrap="square" lIns="0" tIns="0" rIns="0" bIns="0" rtlCol="0" anchor="t" anchorCtr="0">
        <a:spAutoFit/>
      </a:bodyPr>
      <a:lstStyle>
        <a:defPPr marL="0" marR="0" indent="0" algn="l" defTabSz="914400" rtl="0" eaLnBrk="1" fontAlgn="auto" latinLnBrk="0" hangingPunct="1">
          <a:lnSpc>
            <a:spcPct val="100000"/>
          </a:lnSpc>
          <a:spcBef>
            <a:spcPct val="0"/>
          </a:spcBef>
          <a:spcAft>
            <a:spcPts val="0"/>
          </a:spcAft>
          <a:buClrTx/>
          <a:buSzTx/>
          <a:buFontTx/>
          <a:buNone/>
          <a:tabLst/>
          <a:defRPr sz="2400" b="0" dirty="0" smtClean="0">
            <a:solidFill>
              <a:schemeClr val="tx1"/>
            </a:solidFill>
            <a:latin typeface="+mn-lt"/>
          </a:defRPr>
        </a:defPPr>
      </a:lstStyle>
    </a:txDef>
  </a:objectDefaults>
  <a:extraClrSchemeLst/>
  <a:extLst>
    <a:ext uri="{05A4C25C-085E-4340-85A3-A5531E510DB2}">
      <thm15:themeFamily xmlns:thm15="http://schemas.microsoft.com/office/thememl/2012/main" name="16x9_ENG_small.potx" id="{EAADE06F-E86C-460C-B7EE-C94A6347476B}" vid="{37EB742C-96CA-40FF-9E01-CE751782F401}"/>
    </a:ext>
  </a:extLst>
</a:theme>
</file>

<file path=ppt/theme/theme2.xml><?xml version="1.0" encoding="utf-8"?>
<a:theme xmlns:a="http://schemas.openxmlformats.org/drawingml/2006/main" name="Office Theme">
  <a:themeElements>
    <a:clrScheme name="KU 2023">
      <a:dk1>
        <a:srgbClr val="000000"/>
      </a:dk1>
      <a:lt1>
        <a:srgbClr val="FFFFFF"/>
      </a:lt1>
      <a:dk2>
        <a:srgbClr val="6E6E6E"/>
      </a:dk2>
      <a:lt2>
        <a:srgbClr val="E7E6E6"/>
      </a:lt2>
      <a:accent1>
        <a:srgbClr val="A31D20"/>
      </a:accent1>
      <a:accent2>
        <a:srgbClr val="7B7B7B"/>
      </a:accent2>
      <a:accent3>
        <a:srgbClr val="C73028"/>
      </a:accent3>
      <a:accent4>
        <a:srgbClr val="415570"/>
      </a:accent4>
      <a:accent5>
        <a:srgbClr val="197F8E"/>
      </a:accent5>
      <a:accent6>
        <a:srgbClr val="4B8324"/>
      </a:accent6>
      <a:hlink>
        <a:srgbClr val="A31D20"/>
      </a:hlink>
      <a:folHlink>
        <a:srgbClr val="000000"/>
      </a:folHlink>
    </a:clrScheme>
    <a:fontScheme name="KU 2023">
      <a:majorFont>
        <a:latin typeface="Microsoft New Tai Lue"/>
        <a:ea typeface=""/>
        <a:cs typeface=""/>
      </a:majorFont>
      <a:minorFont>
        <a:latin typeface="Microsoft New Tai Lu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KU 2023">
      <a:dk1>
        <a:srgbClr val="000000"/>
      </a:dk1>
      <a:lt1>
        <a:srgbClr val="FFFFFF"/>
      </a:lt1>
      <a:dk2>
        <a:srgbClr val="6E6E6E"/>
      </a:dk2>
      <a:lt2>
        <a:srgbClr val="E7E6E6"/>
      </a:lt2>
      <a:accent1>
        <a:srgbClr val="A31D20"/>
      </a:accent1>
      <a:accent2>
        <a:srgbClr val="7B7B7B"/>
      </a:accent2>
      <a:accent3>
        <a:srgbClr val="C73028"/>
      </a:accent3>
      <a:accent4>
        <a:srgbClr val="415570"/>
      </a:accent4>
      <a:accent5>
        <a:srgbClr val="197F8E"/>
      </a:accent5>
      <a:accent6>
        <a:srgbClr val="4B8324"/>
      </a:accent6>
      <a:hlink>
        <a:srgbClr val="A31D20"/>
      </a:hlink>
      <a:folHlink>
        <a:srgbClr val="000000"/>
      </a:folHlink>
    </a:clrScheme>
    <a:fontScheme name="KU 2023">
      <a:majorFont>
        <a:latin typeface="Microsoft New Tai Lue"/>
        <a:ea typeface=""/>
        <a:cs typeface=""/>
      </a:majorFont>
      <a:minorFont>
        <a:latin typeface="Microsoft New Tai Lue"/>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a3927f91-cda1-4696-af89-8c9f1ceffa91}" enabled="0" method="" siteId="{a3927f91-cda1-4696-af89-8c9f1ceffa91}" removed="1"/>
</clbl:labelList>
</file>

<file path=docProps/app.xml><?xml version="1.0" encoding="utf-8"?>
<Properties xmlns="http://schemas.openxmlformats.org/officeDocument/2006/extended-properties" xmlns:vt="http://schemas.openxmlformats.org/officeDocument/2006/docPropsVTypes">
  <Template>16x9_ENG_small</Template>
  <TotalTime>2771</TotalTime>
  <Words>2312</Words>
  <Application>Microsoft Office PowerPoint</Application>
  <PresentationFormat>Widescreen</PresentationFormat>
  <Paragraphs>391</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Unicode MS</vt:lpstr>
      <vt:lpstr>Calibri</vt:lpstr>
      <vt:lpstr>Microsoft New Tai Lue</vt:lpstr>
      <vt:lpstr>Wingdings</vt:lpstr>
      <vt:lpstr>Brugerdefineret design</vt:lpstr>
      <vt:lpstr>PowerPoint Presentation</vt:lpstr>
      <vt:lpstr>תוכן העניינים</vt:lpstr>
      <vt:lpstr>מבוא: עיבוד שפה טבעית </vt:lpstr>
      <vt:lpstr>🧩  טוקניזציה</vt:lpstr>
      <vt:lpstr>✂️ גישות שונות לטוקניזציה</vt:lpstr>
      <vt:lpstr>מבוא: מהו מודל שפה? </vt:lpstr>
      <vt:lpstr>📝 איך מודל שפה מייצר טקסט שלם?</vt:lpstr>
      <vt:lpstr>מבוא: מהו מודל שפה גדול? </vt:lpstr>
      <vt:lpstr>🛠️ איך מאמנים מודל שפה גדול? — שלושה שלבים </vt:lpstr>
      <vt:lpstr>🎓 אימון מקדים: לומדים לנבא את המילה הבאה</vt:lpstr>
      <vt:lpstr>🧪 כוונון עדין (Fine-tuning): שלב ההתמחות של המודל </vt:lpstr>
      <vt:lpstr>🤝 למידת חיזוק ממשוב אנושי RLHF)) </vt:lpstr>
      <vt:lpstr>איך מודל שפה גדול כיום עובד?</vt:lpstr>
      <vt:lpstr>ארכיטקטורת טרנספורמר</vt:lpstr>
      <vt:lpstr>🔍 מהו חלון ההקשר במודל שפה? </vt:lpstr>
      <vt:lpstr>🌍 רב־שפתיות במודלי שפה גדולים</vt:lpstr>
      <vt:lpstr>💻 לא רק עברית ואנגלית – גם שפת תכנות</vt:lpstr>
      <vt:lpstr>⚖️ מה מודלים גדולים של שפה עושים טוב — ומה פחות? </vt:lpstr>
      <vt:lpstr>דוגמה</vt:lpstr>
      <vt:lpstr>🌍 הטיה תרבותית במודלי שפה</vt:lpstr>
      <vt:lpstr>❓ למה מודלים נכשלים בפתרון בעיות?</vt:lpstr>
      <vt:lpstr>פירוק בעיות: "שרשרת מחשבה"</vt:lpstr>
      <vt:lpstr>🤖 מודלים שמבצעים שרשרת מחשבה בעצמם </vt:lpstr>
      <vt:lpstr>דוגמה מהאולימפיאדה למתמטיקה</vt:lpstr>
      <vt:lpstr>🔄 מודלים שמשלבים חשיבה עם פעולה </vt:lpstr>
      <vt:lpstr>🧰 איך מודל שפה יודע "לפעול"? זה לא קסם – זו מערכת מסביב</vt:lpstr>
      <vt:lpstr>סיכום</vt:lpstr>
    </vt:vector>
  </TitlesOfParts>
  <Company>University of Copenhagen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Hershcovich</dc:creator>
  <cp:lastModifiedBy>Daniel Hershcovich</cp:lastModifiedBy>
  <cp:revision>81</cp:revision>
  <dcterms:created xsi:type="dcterms:W3CDTF">2024-05-13T13:05:05Z</dcterms:created>
  <dcterms:modified xsi:type="dcterms:W3CDTF">2025-05-02T07:47:45Z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www.omnidocs.com</vt:lpwstr>
  </property>
</Properties>
</file>