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BE74E-ABC1-4A29-87BC-D64344495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2.0 Algoritmos de planificación del procesador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095CA7-2159-4A5A-A29F-BCF366EA5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Daniel Hidalgo Pagés</a:t>
            </a:r>
          </a:p>
        </p:txBody>
      </p:sp>
    </p:spTree>
    <p:extLst>
      <p:ext uri="{BB962C8B-B14F-4D97-AF65-F5344CB8AC3E}">
        <p14:creationId xmlns:p14="http://schemas.microsoft.com/office/powerpoint/2010/main" val="266049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3BB0C-DCB3-4FC6-ADB8-79642008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FIFO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CB9C7-3E99-4D4E-9719-9F2BEFAF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algoritmo de planificación FIFO (</a:t>
            </a:r>
            <a:r>
              <a:rPr lang="es-ES" dirty="0" err="1"/>
              <a:t>First</a:t>
            </a:r>
            <a:r>
              <a:rPr lang="es-ES" dirty="0"/>
              <a:t> input </a:t>
            </a:r>
            <a:r>
              <a:rPr lang="es-ES" dirty="0" err="1"/>
              <a:t>First</a:t>
            </a:r>
            <a:r>
              <a:rPr lang="es-ES" dirty="0"/>
              <a:t> output) dice que el primer proceso en llegar es el primero en salir, es decir si tenemos un proceso A y un proceso B y A tiene un tiempo menor de llegada que B se ejecutara primero A y hasta que no termine A no se ejecutara B.</a:t>
            </a:r>
          </a:p>
        </p:txBody>
      </p:sp>
    </p:spTree>
    <p:extLst>
      <p:ext uri="{BB962C8B-B14F-4D97-AF65-F5344CB8AC3E}">
        <p14:creationId xmlns:p14="http://schemas.microsoft.com/office/powerpoint/2010/main" val="266008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38A68-4EBF-4CE9-881A-E298D5FA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FIFO Ejemplo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E2EADC4-5E00-4F82-92F8-C3C18E95E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5155"/>
              </p:ext>
            </p:extLst>
          </p:nvPr>
        </p:nvGraphicFramePr>
        <p:xfrm>
          <a:off x="819150" y="2222500"/>
          <a:ext cx="10553697" cy="1854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517899">
                  <a:extLst>
                    <a:ext uri="{9D8B030D-6E8A-4147-A177-3AD203B41FA5}">
                      <a16:colId xmlns:a16="http://schemas.microsoft.com/office/drawing/2014/main" val="3168038908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2488446121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507943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PROCESOS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DE EJECUCION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DE LLEGADA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7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6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8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73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3347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40A3EE6A-F1AF-441A-9600-0225F49625EB}"/>
              </a:ext>
            </a:extLst>
          </p:cNvPr>
          <p:cNvSpPr txBox="1"/>
          <p:nvPr/>
        </p:nvSpPr>
        <p:spPr>
          <a:xfrm>
            <a:off x="819150" y="4512230"/>
            <a:ext cx="1055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727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5AB15-DC7E-49E4-BD38-1FD62B39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FIFO Ejemplo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65B4DF0-F86C-44D8-A19F-37F8BF98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292271"/>
              </p:ext>
            </p:extLst>
          </p:nvPr>
        </p:nvGraphicFramePr>
        <p:xfrm>
          <a:off x="819150" y="2222500"/>
          <a:ext cx="10553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62097947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41415166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700021315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548294847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136111088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33799288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1295881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206904751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318600508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537857165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63091446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1570611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18939853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20730579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139164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2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7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6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61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1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7AA41-4C5F-46AA-8EA6-DE38EFC5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SJF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1E9C8-92CA-4517-A21B-C9C03493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739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66</TotalTime>
  <Words>140</Words>
  <Application>Microsoft Office PowerPoint</Application>
  <PresentationFormat>Panorámica</PresentationFormat>
  <Paragraphs>67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Citable</vt:lpstr>
      <vt:lpstr>2.0 Algoritmos de planificación del procesador</vt:lpstr>
      <vt:lpstr>FIFO</vt:lpstr>
      <vt:lpstr>FIFO Ejemplo</vt:lpstr>
      <vt:lpstr>FIFO Ejemplo</vt:lpstr>
      <vt:lpstr> SJF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 Algoritmos de planificación del procesador</dc:title>
  <dc:creator>Juan H.G.</dc:creator>
  <cp:lastModifiedBy>Juan H.G.</cp:lastModifiedBy>
  <cp:revision>7</cp:revision>
  <dcterms:created xsi:type="dcterms:W3CDTF">2019-12-12T17:53:05Z</dcterms:created>
  <dcterms:modified xsi:type="dcterms:W3CDTF">2019-12-18T19:39:33Z</dcterms:modified>
</cp:coreProperties>
</file>