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D6A07-C3D5-4FD6-ABFC-DBAAB9F95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14" y="1584208"/>
            <a:ext cx="10318418" cy="4394988"/>
          </a:xfrm>
        </p:spPr>
        <p:txBody>
          <a:bodyPr/>
          <a:lstStyle/>
          <a:p>
            <a:r>
              <a:rPr lang="es-ES" sz="4800" dirty="0"/>
              <a:t>3.4. Instalación de Windows 7 o 8.1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151007-BD91-4EBF-8C37-2794943CB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Daniel hidalgo </a:t>
            </a:r>
            <a:r>
              <a:rPr lang="es-ES" dirty="0" err="1"/>
              <a:t>pagés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00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20614-3C64-48FB-9621-59AF52C4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INSTALACION DE WINDOWS 7 EN VIRTUALBOX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FCC2979-6D24-494E-BF6D-030BE18AA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114" y="2286000"/>
            <a:ext cx="6904721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7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CF87C-156B-47C8-B683-3CD614F5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CB424-C7BE-4FF2-A2CF-5DC63F5E8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 trabajo interesante ya que aprendemos a instalar un Windows 7, un sistema operativo relativamente actual. </a:t>
            </a:r>
          </a:p>
        </p:txBody>
      </p:sp>
    </p:spTree>
    <p:extLst>
      <p:ext uri="{BB962C8B-B14F-4D97-AF65-F5344CB8AC3E}">
        <p14:creationId xmlns:p14="http://schemas.microsoft.com/office/powerpoint/2010/main" val="2393006889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118</TotalTime>
  <Words>38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Impact</vt:lpstr>
      <vt:lpstr>Distintivo</vt:lpstr>
      <vt:lpstr>3.4. Instalación de Windows 7 o 8.1 </vt:lpstr>
      <vt:lpstr>INSTALACION DE WINDOWS 7 EN VIRTUALBOX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3.4. Instalación de Windows 7 o 8.1 </dc:title>
  <dc:creator>Juan H.G.</dc:creator>
  <cp:lastModifiedBy>Juan H.G.</cp:lastModifiedBy>
  <cp:revision>4</cp:revision>
  <dcterms:created xsi:type="dcterms:W3CDTF">2019-11-29T16:39:22Z</dcterms:created>
  <dcterms:modified xsi:type="dcterms:W3CDTF">2019-12-04T19:45:19Z</dcterms:modified>
</cp:coreProperties>
</file>