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70" r:id="rId13"/>
    <p:sldId id="268" r:id="rId14"/>
    <p:sldId id="269" r:id="rId15"/>
    <p:sldId id="282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7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 noProof="0" dirty="0"/>
              <a:t>Leyenda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Ventas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92-4213-B54E-42068A9219A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10-4B6D-B9B0-7B406B47A316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10-4B6D-B9B0-7B406B47A316}"/>
              </c:ext>
            </c:extLst>
          </c:dPt>
          <c:dPt>
            <c:idx val="3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92-4213-B54E-42068A9219AF}"/>
              </c:ext>
            </c:extLst>
          </c:dPt>
          <c:cat>
            <c:strRef>
              <c:f>Sheet1!$A$2:$A$5</c:f>
              <c:strCache>
                <c:ptCount val="4"/>
                <c:pt idx="0">
                  <c:v>1.er trimestre</c:v>
                </c:pt>
                <c:pt idx="1">
                  <c:v>2.º trimestre</c:v>
                </c:pt>
                <c:pt idx="2">
                  <c:v>3.er trimestre</c:v>
                </c:pt>
                <c:pt idx="3">
                  <c:v>4.º trimestre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0-4B6D-B9B0-7B406B47A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/>
              <a:t>Leyenda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C2-4571-AD83-9194AECAF5BE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C2-4571-AD83-9194AECAF5BE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pattFill prst="pct75">
              <a:fgClr>
                <a:schemeClr val="accent6"/>
              </a:fgClr>
              <a:bgClr>
                <a:schemeClr val="accent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4-491C-B227-35D7B0F28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34375104"/>
        <c:axId val="634375760"/>
      </c:barChart>
      <c:catAx>
        <c:axId val="634375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4375760"/>
        <c:crosses val="autoZero"/>
        <c:auto val="1"/>
        <c:lblAlgn val="ctr"/>
        <c:lblOffset val="100"/>
        <c:noMultiLvlLbl val="0"/>
      </c:catAx>
      <c:valAx>
        <c:axId val="63437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34375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86186-4E79-4ACE-9213-6471257EF6E4}" type="datetime1">
              <a:rPr lang="es-ES" smtClean="0"/>
              <a:t>23/01/2020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62C3C4-9460-4343-9283-24A378E271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49E8E-0F3C-4B4D-9DF6-8EAD12519BCF}" type="datetime1">
              <a:rPr lang="es-ES" noProof="0" smtClean="0"/>
              <a:t>23/01/2020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DE8F2A-B3D4-43F2-B39B-CD77F64A195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437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1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779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47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2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9149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47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78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414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2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38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34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posición de imagen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e media página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244477"/>
            <a:ext cx="5170715" cy="1588127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0" name="Marcador de posición de número de diapositiva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Documento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Documento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Encabezado de sección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posición de número de diapositiva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tx1"/>
                </a:solidFill>
              </a:rPr>
              <a:pPr rtl="0"/>
              <a:t>‹Nº›</a:t>
            </a:fld>
            <a:endParaRPr lang="es-ES" b="1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1" name="Marcador de posición de contenido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3" name="Marcador de posición de contenido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5445"/>
            <a:ext cx="3932237" cy="208672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5445"/>
            <a:ext cx="3932237" cy="208672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5" name="Marcador de posición de texto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0" rtl="0"/>
            <a:endParaRPr lang="es-ES" noProof="0"/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 rtlCol="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 noProof="0"/>
              <a:t>“</a:t>
            </a:r>
          </a:p>
        </p:txBody>
      </p:sp>
      <p:sp>
        <p:nvSpPr>
          <p:cNvPr id="9" name="Marco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1" name="Marcador de posición de número de diapositiva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2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es-ES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es-ES" noProof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Encabezado de sección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posición de número de diapositiva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 rtl="0"/>
            <a:r>
              <a:rPr lang="es-ES" noProof="0"/>
              <a:t>Insertar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rtlCol="0"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Encabezado de sección 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posición de número de diapositiva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posición de contenido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o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6" name="Marcador de posición de texto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8" name="Marcador de posición de contenido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9" name="Marcador de posición de texto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contenido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de comparació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texto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50916"/>
            <a:ext cx="11174186" cy="10895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es-ES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ar-una-presentaci%c3%b3n-ff353d37-742a-4aa8-8bdd-6b1f488127a2?omkt=es-ES&amp;ui=es-ES&amp;rs=es-ES&amp;ad=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Tortuga en el océano">
            <a:extLst>
              <a:ext uri="{FF2B5EF4-FFF2-40B4-BE49-F238E27FC236}">
                <a16:creationId xmlns:a16="http://schemas.microsoft.com/office/drawing/2014/main" id="{1BF8833C-D907-D24E-949C-65190DF629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-101" t="28284" r="101" b="22912"/>
          <a:stretch/>
        </p:blipFill>
        <p:spPr>
          <a:xfrm>
            <a:off x="123992" y="124953"/>
            <a:ext cx="11944014" cy="4372387"/>
          </a:xfrm>
        </p:spPr>
      </p:pic>
      <p:sp>
        <p:nvSpPr>
          <p:cNvPr id="51" name="Título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956850"/>
            <a:ext cx="10607040" cy="646331"/>
          </a:xfrm>
        </p:spPr>
        <p:txBody>
          <a:bodyPr rtlCol="0"/>
          <a:lstStyle/>
          <a:p>
            <a:pPr rtl="0"/>
            <a:r>
              <a:rPr lang="es-ES" sz="4000" dirty="0"/>
              <a:t>Manual del Administrador de dispositivos</a:t>
            </a:r>
          </a:p>
        </p:txBody>
      </p:sp>
      <p:sp>
        <p:nvSpPr>
          <p:cNvPr id="52" name="Subtítulo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Hidalgo Pagés</a:t>
            </a: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Marcador de posición de imagen 20" descr="Marcador de posición de imagen de fondo grande">
            <a:extLst>
              <a:ext uri="{FF2B5EF4-FFF2-40B4-BE49-F238E27FC236}">
                <a16:creationId xmlns:a16="http://schemas.microsoft.com/office/drawing/2014/main" id="{786A19C6-E002-4933-863A-594D051F37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C945F022-8812-45B5-933D-19A4B9A35A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“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4BE0E0A-A560-4455-A59B-C7C5347712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3948346"/>
            <a:ext cx="10033000" cy="1384995"/>
          </a:xfrm>
        </p:spPr>
        <p:txBody>
          <a:bodyPr rtlCol="0"/>
          <a:lstStyle/>
          <a:p>
            <a:pPr rtl="0"/>
            <a:r>
              <a:rPr lang="es-ES"/>
              <a:t>Quote - 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6" name="Título 5" hidden="1">
            <a:extLst>
              <a:ext uri="{FF2B5EF4-FFF2-40B4-BE49-F238E27FC236}">
                <a16:creationId xmlns:a16="http://schemas.microsoft.com/office/drawing/2014/main" id="{0FA90190-EBCB-443F-BFD6-79BA1A83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/>
          <a:p>
            <a:r>
              <a:rPr lang="pt-BR" dirty="0" err="1"/>
              <a:t>Diapositiva</a:t>
            </a:r>
            <a:r>
              <a:rPr lang="pt-BR" dirty="0"/>
              <a:t> de cita e </a:t>
            </a:r>
            <a:r>
              <a:rPr lang="pt-BR" dirty="0" err="1"/>
              <a:t>imagen</a:t>
            </a:r>
            <a:endParaRPr lang="es-ES" dirty="0"/>
          </a:p>
        </p:txBody>
      </p:sp>
      <p:sp>
        <p:nvSpPr>
          <p:cNvPr id="5" name="Rectángulo 4" descr="Bloque de fondo de número de diapositiva">
            <a:extLst>
              <a:ext uri="{FF2B5EF4-FFF2-40B4-BE49-F238E27FC236}">
                <a16:creationId xmlns:a16="http://schemas.microsoft.com/office/drawing/2014/main" id="{4D2D947A-5BA8-423D-A1CE-1ABB26F5937B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C7EED59-10A2-45B8-ACF5-4D37A39076F2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smtClean="0">
                <a:solidFill>
                  <a:schemeClr val="bg1"/>
                </a:solidFill>
              </a:rPr>
              <a:pPr rtl="0"/>
              <a:t>10</a:t>
            </a:fld>
            <a:endParaRPr lang="es-E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posición de imagen 14" descr="tortuga en el océano">
            <a:extLst>
              <a:ext uri="{FF2B5EF4-FFF2-40B4-BE49-F238E27FC236}">
                <a16:creationId xmlns:a16="http://schemas.microsoft.com/office/drawing/2014/main" id="{C7A54B61-8541-AB40-BD1C-F80E8A4240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0921" b="4079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Marcador de posición de imagen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Arial" panose="020B0604020202020204" pitchFamily="34" charset="0"/>
              <a:buNone/>
            </a:pPr>
            <a:r>
              <a:rPr lang="es-ES"/>
              <a:t>Insertar imagen</a:t>
            </a:r>
          </a:p>
        </p:txBody>
      </p:sp>
      <p:sp>
        <p:nvSpPr>
          <p:cNvPr id="12" name="Rectángulo 11" descr="Bloque de énfasis inferior para imagen de diapositiva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>
              <a:solidFill>
                <a:schemeClr val="tx1"/>
              </a:solidFill>
            </a:endParaRPr>
          </a:p>
        </p:txBody>
      </p:sp>
      <p:sp>
        <p:nvSpPr>
          <p:cNvPr id="51" name="Título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292053"/>
            <a:ext cx="5401129" cy="1311128"/>
          </a:xfrm>
        </p:spPr>
        <p:txBody>
          <a:bodyPr rtlCol="0"/>
          <a:lstStyle/>
          <a:p>
            <a:pPr rtl="0"/>
            <a:r>
              <a:rPr lang="es-ES" dirty="0"/>
              <a:t>AGRADECIMIENTOS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Personalizar esta plantilla</a:t>
            </a:r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6000" u="sng">
                <a:solidFill>
                  <a:srgbClr val="0070C0"/>
                </a:solidFill>
              </a:rPr>
              <a:t>Comentarios e instrucciones de edición de plantilla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/>
          <a:p>
            <a:pPr rtl="0"/>
            <a:r>
              <a:rPr lang="es-ES" dirty="0"/>
              <a:t>¿Qué es el Administrador de dispositivos?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874520"/>
            <a:ext cx="8030935" cy="4770098"/>
          </a:xfrm>
        </p:spPr>
        <p:txBody>
          <a:bodyPr rtlCol="0"/>
          <a:lstStyle/>
          <a:p>
            <a:r>
              <a:rPr lang="es-ES" sz="2400" dirty="0"/>
              <a:t>EL Administrador de dispositivos es una herramienta que podemos encontrar en Windows 10, en la que gestionar todo el hardware que tenemos en nuestro ordenador y nos permitirá realizar </a:t>
            </a:r>
            <a:r>
              <a:rPr lang="es-ES" sz="2400" u="sng" dirty="0"/>
              <a:t>actualizaciones de los controladores o drivers.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rtlCol="0"/>
          <a:lstStyle/>
          <a:p>
            <a:pPr rtl="0"/>
            <a:r>
              <a:rPr lang="es-ES" dirty="0"/>
              <a:t>Paso 1</a:t>
            </a:r>
            <a:br>
              <a:rPr lang="es-ES" dirty="0"/>
            </a:br>
            <a:r>
              <a:rPr lang="es-ES" dirty="0"/>
              <a:t> 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67FDC6DC-D5D3-413E-A73C-6CC86E964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1416050"/>
            <a:ext cx="5170715" cy="691045"/>
          </a:xfrm>
        </p:spPr>
        <p:txBody>
          <a:bodyPr rtlCol="0"/>
          <a:lstStyle/>
          <a:p>
            <a:pPr rtl="0"/>
            <a:r>
              <a:rPr lang="es-ES" sz="2000" dirty="0"/>
              <a:t>Como abrir el Administrador de dispositivos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Para abrir el administrador de archivos tendremos dos opciones, escribiendo en la barra de tareas “Administrador de dispositivos” o dándole </a:t>
            </a:r>
            <a:r>
              <a:rPr lang="es-ES" dirty="0" err="1"/>
              <a:t>click</a:t>
            </a:r>
            <a:r>
              <a:rPr lang="es-ES" dirty="0"/>
              <a:t> derecho en el icono de Windows situado a la izquierda de la barra de tareas</a:t>
            </a:r>
          </a:p>
        </p:txBody>
      </p:sp>
      <p:pic>
        <p:nvPicPr>
          <p:cNvPr id="23" name="Marcador de posición de imagen 22" descr="Marcador de posición de imagen derecho">
            <a:extLst>
              <a:ext uri="{FF2B5EF4-FFF2-40B4-BE49-F238E27FC236}">
                <a16:creationId xmlns:a16="http://schemas.microsoft.com/office/drawing/2014/main" id="{DC389449-072E-4155-BA3B-C45AA950BF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6470" y="0"/>
            <a:ext cx="5045529" cy="6858000"/>
          </a:xfrm>
        </p:spPr>
      </p:pic>
      <p:sp>
        <p:nvSpPr>
          <p:cNvPr id="7" name="Rectángulo 6" descr="Bloque de fondo de número de diapositiva">
            <a:extLst>
              <a:ext uri="{FF2B5EF4-FFF2-40B4-BE49-F238E27FC236}">
                <a16:creationId xmlns:a16="http://schemas.microsoft.com/office/drawing/2014/main" id="{61E397FF-5106-4C31-8E91-796AEA20258E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D7DDE5B7-93F1-4010-85B1-8F63FD5044C7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es-ES" b="1" smtClean="0">
                <a:solidFill>
                  <a:schemeClr val="bg1"/>
                </a:solidFill>
              </a:rPr>
              <a:pPr rtl="0"/>
              <a:t>3</a:t>
            </a:fld>
            <a:endParaRPr lang="es-ES" b="1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1853E0-F1DE-4055-A7DD-C82F14EFB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5" y="3812236"/>
            <a:ext cx="3589563" cy="29219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7144A56-4674-4D53-BB1A-A6CD2393F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52" y="3812236"/>
            <a:ext cx="1501752" cy="292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Título 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quis.</a:t>
            </a:r>
          </a:p>
          <a:p>
            <a:pPr rtl="0"/>
            <a:r>
              <a:rPr lang="es-ES"/>
              <a:t>Nunc viverra imperdiet enim. Fusce est. Vivamus a tellus.</a:t>
            </a:r>
          </a:p>
          <a:p>
            <a:pPr rtl="0"/>
            <a:r>
              <a:rPr lang="es-ES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40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1"/>
              <a:t>Título </a:t>
            </a:r>
          </a:p>
        </p:txBody>
      </p:sp>
      <p:pic>
        <p:nvPicPr>
          <p:cNvPr id="9" name="Marcador de posición de imagen 8" descr="Marcador de posición de imagen de diapositiva">
            <a:extLst>
              <a:ext uri="{FF2B5EF4-FFF2-40B4-BE49-F238E27FC236}">
                <a16:creationId xmlns:a16="http://schemas.microsoft.com/office/drawing/2014/main" id="{95460251-A0B7-4016-89A0-4C8BCED07B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Marcador de texto 37">
            <a:extLst>
              <a:ext uri="{FF2B5EF4-FFF2-40B4-BE49-F238E27FC236}">
                <a16:creationId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 noProof="1"/>
              <a:t>Leyenda 1</a:t>
            </a:r>
          </a:p>
        </p:txBody>
      </p:sp>
      <p:sp>
        <p:nvSpPr>
          <p:cNvPr id="41" name="Marcador de texto 40">
            <a:extLst>
              <a:ext uri="{FF2B5EF4-FFF2-40B4-BE49-F238E27FC236}">
                <a16:creationId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665626"/>
          </a:xfrm>
        </p:spPr>
        <p:txBody>
          <a:bodyPr rtlCol="0"/>
          <a:lstStyle/>
          <a:p>
            <a:pPr rtl="0"/>
            <a:r>
              <a:rPr lang="es-ES" noProof="1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78932DB0-2733-4BAD-BB5D-9536D20E0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 noProof="1"/>
              <a:t>Leyenda 2</a:t>
            </a:r>
          </a:p>
        </p:txBody>
      </p:sp>
      <p:sp>
        <p:nvSpPr>
          <p:cNvPr id="42" name="Marcador de texto 41">
            <a:extLst>
              <a:ext uri="{FF2B5EF4-FFF2-40B4-BE49-F238E27FC236}">
                <a16:creationId xmlns:a16="http://schemas.microsoft.com/office/drawing/2014/main" id="{6FB540F0-2ABD-4D9C-AA51-A68864DD78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2"/>
            <a:ext cx="2820761" cy="1665625"/>
          </a:xfrm>
        </p:spPr>
        <p:txBody>
          <a:bodyPr rtlCol="0"/>
          <a:lstStyle/>
          <a:p>
            <a:pPr rtl="0"/>
            <a:r>
              <a:rPr lang="es-ES" noProof="1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40" name="Marcador de texto 39">
            <a:extLst>
              <a:ext uri="{FF2B5EF4-FFF2-40B4-BE49-F238E27FC236}">
                <a16:creationId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noProof="1"/>
              <a:t>Leyenda 3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665624"/>
          </a:xfrm>
        </p:spPr>
        <p:txBody>
          <a:bodyPr rtlCol="0"/>
          <a:lstStyle/>
          <a:p>
            <a:pPr rtl="0"/>
            <a:r>
              <a:rPr lang="es-ES" noProof="1"/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Título </a:t>
            </a:r>
          </a:p>
        </p:txBody>
      </p:sp>
      <p:pic>
        <p:nvPicPr>
          <p:cNvPr id="9" name="Marcador de posición de imagen 8" descr="Marcador de posición de imagen de diapositiva">
            <a:extLst>
              <a:ext uri="{FF2B5EF4-FFF2-40B4-BE49-F238E27FC236}">
                <a16:creationId xmlns:a16="http://schemas.microsoft.com/office/drawing/2014/main" id="{835F76E2-8EF3-449E-99A0-D5A9EF26A73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67FDC6DC-D5D3-413E-A73C-6CC86E964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Nunc viverra imperdiet enim. Fusce est. Vivamus a tellus.</a:t>
            </a:r>
          </a:p>
          <a:p>
            <a:pPr rtl="0"/>
            <a:r>
              <a:rPr lang="es-ES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38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67FDC6DC-D5D3-413E-A73C-6CC86E9646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16F1686-F366-46A5-AE17-1A563B77E8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BB40F080-6054-425B-9E1C-1DDC926083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Nunc viverra imperdiet enim. Fusce est. Vivamus a tellus.</a:t>
            </a:r>
          </a:p>
          <a:p>
            <a:pPr rtl="0"/>
            <a:r>
              <a:rPr lang="es-ES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s-ES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DA9F97E-A6B3-4444-90E9-E7CE786F82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es-ES"/>
              <a:t>Nunc viverra imperdiet enim. Fusce est. Vivamus a tellus.</a:t>
            </a:r>
          </a:p>
          <a:p>
            <a:pPr rtl="0"/>
            <a:r>
              <a:rPr lang="es-ES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es-ES"/>
          </a:p>
          <a:p>
            <a:pPr rtl="0"/>
            <a:endParaRPr lang="es-ES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Título </a:t>
            </a:r>
          </a:p>
        </p:txBody>
      </p:sp>
    </p:spTree>
    <p:extLst>
      <p:ext uri="{BB962C8B-B14F-4D97-AF65-F5344CB8AC3E}">
        <p14:creationId xmlns:p14="http://schemas.microsoft.com/office/powerpoint/2010/main" val="165142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Título 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6CDC9C35-D466-4519-B3DE-030558728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59562"/>
              </p:ext>
            </p:extLst>
          </p:nvPr>
        </p:nvGraphicFramePr>
        <p:xfrm>
          <a:off x="638629" y="1567543"/>
          <a:ext cx="10914740" cy="411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948">
                  <a:extLst>
                    <a:ext uri="{9D8B030D-6E8A-4147-A177-3AD203B41FA5}">
                      <a16:colId xmlns:a16="http://schemas.microsoft.com/office/drawing/2014/main" val="2071492987"/>
                    </a:ext>
                  </a:extLst>
                </a:gridCol>
                <a:gridCol w="2182948">
                  <a:extLst>
                    <a:ext uri="{9D8B030D-6E8A-4147-A177-3AD203B41FA5}">
                      <a16:colId xmlns:a16="http://schemas.microsoft.com/office/drawing/2014/main" val="69624285"/>
                    </a:ext>
                  </a:extLst>
                </a:gridCol>
                <a:gridCol w="2182948">
                  <a:extLst>
                    <a:ext uri="{9D8B030D-6E8A-4147-A177-3AD203B41FA5}">
                      <a16:colId xmlns:a16="http://schemas.microsoft.com/office/drawing/2014/main" val="3007106312"/>
                    </a:ext>
                  </a:extLst>
                </a:gridCol>
                <a:gridCol w="2182948">
                  <a:extLst>
                    <a:ext uri="{9D8B030D-6E8A-4147-A177-3AD203B41FA5}">
                      <a16:colId xmlns:a16="http://schemas.microsoft.com/office/drawing/2014/main" val="538167395"/>
                    </a:ext>
                  </a:extLst>
                </a:gridCol>
                <a:gridCol w="2182948">
                  <a:extLst>
                    <a:ext uri="{9D8B030D-6E8A-4147-A177-3AD203B41FA5}">
                      <a16:colId xmlns:a16="http://schemas.microsoft.com/office/drawing/2014/main" val="1211691905"/>
                    </a:ext>
                  </a:extLst>
                </a:gridCol>
              </a:tblGrid>
              <a:tr h="685074">
                <a:tc>
                  <a:txBody>
                    <a:bodyPr/>
                    <a:lstStyle/>
                    <a:p>
                      <a:pPr algn="ctr" rtl="0"/>
                      <a:r>
                        <a:rPr lang="e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Encabezado 1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Encabezado 1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Encabezado 1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Encabezado 1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Encabezado 1</a:t>
                      </a:r>
                      <a:endParaRPr lang="en-GB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349847"/>
                  </a:ext>
                </a:extLst>
              </a:tr>
              <a:tr h="685074">
                <a:tc>
                  <a:txBody>
                    <a:bodyPr/>
                    <a:lstStyle/>
                    <a:p>
                      <a:pPr algn="ctr" rtl="0"/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776631"/>
                  </a:ext>
                </a:extLst>
              </a:tr>
              <a:tr h="685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392679"/>
                  </a:ext>
                </a:extLst>
              </a:tr>
              <a:tr h="685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67249"/>
                  </a:ext>
                </a:extLst>
              </a:tr>
              <a:tr h="685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81765"/>
                  </a:ext>
                </a:extLst>
              </a:tr>
              <a:tr h="6850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/>
                        <a:t>Texto</a:t>
                      </a:r>
                      <a:endParaRPr lang="en-GB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9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3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Título </a:t>
            </a:r>
          </a:p>
        </p:txBody>
      </p:sp>
      <p:graphicFrame>
        <p:nvGraphicFramePr>
          <p:cNvPr id="4" name="Gráfico 3" descr="Gráfico circular">
            <a:extLst>
              <a:ext uri="{FF2B5EF4-FFF2-40B4-BE49-F238E27FC236}">
                <a16:creationId xmlns:a16="http://schemas.microsoft.com/office/drawing/2014/main" id="{8329B45F-C605-4C73-B86F-64F734565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483428"/>
              </p:ext>
            </p:extLst>
          </p:nvPr>
        </p:nvGraphicFramePr>
        <p:xfrm>
          <a:off x="831984" y="1309163"/>
          <a:ext cx="5054253" cy="461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Gráfico 5" descr="Globo terráqueo Europa y África">
            <a:extLst>
              <a:ext uri="{FF2B5EF4-FFF2-40B4-BE49-F238E27FC236}">
                <a16:creationId xmlns:a16="http://schemas.microsoft.com/office/drawing/2014/main" id="{FD2A98C4-B660-4C43-AA1F-35A02F73D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8667" y="2975469"/>
            <a:ext cx="1280886" cy="1280886"/>
          </a:xfrm>
          <a:prstGeom prst="rect">
            <a:avLst/>
          </a:prstGeom>
        </p:spPr>
      </p:pic>
      <p:cxnSp>
        <p:nvCxnSpPr>
          <p:cNvPr id="7" name="Conector recto 6" descr="Línea de división vertical en el centro del documento">
            <a:extLst>
              <a:ext uri="{FF2B5EF4-FFF2-40B4-BE49-F238E27FC236}">
                <a16:creationId xmlns:a16="http://schemas.microsoft.com/office/drawing/2014/main" id="{BD5865E0-56EA-0340-B33E-349802453CB6}"/>
              </a:ext>
            </a:extLst>
          </p:cNvPr>
          <p:cNvCxnSpPr/>
          <p:nvPr/>
        </p:nvCxnSpPr>
        <p:spPr>
          <a:xfrm>
            <a:off x="6096000" y="1872343"/>
            <a:ext cx="0" cy="3468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áfico 11" descr="Gráfico tabular">
            <a:extLst>
              <a:ext uri="{FF2B5EF4-FFF2-40B4-BE49-F238E27FC236}">
                <a16:creationId xmlns:a16="http://schemas.microsoft.com/office/drawing/2014/main" id="{A5A590C8-9AD2-4C81-82CC-A134905C2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76517"/>
              </p:ext>
            </p:extLst>
          </p:nvPr>
        </p:nvGraphicFramePr>
        <p:xfrm>
          <a:off x="6685643" y="1309163"/>
          <a:ext cx="4934857" cy="461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30042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17_TF89715846" id="{EA9DA29A-4F4B-4A51-AAEF-5D726F3D5AAE}" vid="{08152E00-DFD4-4991-814E-5D320BB647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océano</Template>
  <TotalTime>0</TotalTime>
  <Words>633</Words>
  <Application>Microsoft Office PowerPoint</Application>
  <PresentationFormat>Panorámica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Tema de Office</vt:lpstr>
      <vt:lpstr>Manual del Administrador de dispositivos</vt:lpstr>
      <vt:lpstr>¿Qué es el Administrador de dispositivos?</vt:lpstr>
      <vt:lpstr>Paso 1  </vt:lpstr>
      <vt:lpstr>Título </vt:lpstr>
      <vt:lpstr>Título </vt:lpstr>
      <vt:lpstr>Título </vt:lpstr>
      <vt:lpstr>Título </vt:lpstr>
      <vt:lpstr>Título </vt:lpstr>
      <vt:lpstr>Título </vt:lpstr>
      <vt:lpstr>Diapositiva de cita e imagen</vt:lpstr>
      <vt:lpstr>AGRADECIMIENTOS</vt:lpstr>
      <vt:lpstr>Personalizar esta plantilla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2020-01-23T17:42:32Z</dcterms:created>
  <dcterms:modified xsi:type="dcterms:W3CDTF">2020-01-23T18:12:35Z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