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0BBAE-E2B2-41F7-8BB1-3C744C3DF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858792"/>
            <a:ext cx="8361229" cy="2098226"/>
          </a:xfrm>
        </p:spPr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E1846A-CBEB-4A7F-971B-5C1B34A6F6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96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47962-AD65-4A63-BBEC-368DBF4F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C221C62-BF07-4DA7-B5F3-D37452460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279" y="2065683"/>
            <a:ext cx="8859121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9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61324-6F1D-4EFF-BA5E-6BE4DEC4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C5C5BBA-579F-47F0-B9A2-F3DAF037D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810" y="2272747"/>
            <a:ext cx="9056990" cy="463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40183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25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5" baseType="lpstr">
      <vt:lpstr>Franklin Gothic Book</vt:lpstr>
      <vt:lpstr>Recorte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H.G.</dc:creator>
  <cp:lastModifiedBy>Juan H.G.</cp:lastModifiedBy>
  <cp:revision>2</cp:revision>
  <dcterms:created xsi:type="dcterms:W3CDTF">2020-01-08T19:23:28Z</dcterms:created>
  <dcterms:modified xsi:type="dcterms:W3CDTF">2020-01-08T19:48:42Z</dcterms:modified>
</cp:coreProperties>
</file>