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80" autoAdjust="0"/>
  </p:normalViewPr>
  <p:slideViewPr>
    <p:cSldViewPr snapToGrid="0" snapToObjects="1">
      <p:cViewPr varScale="1">
        <p:scale>
          <a:sx n="66" d="100"/>
          <a:sy n="66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DF29F-8431-9344-A132-3A6D643668D2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8B05-5AD4-BF4E-9FF3-A4FF69FF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Problem: predicting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Midd</a:t>
            </a:r>
            <a:r>
              <a:rPr lang="en-US" baseline="0" dirty="0" smtClean="0"/>
              <a:t> admission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On-campus interviewed applicants from 2005 with: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Old sat verbal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Old sat math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Current state of residence (and general region)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Stated major of interest (and general subject area)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Tools &amp; Experiments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Python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 package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LinearSVC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AdaBoostClassifier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RandomForestClassifier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KNeighborsClassifier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KMeans</a:t>
            </a:r>
            <a:r>
              <a:rPr lang="en-US" baseline="0" dirty="0" smtClean="0"/>
              <a:t> (unsupervised)</a:t>
            </a:r>
          </a:p>
          <a:p>
            <a:pPr marL="914400" lvl="2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Evaluation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Average over 100x 10-fold cross-validations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Paired t-test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8B05-5AD4-BF4E-9FF3-A4FF69FF7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Supervised learning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Majority</a:t>
            </a:r>
            <a:r>
              <a:rPr lang="en-US" baseline="0" dirty="0" smtClean="0"/>
              <a:t> label: 61.6%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LinearSVC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(~67.5%)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AdaBoostClassifier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(~66.4%),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RandomForestClassifier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(~66.2%),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KNeighborsClassifier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(~65.4%)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T-tests reinforce that this is statistically significant </a:t>
            </a:r>
            <a:r>
              <a:rPr lang="en-US" b="1" baseline="0" dirty="0" smtClean="0"/>
              <a:t>(see table)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Except </a:t>
            </a:r>
            <a:r>
              <a:rPr lang="en-US" baseline="0" dirty="0" err="1" smtClean="0"/>
              <a:t>RandomForestClassifier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AdaBoostClassifier</a:t>
            </a:r>
            <a:r>
              <a:rPr lang="en-US" baseline="0" dirty="0" smtClean="0"/>
              <a:t> – both use multiple trees!</a:t>
            </a:r>
          </a:p>
          <a:p>
            <a:pPr marL="1085850" lvl="2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Unsupervised learning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/>
              <a:t>Five clusters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KMeans</a:t>
            </a:r>
            <a:r>
              <a:rPr lang="en-US" dirty="0" smtClean="0"/>
              <a:t> was only</a:t>
            </a:r>
            <a:r>
              <a:rPr lang="en-US" baseline="0" dirty="0" smtClean="0"/>
              <a:t> algorithm we used– </a:t>
            </a:r>
            <a:r>
              <a:rPr lang="en-US" b="1" baseline="0" dirty="0" smtClean="0"/>
              <a:t>k-means objective function value: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4896079.60594 </a:t>
            </a:r>
            <a:endParaRPr lang="en-US" b="1" baseline="0" dirty="0" smtClean="0"/>
          </a:p>
          <a:p>
            <a:pPr marL="1085850" lvl="2" indent="-171450">
              <a:buFontTx/>
              <a:buChar char="-"/>
            </a:pPr>
            <a:r>
              <a:rPr lang="en-US" b="1" baseline="0" dirty="0" smtClean="0"/>
              <a:t>This</a:t>
            </a:r>
            <a:r>
              <a:rPr lang="en-US" baseline="0" dirty="0" smtClean="0"/>
              <a:t> </a:t>
            </a:r>
            <a:r>
              <a:rPr lang="en-US" b="1" baseline="0" dirty="0" smtClean="0"/>
              <a:t>is terrible </a:t>
            </a:r>
            <a:r>
              <a:rPr lang="en-US" baseline="0" dirty="0" smtClean="0"/>
              <a:t>since zero is perfect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scikit</a:t>
            </a:r>
            <a:r>
              <a:rPr lang="en-US" dirty="0" smtClean="0"/>
              <a:t>-learn didn’t have a good way</a:t>
            </a:r>
            <a:r>
              <a:rPr lang="en-US" baseline="0" dirty="0" smtClean="0"/>
              <a:t> to access clustered examples so we looked</a:t>
            </a:r>
            <a:r>
              <a:rPr lang="en-US" b="0" baseline="0" dirty="0" smtClean="0"/>
              <a:t> at </a:t>
            </a:r>
            <a:r>
              <a:rPr lang="en-US" b="1" baseline="0" dirty="0" smtClean="0"/>
              <a:t>label distribution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Did not match up </a:t>
            </a:r>
            <a:r>
              <a:rPr lang="en-US" b="1" baseline="0" dirty="0" smtClean="0"/>
              <a:t>(see graphs)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b="1" baseline="0" dirty="0" err="1" smtClean="0"/>
              <a:t>KMeans</a:t>
            </a:r>
            <a:r>
              <a:rPr lang="en-US" b="1" baseline="0" dirty="0" smtClean="0"/>
              <a:t> did not perform well </a:t>
            </a:r>
            <a:r>
              <a:rPr lang="en-US" baseline="0" dirty="0" smtClean="0"/>
              <a:t>given our chosen clusters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Overall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LinearSVC</a:t>
            </a:r>
            <a:r>
              <a:rPr lang="en-US" baseline="0" dirty="0" smtClean="0"/>
              <a:t> best (~67.5% accuracy)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Data set was feature-sparse and could have used more examples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Admissions Office is busy with ED1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Middlebury Admissions are not extremely based on these features!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8B05-5AD4-BF4E-9FF3-A4FF69FF7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12/5/13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Middlebury College Admission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Trauner and Xi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Introduction, Data &amp; Experimental Setup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Predicting Middlebury College admission!</a:t>
            </a:r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dirty="0" smtClean="0"/>
              <a:t>Data (from 2005)</a:t>
            </a:r>
          </a:p>
          <a:p>
            <a:pPr lvl="1"/>
            <a:r>
              <a:rPr lang="en-US" dirty="0" smtClean="0"/>
              <a:t>1,389 examples each with 6 features</a:t>
            </a:r>
          </a:p>
          <a:p>
            <a:endParaRPr lang="en-US" sz="1500" dirty="0" smtClean="0"/>
          </a:p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package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Unsupervised Learning</a:t>
            </a:r>
          </a:p>
          <a:p>
            <a:pPr marL="365760" lvl="1" indent="0">
              <a:buNone/>
            </a:pPr>
            <a:endParaRPr lang="en-US" sz="1400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Average over 100x 10-fold cross-validations</a:t>
            </a:r>
          </a:p>
          <a:p>
            <a:pPr lvl="1"/>
            <a:r>
              <a:rPr lang="en-US" dirty="0" smtClean="0"/>
              <a:t>Paired t-test</a:t>
            </a:r>
          </a:p>
        </p:txBody>
      </p:sp>
    </p:spTree>
    <p:extLst>
      <p:ext uri="{BB962C8B-B14F-4D97-AF65-F5344CB8AC3E}">
        <p14:creationId xmlns:p14="http://schemas.microsoft.com/office/powerpoint/2010/main" val="61541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140524"/>
              </p:ext>
            </p:extLst>
          </p:nvPr>
        </p:nvGraphicFramePr>
        <p:xfrm>
          <a:off x="612647" y="1616747"/>
          <a:ext cx="8153401" cy="16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6362700" imgH="1282700" progId="Word.Document.12">
                  <p:embed/>
                </p:oleObj>
              </mc:Choice>
              <mc:Fallback>
                <p:oleObj name="Document" r:id="rId4" imgW="63627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" y="1616747"/>
                        <a:ext cx="8153401" cy="164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66060"/>
              </p:ext>
            </p:extLst>
          </p:nvPr>
        </p:nvGraphicFramePr>
        <p:xfrm>
          <a:off x="612647" y="3366000"/>
          <a:ext cx="8153400" cy="247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6" imgW="5943600" imgH="1803400" progId="Word.Document.12">
                  <p:embed/>
                </p:oleObj>
              </mc:Choice>
              <mc:Fallback>
                <p:oleObj name="Document" r:id="rId6" imgW="59436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647" y="3366000"/>
                        <a:ext cx="8153400" cy="247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535" y="1616747"/>
            <a:ext cx="369332" cy="13261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b="1" dirty="0" smtClean="0"/>
              <a:t>Supervised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0535" y="3893007"/>
            <a:ext cx="369332" cy="140643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b="1" dirty="0" smtClean="0"/>
              <a:t>Unsupervised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839894"/>
            <a:ext cx="8153400" cy="587527"/>
          </a:xfrm>
        </p:spPr>
        <p:txBody>
          <a:bodyPr>
            <a:normAutofit/>
          </a:bodyPr>
          <a:lstStyle/>
          <a:p>
            <a:r>
              <a:rPr lang="en-US" sz="1900" b="1" dirty="0" smtClean="0"/>
              <a:t>Conclusion:</a:t>
            </a:r>
            <a:r>
              <a:rPr lang="en-US" sz="1900" dirty="0" smtClean="0"/>
              <a:t> </a:t>
            </a:r>
            <a:r>
              <a:rPr lang="en-US" sz="1900" dirty="0" err="1" smtClean="0"/>
              <a:t>LinearSVC</a:t>
            </a:r>
            <a:r>
              <a:rPr lang="en-US" sz="1900" dirty="0" smtClean="0"/>
              <a:t> (67.5%) best classifier; need more features (or data!)</a:t>
            </a:r>
          </a:p>
        </p:txBody>
      </p:sp>
    </p:spTree>
    <p:extLst>
      <p:ext uri="{BB962C8B-B14F-4D97-AF65-F5344CB8AC3E}">
        <p14:creationId xmlns:p14="http://schemas.microsoft.com/office/powerpoint/2010/main" val="87331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</TotalTime>
  <Words>307</Words>
  <Application>Microsoft Macintosh PowerPoint</Application>
  <PresentationFormat>On-screen Show (4:3)</PresentationFormat>
  <Paragraphs>60</Paragraphs>
  <Slides>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Median</vt:lpstr>
      <vt:lpstr>Microsoft Word Document</vt:lpstr>
      <vt:lpstr>Predicting Middlebury College Admission</vt:lpstr>
      <vt:lpstr>Introduction, Data &amp; Experimental Setup</vt:lpstr>
      <vt:lpstr>Results &amp; Conclusion</vt:lpstr>
    </vt:vector>
  </TitlesOfParts>
  <Company>Middlebury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Middlebury College Admission</dc:title>
  <dc:creator>Daniel Trauner</dc:creator>
  <cp:lastModifiedBy>Daniel Trauner</cp:lastModifiedBy>
  <cp:revision>3</cp:revision>
  <dcterms:created xsi:type="dcterms:W3CDTF">2013-12-06T00:19:08Z</dcterms:created>
  <dcterms:modified xsi:type="dcterms:W3CDTF">2013-12-06T00:48:59Z</dcterms:modified>
</cp:coreProperties>
</file>