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63" r:id="rId7"/>
    <p:sldId id="265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8D277-E4CF-16A2-FC85-6E171ED0D63F}" v="360" dt="2024-04-12T11:45:03.317"/>
    <p1510:client id="{4DF22FF1-9018-422E-B8FE-46926F9807FB}" v="401" dt="2024-04-12T11:50:50.689"/>
    <p1510:client id="{A335198D-61E2-E334-9525-170ACA21F942}" v="250" dt="2024-04-12T11:39:52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ane Largou (Student at CentraleSupelec)" userId="2a94b4a2-728d-4126-a0c2-385aa88baa1b" providerId="ADAL" clId="{4DF22FF1-9018-422E-B8FE-46926F9807FB}"/>
    <pc:docChg chg="undo redo custSel addSld delSld modSld sldOrd">
      <pc:chgData name="Imane Largou (Student at CentraleSupelec)" userId="2a94b4a2-728d-4126-a0c2-385aa88baa1b" providerId="ADAL" clId="{4DF22FF1-9018-422E-B8FE-46926F9807FB}" dt="2024-04-12T11:50:50.689" v="462" actId="47"/>
      <pc:docMkLst>
        <pc:docMk/>
      </pc:docMkLst>
      <pc:sldChg chg="modSp mod">
        <pc:chgData name="Imane Largou (Student at CentraleSupelec)" userId="2a94b4a2-728d-4126-a0c2-385aa88baa1b" providerId="ADAL" clId="{4DF22FF1-9018-422E-B8FE-46926F9807FB}" dt="2024-04-12T11:00:57.394" v="3" actId="20577"/>
        <pc:sldMkLst>
          <pc:docMk/>
          <pc:sldMk cId="4020853071" sldId="256"/>
        </pc:sldMkLst>
        <pc:spChg chg="mod">
          <ac:chgData name="Imane Largou (Student at CentraleSupelec)" userId="2a94b4a2-728d-4126-a0c2-385aa88baa1b" providerId="ADAL" clId="{4DF22FF1-9018-422E-B8FE-46926F9807FB}" dt="2024-04-12T11:00:57.394" v="3" actId="20577"/>
          <ac:spMkLst>
            <pc:docMk/>
            <pc:sldMk cId="4020853071" sldId="256"/>
            <ac:spMk id="3" creationId="{C256E082-1079-444E-93A3-2FC9E7EED808}"/>
          </ac:spMkLst>
        </pc:spChg>
      </pc:sldChg>
      <pc:sldChg chg="modSp mod modShow">
        <pc:chgData name="Imane Largou (Student at CentraleSupelec)" userId="2a94b4a2-728d-4126-a0c2-385aa88baa1b" providerId="ADAL" clId="{4DF22FF1-9018-422E-B8FE-46926F9807FB}" dt="2024-04-12T11:37:49.978" v="461" actId="6549"/>
        <pc:sldMkLst>
          <pc:docMk/>
          <pc:sldMk cId="3453898192" sldId="259"/>
        </pc:sldMkLst>
        <pc:spChg chg="mod">
          <ac:chgData name="Imane Largou (Student at CentraleSupelec)" userId="2a94b4a2-728d-4126-a0c2-385aa88baa1b" providerId="ADAL" clId="{4DF22FF1-9018-422E-B8FE-46926F9807FB}" dt="2024-04-12T11:37:49.978" v="461" actId="6549"/>
          <ac:spMkLst>
            <pc:docMk/>
            <pc:sldMk cId="3453898192" sldId="259"/>
            <ac:spMk id="3" creationId="{A46E49AC-9359-45E8-79ED-11E316307467}"/>
          </ac:spMkLst>
        </pc:spChg>
      </pc:sldChg>
      <pc:sldChg chg="delSp modSp add del mod ord">
        <pc:chgData name="Imane Largou (Student at CentraleSupelec)" userId="2a94b4a2-728d-4126-a0c2-385aa88baa1b" providerId="ADAL" clId="{4DF22FF1-9018-422E-B8FE-46926F9807FB}" dt="2024-04-12T11:50:50.689" v="462" actId="47"/>
        <pc:sldMkLst>
          <pc:docMk/>
          <pc:sldMk cId="3933600906" sldId="262"/>
        </pc:sldMkLst>
        <pc:spChg chg="mod">
          <ac:chgData name="Imane Largou (Student at CentraleSupelec)" userId="2a94b4a2-728d-4126-a0c2-385aa88baa1b" providerId="ADAL" clId="{4DF22FF1-9018-422E-B8FE-46926F9807FB}" dt="2024-04-12T11:01:28.048" v="13" actId="20577"/>
          <ac:spMkLst>
            <pc:docMk/>
            <pc:sldMk cId="3933600906" sldId="262"/>
            <ac:spMk id="2" creationId="{AF540D1B-52DD-ABDA-38C9-ED99CD4EFA3C}"/>
          </ac:spMkLst>
        </pc:spChg>
        <pc:spChg chg="mod">
          <ac:chgData name="Imane Largou (Student at CentraleSupelec)" userId="2a94b4a2-728d-4126-a0c2-385aa88baa1b" providerId="ADAL" clId="{4DF22FF1-9018-422E-B8FE-46926F9807FB}" dt="2024-04-12T11:02:46.013" v="61" actId="20577"/>
          <ac:spMkLst>
            <pc:docMk/>
            <pc:sldMk cId="3933600906" sldId="262"/>
            <ac:spMk id="3" creationId="{F3D3E2E9-F641-EB5E-248A-10F481EED1EC}"/>
          </ac:spMkLst>
        </pc:spChg>
        <pc:picChg chg="del">
          <ac:chgData name="Imane Largou (Student at CentraleSupelec)" userId="2a94b4a2-728d-4126-a0c2-385aa88baa1b" providerId="ADAL" clId="{4DF22FF1-9018-422E-B8FE-46926F9807FB}" dt="2024-04-12T11:02:41.775" v="59" actId="478"/>
          <ac:picMkLst>
            <pc:docMk/>
            <pc:sldMk cId="3933600906" sldId="262"/>
            <ac:picMk id="7" creationId="{C16B4727-78C0-099E-CEBC-7F88AF5275E1}"/>
          </ac:picMkLst>
        </pc:picChg>
      </pc:sldChg>
      <pc:sldChg chg="delSp modSp add mod">
        <pc:chgData name="Imane Largou (Student at CentraleSupelec)" userId="2a94b4a2-728d-4126-a0c2-385aa88baa1b" providerId="ADAL" clId="{4DF22FF1-9018-422E-B8FE-46926F9807FB}" dt="2024-04-12T11:02:31.355" v="58" actId="20577"/>
        <pc:sldMkLst>
          <pc:docMk/>
          <pc:sldMk cId="402590508" sldId="263"/>
        </pc:sldMkLst>
        <pc:spChg chg="mod">
          <ac:chgData name="Imane Largou (Student at CentraleSupelec)" userId="2a94b4a2-728d-4126-a0c2-385aa88baa1b" providerId="ADAL" clId="{4DF22FF1-9018-422E-B8FE-46926F9807FB}" dt="2024-04-12T11:02:31.355" v="58" actId="20577"/>
          <ac:spMkLst>
            <pc:docMk/>
            <pc:sldMk cId="402590508" sldId="263"/>
            <ac:spMk id="2" creationId="{AF540D1B-52DD-ABDA-38C9-ED99CD4EFA3C}"/>
          </ac:spMkLst>
        </pc:spChg>
        <pc:spChg chg="mod">
          <ac:chgData name="Imane Largou (Student at CentraleSupelec)" userId="2a94b4a2-728d-4126-a0c2-385aa88baa1b" providerId="ADAL" clId="{4DF22FF1-9018-422E-B8FE-46926F9807FB}" dt="2024-04-12T11:02:16.386" v="25" actId="20577"/>
          <ac:spMkLst>
            <pc:docMk/>
            <pc:sldMk cId="402590508" sldId="263"/>
            <ac:spMk id="3" creationId="{F3D3E2E9-F641-EB5E-248A-10F481EED1EC}"/>
          </ac:spMkLst>
        </pc:spChg>
        <pc:picChg chg="del">
          <ac:chgData name="Imane Largou (Student at CentraleSupelec)" userId="2a94b4a2-728d-4126-a0c2-385aa88baa1b" providerId="ADAL" clId="{4DF22FF1-9018-422E-B8FE-46926F9807FB}" dt="2024-04-12T11:02:18.485" v="26" actId="478"/>
          <ac:picMkLst>
            <pc:docMk/>
            <pc:sldMk cId="402590508" sldId="263"/>
            <ac:picMk id="7" creationId="{C16B4727-78C0-099E-CEBC-7F88AF5275E1}"/>
          </ac:picMkLst>
        </pc:picChg>
      </pc:sldChg>
      <pc:sldChg chg="modSp add mod">
        <pc:chgData name="Imane Largou (Student at CentraleSupelec)" userId="2a94b4a2-728d-4126-a0c2-385aa88baa1b" providerId="ADAL" clId="{4DF22FF1-9018-422E-B8FE-46926F9807FB}" dt="2024-04-12T11:31:04.329" v="79" actId="20577"/>
        <pc:sldMkLst>
          <pc:docMk/>
          <pc:sldMk cId="1397054123" sldId="266"/>
        </pc:sldMkLst>
        <pc:spChg chg="mod">
          <ac:chgData name="Imane Largou (Student at CentraleSupelec)" userId="2a94b4a2-728d-4126-a0c2-385aa88baa1b" providerId="ADAL" clId="{4DF22FF1-9018-422E-B8FE-46926F9807FB}" dt="2024-04-12T11:31:04.329" v="79" actId="20577"/>
          <ac:spMkLst>
            <pc:docMk/>
            <pc:sldMk cId="1397054123" sldId="266"/>
            <ac:spMk id="2" creationId="{6F690CA3-EEB0-E036-FC6F-CFB0AA4A2DF9}"/>
          </ac:spMkLst>
        </pc:spChg>
      </pc:sldChg>
    </pc:docChg>
  </pc:docChgLst>
  <pc:docChgLst>
    <pc:chgData name="Anouar Achghaf (Student at CentraleSupelec)" userId="S::anouar.achghaf@student-cs.fr::52f45ff9-0735-4efc-9614-389087447fc3" providerId="AD" clId="Web-{31A8D277-E4CF-16A2-FC85-6E171ED0D63F}"/>
    <pc:docChg chg="delSld modSld">
      <pc:chgData name="Anouar Achghaf (Student at CentraleSupelec)" userId="S::anouar.achghaf@student-cs.fr::52f45ff9-0735-4efc-9614-389087447fc3" providerId="AD" clId="Web-{31A8D277-E4CF-16A2-FC85-6E171ED0D63F}" dt="2024-04-12T11:45:03.317" v="340"/>
      <pc:docMkLst>
        <pc:docMk/>
      </pc:docMkLst>
      <pc:sldChg chg="del">
        <pc:chgData name="Anouar Achghaf (Student at CentraleSupelec)" userId="S::anouar.achghaf@student-cs.fr::52f45ff9-0735-4efc-9614-389087447fc3" providerId="AD" clId="Web-{31A8D277-E4CF-16A2-FC85-6E171ED0D63F}" dt="2024-04-12T11:45:03.317" v="340"/>
        <pc:sldMkLst>
          <pc:docMk/>
          <pc:sldMk cId="2666095894" sldId="257"/>
        </pc:sldMkLst>
      </pc:sldChg>
      <pc:sldChg chg="addSp delSp modSp">
        <pc:chgData name="Anouar Achghaf (Student at CentraleSupelec)" userId="S::anouar.achghaf@student-cs.fr::52f45ff9-0735-4efc-9614-389087447fc3" providerId="AD" clId="Web-{31A8D277-E4CF-16A2-FC85-6E171ED0D63F}" dt="2024-04-12T11:33:22.249" v="60" actId="14100"/>
        <pc:sldMkLst>
          <pc:docMk/>
          <pc:sldMk cId="3847789718" sldId="258"/>
        </pc:sldMkLst>
        <pc:spChg chg="mod">
          <ac:chgData name="Anouar Achghaf (Student at CentraleSupelec)" userId="S::anouar.achghaf@student-cs.fr::52f45ff9-0735-4efc-9614-389087447fc3" providerId="AD" clId="Web-{31A8D277-E4CF-16A2-FC85-6E171ED0D63F}" dt="2024-04-12T11:26:43.080" v="54" actId="20577"/>
          <ac:spMkLst>
            <pc:docMk/>
            <pc:sldMk cId="3847789718" sldId="258"/>
            <ac:spMk id="3" creationId="{F3D3E2E9-F641-EB5E-248A-10F481EED1EC}"/>
          </ac:spMkLst>
        </pc:spChg>
        <pc:picChg chg="del">
          <ac:chgData name="Anouar Achghaf (Student at CentraleSupelec)" userId="S::anouar.achghaf@student-cs.fr::52f45ff9-0735-4efc-9614-389087447fc3" providerId="AD" clId="Web-{31A8D277-E4CF-16A2-FC85-6E171ED0D63F}" dt="2024-04-12T11:33:09.280" v="57"/>
          <ac:picMkLst>
            <pc:docMk/>
            <pc:sldMk cId="3847789718" sldId="258"/>
            <ac:picMk id="7" creationId="{C16B4727-78C0-099E-CEBC-7F88AF5275E1}"/>
          </ac:picMkLst>
        </pc:picChg>
        <pc:picChg chg="add mod">
          <ac:chgData name="Anouar Achghaf (Student at CentraleSupelec)" userId="S::anouar.achghaf@student-cs.fr::52f45ff9-0735-4efc-9614-389087447fc3" providerId="AD" clId="Web-{31A8D277-E4CF-16A2-FC85-6E171ED0D63F}" dt="2024-04-12T11:33:22.249" v="60" actId="14100"/>
          <ac:picMkLst>
            <pc:docMk/>
            <pc:sldMk cId="3847789718" sldId="258"/>
            <ac:picMk id="8" creationId="{DB69054C-9B8A-FBDD-DC7A-0CDF5498B8FD}"/>
          </ac:picMkLst>
        </pc:picChg>
      </pc:sldChg>
      <pc:sldChg chg="mod modShow">
        <pc:chgData name="Anouar Achghaf (Student at CentraleSupelec)" userId="S::anouar.achghaf@student-cs.fr::52f45ff9-0735-4efc-9614-389087447fc3" providerId="AD" clId="Web-{31A8D277-E4CF-16A2-FC85-6E171ED0D63F}" dt="2024-04-12T11:25:51.063" v="0"/>
        <pc:sldMkLst>
          <pc:docMk/>
          <pc:sldMk cId="3453898192" sldId="259"/>
        </pc:sldMkLst>
      </pc:sldChg>
      <pc:sldChg chg="mod modShow">
        <pc:chgData name="Anouar Achghaf (Student at CentraleSupelec)" userId="S::anouar.achghaf@student-cs.fr::52f45ff9-0735-4efc-9614-389087447fc3" providerId="AD" clId="Web-{31A8D277-E4CF-16A2-FC85-6E171ED0D63F}" dt="2024-04-12T11:25:53.579" v="1"/>
        <pc:sldMkLst>
          <pc:docMk/>
          <pc:sldMk cId="1249310988" sldId="260"/>
        </pc:sldMkLst>
      </pc:sldChg>
      <pc:sldChg chg="addSp delSp modSp">
        <pc:chgData name="Anouar Achghaf (Student at CentraleSupelec)" userId="S::anouar.achghaf@student-cs.fr::52f45ff9-0735-4efc-9614-389087447fc3" providerId="AD" clId="Web-{31A8D277-E4CF-16A2-FC85-6E171ED0D63F}" dt="2024-04-12T11:41:51.983" v="339" actId="1076"/>
        <pc:sldMkLst>
          <pc:docMk/>
          <pc:sldMk cId="1397054123" sldId="266"/>
        </pc:sldMkLst>
        <pc:spChg chg="del">
          <ac:chgData name="Anouar Achghaf (Student at CentraleSupelec)" userId="S::anouar.achghaf@student-cs.fr::52f45ff9-0735-4efc-9614-389087447fc3" providerId="AD" clId="Web-{31A8D277-E4CF-16A2-FC85-6E171ED0D63F}" dt="2024-04-12T11:35:40.878" v="61"/>
          <ac:spMkLst>
            <pc:docMk/>
            <pc:sldMk cId="1397054123" sldId="266"/>
            <ac:spMk id="3" creationId="{510087F6-0CE8-797B-BEE2-DABC9F7DF3BD}"/>
          </ac:spMkLst>
        </pc:spChg>
        <pc:spChg chg="add del mod">
          <ac:chgData name="Anouar Achghaf (Student at CentraleSupelec)" userId="S::anouar.achghaf@student-cs.fr::52f45ff9-0735-4efc-9614-389087447fc3" providerId="AD" clId="Web-{31A8D277-E4CF-16A2-FC85-6E171ED0D63F}" dt="2024-04-12T11:36:15.864" v="64"/>
          <ac:spMkLst>
            <pc:docMk/>
            <pc:sldMk cId="1397054123" sldId="266"/>
            <ac:spMk id="8" creationId="{F62B9C89-C7B2-044A-AB9E-40397B37D130}"/>
          </ac:spMkLst>
        </pc:spChg>
        <pc:graphicFrameChg chg="add del mod ord modGraphic">
          <ac:chgData name="Anouar Achghaf (Student at CentraleSupelec)" userId="S::anouar.achghaf@student-cs.fr::52f45ff9-0735-4efc-9614-389087447fc3" providerId="AD" clId="Web-{31A8D277-E4CF-16A2-FC85-6E171ED0D63F}" dt="2024-04-12T11:36:06.082" v="63"/>
          <ac:graphicFrameMkLst>
            <pc:docMk/>
            <pc:sldMk cId="1397054123" sldId="266"/>
            <ac:graphicFrameMk id="9" creationId="{32ECD555-D400-58BC-2EB1-EEF85288F439}"/>
          </ac:graphicFrameMkLst>
        </pc:graphicFrameChg>
        <pc:graphicFrameChg chg="add mod ord modGraphic">
          <ac:chgData name="Anouar Achghaf (Student at CentraleSupelec)" userId="S::anouar.achghaf@student-cs.fr::52f45ff9-0735-4efc-9614-389087447fc3" providerId="AD" clId="Web-{31A8D277-E4CF-16A2-FC85-6E171ED0D63F}" dt="2024-04-12T11:41:51.983" v="339" actId="1076"/>
          <ac:graphicFrameMkLst>
            <pc:docMk/>
            <pc:sldMk cId="1397054123" sldId="266"/>
            <ac:graphicFrameMk id="10" creationId="{EFF0EDB7-6231-A90D-E3AD-F11DAA2EB62E}"/>
          </ac:graphicFrameMkLst>
        </pc:graphicFrameChg>
      </pc:sldChg>
    </pc:docChg>
  </pc:docChgLst>
  <pc:docChgLst>
    <pc:chgData name="Tomas Andrés Gonzalez Villaroel (Student at CentraleSupelec)" userId="S::tomas.gonzalez-villarroel@student-cs.fr::2f96790f-6c67-4436-99a2-4db3c4b33d66" providerId="AD" clId="Web-{A335198D-61E2-E334-9525-170ACA21F942}"/>
    <pc:docChg chg="addSld delSld modSld">
      <pc:chgData name="Tomas Andrés Gonzalez Villaroel (Student at CentraleSupelec)" userId="S::tomas.gonzalez-villarroel@student-cs.fr::2f96790f-6c67-4436-99a2-4db3c4b33d66" providerId="AD" clId="Web-{A335198D-61E2-E334-9525-170ACA21F942}" dt="2024-04-12T11:39:52.425" v="245" actId="1076"/>
      <pc:docMkLst>
        <pc:docMk/>
      </pc:docMkLst>
      <pc:sldChg chg="addSp delSp modSp">
        <pc:chgData name="Tomas Andrés Gonzalez Villaroel (Student at CentraleSupelec)" userId="S::tomas.gonzalez-villarroel@student-cs.fr::2f96790f-6c67-4436-99a2-4db3c4b33d66" providerId="AD" clId="Web-{A335198D-61E2-E334-9525-170ACA21F942}" dt="2024-04-12T11:39:52.425" v="245" actId="1076"/>
        <pc:sldMkLst>
          <pc:docMk/>
          <pc:sldMk cId="402590508" sldId="263"/>
        </pc:sldMkLst>
        <pc:spChg chg="mod">
          <ac:chgData name="Tomas Andrés Gonzalez Villaroel (Student at CentraleSupelec)" userId="S::tomas.gonzalez-villarroel@student-cs.fr::2f96790f-6c67-4436-99a2-4db3c4b33d66" providerId="AD" clId="Web-{A335198D-61E2-E334-9525-170ACA21F942}" dt="2024-04-12T11:25:49.012" v="154" actId="20577"/>
          <ac:spMkLst>
            <pc:docMk/>
            <pc:sldMk cId="402590508" sldId="263"/>
            <ac:spMk id="2" creationId="{AF540D1B-52DD-ABDA-38C9-ED99CD4EFA3C}"/>
          </ac:spMkLst>
        </pc:spChg>
        <pc:spChg chg="del">
          <ac:chgData name="Tomas Andrés Gonzalez Villaroel (Student at CentraleSupelec)" userId="S::tomas.gonzalez-villarroel@student-cs.fr::2f96790f-6c67-4436-99a2-4db3c4b33d66" providerId="AD" clId="Web-{A335198D-61E2-E334-9525-170ACA21F942}" dt="2024-04-12T11:18:57.611" v="0"/>
          <ac:spMkLst>
            <pc:docMk/>
            <pc:sldMk cId="402590508" sldId="263"/>
            <ac:spMk id="3" creationId="{F3D3E2E9-F641-EB5E-248A-10F481EED1EC}"/>
          </ac:spMkLst>
        </pc:spChg>
        <pc:spChg chg="add del mod">
          <ac:chgData name="Tomas Andrés Gonzalez Villaroel (Student at CentraleSupelec)" userId="S::tomas.gonzalez-villarroel@student-cs.fr::2f96790f-6c67-4436-99a2-4db3c4b33d66" providerId="AD" clId="Web-{A335198D-61E2-E334-9525-170ACA21F942}" dt="2024-04-12T11:25:25.465" v="142"/>
          <ac:spMkLst>
            <pc:docMk/>
            <pc:sldMk cId="402590508" sldId="263"/>
            <ac:spMk id="10" creationId="{38C3A673-7660-02A8-1949-EA01C9EC9B36}"/>
          </ac:spMkLst>
        </pc:spChg>
        <pc:spChg chg="add mod">
          <ac:chgData name="Tomas Andrés Gonzalez Villaroel (Student at CentraleSupelec)" userId="S::tomas.gonzalez-villarroel@student-cs.fr::2f96790f-6c67-4436-99a2-4db3c4b33d66" providerId="AD" clId="Web-{A335198D-61E2-E334-9525-170ACA21F942}" dt="2024-04-12T11:26:54.248" v="239" actId="20577"/>
          <ac:spMkLst>
            <pc:docMk/>
            <pc:sldMk cId="402590508" sldId="263"/>
            <ac:spMk id="12" creationId="{11D553F9-81B9-4406-755C-52BE55B3ADB2}"/>
          </ac:spMkLst>
        </pc:spChg>
        <pc:spChg chg="add del mod">
          <ac:chgData name="Tomas Andrés Gonzalez Villaroel (Student at CentraleSupelec)" userId="S::tomas.gonzalez-villarroel@student-cs.fr::2f96790f-6c67-4436-99a2-4db3c4b33d66" providerId="AD" clId="Web-{A335198D-61E2-E334-9525-170ACA21F942}" dt="2024-04-12T11:39:47.081" v="241"/>
          <ac:spMkLst>
            <pc:docMk/>
            <pc:sldMk cId="402590508" sldId="263"/>
            <ac:spMk id="14" creationId="{B9FDE601-EE23-D565-9338-B3384901AABA}"/>
          </ac:spMkLst>
        </pc:spChg>
        <pc:picChg chg="add del mod ord">
          <ac:chgData name="Tomas Andrés Gonzalez Villaroel (Student at CentraleSupelec)" userId="S::tomas.gonzalez-villarroel@student-cs.fr::2f96790f-6c67-4436-99a2-4db3c4b33d66" providerId="AD" clId="Web-{A335198D-61E2-E334-9525-170ACA21F942}" dt="2024-04-12T11:39:46.190" v="240"/>
          <ac:picMkLst>
            <pc:docMk/>
            <pc:sldMk cId="402590508" sldId="263"/>
            <ac:picMk id="7" creationId="{CE62A234-4781-5A04-CF30-99579079C5E2}"/>
          </ac:picMkLst>
        </pc:picChg>
        <pc:picChg chg="add del mod">
          <ac:chgData name="Tomas Andrés Gonzalez Villaroel (Student at CentraleSupelec)" userId="S::tomas.gonzalez-villarroel@student-cs.fr::2f96790f-6c67-4436-99a2-4db3c4b33d66" providerId="AD" clId="Web-{A335198D-61E2-E334-9525-170ACA21F942}" dt="2024-04-12T11:20:20.206" v="17"/>
          <ac:picMkLst>
            <pc:docMk/>
            <pc:sldMk cId="402590508" sldId="263"/>
            <ac:picMk id="8" creationId="{B8DF640B-1E05-0730-0598-826294AE300F}"/>
          </ac:picMkLst>
        </pc:picChg>
        <pc:picChg chg="add mod ord">
          <ac:chgData name="Tomas Andrés Gonzalez Villaroel (Student at CentraleSupelec)" userId="S::tomas.gonzalez-villarroel@student-cs.fr::2f96790f-6c67-4436-99a2-4db3c4b33d66" providerId="AD" clId="Web-{A335198D-61E2-E334-9525-170ACA21F942}" dt="2024-04-12T11:39:52.425" v="245" actId="1076"/>
          <ac:picMkLst>
            <pc:docMk/>
            <pc:sldMk cId="402590508" sldId="263"/>
            <ac:picMk id="15" creationId="{91917283-2D84-3F6C-DF1A-C7F918137CB3}"/>
          </ac:picMkLst>
        </pc:picChg>
      </pc:sldChg>
      <pc:sldChg chg="addSp delSp modSp new del mod setBg">
        <pc:chgData name="Tomas Andrés Gonzalez Villaroel (Student at CentraleSupelec)" userId="S::tomas.gonzalez-villarroel@student-cs.fr::2f96790f-6c67-4436-99a2-4db3c4b33d66" providerId="AD" clId="Web-{A335198D-61E2-E334-9525-170ACA21F942}" dt="2024-04-12T11:20:53.317" v="29"/>
        <pc:sldMkLst>
          <pc:docMk/>
          <pc:sldMk cId="574039584" sldId="264"/>
        </pc:sldMkLst>
        <pc:spChg chg="mod">
          <ac:chgData name="Tomas Andrés Gonzalez Villaroel (Student at CentraleSupelec)" userId="S::tomas.gonzalez-villarroel@student-cs.fr::2f96790f-6c67-4436-99a2-4db3c4b33d66" providerId="AD" clId="Web-{A335198D-61E2-E334-9525-170ACA21F942}" dt="2024-04-12T11:20:37.801" v="24"/>
          <ac:spMkLst>
            <pc:docMk/>
            <pc:sldMk cId="574039584" sldId="264"/>
            <ac:spMk id="2" creationId="{3FBF3189-120E-C46B-604E-B52FC84958F1}"/>
          </ac:spMkLst>
        </pc:spChg>
        <pc:spChg chg="del">
          <ac:chgData name="Tomas Andrés Gonzalez Villaroel (Student at CentraleSupelec)" userId="S::tomas.gonzalez-villarroel@student-cs.fr::2f96790f-6c67-4436-99a2-4db3c4b33d66" providerId="AD" clId="Web-{A335198D-61E2-E334-9525-170ACA21F942}" dt="2024-04-12T11:20:25.504" v="19"/>
          <ac:spMkLst>
            <pc:docMk/>
            <pc:sldMk cId="574039584" sldId="264"/>
            <ac:spMk id="3" creationId="{285EC30D-D521-7E39-92A8-06D48ABEC26B}"/>
          </ac:spMkLst>
        </pc:spChg>
        <pc:spChg chg="mod">
          <ac:chgData name="Tomas Andrés Gonzalez Villaroel (Student at CentraleSupelec)" userId="S::tomas.gonzalez-villarroel@student-cs.fr::2f96790f-6c67-4436-99a2-4db3c4b33d66" providerId="AD" clId="Web-{A335198D-61E2-E334-9525-170ACA21F942}" dt="2024-04-12T11:20:37.801" v="24"/>
          <ac:spMkLst>
            <pc:docMk/>
            <pc:sldMk cId="574039584" sldId="264"/>
            <ac:spMk id="4" creationId="{D602B6E0-A0F2-87AB-5795-FF178795342C}"/>
          </ac:spMkLst>
        </pc:spChg>
        <pc:spChg chg="mod ord">
          <ac:chgData name="Tomas Andrés Gonzalez Villaroel (Student at CentraleSupelec)" userId="S::tomas.gonzalez-villarroel@student-cs.fr::2f96790f-6c67-4436-99a2-4db3c4b33d66" providerId="AD" clId="Web-{A335198D-61E2-E334-9525-170ACA21F942}" dt="2024-04-12T11:20:37.801" v="24"/>
          <ac:spMkLst>
            <pc:docMk/>
            <pc:sldMk cId="574039584" sldId="264"/>
            <ac:spMk id="5" creationId="{6B3DEAE4-9103-A249-27E1-4B92C7A223EB}"/>
          </ac:spMkLst>
        </pc:spChg>
        <pc:spChg chg="mod">
          <ac:chgData name="Tomas Andrés Gonzalez Villaroel (Student at CentraleSupelec)" userId="S::tomas.gonzalez-villarroel@student-cs.fr::2f96790f-6c67-4436-99a2-4db3c4b33d66" providerId="AD" clId="Web-{A335198D-61E2-E334-9525-170ACA21F942}" dt="2024-04-12T11:20:37.801" v="24"/>
          <ac:spMkLst>
            <pc:docMk/>
            <pc:sldMk cId="574039584" sldId="264"/>
            <ac:spMk id="6" creationId="{AA0A28D8-B18C-8B3B-AEEB-33DCD17160D8}"/>
          </ac:spMkLst>
        </pc:spChg>
        <pc:spChg chg="add">
          <ac:chgData name="Tomas Andrés Gonzalez Villaroel (Student at CentraleSupelec)" userId="S::tomas.gonzalez-villarroel@student-cs.fr::2f96790f-6c67-4436-99a2-4db3c4b33d66" providerId="AD" clId="Web-{A335198D-61E2-E334-9525-170ACA21F942}" dt="2024-04-12T11:20:37.801" v="24"/>
          <ac:spMkLst>
            <pc:docMk/>
            <pc:sldMk cId="574039584" sldId="264"/>
            <ac:spMk id="12" creationId="{2928117C-9446-4E7F-AE62-95E0F6DB5B27}"/>
          </ac:spMkLst>
        </pc:spChg>
        <pc:spChg chg="add">
          <ac:chgData name="Tomas Andrés Gonzalez Villaroel (Student at CentraleSupelec)" userId="S::tomas.gonzalez-villarroel@student-cs.fr::2f96790f-6c67-4436-99a2-4db3c4b33d66" providerId="AD" clId="Web-{A335198D-61E2-E334-9525-170ACA21F942}" dt="2024-04-12T11:20:37.801" v="24"/>
          <ac:spMkLst>
            <pc:docMk/>
            <pc:sldMk cId="574039584" sldId="264"/>
            <ac:spMk id="14" creationId="{84D30AFB-4D71-48B0-AA00-28EE92363A5F}"/>
          </ac:spMkLst>
        </pc:spChg>
        <pc:spChg chg="add">
          <ac:chgData name="Tomas Andrés Gonzalez Villaroel (Student at CentraleSupelec)" userId="S::tomas.gonzalez-villarroel@student-cs.fr::2f96790f-6c67-4436-99a2-4db3c4b33d66" providerId="AD" clId="Web-{A335198D-61E2-E334-9525-170ACA21F942}" dt="2024-04-12T11:20:37.801" v="24"/>
          <ac:spMkLst>
            <pc:docMk/>
            <pc:sldMk cId="574039584" sldId="264"/>
            <ac:spMk id="16" creationId="{96A0B76F-8010-4C62-B4B6-C5FC438C059E}"/>
          </ac:spMkLst>
        </pc:spChg>
        <pc:spChg chg="add">
          <ac:chgData name="Tomas Andrés Gonzalez Villaroel (Student at CentraleSupelec)" userId="S::tomas.gonzalez-villarroel@student-cs.fr::2f96790f-6c67-4436-99a2-4db3c4b33d66" providerId="AD" clId="Web-{A335198D-61E2-E334-9525-170ACA21F942}" dt="2024-04-12T11:20:37.801" v="24"/>
          <ac:spMkLst>
            <pc:docMk/>
            <pc:sldMk cId="574039584" sldId="264"/>
            <ac:spMk id="18" creationId="{9FC936C0-4624-438D-BDD0-6B296BD6409D}"/>
          </ac:spMkLst>
        </pc:spChg>
        <pc:spChg chg="add">
          <ac:chgData name="Tomas Andrés Gonzalez Villaroel (Student at CentraleSupelec)" userId="S::tomas.gonzalez-villarroel@student-cs.fr::2f96790f-6c67-4436-99a2-4db3c4b33d66" providerId="AD" clId="Web-{A335198D-61E2-E334-9525-170ACA21F942}" dt="2024-04-12T11:20:37.801" v="24"/>
          <ac:spMkLst>
            <pc:docMk/>
            <pc:sldMk cId="574039584" sldId="264"/>
            <ac:spMk id="20" creationId="{F34F34AF-75E7-4149-A3CF-2E483C744F92}"/>
          </ac:spMkLst>
        </pc:spChg>
        <pc:grpChg chg="add">
          <ac:chgData name="Tomas Andrés Gonzalez Villaroel (Student at CentraleSupelec)" userId="S::tomas.gonzalez-villarroel@student-cs.fr::2f96790f-6c67-4436-99a2-4db3c4b33d66" providerId="AD" clId="Web-{A335198D-61E2-E334-9525-170ACA21F942}" dt="2024-04-12T11:20:37.801" v="24"/>
          <ac:grpSpMkLst>
            <pc:docMk/>
            <pc:sldMk cId="574039584" sldId="264"/>
            <ac:grpSpMk id="22" creationId="{1654C7F9-AF92-42BD-A713-6B020F63B307}"/>
          </ac:grpSpMkLst>
        </pc:grpChg>
        <pc:picChg chg="add del mod ord">
          <ac:chgData name="Tomas Andrés Gonzalez Villaroel (Student at CentraleSupelec)" userId="S::tomas.gonzalez-villarroel@student-cs.fr::2f96790f-6c67-4436-99a2-4db3c4b33d66" providerId="AD" clId="Web-{A335198D-61E2-E334-9525-170ACA21F942}" dt="2024-04-12T11:20:46.004" v="27"/>
          <ac:picMkLst>
            <pc:docMk/>
            <pc:sldMk cId="574039584" sldId="264"/>
            <ac:picMk id="7" creationId="{1AD77E0D-F925-D364-ECEE-82A9E647EF3B}"/>
          </ac:picMkLst>
        </pc:picChg>
      </pc:sldChg>
      <pc:sldChg chg="addSp delSp modSp add replId">
        <pc:chgData name="Tomas Andrés Gonzalez Villaroel (Student at CentraleSupelec)" userId="S::tomas.gonzalez-villarroel@student-cs.fr::2f96790f-6c67-4436-99a2-4db3c4b33d66" providerId="AD" clId="Web-{A335198D-61E2-E334-9525-170ACA21F942}" dt="2024-04-12T11:24:02.431" v="123" actId="1076"/>
        <pc:sldMkLst>
          <pc:docMk/>
          <pc:sldMk cId="4045783631" sldId="265"/>
        </pc:sldMkLst>
        <pc:spChg chg="mod">
          <ac:chgData name="Tomas Andrés Gonzalez Villaroel (Student at CentraleSupelec)" userId="S::tomas.gonzalez-villarroel@student-cs.fr::2f96790f-6c67-4436-99a2-4db3c4b33d66" providerId="AD" clId="Web-{A335198D-61E2-E334-9525-170ACA21F942}" dt="2024-04-12T11:24:02.431" v="123" actId="1076"/>
          <ac:spMkLst>
            <pc:docMk/>
            <pc:sldMk cId="4045783631" sldId="265"/>
            <ac:spMk id="2" creationId="{AF540D1B-52DD-ABDA-38C9-ED99CD4EFA3C}"/>
          </ac:spMkLst>
        </pc:spChg>
        <pc:spChg chg="add del mod">
          <ac:chgData name="Tomas Andrés Gonzalez Villaroel (Student at CentraleSupelec)" userId="S::tomas.gonzalez-villarroel@student-cs.fr::2f96790f-6c67-4436-99a2-4db3c4b33d66" providerId="AD" clId="Web-{A335198D-61E2-E334-9525-170ACA21F942}" dt="2024-04-12T11:21:01.645" v="34"/>
          <ac:spMkLst>
            <pc:docMk/>
            <pc:sldMk cId="4045783631" sldId="265"/>
            <ac:spMk id="8" creationId="{D5EF224C-9422-5D85-2B5F-E7F53B6E1890}"/>
          </ac:spMkLst>
        </pc:spChg>
        <pc:spChg chg="add mod">
          <ac:chgData name="Tomas Andrés Gonzalez Villaroel (Student at CentraleSupelec)" userId="S::tomas.gonzalez-villarroel@student-cs.fr::2f96790f-6c67-4436-99a2-4db3c4b33d66" providerId="AD" clId="Web-{A335198D-61E2-E334-9525-170ACA21F942}" dt="2024-04-12T11:23:52.712" v="121" actId="1076"/>
          <ac:spMkLst>
            <pc:docMk/>
            <pc:sldMk cId="4045783631" sldId="265"/>
            <ac:spMk id="12" creationId="{5D58F810-D860-82B7-471D-E0E668BD716B}"/>
          </ac:spMkLst>
        </pc:spChg>
        <pc:picChg chg="del">
          <ac:chgData name="Tomas Andrés Gonzalez Villaroel (Student at CentraleSupelec)" userId="S::tomas.gonzalez-villarroel@student-cs.fr::2f96790f-6c67-4436-99a2-4db3c4b33d66" providerId="AD" clId="Web-{A335198D-61E2-E334-9525-170ACA21F942}" dt="2024-04-12T11:21:00.614" v="33"/>
          <ac:picMkLst>
            <pc:docMk/>
            <pc:sldMk cId="4045783631" sldId="265"/>
            <ac:picMk id="7" creationId="{CE62A234-4781-5A04-CF30-99579079C5E2}"/>
          </ac:picMkLst>
        </pc:picChg>
        <pc:picChg chg="add mod ord">
          <ac:chgData name="Tomas Andrés Gonzalez Villaroel (Student at CentraleSupelec)" userId="S::tomas.gonzalez-villarroel@student-cs.fr::2f96790f-6c67-4436-99a2-4db3c4b33d66" providerId="AD" clId="Web-{A335198D-61E2-E334-9525-170ACA21F942}" dt="2024-04-12T11:22:18.647" v="47" actId="14100"/>
          <ac:picMkLst>
            <pc:docMk/>
            <pc:sldMk cId="4045783631" sldId="265"/>
            <ac:picMk id="9" creationId="{CDE9E82E-59BE-EE06-FFEB-EAD05172D5F2}"/>
          </ac:picMkLst>
        </pc:picChg>
        <pc:picChg chg="add mod modCrop">
          <ac:chgData name="Tomas Andrés Gonzalez Villaroel (Student at CentraleSupelec)" userId="S::tomas.gonzalez-villarroel@student-cs.fr::2f96790f-6c67-4436-99a2-4db3c4b33d66" providerId="AD" clId="Web-{A335198D-61E2-E334-9525-170ACA21F942}" dt="2024-04-12T11:22:08.444" v="45"/>
          <ac:picMkLst>
            <pc:docMk/>
            <pc:sldMk cId="4045783631" sldId="265"/>
            <ac:picMk id="10" creationId="{5F9D80C3-9896-C98B-A510-6312C6335A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1CBF5-534E-7B4E-A39A-155E23247154}" type="datetimeFigureOut">
              <a:rPr lang="en-FR" smtClean="0"/>
              <a:t>04/12/2024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858DC-920D-6F46-A372-92856FF3CD2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074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15/03/24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Amadeus case study | Team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15/03/24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Amadeus case study | Team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15/03/24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Amadeus case study | Team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15/03/24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Amadeus case study | Team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15/03/24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Amadeus case study | Team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15/03/24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Amadeus case study | Team 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15/03/24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Amadeus case study | Team 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15/03/24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Amadeus case study | Team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15/03/24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Amadeus case study | Team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15/03/24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Amadeus case study | Team 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15/03/24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Amadeus case study | Team 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fr-FR"/>
              <a:t>15/03/24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Amadeus case study | Team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C6FF-995C-1A6D-780F-6A603C6CC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/>
              <a:t>Amadeus air price benchmark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6E082-1079-444E-93A3-2FC9E7EED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FR"/>
              <a:t>Team c</a:t>
            </a:r>
          </a:p>
          <a:p>
            <a:r>
              <a:rPr lang="en-FR"/>
              <a:t>1</a:t>
            </a:r>
            <a:r>
              <a:rPr lang="fr-FR"/>
              <a:t>2</a:t>
            </a:r>
            <a:r>
              <a:rPr lang="en-FR"/>
              <a:t>/0</a:t>
            </a:r>
            <a:r>
              <a:rPr lang="fr-FR"/>
              <a:t>4</a:t>
            </a:r>
            <a:r>
              <a:rPr lang="en-FR"/>
              <a:t>/2024</a:t>
            </a:r>
          </a:p>
        </p:txBody>
      </p:sp>
    </p:spTree>
    <p:extLst>
      <p:ext uri="{BB962C8B-B14F-4D97-AF65-F5344CB8AC3E}">
        <p14:creationId xmlns:p14="http://schemas.microsoft.com/office/powerpoint/2010/main" val="402085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40D1B-52DD-ABDA-38C9-ED99CD4E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0">
                <a:solidFill>
                  <a:srgbClr val="FFFFFF"/>
                </a:solidFill>
              </a:rPr>
              <a:t>D</a:t>
            </a:r>
            <a:r>
              <a:rPr lang="en-FR" sz="2200">
                <a:solidFill>
                  <a:srgbClr val="FFFFFF"/>
                </a:solidFill>
              </a:rPr>
              <a:t>etailed architecture schema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R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E2E9-F641-EB5E-248A-10F481EE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pPr marL="305435" indent="-305435"/>
            <a:r>
              <a:rPr lang="en-FR" sz="1600">
                <a:solidFill>
                  <a:srgbClr val="FFFFFF"/>
                </a:solidFill>
              </a:rPr>
              <a:t>Kafka to manage scalable communication between subservices</a:t>
            </a:r>
            <a:endParaRPr lang="en-US"/>
          </a:p>
          <a:p>
            <a:pPr marL="305435" indent="-305435"/>
            <a:r>
              <a:rPr lang="en-FR" sz="1600">
                <a:solidFill>
                  <a:srgbClr val="FFFFFF"/>
                </a:solidFill>
              </a:rPr>
              <a:t>Kafka logs kept with a 1-month retention period in case of errors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9710F-1D01-B63B-0BFF-1DDA56D6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Amadeus case study | Team 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A402-7DFE-80D7-8669-AEF24829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15/03/24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D72F2-1782-0556-FAC0-68878E07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 descr="A diagram of a process flow&#10;&#10;Description automatically generated">
            <a:extLst>
              <a:ext uri="{FF2B5EF4-FFF2-40B4-BE49-F238E27FC236}">
                <a16:creationId xmlns:a16="http://schemas.microsoft.com/office/drawing/2014/main" id="{DB69054C-9B8A-FBDD-DC7A-0CDF5498B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746" y="1085719"/>
            <a:ext cx="7362000" cy="48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8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40D1B-52DD-ABDA-38C9-ED99CD4E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200">
                <a:solidFill>
                  <a:srgbClr val="FFFFFF"/>
                </a:solidFill>
              </a:rPr>
              <a:t>Access management</a:t>
            </a:r>
            <a:endParaRPr lang="en-FR" sz="2200">
              <a:solidFill>
                <a:srgbClr val="FFFFFF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R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9710F-1D01-B63B-0BFF-1DDA56D6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Amadeus case study | Team 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A402-7DFE-80D7-8669-AEF24829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15/03/24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D72F2-1782-0556-FAC0-68878E07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D553F9-81B9-4406-755C-52BE55B3ADB2}"/>
              </a:ext>
            </a:extLst>
          </p:cNvPr>
          <p:cNvSpPr txBox="1">
            <a:spLocks/>
          </p:cNvSpPr>
          <p:nvPr/>
        </p:nvSpPr>
        <p:spPr>
          <a:xfrm>
            <a:off x="764110" y="2052084"/>
            <a:ext cx="3033249" cy="3856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Cognito to authorize access to the site</a:t>
            </a:r>
            <a:endParaRPr lang="en-US" sz="16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  <a:p>
            <a:pPr marL="305435" indent="-305435"/>
            <a:r>
              <a:rPr lang="en-US" sz="1600">
                <a:solidFill>
                  <a:srgbClr val="FFFFFF"/>
                </a:solidFill>
              </a:rPr>
              <a:t>DynamoDB to store every </a:t>
            </a:r>
            <a:r>
              <a:rPr lang="en-US" sz="1600" err="1">
                <a:solidFill>
                  <a:srgbClr val="FFFFFF"/>
                </a:solidFill>
              </a:rPr>
              <a:t>OnD</a:t>
            </a:r>
            <a:r>
              <a:rPr lang="en-US" sz="1600">
                <a:solidFill>
                  <a:srgbClr val="FFFFFF"/>
                </a:solidFill>
              </a:rPr>
              <a:t> pair an airline has access to</a:t>
            </a:r>
            <a:endParaRPr lang="en-US"/>
          </a:p>
          <a:p>
            <a:pPr marL="305435" indent="-305435"/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1917283-2D84-3F6C-DF1A-C7F918137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568" y="1717200"/>
            <a:ext cx="6785086" cy="3294255"/>
          </a:xfrm>
        </p:spPr>
      </p:pic>
    </p:spTree>
    <p:extLst>
      <p:ext uri="{BB962C8B-B14F-4D97-AF65-F5344CB8AC3E}">
        <p14:creationId xmlns:p14="http://schemas.microsoft.com/office/powerpoint/2010/main" val="402590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40D1B-52DD-ABDA-38C9-ED99CD4E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200">
                <a:solidFill>
                  <a:srgbClr val="FFFFFF"/>
                </a:solidFill>
              </a:rPr>
              <a:t>Client UI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R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9710F-1D01-B63B-0BFF-1DDA56D6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Amadeus case study | Team 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A402-7DFE-80D7-8669-AEF24829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15/03/24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D72F2-1782-0556-FAC0-68878E07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9E82E-59BE-EE06-FFEB-EAD05172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2234" y="1625760"/>
            <a:ext cx="7749386" cy="434276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9D80C3-9896-C98B-A510-6312C6335A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" r="453" b="-224"/>
          <a:stretch/>
        </p:blipFill>
        <p:spPr>
          <a:xfrm>
            <a:off x="4314101" y="1183067"/>
            <a:ext cx="7726686" cy="273013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58F810-D860-82B7-471D-E0E668BD716B}"/>
              </a:ext>
            </a:extLst>
          </p:cNvPr>
          <p:cNvSpPr txBox="1">
            <a:spLocks/>
          </p:cNvSpPr>
          <p:nvPr/>
        </p:nvSpPr>
        <p:spPr>
          <a:xfrm>
            <a:off x="764110" y="2289828"/>
            <a:ext cx="3033249" cy="3856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FR" sz="1600">
                <a:solidFill>
                  <a:srgbClr val="FFFFFF"/>
                </a:solidFill>
              </a:rPr>
              <a:t>Select Origin and Destination City</a:t>
            </a:r>
            <a:endParaRPr lang="en-US">
              <a:solidFill>
                <a:srgbClr val="EBEBEB"/>
              </a:solidFill>
            </a:endParaRPr>
          </a:p>
          <a:p>
            <a:pPr marL="305435" indent="-305435"/>
            <a:r>
              <a:rPr lang="en-US"/>
              <a:t>Apply filters or search without them</a:t>
            </a:r>
          </a:p>
          <a:p>
            <a:pPr marL="305435" indent="-305435"/>
            <a:r>
              <a:rPr lang="en-US"/>
              <a:t>See a plot of the selected prices</a:t>
            </a:r>
          </a:p>
        </p:txBody>
      </p:sp>
    </p:spTree>
    <p:extLst>
      <p:ext uri="{BB962C8B-B14F-4D97-AF65-F5344CB8AC3E}">
        <p14:creationId xmlns:p14="http://schemas.microsoft.com/office/powerpoint/2010/main" val="4045783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220-BA12-6667-8324-B5A6D420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49AC-9359-45E8-79ED-11E31630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339784" cy="3678303"/>
          </a:xfrm>
        </p:spPr>
        <p:txBody>
          <a:bodyPr>
            <a:normAutofit/>
          </a:bodyPr>
          <a:lstStyle/>
          <a:p>
            <a:r>
              <a:rPr lang="en-GB"/>
              <a:t>Objective: Maximize information retention by sampling daily searches to </a:t>
            </a:r>
            <a:r>
              <a:rPr lang="en-US"/>
              <a:t>even out the distribution of </a:t>
            </a:r>
            <a:r>
              <a:rPr lang="en-US" err="1"/>
              <a:t>OnDs</a:t>
            </a:r>
            <a:r>
              <a:rPr lang="en-GB"/>
              <a:t>.</a:t>
            </a:r>
          </a:p>
          <a:p>
            <a:r>
              <a:rPr lang="en-GB"/>
              <a:t>Strategy:</a:t>
            </a:r>
          </a:p>
          <a:p>
            <a:pPr lvl="1"/>
            <a:r>
              <a:rPr lang="en-GB"/>
              <a:t>Get data based on historical information on raw input frequency</a:t>
            </a:r>
          </a:p>
          <a:p>
            <a:pPr lvl="1"/>
            <a:r>
              <a:rPr lang="en-GB"/>
              <a:t>Update input rate at the end of the day with today’s results</a:t>
            </a:r>
          </a:p>
          <a:p>
            <a:r>
              <a:rPr lang="en-GB"/>
              <a:t>Decision Making:</a:t>
            </a:r>
          </a:p>
          <a:p>
            <a:pPr lvl="1"/>
            <a:r>
              <a:rPr lang="en-GB"/>
              <a:t>Base decision making on same day’s rates in previous years</a:t>
            </a:r>
          </a:p>
          <a:p>
            <a:r>
              <a:rPr lang="en-GB"/>
              <a:t>Flexibility: Rates can be adjusted based on previous days rates too if they are too different from previous years.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2AA5-4BE5-749B-598A-252CDB10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15/03/24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9C08-EBE0-B0A8-E2AF-B57A5C1F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Amadeus case study | Team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FEB35-7303-50B8-15D2-FBF60490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8A8444-1E2A-42BB-A215-3F2786A6A103}"/>
              </a:ext>
            </a:extLst>
          </p:cNvPr>
          <p:cNvSpPr/>
          <p:nvPr/>
        </p:nvSpPr>
        <p:spPr>
          <a:xfrm>
            <a:off x="9738827" y="2761568"/>
            <a:ext cx="1871980" cy="3097231"/>
          </a:xfrm>
          <a:prstGeom prst="roundRect">
            <a:avLst>
              <a:gd name="adj" fmla="val 3029"/>
            </a:avLst>
          </a:prstGeom>
          <a:noFill/>
          <a:ln w="127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 id</a:t>
            </a:r>
            <a:endParaRPr lang="en-F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Search country</a:t>
            </a:r>
            <a:endParaRPr lang="en-FR" sz="1100">
              <a:effectLst/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1000" i="1" kern="120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 date</a:t>
            </a:r>
            <a:endParaRPr lang="en-FR" sz="1100">
              <a:solidFill>
                <a:schemeClr val="accent5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1000" i="1" kern="120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 time</a:t>
            </a:r>
            <a:endParaRPr lang="en-FR" sz="1100">
              <a:solidFill>
                <a:schemeClr val="accent5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1000" i="1" kern="120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Origin city</a:t>
            </a:r>
            <a:endParaRPr lang="en-FR" sz="1100">
              <a:solidFill>
                <a:schemeClr val="accent5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1000" i="1" kern="120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Destination city</a:t>
            </a:r>
            <a:endParaRPr lang="en-FR" sz="1100">
              <a:solidFill>
                <a:schemeClr val="accent5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Departure date</a:t>
            </a:r>
            <a:endParaRPr lang="en-FR" sz="1100">
              <a:effectLst/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Return date</a:t>
            </a:r>
            <a:endParaRPr lang="en-FR" sz="1100">
              <a:effectLst/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Passengers</a:t>
            </a:r>
            <a:endParaRPr lang="en-F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Currency</a:t>
            </a:r>
            <a:endParaRPr lang="en-F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5F2896D-0C21-4887-9884-0A1F0E63D497}"/>
              </a:ext>
            </a:extLst>
          </p:cNvPr>
          <p:cNvSpPr/>
          <p:nvPr/>
        </p:nvSpPr>
        <p:spPr>
          <a:xfrm>
            <a:off x="9738827" y="2180496"/>
            <a:ext cx="1871980" cy="581072"/>
          </a:xfrm>
          <a:prstGeom prst="roundRect">
            <a:avLst>
              <a:gd name="adj" fmla="val 3029"/>
            </a:avLst>
          </a:prstGeom>
          <a:noFill/>
          <a:ln w="127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US" sz="1400" kern="12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endParaRPr lang="en-F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9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D638-8D5A-C269-911F-4C486C3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</a:t>
            </a:r>
            <a:r>
              <a:rPr lang="en-FR"/>
              <a:t>tratified sampling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02FD-D6C1-3950-A124-F28C0831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15/03/24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0762C-F967-0D52-C1A8-A1913F3E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Amadeus case study | Team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9EC5-17E7-FD12-5C9C-D0E9219C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35380-5A3A-E59D-E08F-8090C64BD603}"/>
              </a:ext>
            </a:extLst>
          </p:cNvPr>
          <p:cNvSpPr txBox="1"/>
          <p:nvPr/>
        </p:nvSpPr>
        <p:spPr>
          <a:xfrm>
            <a:off x="737310" y="1987224"/>
            <a:ext cx="447398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highlight>
                  <a:srgbClr val="FFFF00"/>
                </a:highlight>
              </a:rPr>
              <a:t>Advance purchase with highest </a:t>
            </a:r>
            <a:r>
              <a:rPr lang="en-GB" err="1">
                <a:highlight>
                  <a:srgbClr val="FFFF00"/>
                </a:highlight>
              </a:rPr>
              <a:t>nb</a:t>
            </a:r>
            <a:r>
              <a:rPr lang="en-GB">
                <a:highlight>
                  <a:srgbClr val="FFFF00"/>
                </a:highlight>
              </a:rPr>
              <a:t> of searches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advance_purchase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COUNT(*) AS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num_searches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flight_recos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ond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new_ond_value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advance_purchase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num_searches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LIMIT 1;</a:t>
            </a:r>
            <a:endParaRPr lang="en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242E9-6C7B-4001-3678-0463C58CA78E}"/>
              </a:ext>
            </a:extLst>
          </p:cNvPr>
          <p:cNvSpPr txBox="1"/>
          <p:nvPr/>
        </p:nvSpPr>
        <p:spPr>
          <a:xfrm>
            <a:off x="5943310" y="2347702"/>
            <a:ext cx="60228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flight_recos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search_id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IN (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search_id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FROM (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    SELECT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search_id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    FROM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flight_recos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    WHERE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ond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new_ond_value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advance_purchase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GB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high_adv_purch</a:t>
            </a:r>
            <a:r>
              <a:rPr lang="en-GB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    ORDER BY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search_date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ASC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    LIMIT 1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) AS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to_delete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4931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0CA3-EEB0-E036-FC6F-CFB0AA4A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87F6-0CE8-797B-BEE2-DABC9F7D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CPU, memory, and disk usage for each service (managed by the provider)</a:t>
            </a:r>
            <a:endParaRPr lang="en-FR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fr-FR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 KPIs: </a:t>
            </a:r>
            <a:endParaRPr lang="en-FR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</a:t>
            </a:r>
            <a:endParaRPr lang="en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queries for each airline</a:t>
            </a:r>
            <a:endParaRPr lang="en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</a:t>
            </a:r>
            <a:r>
              <a:rPr lang="fr-F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  <a:endParaRPr lang="en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fr-FR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fr-FR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KPIs: </a:t>
            </a:r>
            <a:endParaRPr lang="en-FR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performance: time taken to process search data</a:t>
            </a:r>
            <a:endParaRPr lang="en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searches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fr-F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</a:t>
            </a:r>
            <a:endParaRPr lang="en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integrity: number of accepted/rejected data writes to the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endParaRPr lang="en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3D46-8522-6B2D-8C6F-6AF44C61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15/03/24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0C84-49A6-7BF3-CEBC-FFDBF70A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Amadeus case study | Team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BB23-EDDE-4C3C-67BE-BC1E13FB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9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0CA3-EEB0-E036-FC6F-CFB0AA4A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Cost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3D46-8522-6B2D-8C6F-6AF44C61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15/03/24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0C84-49A6-7BF3-CEBC-FFDBF70A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Amadeus case study | Team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BB23-EDDE-4C3C-67BE-BC1E13FB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FF0EDB7-6231-A90D-E3AD-F11DAA2EB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682113"/>
              </p:ext>
            </p:extLst>
          </p:nvPr>
        </p:nvGraphicFramePr>
        <p:xfrm>
          <a:off x="581025" y="2504106"/>
          <a:ext cx="11029947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49">
                  <a:extLst>
                    <a:ext uri="{9D8B030D-6E8A-4147-A177-3AD203B41FA5}">
                      <a16:colId xmlns:a16="http://schemas.microsoft.com/office/drawing/2014/main" val="861590866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4082311450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4044943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 of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Monthly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Kafka broker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38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EC2 instances for each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ill Sans MT"/>
                        </a:rPr>
                        <a:t>€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7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Postgres db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ill Sans MT"/>
                        </a:rPr>
                        <a:t>€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5212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104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ill Sans MT"/>
                        </a:rPr>
                        <a:t>€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27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0541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4f139e6a-a1a8-4c28-9ba2-6be4218b275a" xsi:nil="true"/>
    <Invited_Students xmlns="4f139e6a-a1a8-4c28-9ba2-6be4218b275a" xsi:nil="true"/>
    <Owner xmlns="4f139e6a-a1a8-4c28-9ba2-6be4218b275a">
      <UserInfo>
        <DisplayName/>
        <AccountId xsi:nil="true"/>
        <AccountType/>
      </UserInfo>
    </Owner>
    <Teams_Channel_Section_Location xmlns="4f139e6a-a1a8-4c28-9ba2-6be4218b275a" xsi:nil="true"/>
    <DefaultSectionNames xmlns="4f139e6a-a1a8-4c28-9ba2-6be4218b275a" xsi:nil="true"/>
    <TeamsChannelId xmlns="4f139e6a-a1a8-4c28-9ba2-6be4218b275a" xsi:nil="true"/>
    <Invited_Teachers xmlns="4f139e6a-a1a8-4c28-9ba2-6be4218b275a" xsi:nil="true"/>
    <FolderType xmlns="4f139e6a-a1a8-4c28-9ba2-6be4218b275a" xsi:nil="true"/>
    <CultureName xmlns="4f139e6a-a1a8-4c28-9ba2-6be4218b275a" xsi:nil="true"/>
    <Student_Groups xmlns="4f139e6a-a1a8-4c28-9ba2-6be4218b275a">
      <UserInfo>
        <DisplayName/>
        <AccountId xsi:nil="true"/>
        <AccountType/>
      </UserInfo>
    </Student_Groups>
    <Self_Registration_Enabled xmlns="4f139e6a-a1a8-4c28-9ba2-6be4218b275a" xsi:nil="true"/>
    <Is_Collaboration_Space_Locked xmlns="4f139e6a-a1a8-4c28-9ba2-6be4218b275a" xsi:nil="true"/>
    <TaxCatchAll xmlns="155f92b7-e59c-4cf6-acb6-e9efcf6e345b" xsi:nil="true"/>
    <Teachers xmlns="4f139e6a-a1a8-4c28-9ba2-6be4218b275a">
      <UserInfo>
        <DisplayName/>
        <AccountId xsi:nil="true"/>
        <AccountType/>
      </UserInfo>
    </Teachers>
    <Students xmlns="4f139e6a-a1a8-4c28-9ba2-6be4218b275a">
      <UserInfo>
        <DisplayName/>
        <AccountId xsi:nil="true"/>
        <AccountType/>
      </UserInfo>
    </Students>
    <lcf76f155ced4ddcb4097134ff3c332f xmlns="4f139e6a-a1a8-4c28-9ba2-6be4218b275a">
      <Terms xmlns="http://schemas.microsoft.com/office/infopath/2007/PartnerControls"/>
    </lcf76f155ced4ddcb4097134ff3c332f>
    <Templates xmlns="4f139e6a-a1a8-4c28-9ba2-6be4218b275a" xsi:nil="true"/>
    <LMS_Mappings xmlns="4f139e6a-a1a8-4c28-9ba2-6be4218b275a" xsi:nil="true"/>
    <IsNotebookLocked xmlns="4f139e6a-a1a8-4c28-9ba2-6be4218b275a" xsi:nil="true"/>
    <NotebookType xmlns="4f139e6a-a1a8-4c28-9ba2-6be4218b275a" xsi:nil="true"/>
    <Distribution_Groups xmlns="4f139e6a-a1a8-4c28-9ba2-6be4218b275a" xsi:nil="true"/>
    <Math_Settings xmlns="4f139e6a-a1a8-4c28-9ba2-6be4218b275a" xsi:nil="true"/>
    <Has_Teacher_Only_SectionGroup xmlns="4f139e6a-a1a8-4c28-9ba2-6be4218b275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241B4B0B8A7B4B9BC57D5098402373" ma:contentTypeVersion="33" ma:contentTypeDescription="Crée un document." ma:contentTypeScope="" ma:versionID="90fc54cea7bcff6941f8db135fa66b79">
  <xsd:schema xmlns:xsd="http://www.w3.org/2001/XMLSchema" xmlns:xs="http://www.w3.org/2001/XMLSchema" xmlns:p="http://schemas.microsoft.com/office/2006/metadata/properties" xmlns:ns2="4f139e6a-a1a8-4c28-9ba2-6be4218b275a" xmlns:ns3="155f92b7-e59c-4cf6-acb6-e9efcf6e345b" targetNamespace="http://schemas.microsoft.com/office/2006/metadata/properties" ma:root="true" ma:fieldsID="2425c74cb60655d58e627bbcf42aaa22" ns2:_="" ns3:_="">
    <xsd:import namespace="4f139e6a-a1a8-4c28-9ba2-6be4218b275a"/>
    <xsd:import namespace="155f92b7-e59c-4cf6-acb6-e9efcf6e34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39e6a-a1a8-4c28-9ba2-6be4218b27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NotebookType" ma:index="12" nillable="true" ma:displayName="Notebook Type" ma:internalName="NotebookType">
      <xsd:simpleType>
        <xsd:restriction base="dms:Text"/>
      </xsd:simpleType>
    </xsd:element>
    <xsd:element name="FolderType" ma:index="13" nillable="true" ma:displayName="Folder Type" ma:internalName="FolderType">
      <xsd:simpleType>
        <xsd:restriction base="dms:Text"/>
      </xsd:simpleType>
    </xsd:element>
    <xsd:element name="CultureName" ma:index="14" nillable="true" ma:displayName="Culture Name" ma:internalName="CultureName">
      <xsd:simpleType>
        <xsd:restriction base="dms:Text"/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msChannelId" ma:index="16" nillable="true" ma:displayName="Teams Channel Id" ma:internalName="TeamsChannelId">
      <xsd:simpleType>
        <xsd:restriction base="dms:Text"/>
      </xsd:simpleType>
    </xsd:element>
    <xsd:element name="Owner" ma:index="17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8" nillable="true" ma:displayName="Math Settings" ma:internalName="Math_Settings">
      <xsd:simpleType>
        <xsd:restriction base="dms:Text"/>
      </xsd:simple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5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8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0" nillable="true" ma:displayName="Is Collaboration Space Locked" ma:internalName="Is_Collaboration_Space_Locked">
      <xsd:simpleType>
        <xsd:restriction base="dms:Boolean"/>
      </xsd:simpleType>
    </xsd:element>
    <xsd:element name="IsNotebookLocked" ma:index="31" nillable="true" ma:displayName="Is Notebook Locked" ma:internalName="IsNotebookLocked">
      <xsd:simpleType>
        <xsd:restriction base="dms:Boolean"/>
      </xsd:simpleType>
    </xsd:element>
    <xsd:element name="Teams_Channel_Section_Location" ma:index="32" nillable="true" ma:displayName="Teams Channel Section Location" ma:internalName="Teams_Channel_Section_Location">
      <xsd:simpleType>
        <xsd:restriction base="dms:Text"/>
      </xsd:simpleType>
    </xsd:element>
    <xsd:element name="lcf76f155ced4ddcb4097134ff3c332f" ma:index="34" nillable="true" ma:taxonomy="true" ma:internalName="lcf76f155ced4ddcb4097134ff3c332f" ma:taxonomyFieldName="MediaServiceImageTags" ma:displayName="Balises d’images" ma:readOnly="false" ma:fieldId="{5cf76f15-5ced-4ddc-b409-7134ff3c332f}" ma:taxonomyMulti="true" ma:sspId="b74adcb9-9639-454f-bd53-a051c6bc34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f92b7-e59c-4cf6-acb6-e9efcf6e345b" elementFormDefault="qualified">
    <xsd:import namespace="http://schemas.microsoft.com/office/2006/documentManagement/types"/>
    <xsd:import namespace="http://schemas.microsoft.com/office/infopath/2007/PartnerControls"/>
    <xsd:element name="TaxCatchAll" ma:index="35" nillable="true" ma:displayName="Taxonomy Catch All Column" ma:hidden="true" ma:list="{c50f10a5-d2f2-437d-b3fd-ea3aca270107}" ma:internalName="TaxCatchAll" ma:showField="CatchAllData" ma:web="155f92b7-e59c-4cf6-acb6-e9efcf6e34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3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DFA3BB-DA60-4602-AC12-7CC62164AE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336671-5D62-4F8F-9FAE-9AD9F41B7F14}">
  <ds:schemaRefs>
    <ds:schemaRef ds:uri="155f92b7-e59c-4cf6-acb6-e9efcf6e345b"/>
    <ds:schemaRef ds:uri="4f139e6a-a1a8-4c28-9ba2-6be4218b275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C2E1E4-5CFC-4372-9493-B694597EAAFC}">
  <ds:schemaRefs>
    <ds:schemaRef ds:uri="155f92b7-e59c-4cf6-acb6-e9efcf6e345b"/>
    <ds:schemaRef ds:uri="4f139e6a-a1a8-4c28-9ba2-6be4218b27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Application>Microsoft Office PowerPoint</Application>
  <PresentationFormat>Widescreen</PresentationFormat>
  <Slides>8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</vt:lpstr>
      <vt:lpstr>Amadeus air price benchmark case study</vt:lpstr>
      <vt:lpstr>Detailed architecture schema</vt:lpstr>
      <vt:lpstr>Access management</vt:lpstr>
      <vt:lpstr>Client UI</vt:lpstr>
      <vt:lpstr>Stratified sampling</vt:lpstr>
      <vt:lpstr>Stratified sampling</vt:lpstr>
      <vt:lpstr>Monitoring</vt:lpstr>
      <vt:lpstr>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Amadeus air price benchmark case study</dc:title>
  <dc:creator>Anouar Achghaf</dc:creator>
  <cp:revision>1</cp:revision>
  <dcterms:created xsi:type="dcterms:W3CDTF">2024-03-15T11:10:13Z</dcterms:created>
  <dcterms:modified xsi:type="dcterms:W3CDTF">2024-04-12T11:50:50Z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0x01010039241B4B0B8A7B4B9BC57D5098402373</vt:lpwstr>
  </property>
  <property fmtid="{D5CDD505-2E9C-101B-9397-08002B2CF9AE}" pid="3" name="MediaServiceImageTags">
    <vt:lpwstr/>
  </property>
</Properties>
</file>