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-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D7760D-B132-B881-8DAE-004CD537D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393064-9BA1-C826-0F7F-93A4CF33C7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17FA11-F5A1-BE45-4EDE-9FDB9FBC5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25DA-6F79-41D9-82A6-FA5F70681045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341656-43CA-6A54-4C0A-7F8541661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CDB37D-F08F-A434-6C4B-B66A04639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D82D4-D688-4F2A-A017-C0D48904BC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7608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1AA34-94A0-502A-51CC-DB50218F2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7803629-7CCA-5065-A37B-E92CA4050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0EDB13-A0E6-86B6-41C6-51173204B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25DA-6F79-41D9-82A6-FA5F70681045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5756BC-B2E8-9E4E-9692-7C0AA3B3B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1212A4-D5EC-D863-8F35-84BDC064C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D82D4-D688-4F2A-A017-C0D48904BC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8177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1DD96E4-2B9A-ECCF-BC91-01BF1603F3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7F2892C-1ECE-F923-A07F-58C0662B77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561C00-2CDD-17BB-F681-90E09A5BA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25DA-6F79-41D9-82A6-FA5F70681045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A49D60-DDC9-4E1E-DE27-C2225DE47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1B372C-5691-3893-6867-BAFFD575F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D82D4-D688-4F2A-A017-C0D48904BC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819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A87060-4931-A6A6-02AF-DB09C4AB1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1B8D0B-ED2F-52B2-8277-45D8F48D8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68AFE7-C3F2-9772-A241-CE85CCE9C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25DA-6F79-41D9-82A6-FA5F70681045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D7DD05-B7B5-29BF-681C-F893FD407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EBCA40-96EC-1D18-1E96-D51F607AE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D82D4-D688-4F2A-A017-C0D48904BC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398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E932AE-C366-66E2-9344-C34207A5C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0A0755-43F4-6DF8-95F2-A6CB57815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D81143-2EF0-F199-426D-8C4E88B32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25DA-6F79-41D9-82A6-FA5F70681045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F9057F-E78B-0415-2C40-226D58631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41B054-1452-75C3-D6FE-6F494B1BE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D82D4-D688-4F2A-A017-C0D48904BC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8757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D4808F-5DA3-D7F1-35D9-0CB530FB8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BB30C9-99A0-4428-C72E-ADE44FAA48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CA108FA-794E-156D-97B4-18E71D9CB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F84EC7C-EF8E-70FF-DB37-DAEFE1222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25DA-6F79-41D9-82A6-FA5F70681045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344FC36-C9B8-048E-CB72-7AE9FB715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9F75D9B-CD80-F09E-E709-E6892F318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D82D4-D688-4F2A-A017-C0D48904BC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6390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9D1DDE-3E26-F743-60F0-7B3D8AE21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8A739E-426F-A83A-EB35-168A7D868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8A834B5-8DBC-773B-5E47-014E67EAC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85BAEB3-37C0-A7D6-CAEC-E39144279B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530B550-54BA-751E-86FC-6DD5003DFD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BABF536-F7ED-742A-73EB-1A7EA4C1B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25DA-6F79-41D9-82A6-FA5F70681045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19C7550-6D09-325A-A947-E7674EE4A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8BAC877-B763-A4AC-5EBB-E6AC39964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D82D4-D688-4F2A-A017-C0D48904BC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4886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1691D4-9B4E-9767-93E1-27DA90FAD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06037A9-39FC-DECC-8EC3-320AB9268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25DA-6F79-41D9-82A6-FA5F70681045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680C35C-B005-0777-AC77-17444C2FF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2121721-2543-8D83-0D64-E2BCE9AC2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D82D4-D688-4F2A-A017-C0D48904BC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8422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E1925FF-367F-A6CF-C3E5-1E90E7B17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25DA-6F79-41D9-82A6-FA5F70681045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7BA348E-95C0-CDC4-8E3B-01DB845E6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ED69863-A043-F6B6-2738-5376BC6F3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D82D4-D688-4F2A-A017-C0D48904BC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079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0C166-DDAB-9F98-8213-D4F2D3E19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4D5946-C6AA-860F-3541-337E5CD1F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CE318B2-6024-E358-BACC-BB32F60F5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87AAF56-26BA-A5EA-884F-325340A66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25DA-6F79-41D9-82A6-FA5F70681045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55B0AC3-394C-8A6C-5B7A-8FEBA4CFC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B80DD90-EC03-649A-FB1B-C318D6FD9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D82D4-D688-4F2A-A017-C0D48904BC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0362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D8363A-0B8F-D3A9-8F23-B85E604D2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D4BE6E3-6EFD-B022-1183-95618705FE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8B2D605-48A9-9EBC-846F-3603B781E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04F7193-60C5-8E06-F586-E5CC6EE58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25DA-6F79-41D9-82A6-FA5F70681045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9893B2-FA76-D20B-0926-54C050B47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0988A11-B800-6980-06CC-F19E2201E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D82D4-D688-4F2A-A017-C0D48904BC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8935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F97235E-94DD-56C8-41DD-8C62E321B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6A31A6-525B-1CB7-DCD9-F21F5556B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391CE8-5F05-44BB-AD7B-FE6ED03E5D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E25DA-6F79-41D9-82A6-FA5F70681045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07296A-14F3-3B5D-A7EA-10A0AFCE13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B1741D-C596-D9BD-6458-6AFB91CE2A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D82D4-D688-4F2A-A017-C0D48904BC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729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AF9BD51-68E8-B01A-ABA0-7B1ED1FBE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685800"/>
            <a:ext cx="5086350" cy="508635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B2613939-FFF0-8FDB-E938-6677158C934E}"/>
              </a:ext>
            </a:extLst>
          </p:cNvPr>
          <p:cNvSpPr/>
          <p:nvPr/>
        </p:nvSpPr>
        <p:spPr>
          <a:xfrm>
            <a:off x="8305801" y="685799"/>
            <a:ext cx="2133600" cy="16848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C041447-65C0-7D3D-6F4C-E8850E40D7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923" y="891357"/>
            <a:ext cx="653892" cy="64957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A729DAB-E51A-B150-7B5E-EE0608366C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903" y="891358"/>
            <a:ext cx="656071" cy="649575"/>
          </a:xfrm>
          <a:prstGeom prst="rect">
            <a:avLst/>
          </a:prstGeom>
        </p:spPr>
      </p:pic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C06F62AB-5BEC-A2EF-BD84-217B8E70B86E}"/>
              </a:ext>
            </a:extLst>
          </p:cNvPr>
          <p:cNvSpPr/>
          <p:nvPr/>
        </p:nvSpPr>
        <p:spPr>
          <a:xfrm>
            <a:off x="8826501" y="1746491"/>
            <a:ext cx="1092199" cy="53104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Lançar Dados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87A267A-5E17-8581-4393-8F5551D4A1A9}"/>
              </a:ext>
            </a:extLst>
          </p:cNvPr>
          <p:cNvSpPr/>
          <p:nvPr/>
        </p:nvSpPr>
        <p:spPr>
          <a:xfrm>
            <a:off x="5296958" y="2272239"/>
            <a:ext cx="931334" cy="11684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8445810-0274-77F4-C004-E16A7D4F6086}"/>
              </a:ext>
            </a:extLst>
          </p:cNvPr>
          <p:cNvSpPr txBox="1"/>
          <p:nvPr/>
        </p:nvSpPr>
        <p:spPr>
          <a:xfrm rot="19344121">
            <a:off x="5381625" y="2671773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Carta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DA7C5252-86E5-4456-EC12-097F3934D7B5}"/>
              </a:ext>
            </a:extLst>
          </p:cNvPr>
          <p:cNvSpPr/>
          <p:nvPr/>
        </p:nvSpPr>
        <p:spPr>
          <a:xfrm>
            <a:off x="1871132" y="685799"/>
            <a:ext cx="1348317" cy="50863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Mensagens aos jogadores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A37BC56-11E2-B8BA-6B3F-F8808E49A12A}"/>
              </a:ext>
            </a:extLst>
          </p:cNvPr>
          <p:cNvSpPr/>
          <p:nvPr/>
        </p:nvSpPr>
        <p:spPr>
          <a:xfrm>
            <a:off x="5296958" y="3424649"/>
            <a:ext cx="931334" cy="59701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25917C7-2D5B-0B18-AF9A-709BA2C3FA8B}"/>
              </a:ext>
            </a:extLst>
          </p:cNvPr>
          <p:cNvSpPr txBox="1"/>
          <p:nvPr/>
        </p:nvSpPr>
        <p:spPr>
          <a:xfrm rot="21080043">
            <a:off x="5253011" y="3500318"/>
            <a:ext cx="1019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Propriedades da carta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B3D22D9-02B2-8D6B-3BFF-4D5529C599D9}"/>
              </a:ext>
            </a:extLst>
          </p:cNvPr>
          <p:cNvSpPr/>
          <p:nvPr/>
        </p:nvSpPr>
        <p:spPr>
          <a:xfrm>
            <a:off x="8305800" y="3814115"/>
            <a:ext cx="2133600" cy="195803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7B0D9AF6-A4D3-C1F0-F856-1A7E209DFCA7}"/>
              </a:ext>
            </a:extLst>
          </p:cNvPr>
          <p:cNvSpPr/>
          <p:nvPr/>
        </p:nvSpPr>
        <p:spPr>
          <a:xfrm>
            <a:off x="8305800" y="2389956"/>
            <a:ext cx="2133600" cy="16848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8006DFE-37AF-F337-7C15-627C21B4F14B}"/>
              </a:ext>
            </a:extLst>
          </p:cNvPr>
          <p:cNvSpPr txBox="1"/>
          <p:nvPr/>
        </p:nvSpPr>
        <p:spPr>
          <a:xfrm>
            <a:off x="8210790" y="2477671"/>
            <a:ext cx="22286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Saldos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Breno: 2500</a:t>
            </a:r>
          </a:p>
          <a:p>
            <a:pPr algn="ctr"/>
            <a:r>
              <a:rPr lang="pt-BR" dirty="0"/>
              <a:t>Daniel: 4000</a:t>
            </a:r>
          </a:p>
          <a:p>
            <a:pPr algn="ctr"/>
            <a:r>
              <a:rPr lang="pt-BR" dirty="0"/>
              <a:t>Tulio: 1600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1765C89-C001-3AB2-CAB6-AE9091601120}"/>
              </a:ext>
            </a:extLst>
          </p:cNvPr>
          <p:cNvSpPr txBox="1"/>
          <p:nvPr/>
        </p:nvSpPr>
        <p:spPr>
          <a:xfrm>
            <a:off x="8216936" y="4181828"/>
            <a:ext cx="2228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Propriedades</a:t>
            </a:r>
          </a:p>
          <a:p>
            <a:pPr algn="ctr"/>
            <a:endParaRPr lang="pt-BR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52661C73-FC81-3C7A-AE25-BCB335CF9419}"/>
              </a:ext>
            </a:extLst>
          </p:cNvPr>
          <p:cNvSpPr/>
          <p:nvPr/>
        </p:nvSpPr>
        <p:spPr>
          <a:xfrm>
            <a:off x="8652933" y="4681324"/>
            <a:ext cx="1439333" cy="2936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/>
              <a:t>Ipanema...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3771FA31-69AB-1AE6-7EF0-364D0E463F86}"/>
              </a:ext>
            </a:extLst>
          </p:cNvPr>
          <p:cNvSpPr/>
          <p:nvPr/>
        </p:nvSpPr>
        <p:spPr>
          <a:xfrm>
            <a:off x="9786397" y="4681323"/>
            <a:ext cx="305869" cy="2936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Fluxograma: Extrair 34">
            <a:extLst>
              <a:ext uri="{FF2B5EF4-FFF2-40B4-BE49-F238E27FC236}">
                <a16:creationId xmlns:a16="http://schemas.microsoft.com/office/drawing/2014/main" id="{945C9685-D1E3-41F0-FFDE-888D09BFB664}"/>
              </a:ext>
            </a:extLst>
          </p:cNvPr>
          <p:cNvSpPr/>
          <p:nvPr/>
        </p:nvSpPr>
        <p:spPr>
          <a:xfrm rot="10800000">
            <a:off x="9841405" y="4744041"/>
            <a:ext cx="180453" cy="157536"/>
          </a:xfrm>
          <a:prstGeom prst="flowChartExtra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7" name="Conector: Curvo 36">
            <a:extLst>
              <a:ext uri="{FF2B5EF4-FFF2-40B4-BE49-F238E27FC236}">
                <a16:creationId xmlns:a16="http://schemas.microsoft.com/office/drawing/2014/main" id="{F00AED2A-B8D9-5AB3-4740-BC868F330DF7}"/>
              </a:ext>
            </a:extLst>
          </p:cNvPr>
          <p:cNvCxnSpPr>
            <a:cxnSpLocks/>
            <a:stCxn id="21" idx="1"/>
          </p:cNvCxnSpPr>
          <p:nvPr/>
        </p:nvCxnSpPr>
        <p:spPr>
          <a:xfrm rot="10800000">
            <a:off x="6525933" y="3814114"/>
            <a:ext cx="2127001" cy="10140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6AD77A05-49F6-66B2-CF6D-51F1974E1286}"/>
              </a:ext>
            </a:extLst>
          </p:cNvPr>
          <p:cNvSpPr txBox="1"/>
          <p:nvPr/>
        </p:nvSpPr>
        <p:spPr>
          <a:xfrm>
            <a:off x="6200311" y="3890400"/>
            <a:ext cx="1019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Exibir</a:t>
            </a:r>
          </a:p>
        </p:txBody>
      </p:sp>
    </p:spTree>
    <p:extLst>
      <p:ext uri="{BB962C8B-B14F-4D97-AF65-F5344CB8AC3E}">
        <p14:creationId xmlns:p14="http://schemas.microsoft.com/office/powerpoint/2010/main" val="12575058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23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 Huf</dc:creator>
  <cp:lastModifiedBy>Daniel Huf</cp:lastModifiedBy>
  <cp:revision>1</cp:revision>
  <dcterms:created xsi:type="dcterms:W3CDTF">2022-05-17T03:59:49Z</dcterms:created>
  <dcterms:modified xsi:type="dcterms:W3CDTF">2022-05-17T04:10:59Z</dcterms:modified>
</cp:coreProperties>
</file>