
<file path=[Content_Types].xml><?xml version="1.0" encoding="utf-8"?>
<Types xmlns="http://schemas.openxmlformats.org/package/2006/content-types">
  <Default Extension="docm" ContentType="application/vnd.ms-word.document.macroEnabled.12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82" r:id="rId4"/>
    <p:sldId id="269" r:id="rId5"/>
    <p:sldId id="260" r:id="rId6"/>
    <p:sldId id="257" r:id="rId7"/>
    <p:sldId id="271" r:id="rId8"/>
    <p:sldId id="283" r:id="rId9"/>
    <p:sldId id="261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2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EE523\523-Assignments\Project\model-data\model%20-gr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Sheet1!$B$2</c:f>
              <c:strCache>
                <c:ptCount val="1"/>
                <c:pt idx="0">
                  <c:v>Walking(m/s2)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Sheet1!$B$3:$B$160</c:f>
              <c:numCache>
                <c:formatCode>General</c:formatCode>
                <c:ptCount val="158"/>
                <c:pt idx="0">
                  <c:v>9.46413945204832</c:v>
                </c:pt>
                <c:pt idx="1">
                  <c:v>9.6530785651166902</c:v>
                </c:pt>
                <c:pt idx="2">
                  <c:v>9.6380098709599498</c:v>
                </c:pt>
                <c:pt idx="3">
                  <c:v>9.6842435316102105</c:v>
                </c:pt>
                <c:pt idx="4">
                  <c:v>9.6556805715565499</c:v>
                </c:pt>
                <c:pt idx="5">
                  <c:v>9.7173500306321898</c:v>
                </c:pt>
                <c:pt idx="6">
                  <c:v>9.5377435037452294</c:v>
                </c:pt>
                <c:pt idx="7">
                  <c:v>9.5924041813083107</c:v>
                </c:pt>
                <c:pt idx="8">
                  <c:v>9.9684076303809306</c:v>
                </c:pt>
                <c:pt idx="9">
                  <c:v>9.6609994371143504</c:v>
                </c:pt>
                <c:pt idx="10">
                  <c:v>9.1654611620486808</c:v>
                </c:pt>
                <c:pt idx="11">
                  <c:v>10.6316746244354</c:v>
                </c:pt>
                <c:pt idx="12">
                  <c:v>9.0088620740978396</c:v>
                </c:pt>
                <c:pt idx="13">
                  <c:v>7.4613943594700398</c:v>
                </c:pt>
                <c:pt idx="14">
                  <c:v>12.3153698719051</c:v>
                </c:pt>
                <c:pt idx="15">
                  <c:v>9.7796954592551995</c:v>
                </c:pt>
                <c:pt idx="16">
                  <c:v>9.8507772500104895</c:v>
                </c:pt>
                <c:pt idx="17">
                  <c:v>9.2256127585445995</c:v>
                </c:pt>
                <c:pt idx="18">
                  <c:v>11.3904325309708</c:v>
                </c:pt>
                <c:pt idx="19">
                  <c:v>8.5448456128317893</c:v>
                </c:pt>
                <c:pt idx="20">
                  <c:v>9.3793378585091105</c:v>
                </c:pt>
                <c:pt idx="21">
                  <c:v>10.793775852143201</c:v>
                </c:pt>
                <c:pt idx="22">
                  <c:v>9.5601336963584096</c:v>
                </c:pt>
                <c:pt idx="23">
                  <c:v>8.4491131304276603</c:v>
                </c:pt>
                <c:pt idx="24">
                  <c:v>11.8882030585689</c:v>
                </c:pt>
                <c:pt idx="25">
                  <c:v>9.4878782184496799</c:v>
                </c:pt>
                <c:pt idx="26">
                  <c:v>8.1621119612876907</c:v>
                </c:pt>
                <c:pt idx="27">
                  <c:v>11.0803692410294</c:v>
                </c:pt>
                <c:pt idx="28">
                  <c:v>11.1182528784441</c:v>
                </c:pt>
                <c:pt idx="29">
                  <c:v>8.1746594532938204</c:v>
                </c:pt>
                <c:pt idx="30">
                  <c:v>8.8467215927466896</c:v>
                </c:pt>
                <c:pt idx="31">
                  <c:v>10.568384013014599</c:v>
                </c:pt>
                <c:pt idx="32">
                  <c:v>8.9785377605598793</c:v>
                </c:pt>
                <c:pt idx="33">
                  <c:v>10.214539962076</c:v>
                </c:pt>
                <c:pt idx="34">
                  <c:v>11.833618687008199</c:v>
                </c:pt>
                <c:pt idx="35">
                  <c:v>9.3115342682915898</c:v>
                </c:pt>
                <c:pt idx="36">
                  <c:v>8.2014428642208195</c:v>
                </c:pt>
                <c:pt idx="37">
                  <c:v>10.1072036660407</c:v>
                </c:pt>
                <c:pt idx="38">
                  <c:v>8.6299985040499791</c:v>
                </c:pt>
                <c:pt idx="39">
                  <c:v>11.411792407387599</c:v>
                </c:pt>
                <c:pt idx="40">
                  <c:v>11.465467169744599</c:v>
                </c:pt>
                <c:pt idx="41">
                  <c:v>8.2887407150692898</c:v>
                </c:pt>
                <c:pt idx="42">
                  <c:v>8.7335736303407501</c:v>
                </c:pt>
                <c:pt idx="43">
                  <c:v>10.834881244260499</c:v>
                </c:pt>
                <c:pt idx="44">
                  <c:v>11.513130553152401</c:v>
                </c:pt>
                <c:pt idx="45">
                  <c:v>6.5616313376212902</c:v>
                </c:pt>
                <c:pt idx="46">
                  <c:v>10.4617941018075</c:v>
                </c:pt>
                <c:pt idx="47">
                  <c:v>10.309222407559901</c:v>
                </c:pt>
                <c:pt idx="48">
                  <c:v>9.9140444308950499</c:v>
                </c:pt>
                <c:pt idx="49">
                  <c:v>12.5122677217259</c:v>
                </c:pt>
                <c:pt idx="50">
                  <c:v>8.2430202939344905</c:v>
                </c:pt>
                <c:pt idx="51">
                  <c:v>9.0266716825310098</c:v>
                </c:pt>
                <c:pt idx="52">
                  <c:v>11.294272783666401</c:v>
                </c:pt>
                <c:pt idx="53">
                  <c:v>12.5179403373975</c:v>
                </c:pt>
                <c:pt idx="54">
                  <c:v>9.7391388299556407</c:v>
                </c:pt>
                <c:pt idx="55">
                  <c:v>9.6166299608858594</c:v>
                </c:pt>
                <c:pt idx="56">
                  <c:v>11.277280351017399</c:v>
                </c:pt>
                <c:pt idx="57">
                  <c:v>11.1871310915897</c:v>
                </c:pt>
                <c:pt idx="58">
                  <c:v>7.9482277066462599</c:v>
                </c:pt>
                <c:pt idx="59">
                  <c:v>11.418051308540701</c:v>
                </c:pt>
                <c:pt idx="60">
                  <c:v>7.8777578303962601</c:v>
                </c:pt>
                <c:pt idx="61">
                  <c:v>9.1835616993011602</c:v>
                </c:pt>
                <c:pt idx="62">
                  <c:v>16.724408344301601</c:v>
                </c:pt>
                <c:pt idx="63">
                  <c:v>9.8730703929586596</c:v>
                </c:pt>
                <c:pt idx="64">
                  <c:v>7.6837410109405297</c:v>
                </c:pt>
                <c:pt idx="65">
                  <c:v>12.5741728738547</c:v>
                </c:pt>
                <c:pt idx="66">
                  <c:v>9.5398655097688092</c:v>
                </c:pt>
                <c:pt idx="67">
                  <c:v>10.0722920713863</c:v>
                </c:pt>
                <c:pt idx="68">
                  <c:v>12.7405198116581</c:v>
                </c:pt>
                <c:pt idx="69">
                  <c:v>11.3470291381834</c:v>
                </c:pt>
                <c:pt idx="70">
                  <c:v>7.76406028381958</c:v>
                </c:pt>
                <c:pt idx="71">
                  <c:v>14.0724158199033</c:v>
                </c:pt>
                <c:pt idx="72">
                  <c:v>9.0543715308011894</c:v>
                </c:pt>
                <c:pt idx="73">
                  <c:v>9.9031142762805597</c:v>
                </c:pt>
                <c:pt idx="74">
                  <c:v>12.088814621708901</c:v>
                </c:pt>
                <c:pt idx="75">
                  <c:v>12.6096312052321</c:v>
                </c:pt>
                <c:pt idx="76">
                  <c:v>7.2497416214691901</c:v>
                </c:pt>
                <c:pt idx="77">
                  <c:v>13.357070724802499</c:v>
                </c:pt>
                <c:pt idx="78">
                  <c:v>9.5919269579035902</c:v>
                </c:pt>
                <c:pt idx="79">
                  <c:v>9.7352974968335104</c:v>
                </c:pt>
                <c:pt idx="80">
                  <c:v>12.2651805353259</c:v>
                </c:pt>
                <c:pt idx="81">
                  <c:v>12.493930142976</c:v>
                </c:pt>
                <c:pt idx="82">
                  <c:v>9.1538334555915704</c:v>
                </c:pt>
                <c:pt idx="83">
                  <c:v>10.634007500547099</c:v>
                </c:pt>
                <c:pt idx="84">
                  <c:v>11.064697354863601</c:v>
                </c:pt>
                <c:pt idx="85">
                  <c:v>9.2153438791496107</c:v>
                </c:pt>
                <c:pt idx="86">
                  <c:v>10.913469359961899</c:v>
                </c:pt>
                <c:pt idx="87">
                  <c:v>12.6071437677498</c:v>
                </c:pt>
                <c:pt idx="88">
                  <c:v>8.7042247838666</c:v>
                </c:pt>
                <c:pt idx="89">
                  <c:v>10.148026173927001</c:v>
                </c:pt>
                <c:pt idx="90">
                  <c:v>10.9409164586648</c:v>
                </c:pt>
                <c:pt idx="91">
                  <c:v>9.1996192634435694</c:v>
                </c:pt>
                <c:pt idx="92">
                  <c:v>11.2173022853432</c:v>
                </c:pt>
                <c:pt idx="93">
                  <c:v>12.941532892561</c:v>
                </c:pt>
                <c:pt idx="94">
                  <c:v>9.2287301824641599</c:v>
                </c:pt>
                <c:pt idx="95">
                  <c:v>8.8931587080510894</c:v>
                </c:pt>
                <c:pt idx="96">
                  <c:v>11.8505556021549</c:v>
                </c:pt>
                <c:pt idx="97">
                  <c:v>9.0586416297658392</c:v>
                </c:pt>
                <c:pt idx="98">
                  <c:v>10.097926711991599</c:v>
                </c:pt>
                <c:pt idx="99">
                  <c:v>10.321934724019499</c:v>
                </c:pt>
                <c:pt idx="100">
                  <c:v>11.8583020386399</c:v>
                </c:pt>
                <c:pt idx="101">
                  <c:v>10.7699304748408</c:v>
                </c:pt>
                <c:pt idx="102">
                  <c:v>9.5827809757319304</c:v>
                </c:pt>
                <c:pt idx="103">
                  <c:v>11.798842093414001</c:v>
                </c:pt>
                <c:pt idx="104">
                  <c:v>9.7766140496676606</c:v>
                </c:pt>
                <c:pt idx="105">
                  <c:v>9.6202486589347291</c:v>
                </c:pt>
                <c:pt idx="106">
                  <c:v>11.527085904423201</c:v>
                </c:pt>
                <c:pt idx="107">
                  <c:v>11.844126273049699</c:v>
                </c:pt>
                <c:pt idx="108">
                  <c:v>9.6815525067087904</c:v>
                </c:pt>
                <c:pt idx="109">
                  <c:v>11.8945220397861</c:v>
                </c:pt>
                <c:pt idx="110">
                  <c:v>10.022421158070101</c:v>
                </c:pt>
                <c:pt idx="111">
                  <c:v>12.074248732768201</c:v>
                </c:pt>
                <c:pt idx="112">
                  <c:v>13.0873630015709</c:v>
                </c:pt>
                <c:pt idx="113">
                  <c:v>7.4520436682900604</c:v>
                </c:pt>
                <c:pt idx="114">
                  <c:v>8.0554893706499708</c:v>
                </c:pt>
                <c:pt idx="115">
                  <c:v>9.6522956882916908</c:v>
                </c:pt>
                <c:pt idx="116">
                  <c:v>9.6324002869564307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61-40E8-A571-474D7CEB945A}"/>
            </c:ext>
          </c:extLst>
        </c:ser>
        <c:ser>
          <c:idx val="2"/>
          <c:order val="1"/>
          <c:tx>
            <c:strRef>
              <c:f>Sheet1!$C$2</c:f>
              <c:strCache>
                <c:ptCount val="1"/>
                <c:pt idx="0">
                  <c:v>Walk Sit Stand (m/s2)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Sheet1!$C$3:$C$160</c:f>
              <c:numCache>
                <c:formatCode>General</c:formatCode>
                <c:ptCount val="158"/>
                <c:pt idx="0">
                  <c:v>9.7068501576547703</c:v>
                </c:pt>
                <c:pt idx="1">
                  <c:v>9.6555407213985607</c:v>
                </c:pt>
                <c:pt idx="2">
                  <c:v>9.7021375877367593</c:v>
                </c:pt>
                <c:pt idx="3">
                  <c:v>9.7001436843540407</c:v>
                </c:pt>
                <c:pt idx="4">
                  <c:v>9.6962606260121902</c:v>
                </c:pt>
                <c:pt idx="5">
                  <c:v>9.6939408804376903</c:v>
                </c:pt>
                <c:pt idx="6">
                  <c:v>9.6870638864951495</c:v>
                </c:pt>
                <c:pt idx="7">
                  <c:v>9.69044108252481</c:v>
                </c:pt>
                <c:pt idx="8">
                  <c:v>9.6902205834455906</c:v>
                </c:pt>
                <c:pt idx="9">
                  <c:v>9.6897122261479893</c:v>
                </c:pt>
                <c:pt idx="10">
                  <c:v>9.6874906769376992</c:v>
                </c:pt>
                <c:pt idx="11">
                  <c:v>9.7088189181247593</c:v>
                </c:pt>
                <c:pt idx="12">
                  <c:v>9.6266349675300393</c:v>
                </c:pt>
                <c:pt idx="13">
                  <c:v>9.6528083181299493</c:v>
                </c:pt>
                <c:pt idx="14">
                  <c:v>9.8099080622475796</c:v>
                </c:pt>
                <c:pt idx="15">
                  <c:v>9.59985625255168</c:v>
                </c:pt>
                <c:pt idx="16">
                  <c:v>9.7083694418662994</c:v>
                </c:pt>
                <c:pt idx="17">
                  <c:v>9.6766834946810807</c:v>
                </c:pt>
                <c:pt idx="18">
                  <c:v>9.6865258141194897</c:v>
                </c:pt>
                <c:pt idx="19">
                  <c:v>9.6793195764391893</c:v>
                </c:pt>
                <c:pt idx="20">
                  <c:v>9.6931295339973094</c:v>
                </c:pt>
                <c:pt idx="21">
                  <c:v>9.6905835645530995</c:v>
                </c:pt>
                <c:pt idx="22">
                  <c:v>9.6949845324022697</c:v>
                </c:pt>
                <c:pt idx="23">
                  <c:v>9.6688152440163098</c:v>
                </c:pt>
                <c:pt idx="24">
                  <c:v>9.6933639582571498</c:v>
                </c:pt>
                <c:pt idx="25">
                  <c:v>9.6996197905964205</c:v>
                </c:pt>
                <c:pt idx="26">
                  <c:v>10.141121543076499</c:v>
                </c:pt>
                <c:pt idx="27">
                  <c:v>8.8153068575972693</c:v>
                </c:pt>
                <c:pt idx="28">
                  <c:v>12.36223238673</c:v>
                </c:pt>
                <c:pt idx="29">
                  <c:v>12.219878414241601</c:v>
                </c:pt>
                <c:pt idx="30">
                  <c:v>9.0123989873858399</c:v>
                </c:pt>
                <c:pt idx="31">
                  <c:v>8.32311188531434</c:v>
                </c:pt>
                <c:pt idx="32">
                  <c:v>11.4293044181584</c:v>
                </c:pt>
                <c:pt idx="33">
                  <c:v>9.1972993943053201</c:v>
                </c:pt>
                <c:pt idx="34">
                  <c:v>8.7596211173517897</c:v>
                </c:pt>
                <c:pt idx="35">
                  <c:v>11.238925618316401</c:v>
                </c:pt>
                <c:pt idx="36">
                  <c:v>10.9347032627952</c:v>
                </c:pt>
                <c:pt idx="37">
                  <c:v>7.8177431895174498</c:v>
                </c:pt>
                <c:pt idx="38">
                  <c:v>12.906885742396801</c:v>
                </c:pt>
                <c:pt idx="39">
                  <c:v>10.480550851695201</c:v>
                </c:pt>
                <c:pt idx="40">
                  <c:v>8.4980928983612998</c:v>
                </c:pt>
                <c:pt idx="41">
                  <c:v>10.3311317843101</c:v>
                </c:pt>
                <c:pt idx="42">
                  <c:v>11.9165741728635</c:v>
                </c:pt>
                <c:pt idx="43">
                  <c:v>9.6027954464164207</c:v>
                </c:pt>
                <c:pt idx="44">
                  <c:v>11.853780803890899</c:v>
                </c:pt>
                <c:pt idx="45">
                  <c:v>7.3784003494021304</c:v>
                </c:pt>
                <c:pt idx="46">
                  <c:v>10.0679561739262</c:v>
                </c:pt>
                <c:pt idx="47">
                  <c:v>9.6571075309095509</c:v>
                </c:pt>
                <c:pt idx="48">
                  <c:v>9.5620845861858594</c:v>
                </c:pt>
                <c:pt idx="49">
                  <c:v>11.5249381005806</c:v>
                </c:pt>
                <c:pt idx="50">
                  <c:v>11.1486850985613</c:v>
                </c:pt>
                <c:pt idx="51">
                  <c:v>13.840643444951301</c:v>
                </c:pt>
                <c:pt idx="52">
                  <c:v>9.2465553660184003</c:v>
                </c:pt>
                <c:pt idx="53">
                  <c:v>10.319025285622599</c:v>
                </c:pt>
                <c:pt idx="54">
                  <c:v>10.6566122884196</c:v>
                </c:pt>
                <c:pt idx="55">
                  <c:v>9.9856469711769105</c:v>
                </c:pt>
                <c:pt idx="56">
                  <c:v>10.605179842464301</c:v>
                </c:pt>
                <c:pt idx="57">
                  <c:v>12.254910335498799</c:v>
                </c:pt>
                <c:pt idx="58">
                  <c:v>9.3261303186308098</c:v>
                </c:pt>
                <c:pt idx="59">
                  <c:v>11.954958377637601</c:v>
                </c:pt>
                <c:pt idx="60">
                  <c:v>8.4088104814040108</c:v>
                </c:pt>
                <c:pt idx="61">
                  <c:v>10.257377633534499</c:v>
                </c:pt>
                <c:pt idx="62">
                  <c:v>10.638233902742501</c:v>
                </c:pt>
                <c:pt idx="63">
                  <c:v>13.3820265332749</c:v>
                </c:pt>
                <c:pt idx="64">
                  <c:v>7.8461797654046102</c:v>
                </c:pt>
                <c:pt idx="65">
                  <c:v>9.3675778313238798</c:v>
                </c:pt>
                <c:pt idx="66">
                  <c:v>11.493698572850899</c:v>
                </c:pt>
                <c:pt idx="67">
                  <c:v>9.1111914481659095</c:v>
                </c:pt>
                <c:pt idx="68">
                  <c:v>9.7798909944065997</c:v>
                </c:pt>
                <c:pt idx="69">
                  <c:v>11.5325893637146</c:v>
                </c:pt>
                <c:pt idx="70">
                  <c:v>11.3569427587499</c:v>
                </c:pt>
                <c:pt idx="71">
                  <c:v>7.8008936704726004</c:v>
                </c:pt>
                <c:pt idx="72">
                  <c:v>13.674187242722899</c:v>
                </c:pt>
                <c:pt idx="73">
                  <c:v>8.9276748486663493</c:v>
                </c:pt>
                <c:pt idx="74">
                  <c:v>10.1106378790713</c:v>
                </c:pt>
                <c:pt idx="75">
                  <c:v>11.632406359739299</c:v>
                </c:pt>
                <c:pt idx="76">
                  <c:v>11.574610286473099</c:v>
                </c:pt>
                <c:pt idx="77">
                  <c:v>9.77439084545904</c:v>
                </c:pt>
                <c:pt idx="78">
                  <c:v>10.306394934643899</c:v>
                </c:pt>
                <c:pt idx="79">
                  <c:v>9.5216665326383492</c:v>
                </c:pt>
                <c:pt idx="80">
                  <c:v>10.647284442039</c:v>
                </c:pt>
                <c:pt idx="81">
                  <c:v>11.4682940679249</c:v>
                </c:pt>
                <c:pt idx="82">
                  <c:v>9.31738825673742</c:v>
                </c:pt>
                <c:pt idx="83">
                  <c:v>10.2235864448024</c:v>
                </c:pt>
                <c:pt idx="84">
                  <c:v>10.566694172899901</c:v>
                </c:pt>
                <c:pt idx="85">
                  <c:v>9.7961751066814404</c:v>
                </c:pt>
                <c:pt idx="86">
                  <c:v>10.020041278725801</c:v>
                </c:pt>
                <c:pt idx="87">
                  <c:v>12.8808734713274</c:v>
                </c:pt>
                <c:pt idx="88">
                  <c:v>8.9096854655762492</c:v>
                </c:pt>
                <c:pt idx="89">
                  <c:v>9.4615391646358091</c:v>
                </c:pt>
                <c:pt idx="90">
                  <c:v>11.0912235012146</c:v>
                </c:pt>
                <c:pt idx="91">
                  <c:v>9.95126480697256</c:v>
                </c:pt>
                <c:pt idx="92">
                  <c:v>9.0250792798167794</c:v>
                </c:pt>
                <c:pt idx="93">
                  <c:v>9.9272560000645793</c:v>
                </c:pt>
                <c:pt idx="94">
                  <c:v>10.3219810615524</c:v>
                </c:pt>
                <c:pt idx="95">
                  <c:v>11.4340297108374</c:v>
                </c:pt>
                <c:pt idx="96">
                  <c:v>9.36875458857571</c:v>
                </c:pt>
                <c:pt idx="97">
                  <c:v>9.1943070781720202</c:v>
                </c:pt>
                <c:pt idx="98">
                  <c:v>10.4002634287801</c:v>
                </c:pt>
                <c:pt idx="99">
                  <c:v>9.7017750178943398</c:v>
                </c:pt>
                <c:pt idx="100">
                  <c:v>9.8976403608286301</c:v>
                </c:pt>
                <c:pt idx="101">
                  <c:v>9.8874968294490895</c:v>
                </c:pt>
                <c:pt idx="102">
                  <c:v>9.8841037631252995</c:v>
                </c:pt>
                <c:pt idx="103">
                  <c:v>9.87745445348496</c:v>
                </c:pt>
                <c:pt idx="104">
                  <c:v>9.8726355010810192</c:v>
                </c:pt>
                <c:pt idx="105">
                  <c:v>9.8801411961350691</c:v>
                </c:pt>
                <c:pt idx="106">
                  <c:v>9.8772449743612007</c:v>
                </c:pt>
                <c:pt idx="107">
                  <c:v>9.8773853441603396</c:v>
                </c:pt>
                <c:pt idx="108">
                  <c:v>9.8765946625397198</c:v>
                </c:pt>
                <c:pt idx="109">
                  <c:v>9.8771362018308508</c:v>
                </c:pt>
                <c:pt idx="110">
                  <c:v>9.8749452356518201</c:v>
                </c:pt>
                <c:pt idx="111">
                  <c:v>9.8756396620526203</c:v>
                </c:pt>
                <c:pt idx="112">
                  <c:v>9.8784132951485404</c:v>
                </c:pt>
                <c:pt idx="113">
                  <c:v>9.8777067595469408</c:v>
                </c:pt>
                <c:pt idx="114">
                  <c:v>9.8583991259181598</c:v>
                </c:pt>
                <c:pt idx="115">
                  <c:v>9.9117922990511893</c:v>
                </c:pt>
                <c:pt idx="116">
                  <c:v>9.9386827711344097</c:v>
                </c:pt>
                <c:pt idx="117">
                  <c:v>10.0759713358665</c:v>
                </c:pt>
                <c:pt idx="118">
                  <c:v>9.9929278364784597</c:v>
                </c:pt>
                <c:pt idx="119">
                  <c:v>10.742791167197201</c:v>
                </c:pt>
                <c:pt idx="120">
                  <c:v>9.57583649514158</c:v>
                </c:pt>
                <c:pt idx="121">
                  <c:v>10.398012369103199</c:v>
                </c:pt>
                <c:pt idx="122">
                  <c:v>9.3382507109326394</c:v>
                </c:pt>
                <c:pt idx="123">
                  <c:v>9.9756838600059794</c:v>
                </c:pt>
                <c:pt idx="124">
                  <c:v>9.1879692588278399</c:v>
                </c:pt>
                <c:pt idx="125">
                  <c:v>11.3271447502722</c:v>
                </c:pt>
                <c:pt idx="126">
                  <c:v>9.9326989306802194</c:v>
                </c:pt>
                <c:pt idx="127">
                  <c:v>9.5267698559371095</c:v>
                </c:pt>
                <c:pt idx="128">
                  <c:v>10.528771869339</c:v>
                </c:pt>
                <c:pt idx="129">
                  <c:v>11.588209381976499</c:v>
                </c:pt>
                <c:pt idx="130">
                  <c:v>9.1865695251283501</c:v>
                </c:pt>
                <c:pt idx="131">
                  <c:v>9.66042712995419</c:v>
                </c:pt>
                <c:pt idx="132">
                  <c:v>10.793880500842899</c:v>
                </c:pt>
                <c:pt idx="133">
                  <c:v>9.5157004743402709</c:v>
                </c:pt>
                <c:pt idx="134">
                  <c:v>9.9208770057189799</c:v>
                </c:pt>
                <c:pt idx="135">
                  <c:v>11.8023960738282</c:v>
                </c:pt>
                <c:pt idx="136">
                  <c:v>11.0067151542411</c:v>
                </c:pt>
                <c:pt idx="137">
                  <c:v>10.134965261465499</c:v>
                </c:pt>
                <c:pt idx="138">
                  <c:v>10.629582027306</c:v>
                </c:pt>
                <c:pt idx="139">
                  <c:v>9.7022682078061599</c:v>
                </c:pt>
                <c:pt idx="140">
                  <c:v>10.2054733477867</c:v>
                </c:pt>
                <c:pt idx="141">
                  <c:v>12.996099876149501</c:v>
                </c:pt>
                <c:pt idx="142">
                  <c:v>8.1275882496073795</c:v>
                </c:pt>
                <c:pt idx="143">
                  <c:v>9.8248152848125905</c:v>
                </c:pt>
                <c:pt idx="144">
                  <c:v>9.9669357235762508</c:v>
                </c:pt>
                <c:pt idx="145">
                  <c:v>10.241558017832</c:v>
                </c:pt>
                <c:pt idx="146">
                  <c:v>9.2699275125419405</c:v>
                </c:pt>
                <c:pt idx="147">
                  <c:v>10.1230277687549</c:v>
                </c:pt>
                <c:pt idx="148">
                  <c:v>10.315274087324401</c:v>
                </c:pt>
                <c:pt idx="149">
                  <c:v>10.003039719803899</c:v>
                </c:pt>
                <c:pt idx="150">
                  <c:v>10.361538557035001</c:v>
                </c:pt>
                <c:pt idx="151">
                  <c:v>9.3302184904776393</c:v>
                </c:pt>
                <c:pt idx="152">
                  <c:v>11.322226632892701</c:v>
                </c:pt>
                <c:pt idx="153">
                  <c:v>9.6759658829047108</c:v>
                </c:pt>
                <c:pt idx="154">
                  <c:v>9.7223923888239092</c:v>
                </c:pt>
                <c:pt idx="155">
                  <c:v>9.6541170397011093</c:v>
                </c:pt>
                <c:pt idx="156">
                  <c:v>9.7778600362126706</c:v>
                </c:pt>
                <c:pt idx="157">
                  <c:v>9.6207696077230906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61-40E8-A571-474D7CEB945A}"/>
            </c:ext>
          </c:extLst>
        </c:ser>
        <c:ser>
          <c:idx val="3"/>
          <c:order val="2"/>
          <c:tx>
            <c:strRef>
              <c:f>Sheet1!$D$2</c:f>
              <c:strCache>
                <c:ptCount val="1"/>
                <c:pt idx="0">
                  <c:v>Walk Fall (m/s2)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Sheet1!$D$3:$D$160</c:f>
              <c:numCache>
                <c:formatCode>General</c:formatCode>
                <c:ptCount val="158"/>
                <c:pt idx="0">
                  <c:v>9.6868325332365597</c:v>
                </c:pt>
                <c:pt idx="1">
                  <c:v>9.69035754362144</c:v>
                </c:pt>
                <c:pt idx="2">
                  <c:v>9.6910302830846096</c:v>
                </c:pt>
                <c:pt idx="3">
                  <c:v>9.6970673582596394</c:v>
                </c:pt>
                <c:pt idx="4">
                  <c:v>9.6940373649338003</c:v>
                </c:pt>
                <c:pt idx="5">
                  <c:v>9.6916660535882606</c:v>
                </c:pt>
                <c:pt idx="6">
                  <c:v>9.6905268736473893</c:v>
                </c:pt>
                <c:pt idx="7">
                  <c:v>9.6939392192634894</c:v>
                </c:pt>
                <c:pt idx="8">
                  <c:v>9.6791413048614192</c:v>
                </c:pt>
                <c:pt idx="9">
                  <c:v>9.6995886450433009</c:v>
                </c:pt>
                <c:pt idx="10">
                  <c:v>9.6696233065994495</c:v>
                </c:pt>
                <c:pt idx="11">
                  <c:v>9.7067026748194092</c:v>
                </c:pt>
                <c:pt idx="12">
                  <c:v>9.67750620312734</c:v>
                </c:pt>
                <c:pt idx="13">
                  <c:v>9.6650418052118408</c:v>
                </c:pt>
                <c:pt idx="14">
                  <c:v>9.6060299576828196</c:v>
                </c:pt>
                <c:pt idx="15">
                  <c:v>9.6253831576175592</c:v>
                </c:pt>
                <c:pt idx="16">
                  <c:v>10.0411218511173</c:v>
                </c:pt>
                <c:pt idx="17">
                  <c:v>9.4843403445802696</c:v>
                </c:pt>
                <c:pt idx="18">
                  <c:v>9.6842798860383503</c:v>
                </c:pt>
                <c:pt idx="19">
                  <c:v>9.6906917888272393</c:v>
                </c:pt>
                <c:pt idx="20">
                  <c:v>9.6771553697405093</c:v>
                </c:pt>
                <c:pt idx="21">
                  <c:v>9.6858390977735898</c:v>
                </c:pt>
                <c:pt idx="22">
                  <c:v>9.6911386603556906</c:v>
                </c:pt>
                <c:pt idx="23">
                  <c:v>9.6916483219968992</c:v>
                </c:pt>
                <c:pt idx="24">
                  <c:v>9.6831973766541299</c:v>
                </c:pt>
                <c:pt idx="25">
                  <c:v>9.6857776141337109</c:v>
                </c:pt>
                <c:pt idx="26">
                  <c:v>9.6766912234776594</c:v>
                </c:pt>
                <c:pt idx="27">
                  <c:v>10.582342298706999</c:v>
                </c:pt>
                <c:pt idx="28">
                  <c:v>9.4609614562861992</c:v>
                </c:pt>
                <c:pt idx="29">
                  <c:v>10.844184527557999</c:v>
                </c:pt>
                <c:pt idx="30">
                  <c:v>14.075501321480999</c:v>
                </c:pt>
                <c:pt idx="31">
                  <c:v>13.7244323965181</c:v>
                </c:pt>
                <c:pt idx="32">
                  <c:v>10.4611680605906</c:v>
                </c:pt>
                <c:pt idx="33">
                  <c:v>6.69641548246436</c:v>
                </c:pt>
                <c:pt idx="34">
                  <c:v>6.8408597590706499</c:v>
                </c:pt>
                <c:pt idx="35">
                  <c:v>9.5319350743518108</c:v>
                </c:pt>
                <c:pt idx="36">
                  <c:v>8.4954321191686102</c:v>
                </c:pt>
                <c:pt idx="37">
                  <c:v>11.287391399066999</c:v>
                </c:pt>
                <c:pt idx="38">
                  <c:v>10.6375036460612</c:v>
                </c:pt>
                <c:pt idx="39">
                  <c:v>11.3002431727454</c:v>
                </c:pt>
                <c:pt idx="40">
                  <c:v>10.761816210510901</c:v>
                </c:pt>
                <c:pt idx="41">
                  <c:v>10.6003235340091</c:v>
                </c:pt>
                <c:pt idx="42">
                  <c:v>9.1836739848301399</c:v>
                </c:pt>
                <c:pt idx="43">
                  <c:v>8.1919701684696502</c:v>
                </c:pt>
                <c:pt idx="44">
                  <c:v>10.0643990979703</c:v>
                </c:pt>
                <c:pt idx="45">
                  <c:v>9.1532323063335195</c:v>
                </c:pt>
                <c:pt idx="46">
                  <c:v>10.578887878309001</c:v>
                </c:pt>
                <c:pt idx="47">
                  <c:v>11.903006998536201</c:v>
                </c:pt>
                <c:pt idx="48">
                  <c:v>4.0336457805328303</c:v>
                </c:pt>
                <c:pt idx="49">
                  <c:v>0.37491457117568799</c:v>
                </c:pt>
                <c:pt idx="50">
                  <c:v>11.777482792045999</c:v>
                </c:pt>
                <c:pt idx="51">
                  <c:v>10.5992733435001</c:v>
                </c:pt>
                <c:pt idx="52">
                  <c:v>14.3772930808433</c:v>
                </c:pt>
                <c:pt idx="53">
                  <c:v>11.0366138672443</c:v>
                </c:pt>
                <c:pt idx="54">
                  <c:v>9.7137769187370804</c:v>
                </c:pt>
                <c:pt idx="55">
                  <c:v>9.8447693045139495</c:v>
                </c:pt>
                <c:pt idx="56">
                  <c:v>9.9779221768696704</c:v>
                </c:pt>
                <c:pt idx="57">
                  <c:v>9.8482577155995301</c:v>
                </c:pt>
                <c:pt idx="58">
                  <c:v>14.1151772917915</c:v>
                </c:pt>
                <c:pt idx="59">
                  <c:v>13.707788232110801</c:v>
                </c:pt>
                <c:pt idx="60">
                  <c:v>9.5312812629835602</c:v>
                </c:pt>
                <c:pt idx="61">
                  <c:v>3.4760019496419701</c:v>
                </c:pt>
                <c:pt idx="62">
                  <c:v>7.4137200593386403</c:v>
                </c:pt>
                <c:pt idx="63">
                  <c:v>9.2661079228217798</c:v>
                </c:pt>
                <c:pt idx="64">
                  <c:v>8.7903073432944403</c:v>
                </c:pt>
                <c:pt idx="65">
                  <c:v>10.059369838436099</c:v>
                </c:pt>
                <c:pt idx="66">
                  <c:v>12.529325668025299</c:v>
                </c:pt>
                <c:pt idx="67">
                  <c:v>8.2624775586153696</c:v>
                </c:pt>
                <c:pt idx="68">
                  <c:v>8.0384851622510602</c:v>
                </c:pt>
                <c:pt idx="69">
                  <c:v>11.483063584598099</c:v>
                </c:pt>
                <c:pt idx="70">
                  <c:v>9.9969796457576194</c:v>
                </c:pt>
                <c:pt idx="71">
                  <c:v>6.33548232886639</c:v>
                </c:pt>
                <c:pt idx="72">
                  <c:v>0.178892559580237</c:v>
                </c:pt>
                <c:pt idx="73">
                  <c:v>0.45043671094766302</c:v>
                </c:pt>
                <c:pt idx="74">
                  <c:v>14.2875407063902</c:v>
                </c:pt>
                <c:pt idx="75">
                  <c:v>5.2245106704687396</c:v>
                </c:pt>
                <c:pt idx="76">
                  <c:v>9.4094693095953499</c:v>
                </c:pt>
                <c:pt idx="77">
                  <c:v>9.9841848752459601</c:v>
                </c:pt>
                <c:pt idx="78">
                  <c:v>10.164020965849</c:v>
                </c:pt>
                <c:pt idx="79">
                  <c:v>9.8666333976780507</c:v>
                </c:pt>
                <c:pt idx="80">
                  <c:v>9.8477370535131694</c:v>
                </c:pt>
                <c:pt idx="81">
                  <c:v>9.9141254560843208</c:v>
                </c:pt>
                <c:pt idx="82">
                  <c:v>9.8019043466119502</c:v>
                </c:pt>
                <c:pt idx="83">
                  <c:v>9.8593925580505406</c:v>
                </c:pt>
                <c:pt idx="84">
                  <c:v>9.8507019632681398</c:v>
                </c:pt>
                <c:pt idx="85">
                  <c:v>9.8520710685149293</c:v>
                </c:pt>
                <c:pt idx="86">
                  <c:v>9.85439006702717</c:v>
                </c:pt>
                <c:pt idx="87">
                  <c:v>9.8538558942938792</c:v>
                </c:pt>
                <c:pt idx="88">
                  <c:v>9.8543109422422397</c:v>
                </c:pt>
                <c:pt idx="89">
                  <c:v>9.8577425713810598</c:v>
                </c:pt>
                <c:pt idx="90">
                  <c:v>9.8442964215107907</c:v>
                </c:pt>
                <c:pt idx="91">
                  <c:v>9.8561360685355801</c:v>
                </c:pt>
                <c:pt idx="92">
                  <c:v>9.8572727929538306</c:v>
                </c:pt>
                <c:pt idx="93">
                  <c:v>10.0414345509061</c:v>
                </c:pt>
                <c:pt idx="94">
                  <c:v>11.1539209713833</c:v>
                </c:pt>
                <c:pt idx="95">
                  <c:v>12.504426113728201</c:v>
                </c:pt>
                <c:pt idx="96">
                  <c:v>9.1362809203571906</c:v>
                </c:pt>
                <c:pt idx="97">
                  <c:v>10.0400453799214</c:v>
                </c:pt>
                <c:pt idx="98">
                  <c:v>11.2742575167658</c:v>
                </c:pt>
                <c:pt idx="99">
                  <c:v>8.1678084120190508</c:v>
                </c:pt>
                <c:pt idx="100">
                  <c:v>7.6507158535407598</c:v>
                </c:pt>
                <c:pt idx="101">
                  <c:v>8.29240337293494</c:v>
                </c:pt>
                <c:pt idx="102">
                  <c:v>9.34629982865704</c:v>
                </c:pt>
                <c:pt idx="103">
                  <c:v>9.0286180231474304</c:v>
                </c:pt>
                <c:pt idx="104">
                  <c:v>10.301214315989499</c:v>
                </c:pt>
                <c:pt idx="105">
                  <c:v>11.1661439211745</c:v>
                </c:pt>
                <c:pt idx="106">
                  <c:v>8.5194964462187492</c:v>
                </c:pt>
                <c:pt idx="107">
                  <c:v>9.3834920824156001</c:v>
                </c:pt>
                <c:pt idx="108">
                  <c:v>11.487597649529301</c:v>
                </c:pt>
                <c:pt idx="109">
                  <c:v>8.5413322156814999</c:v>
                </c:pt>
                <c:pt idx="110">
                  <c:v>9.0965191232969609</c:v>
                </c:pt>
                <c:pt idx="111">
                  <c:v>9.9816079083372493</c:v>
                </c:pt>
                <c:pt idx="112">
                  <c:v>10.028629959962799</c:v>
                </c:pt>
                <c:pt idx="113">
                  <c:v>9.2939644091360307</c:v>
                </c:pt>
                <c:pt idx="114">
                  <c:v>9.8202139883673105</c:v>
                </c:pt>
                <c:pt idx="115">
                  <c:v>9.3818663539390208</c:v>
                </c:pt>
                <c:pt idx="116">
                  <c:v>9.2239254978549496</c:v>
                </c:pt>
                <c:pt idx="117">
                  <c:v>8.0684163112026308</c:v>
                </c:pt>
                <c:pt idx="118">
                  <c:v>0.223966247944518</c:v>
                </c:pt>
                <c:pt idx="119">
                  <c:v>10.0245563008625</c:v>
                </c:pt>
                <c:pt idx="120">
                  <c:v>6.0925230892059599</c:v>
                </c:pt>
                <c:pt idx="121">
                  <c:v>15.931237479284899</c:v>
                </c:pt>
                <c:pt idx="122">
                  <c:v>8.11652452591896</c:v>
                </c:pt>
                <c:pt idx="123">
                  <c:v>9.6461119768757406</c:v>
                </c:pt>
                <c:pt idx="124">
                  <c:v>9.7003859499967895</c:v>
                </c:pt>
                <c:pt idx="125">
                  <c:v>9.6916738005852192</c:v>
                </c:pt>
                <c:pt idx="126">
                  <c:v>9.6883980640609995</c:v>
                </c:pt>
                <c:pt idx="127">
                  <c:v>9.6905391878565705</c:v>
                </c:pt>
                <c:pt idx="128">
                  <c:v>9.6921997960945205</c:v>
                </c:pt>
                <c:pt idx="129">
                  <c:v>9.6926318887698599</c:v>
                </c:pt>
                <c:pt idx="130">
                  <c:v>9.6919313696469498</c:v>
                </c:pt>
                <c:pt idx="131">
                  <c:v>9.6935486602991396</c:v>
                </c:pt>
                <c:pt idx="132">
                  <c:v>9.6956470053903008</c:v>
                </c:pt>
                <c:pt idx="133">
                  <c:v>9.6946709079986402</c:v>
                </c:pt>
                <c:pt idx="134">
                  <c:v>9.6927033470396005</c:v>
                </c:pt>
                <c:pt idx="135">
                  <c:v>9.6974849474290092</c:v>
                </c:pt>
                <c:pt idx="136">
                  <c:v>9.6942347462947698</c:v>
                </c:pt>
                <c:pt idx="137">
                  <c:v>9.7008737971550794</c:v>
                </c:pt>
                <c:pt idx="138">
                  <c:v>9.6951370996733104</c:v>
                </c:pt>
                <c:pt idx="139">
                  <c:v>9.8281383901789301</c:v>
                </c:pt>
                <c:pt idx="140">
                  <c:v>13.1296603391984</c:v>
                </c:pt>
                <c:pt idx="141">
                  <c:v>13.019116673119299</c:v>
                </c:pt>
                <c:pt idx="142">
                  <c:v>8.8099754006741708</c:v>
                </c:pt>
                <c:pt idx="143">
                  <c:v>9.1832173667560895</c:v>
                </c:pt>
                <c:pt idx="144">
                  <c:v>9.1710984263288093</c:v>
                </c:pt>
                <c:pt idx="145">
                  <c:v>8.1655357910545998</c:v>
                </c:pt>
                <c:pt idx="146">
                  <c:v>7.9866381822825003</c:v>
                </c:pt>
                <c:pt idx="147">
                  <c:v>9.7939105505643198</c:v>
                </c:pt>
                <c:pt idx="148">
                  <c:v>8.9522182888652395</c:v>
                </c:pt>
                <c:pt idx="149">
                  <c:v>9.7168831896185601</c:v>
                </c:pt>
                <c:pt idx="150">
                  <c:v>9.5366013910675598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61-40E8-A571-474D7CEB94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0135480"/>
        <c:axId val="280135800"/>
      </c:lineChart>
      <c:catAx>
        <c:axId val="2801354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135800"/>
        <c:crosses val="autoZero"/>
        <c:auto val="1"/>
        <c:lblAlgn val="ctr"/>
        <c:lblOffset val="100"/>
        <c:noMultiLvlLbl val="0"/>
      </c:catAx>
      <c:valAx>
        <c:axId val="280135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135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1307402102586512"/>
          <c:y val="0.94546665365274163"/>
          <c:w val="0.50632315978385289"/>
          <c:h val="4.0063583404511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D10180-74BA-4F48-BD23-CFC6B3C9F0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A1CC0F-6269-41AE-B116-9E59EE8537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92C5A-E4F1-491B-AAD1-00E5FB3040D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C1B12-EF21-45D7-8EC2-B0ADEC3A83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71076-E5D1-4FE9-9422-557E7AAB46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67E73-CD25-44DB-BDB8-25FEBCD1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1851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9278-AC5C-42F3-B9CA-B596DABDAFA7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4C147-159A-4316-81E2-D97398329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563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5717" y="6491408"/>
            <a:ext cx="1146283" cy="37039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March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5718" y="6494583"/>
            <a:ext cx="7619999" cy="365125"/>
          </a:xfrm>
        </p:spPr>
        <p:txBody>
          <a:bodyPr/>
          <a:lstStyle>
            <a:lvl1pPr algn="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By: Daniel Hunegnaw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9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9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991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2886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94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89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March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By: Daniel Hunegnaw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6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3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6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5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0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1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6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2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80326" y="6482856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March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9373" y="6478597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dirty="0"/>
              <a:t>By: Daniel Hunegnaw</a:t>
            </a:r>
          </a:p>
        </p:txBody>
      </p:sp>
    </p:spTree>
    <p:extLst>
      <p:ext uri="{BB962C8B-B14F-4D97-AF65-F5344CB8AC3E}">
        <p14:creationId xmlns:p14="http://schemas.microsoft.com/office/powerpoint/2010/main" val="191198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Macro-Enabled_Document.docm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45A-0DB1-4B10-B4AE-C1F70570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0" y="172617"/>
            <a:ext cx="11140751" cy="139612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FallAlarm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detection and alarm app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E2E9F-649A-4488-A4F3-CD57F988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5718" y="6492875"/>
            <a:ext cx="7619999" cy="365125"/>
          </a:xfrm>
        </p:spPr>
        <p:txBody>
          <a:bodyPr/>
          <a:lstStyle/>
          <a:p>
            <a:pPr algn="r"/>
            <a:r>
              <a:rPr lang="en-US" dirty="0"/>
              <a:t>By: Daniel Hunegnaw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CD7142F-FB5B-4D0C-AB82-8AD2F39B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August 2021</a:t>
            </a:r>
          </a:p>
        </p:txBody>
      </p:sp>
      <p:pic>
        <p:nvPicPr>
          <p:cNvPr id="10" name="Picture 9" descr="UW logos | UW Brand">
            <a:extLst>
              <a:ext uri="{FF2B5EF4-FFF2-40B4-BE49-F238E27FC236}">
                <a16:creationId xmlns:a16="http://schemas.microsoft.com/office/drawing/2014/main" id="{6340266A-C433-4260-8823-27117F60FD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1985962"/>
            <a:ext cx="4286250" cy="2886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5750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45A-0DB1-4B10-B4AE-C1F70570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0" y="0"/>
            <a:ext cx="11140751" cy="1315617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7F0A2-A416-4547-8D29-90C81CD3290B}"/>
              </a:ext>
            </a:extLst>
          </p:cNvPr>
          <p:cNvSpPr txBox="1"/>
          <p:nvPr/>
        </p:nvSpPr>
        <p:spPr>
          <a:xfrm>
            <a:off x="1552575" y="3209925"/>
            <a:ext cx="92964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Thank you!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C7337-1B15-46C0-AAF9-34A978C0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66067F64-3B1E-4590-8329-1AA61BED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45717" y="6491408"/>
            <a:ext cx="1146283" cy="370396"/>
          </a:xfrm>
        </p:spPr>
        <p:txBody>
          <a:bodyPr/>
          <a:lstStyle/>
          <a:p>
            <a:r>
              <a:rPr lang="en-US" dirty="0"/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297372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45A-0DB1-4B10-B4AE-C1F70570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0" y="172617"/>
            <a:ext cx="11140751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Objective 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FBD541C-8AD4-4657-8395-2C1030F4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By: Daniel Hunegnaw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3E624-F952-4F02-8843-603409CAD1FE}"/>
              </a:ext>
            </a:extLst>
          </p:cNvPr>
          <p:cNvSpPr txBox="1"/>
          <p:nvPr/>
        </p:nvSpPr>
        <p:spPr>
          <a:xfrm>
            <a:off x="1686296" y="1840676"/>
            <a:ext cx="966651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To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present the design, and implementation of an Android mobile App called FallAlarm, which is used to detect when a person carrying the phone falls and alarms (sends SMS to</a:t>
            </a: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) an emergency contact</a:t>
            </a:r>
            <a:endParaRPr lang="en-US" sz="40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B77A008-F636-43F3-8419-6CF668B9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45717" y="6491408"/>
            <a:ext cx="1146283" cy="370396"/>
          </a:xfrm>
        </p:spPr>
        <p:txBody>
          <a:bodyPr/>
          <a:lstStyle/>
          <a:p>
            <a:r>
              <a:rPr lang="en-US" dirty="0"/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163188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45A-0DB1-4B10-B4AE-C1F70570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0" y="172617"/>
            <a:ext cx="11140751" cy="139612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FallAlarm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E2E9F-649A-4488-A4F3-CD57F988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5718" y="6492875"/>
            <a:ext cx="7619999" cy="365125"/>
          </a:xfrm>
        </p:spPr>
        <p:txBody>
          <a:bodyPr/>
          <a:lstStyle/>
          <a:p>
            <a:pPr algn="r"/>
            <a:r>
              <a:rPr lang="en-US" dirty="0"/>
              <a:t>By: Daniel Hunegnaw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DD9C50E-C3B9-4FD3-BBB9-CE5741713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667" y="1555671"/>
            <a:ext cx="2201046" cy="4767072"/>
          </a:xfrm>
          <a:prstGeom prst="rect">
            <a:avLst/>
          </a:prstGeom>
        </p:spPr>
      </p:pic>
      <p:pic>
        <p:nvPicPr>
          <p:cNvPr id="10" name="Picture 9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D1A6797-BF31-4DB9-AD29-AF6B2FC80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78" y="1555673"/>
            <a:ext cx="2201046" cy="476707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D68EECD9-E922-474B-8C62-B08B69702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156" y="1568741"/>
            <a:ext cx="2201045" cy="476707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4B940C72-87AC-49E3-A596-256C0BFAF7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476" y="1555671"/>
            <a:ext cx="2201045" cy="4767069"/>
          </a:xfrm>
          <a:prstGeom prst="rect">
            <a:avLst/>
          </a:prstGeom>
        </p:spPr>
      </p:pic>
      <p:sp>
        <p:nvSpPr>
          <p:cNvPr id="16" name="Date Placeholder 8">
            <a:extLst>
              <a:ext uri="{FF2B5EF4-FFF2-40B4-BE49-F238E27FC236}">
                <a16:creationId xmlns:a16="http://schemas.microsoft.com/office/drawing/2014/main" id="{CDE9A0F2-1306-4991-8F1C-7AEE53C4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45717" y="6491408"/>
            <a:ext cx="1146283" cy="370396"/>
          </a:xfrm>
        </p:spPr>
        <p:txBody>
          <a:bodyPr/>
          <a:lstStyle/>
          <a:p>
            <a:r>
              <a:rPr lang="en-US" dirty="0"/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144146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45A-0DB1-4B10-B4AE-C1F70570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172617"/>
            <a:ext cx="11162806" cy="14829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Modeling and Algorithm </a:t>
            </a:r>
            <a:b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Development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21EA3-918E-45BE-AEDE-334B46C8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536B1-8863-4613-AD96-FEFB38AA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FF87B-DEC4-455F-B4FC-B8D280ABE579}"/>
              </a:ext>
            </a:extLst>
          </p:cNvPr>
          <p:cNvSpPr txBox="1"/>
          <p:nvPr/>
        </p:nvSpPr>
        <p:spPr>
          <a:xfrm>
            <a:off x="938152" y="1655613"/>
            <a:ext cx="26903900" cy="3998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</a:rPr>
              <a:t>Simple Data Collection App</a:t>
            </a:r>
          </a:p>
          <a:p>
            <a:pPr marL="571500" marR="0" lvl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</a:rPr>
              <a:t> Acceleration Mag: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latin typeface="Times New Roman" panose="02020603050405020304" pitchFamily="18" charset="0"/>
              </a:rPr>
              <a:t>            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</a:rPr>
              <a:t>A</a:t>
            </a:r>
            <a:r>
              <a:rPr lang="en-US" dirty="0"/>
              <a:t>m</a:t>
            </a:r>
            <a:r>
              <a:rPr lang="en-US" sz="4000" dirty="0">
                <a:latin typeface="Times New Roman" panose="02020603050405020304" pitchFamily="18" charset="0"/>
              </a:rPr>
              <a:t> = √ (A</a:t>
            </a:r>
            <a:r>
              <a:rPr lang="en-US" dirty="0"/>
              <a:t>x </a:t>
            </a:r>
            <a:r>
              <a:rPr lang="en-US" sz="4000" baseline="30000" dirty="0">
                <a:latin typeface="Times New Roman" panose="02020603050405020304" pitchFamily="18" charset="0"/>
              </a:rPr>
              <a:t>2</a:t>
            </a:r>
            <a:r>
              <a:rPr lang="en-US" sz="4000" dirty="0">
                <a:latin typeface="Times New Roman" panose="02020603050405020304" pitchFamily="18" charset="0"/>
              </a:rPr>
              <a:t>+ A</a:t>
            </a:r>
            <a:r>
              <a:rPr lang="en-US" dirty="0"/>
              <a:t>y</a:t>
            </a:r>
            <a:r>
              <a:rPr lang="en-US" sz="4000" baseline="30000" dirty="0">
                <a:latin typeface="Times New Roman" panose="02020603050405020304" pitchFamily="18" charset="0"/>
              </a:rPr>
              <a:t> 2</a:t>
            </a:r>
            <a:r>
              <a:rPr lang="en-US" sz="4000" dirty="0">
                <a:latin typeface="Times New Roman" panose="02020603050405020304" pitchFamily="18" charset="0"/>
              </a:rPr>
              <a:t>  +A</a:t>
            </a:r>
            <a:r>
              <a:rPr lang="en-US" dirty="0"/>
              <a:t>z</a:t>
            </a:r>
            <a:r>
              <a:rPr lang="en-US" sz="4000" baseline="30000" dirty="0">
                <a:latin typeface="Times New Roman" panose="02020603050405020304" pitchFamily="18" charset="0"/>
              </a:rPr>
              <a:t> 2</a:t>
            </a:r>
            <a:r>
              <a:rPr lang="en-US" sz="4000" dirty="0">
                <a:latin typeface="Times New Roman" panose="02020603050405020304" pitchFamily="18" charset="0"/>
              </a:rPr>
              <a:t>)</a:t>
            </a:r>
          </a:p>
          <a:p>
            <a:pPr marL="571500" marR="0" lvl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</a:rPr>
              <a:t>Normal walking </a:t>
            </a:r>
          </a:p>
          <a:p>
            <a:pPr marL="571500" marR="0" lvl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</a:rPr>
              <a:t>Walk Sit Stand</a:t>
            </a:r>
          </a:p>
          <a:p>
            <a:pPr marL="571500" marR="0" lvl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</a:rPr>
              <a:t>Walk Fall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2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45A-0DB1-4B10-B4AE-C1F70570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0" y="172617"/>
            <a:ext cx="11140751" cy="105054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Collected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00AD6-937A-4CCF-B36D-98A6AAE7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By: Daniel Hunegnaw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2BAE7EF-C3A4-4944-A0A5-DEAAAD7FB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1029257"/>
              </p:ext>
            </p:extLst>
          </p:nvPr>
        </p:nvGraphicFramePr>
        <p:xfrm>
          <a:off x="1463176" y="1223158"/>
          <a:ext cx="10155682" cy="5266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C2579B89-4DD9-48B5-9ADC-670D9424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45717" y="6491408"/>
            <a:ext cx="1146283" cy="370396"/>
          </a:xfrm>
        </p:spPr>
        <p:txBody>
          <a:bodyPr/>
          <a:lstStyle/>
          <a:p>
            <a:r>
              <a:rPr lang="en-US" dirty="0"/>
              <a:t>August 2021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B6B21A-349B-4395-888D-3036596961CB}"/>
              </a:ext>
            </a:extLst>
          </p:cNvPr>
          <p:cNvCxnSpPr>
            <a:cxnSpLocks/>
          </p:cNvCxnSpPr>
          <p:nvPr/>
        </p:nvCxnSpPr>
        <p:spPr>
          <a:xfrm>
            <a:off x="4809995" y="1226333"/>
            <a:ext cx="0" cy="48988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858156-D19A-4DB6-A3D7-501E412D26E3}"/>
              </a:ext>
            </a:extLst>
          </p:cNvPr>
          <p:cNvCxnSpPr>
            <a:cxnSpLocks/>
          </p:cNvCxnSpPr>
          <p:nvPr/>
        </p:nvCxnSpPr>
        <p:spPr>
          <a:xfrm>
            <a:off x="4999973" y="1215895"/>
            <a:ext cx="0" cy="48988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B3AB91-85C5-4FC5-BC80-4A1BDAF5B316}"/>
              </a:ext>
            </a:extLst>
          </p:cNvPr>
          <p:cNvCxnSpPr/>
          <p:nvPr/>
        </p:nvCxnSpPr>
        <p:spPr>
          <a:xfrm>
            <a:off x="1635614" y="3163051"/>
            <a:ext cx="99832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4460D3-6940-43DA-BD04-224EF3C33D4F}"/>
              </a:ext>
            </a:extLst>
          </p:cNvPr>
          <p:cNvSpPr txBox="1"/>
          <p:nvPr/>
        </p:nvSpPr>
        <p:spPr>
          <a:xfrm rot="19568490">
            <a:off x="1517717" y="2346971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UPPER THRESHOLD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BD7C86-F909-4920-A321-A75F2D239246}"/>
              </a:ext>
            </a:extLst>
          </p:cNvPr>
          <p:cNvCxnSpPr/>
          <p:nvPr/>
        </p:nvCxnSpPr>
        <p:spPr>
          <a:xfrm>
            <a:off x="1635614" y="5198301"/>
            <a:ext cx="983822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46C11A5-F50A-45E4-A2AA-3A112D32994A}"/>
              </a:ext>
            </a:extLst>
          </p:cNvPr>
          <p:cNvSpPr txBox="1"/>
          <p:nvPr/>
        </p:nvSpPr>
        <p:spPr>
          <a:xfrm rot="1299389">
            <a:off x="1595175" y="5493501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LOWER THRESHOLD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F50AA3-4D10-4C95-AF07-7CF15D85FA6A}"/>
              </a:ext>
            </a:extLst>
          </p:cNvPr>
          <p:cNvCxnSpPr>
            <a:cxnSpLocks/>
          </p:cNvCxnSpPr>
          <p:nvPr/>
        </p:nvCxnSpPr>
        <p:spPr>
          <a:xfrm>
            <a:off x="4809995" y="1582472"/>
            <a:ext cx="189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36EE03-40E0-4611-BBB4-2A8B4460E3EF}"/>
              </a:ext>
            </a:extLst>
          </p:cNvPr>
          <p:cNvSpPr txBox="1"/>
          <p:nvPr/>
        </p:nvSpPr>
        <p:spPr>
          <a:xfrm>
            <a:off x="5276850" y="1133475"/>
            <a:ext cx="144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DURATION</a:t>
            </a:r>
          </a:p>
        </p:txBody>
      </p:sp>
    </p:spTree>
    <p:extLst>
      <p:ext uri="{BB962C8B-B14F-4D97-AF65-F5344CB8AC3E}">
        <p14:creationId xmlns:p14="http://schemas.microsoft.com/office/powerpoint/2010/main" val="393867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6" grpId="0"/>
      <p:bldP spid="20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A80DF48-D355-45EE-8998-8A1A2A1B1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0" y="172617"/>
            <a:ext cx="11140751" cy="1143000"/>
          </a:xfrm>
        </p:spPr>
        <p:txBody>
          <a:bodyPr/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9DEB9-5DD6-4B69-A8F3-E765BE92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By: Daniel Hunegnaw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F595F9B-78A5-4316-9135-56E9DF3509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93925"/>
              </p:ext>
            </p:extLst>
          </p:nvPr>
        </p:nvGraphicFramePr>
        <p:xfrm>
          <a:off x="2295525" y="1571625"/>
          <a:ext cx="6772275" cy="521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Template" r:id="rId2" imgW="6771460" imgH="5958954" progId="Word.DocumentMacroEnabled.12">
                  <p:embed/>
                </p:oleObj>
              </mc:Choice>
              <mc:Fallback>
                <p:oleObj name="Macro-Enabled Template" r:id="rId2" imgW="6771460" imgH="5958954" progId="Word.Documen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95525" y="1571625"/>
                        <a:ext cx="6772275" cy="521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F2E514D6-575B-4740-9456-A237D6D8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45717" y="6491408"/>
            <a:ext cx="1146283" cy="370396"/>
          </a:xfrm>
        </p:spPr>
        <p:txBody>
          <a:bodyPr/>
          <a:lstStyle/>
          <a:p>
            <a:r>
              <a:rPr lang="en-US" dirty="0"/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30484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45A-0DB1-4B10-B4AE-C1F70570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0" y="172617"/>
            <a:ext cx="11140751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Design and Implementation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60C7E-83A7-4D94-9F0D-C79D2BE3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8D7CB0C-736E-46AD-9F48-C500DB19D3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1619567"/>
            <a:ext cx="6553200" cy="4871841"/>
          </a:xfrm>
          <a:prstGeom prst="rect">
            <a:avLst/>
          </a:prstGeom>
        </p:spPr>
      </p:pic>
      <p:sp>
        <p:nvSpPr>
          <p:cNvPr id="10" name="Date Placeholder 8">
            <a:extLst>
              <a:ext uri="{FF2B5EF4-FFF2-40B4-BE49-F238E27FC236}">
                <a16:creationId xmlns:a16="http://schemas.microsoft.com/office/drawing/2014/main" id="{5B30FC11-976C-4F38-9B42-61E1D1D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45717" y="6491408"/>
            <a:ext cx="1146283" cy="370396"/>
          </a:xfrm>
        </p:spPr>
        <p:txBody>
          <a:bodyPr/>
          <a:lstStyle/>
          <a:p>
            <a:r>
              <a:rPr lang="en-US" dirty="0"/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106789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45A-0DB1-4B10-B4AE-C1F70570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421" y="190109"/>
            <a:ext cx="8264979" cy="101374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ISSUES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21EA3-918E-45BE-AEDE-334B46C8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FF87B-DEC4-455F-B4FC-B8D280ABE579}"/>
              </a:ext>
            </a:extLst>
          </p:cNvPr>
          <p:cNvSpPr txBox="1"/>
          <p:nvPr/>
        </p:nvSpPr>
        <p:spPr>
          <a:xfrm>
            <a:off x="938152" y="1655613"/>
            <a:ext cx="10758548" cy="268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</a:rPr>
              <a:t>False Positives when the phone free falls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latin typeface="Times New Roman" panose="02020603050405020304" pitchFamily="18" charset="0"/>
            </a:endParaRPr>
          </a:p>
          <a:p>
            <a:pPr marL="571500" marR="0" lvl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</a:rPr>
              <a:t> Mitigation: To Provide a ‘Cancel’ button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latin typeface="Times New Roman" panose="02020603050405020304" pitchFamily="18" charset="0"/>
              </a:rPr>
              <a:t>on the home page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15D900CA-DD0C-4A3C-AE31-833ECB85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45717" y="6491408"/>
            <a:ext cx="1146283" cy="370396"/>
          </a:xfrm>
        </p:spPr>
        <p:txBody>
          <a:bodyPr/>
          <a:lstStyle/>
          <a:p>
            <a:r>
              <a:rPr lang="en-US" dirty="0"/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392621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45A-0DB1-4B10-B4AE-C1F70570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221" y="220242"/>
            <a:ext cx="7826830" cy="74178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Future Enhancement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E90C0-7731-425E-8D9D-EDDC232D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56723-5B28-4509-BE35-79AB8F728DBF}"/>
              </a:ext>
            </a:extLst>
          </p:cNvPr>
          <p:cNvSpPr txBox="1"/>
          <p:nvPr/>
        </p:nvSpPr>
        <p:spPr>
          <a:xfrm>
            <a:off x="1638301" y="1757910"/>
            <a:ext cx="7619999" cy="354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olishing and branding the UI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dding validations for inputs such as phone numbers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attery optimization since there is a background service.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6992E5-F514-4C4D-B56B-EDFF4423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45717" y="6491408"/>
            <a:ext cx="1146283" cy="370396"/>
          </a:xfrm>
        </p:spPr>
        <p:txBody>
          <a:bodyPr/>
          <a:lstStyle/>
          <a:p>
            <a:r>
              <a:rPr lang="en-US" dirty="0"/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95968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12706</TotalTime>
  <Words>203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Macro-Enabled Template</vt:lpstr>
      <vt:lpstr>FallAlarm Fall detection and alarm app</vt:lpstr>
      <vt:lpstr>Objective </vt:lpstr>
      <vt:lpstr>FallAlarm </vt:lpstr>
      <vt:lpstr>Modeling and Algorithm  Development</vt:lpstr>
      <vt:lpstr>Collected Data</vt:lpstr>
      <vt:lpstr>Algorithm</vt:lpstr>
      <vt:lpstr>Design and Implementation</vt:lpstr>
      <vt:lpstr>ISSUES</vt:lpstr>
      <vt:lpstr>Future Enhancement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Premiere LEAGUE SCORE Board</dc:title>
  <dc:creator>Daniel</dc:creator>
  <cp:lastModifiedBy>Daniel</cp:lastModifiedBy>
  <cp:revision>124</cp:revision>
  <dcterms:created xsi:type="dcterms:W3CDTF">2021-02-20T05:14:51Z</dcterms:created>
  <dcterms:modified xsi:type="dcterms:W3CDTF">2021-08-18T05:55:43Z</dcterms:modified>
</cp:coreProperties>
</file>