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8585"/>
    <a:srgbClr val="4D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6" autoAdjust="0"/>
    <p:restoredTop sz="94694"/>
  </p:normalViewPr>
  <p:slideViewPr>
    <p:cSldViewPr snapToGrid="0" snapToObjects="1">
      <p:cViewPr>
        <p:scale>
          <a:sx n="210" d="100"/>
          <a:sy n="210" d="100"/>
        </p:scale>
        <p:origin x="-1208" y="-2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C7B-830F-6341-9EBD-E5CBEBE7F2B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850" y="2005813"/>
            <a:ext cx="4679817" cy="1829588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96" y="2059769"/>
            <a:ext cx="35064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12700">
                  <a:solidFill>
                    <a:srgbClr val="1B858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CatlyNet</a:t>
            </a:r>
            <a:endParaRPr lang="en-US" sz="7200" b="1" cap="none" spc="0" dirty="0">
              <a:ln w="12700">
                <a:solidFill>
                  <a:srgbClr val="1B8585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2533" y="3157935"/>
            <a:ext cx="31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4D4A"/>
                </a:solidFill>
                <a:latin typeface="Arial"/>
                <a:cs typeface="Arial"/>
              </a:rPr>
              <a:t>Daniel Huson and Mike Steel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7062" y="2387094"/>
            <a:ext cx="1131133" cy="1131133"/>
            <a:chOff x="4957062" y="2387094"/>
            <a:chExt cx="1131133" cy="1131133"/>
          </a:xfrm>
        </p:grpSpPr>
        <p:pic>
          <p:nvPicPr>
            <p:cNvPr id="8" name="Picture 7" descr="CatlyNet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062" y="2387094"/>
              <a:ext cx="1131133" cy="113113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38480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3245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3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7F1D8F6-78AD-6214-888A-FB5190BCB552}"/>
              </a:ext>
            </a:extLst>
          </p:cNvPr>
          <p:cNvGrpSpPr/>
          <p:nvPr/>
        </p:nvGrpSpPr>
        <p:grpSpPr>
          <a:xfrm>
            <a:off x="4205742" y="4702232"/>
            <a:ext cx="1082065" cy="1100853"/>
            <a:chOff x="4205742" y="4702232"/>
            <a:chExt cx="1082065" cy="11008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45AEF0-FEA8-D34F-0C08-49F11C8B5E76}"/>
                </a:ext>
              </a:extLst>
            </p:cNvPr>
            <p:cNvSpPr/>
            <p:nvPr/>
          </p:nvSpPr>
          <p:spPr>
            <a:xfrm>
              <a:off x="4308688" y="4808205"/>
              <a:ext cx="876173" cy="89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A1EC81-E606-DB99-1E17-937789FD97B4}"/>
                </a:ext>
              </a:extLst>
            </p:cNvPr>
            <p:cNvGrpSpPr/>
            <p:nvPr/>
          </p:nvGrpSpPr>
          <p:grpSpPr>
            <a:xfrm>
              <a:off x="4205742" y="4702232"/>
              <a:ext cx="1082065" cy="1100853"/>
              <a:chOff x="4205742" y="4702232"/>
              <a:chExt cx="1082065" cy="110085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D9CE8D2-7BEC-E634-50C6-A8C0C0CAE69F}"/>
                  </a:ext>
                </a:extLst>
              </p:cNvPr>
              <p:cNvGrpSpPr/>
              <p:nvPr/>
            </p:nvGrpSpPr>
            <p:grpSpPr>
              <a:xfrm flipV="1">
                <a:off x="4205742" y="4702232"/>
                <a:ext cx="1082065" cy="1100853"/>
                <a:chOff x="4193630" y="4787013"/>
                <a:chExt cx="1082065" cy="1100853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8F7A863-EB6A-ED34-75CB-B66A6639402B}"/>
                    </a:ext>
                  </a:extLst>
                </p:cNvPr>
                <p:cNvCxnSpPr>
                  <a:stCxn id="2" idx="2"/>
                  <a:endCxn id="12" idx="0"/>
                </p:cNvCxnSpPr>
                <p:nvPr/>
              </p:nvCxnSpPr>
              <p:spPr>
                <a:xfrm>
                  <a:off x="4296576" y="4998960"/>
                  <a:ext cx="0" cy="676959"/>
                </a:xfrm>
                <a:prstGeom prst="straightConnector1">
                  <a:avLst/>
                </a:prstGeom>
                <a:ln w="38100">
                  <a:solidFill>
                    <a:srgbClr val="1B8585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7EA7DCF-A8A4-05EE-D5AA-AD7E26C94475}"/>
                    </a:ext>
                  </a:extLst>
                </p:cNvPr>
                <p:cNvCxnSpPr>
                  <a:cxnSpLocks/>
                  <a:stCxn id="3" idx="2"/>
                  <a:endCxn id="11" idx="0"/>
                </p:cNvCxnSpPr>
                <p:nvPr/>
              </p:nvCxnSpPr>
              <p:spPr>
                <a:xfrm>
                  <a:off x="5172749" y="4998960"/>
                  <a:ext cx="0" cy="676959"/>
                </a:xfrm>
                <a:prstGeom prst="straightConnector1">
                  <a:avLst/>
                </a:prstGeom>
                <a:ln w="38100">
                  <a:solidFill>
                    <a:srgbClr val="1B8585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E7E3BB3-090B-14AC-D8ED-CB058F810983}"/>
                    </a:ext>
                  </a:extLst>
                </p:cNvPr>
                <p:cNvCxnSpPr>
                  <a:cxnSpLocks/>
                  <a:stCxn id="2" idx="3"/>
                  <a:endCxn id="3" idx="1"/>
                </p:cNvCxnSpPr>
                <p:nvPr/>
              </p:nvCxnSpPr>
              <p:spPr>
                <a:xfrm>
                  <a:off x="4399522" y="4892987"/>
                  <a:ext cx="670281" cy="0"/>
                </a:xfrm>
                <a:prstGeom prst="straightConnector1">
                  <a:avLst/>
                </a:prstGeom>
                <a:ln w="38100">
                  <a:solidFill>
                    <a:srgbClr val="1B8585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7C8A547-38B5-1895-7344-902C7CD57D89}"/>
                    </a:ext>
                  </a:extLst>
                </p:cNvPr>
                <p:cNvCxnSpPr>
                  <a:cxnSpLocks/>
                  <a:stCxn id="12" idx="3"/>
                  <a:endCxn id="11" idx="1"/>
                </p:cNvCxnSpPr>
                <p:nvPr/>
              </p:nvCxnSpPr>
              <p:spPr>
                <a:xfrm>
                  <a:off x="4399522" y="5781893"/>
                  <a:ext cx="670281" cy="0"/>
                </a:xfrm>
                <a:prstGeom prst="straightConnector1">
                  <a:avLst/>
                </a:prstGeom>
                <a:ln w="38100">
                  <a:solidFill>
                    <a:srgbClr val="1B8585"/>
                  </a:solidFill>
                  <a:tailEnd type="triangle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9976356E-8E3E-BEDE-9AD0-6816C5FE8714}"/>
                    </a:ext>
                  </a:extLst>
                </p:cNvPr>
                <p:cNvSpPr/>
                <p:nvPr/>
              </p:nvSpPr>
              <p:spPr>
                <a:xfrm>
                  <a:off x="5069803" y="5675919"/>
                  <a:ext cx="205892" cy="211947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1B8585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F63A9E00-109C-537F-12B8-2A0E4F3D6D70}"/>
                    </a:ext>
                  </a:extLst>
                </p:cNvPr>
                <p:cNvSpPr/>
                <p:nvPr/>
              </p:nvSpPr>
              <p:spPr>
                <a:xfrm>
                  <a:off x="4193630" y="4787013"/>
                  <a:ext cx="205892" cy="211947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1B8585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188FF3CE-A0BE-FD9B-C90E-C14D9D9D3FCB}"/>
                    </a:ext>
                  </a:extLst>
                </p:cNvPr>
                <p:cNvSpPr/>
                <p:nvPr/>
              </p:nvSpPr>
              <p:spPr>
                <a:xfrm>
                  <a:off x="5069803" y="4787013"/>
                  <a:ext cx="205892" cy="211947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1B8585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366DD14-96D8-957F-78EA-93789C3A4F58}"/>
                    </a:ext>
                  </a:extLst>
                </p:cNvPr>
                <p:cNvSpPr/>
                <p:nvPr/>
              </p:nvSpPr>
              <p:spPr>
                <a:xfrm>
                  <a:off x="4193630" y="5675919"/>
                  <a:ext cx="205892" cy="211947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1B8585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A3A724D-91CF-D56F-535E-8E2F72E1B138}"/>
                  </a:ext>
                </a:extLst>
              </p:cNvPr>
              <p:cNvSpPr/>
              <p:nvPr/>
            </p:nvSpPr>
            <p:spPr>
              <a:xfrm>
                <a:off x="4560222" y="5232062"/>
                <a:ext cx="361207" cy="474133"/>
              </a:xfrm>
              <a:prstGeom prst="arc">
                <a:avLst>
                  <a:gd name="adj1" fmla="val 10977255"/>
                  <a:gd name="adj2" fmla="val 18076033"/>
                </a:avLst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6AD7D19-5C71-5635-A25B-9C44CE112DE7}"/>
                  </a:ext>
                </a:extLst>
              </p:cNvPr>
              <p:cNvSpPr/>
              <p:nvPr/>
            </p:nvSpPr>
            <p:spPr>
              <a:xfrm>
                <a:off x="4555019" y="4993900"/>
                <a:ext cx="289486" cy="757899"/>
              </a:xfrm>
              <a:prstGeom prst="arc">
                <a:avLst>
                  <a:gd name="adj1" fmla="val 9439057"/>
                  <a:gd name="adj2" fmla="val 19303908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9DE65E7-688D-8066-BBF5-15D59759A445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4399522" y="5459815"/>
                <a:ext cx="16083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FB22C58-32AA-2A50-4D39-2DCFB64E810E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4853395" y="5283746"/>
                <a:ext cx="228873" cy="14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403E19E-4EEC-5BEE-5230-B55542BECE0A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>
                <a:off x="4560361" y="5459815"/>
                <a:ext cx="5094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BD8AD9-7916-3C93-C277-8005A1DC1AF4}"/>
              </a:ext>
            </a:extLst>
          </p:cNvPr>
          <p:cNvGrpSpPr/>
          <p:nvPr/>
        </p:nvGrpSpPr>
        <p:grpSpPr>
          <a:xfrm>
            <a:off x="1506296" y="2005813"/>
            <a:ext cx="4674371" cy="1829588"/>
            <a:chOff x="1506296" y="2005813"/>
            <a:chExt cx="4674371" cy="182958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8194F6-5862-62DF-CBEC-5294BA2CB594}"/>
                </a:ext>
              </a:extLst>
            </p:cNvPr>
            <p:cNvSpPr/>
            <p:nvPr/>
          </p:nvSpPr>
          <p:spPr>
            <a:xfrm>
              <a:off x="1506296" y="2005813"/>
              <a:ext cx="4674371" cy="1829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A21CF9-FCEF-D3F9-9228-E8C57431023D}"/>
                </a:ext>
              </a:extLst>
            </p:cNvPr>
            <p:cNvGrpSpPr/>
            <p:nvPr/>
          </p:nvGrpSpPr>
          <p:grpSpPr>
            <a:xfrm>
              <a:off x="1506296" y="2005813"/>
              <a:ext cx="4674371" cy="1829588"/>
              <a:chOff x="1506296" y="2005813"/>
              <a:chExt cx="4674371" cy="18295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6296" y="2005813"/>
                <a:ext cx="4674371" cy="1829588"/>
              </a:xfrm>
              <a:prstGeom prst="rect">
                <a:avLst/>
              </a:prstGeom>
              <a:ln w="3175" cmpd="sng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6296" y="2192221"/>
                <a:ext cx="350648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200" b="1" cap="none" spc="0" dirty="0" err="1">
                    <a:ln w="12700">
                      <a:solidFill>
                        <a:srgbClr val="1B8585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CatlyNet</a:t>
                </a:r>
                <a:endParaRPr lang="en-US" sz="7200" b="1" cap="none" spc="0" dirty="0">
                  <a:ln w="12700">
                    <a:solidFill>
                      <a:srgbClr val="1B8585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32533" y="3326704"/>
                <a:ext cx="3161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4D4D4A"/>
                    </a:solidFill>
                    <a:latin typeface="Arial"/>
                    <a:cs typeface="Arial"/>
                  </a:rPr>
                  <a:t>Daniel Huson and Mike Steel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E3D3D3C-F913-F4D7-F677-EFE1103A3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4894013" y="2146300"/>
                <a:ext cx="1270000" cy="1282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7231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7</cp:revision>
  <cp:lastPrinted>2023-07-11T15:58:51Z</cp:lastPrinted>
  <dcterms:created xsi:type="dcterms:W3CDTF">2019-07-03T09:58:53Z</dcterms:created>
  <dcterms:modified xsi:type="dcterms:W3CDTF">2023-07-11T16:00:21Z</dcterms:modified>
</cp:coreProperties>
</file>