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B8585"/>
    <a:srgbClr val="4D4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5" autoAdjust="0"/>
    <p:restoredTop sz="94694"/>
  </p:normalViewPr>
  <p:slideViewPr>
    <p:cSldViewPr snapToGrid="0" snapToObjects="1">
      <p:cViewPr>
        <p:scale>
          <a:sx n="143" d="100"/>
          <a:sy n="143" d="100"/>
        </p:scale>
        <p:origin x="120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A8BB9-787D-C748-BF33-AE006B190EF4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7EEF-5402-DF48-BC94-505A75D3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4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C7B-830F-6341-9EBD-E5CBEBE7F2B7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7ABC-1121-5247-A0EB-FEFB21B00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0850" y="2005813"/>
            <a:ext cx="4679817" cy="1829588"/>
          </a:xfrm>
          <a:prstGeom prst="rect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6296" y="2059769"/>
            <a:ext cx="35064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>
                <a:ln w="12700">
                  <a:solidFill>
                    <a:srgbClr val="1B858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CatlyNet</a:t>
            </a:r>
            <a:endParaRPr lang="en-US" sz="7200" b="1" cap="none" spc="0" dirty="0">
              <a:ln w="12700">
                <a:solidFill>
                  <a:srgbClr val="1B8585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2533" y="3157935"/>
            <a:ext cx="31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D4D4A"/>
                </a:solidFill>
                <a:latin typeface="Arial"/>
                <a:cs typeface="Arial"/>
              </a:rPr>
              <a:t>Daniel Huson and Mike Steel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57062" y="2387094"/>
            <a:ext cx="1131133" cy="1131133"/>
            <a:chOff x="4957062" y="2387094"/>
            <a:chExt cx="1131133" cy="1131133"/>
          </a:xfrm>
        </p:grpSpPr>
        <p:pic>
          <p:nvPicPr>
            <p:cNvPr id="8" name="Picture 7" descr="CatlyNet-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7062" y="2387094"/>
              <a:ext cx="1131133" cy="1131133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5384800" y="2930525"/>
              <a:ext cx="50800" cy="47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32450" y="2930525"/>
              <a:ext cx="50800" cy="476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336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FCCED14-E096-3E4B-DD4D-FE4266A2DA39}"/>
              </a:ext>
            </a:extLst>
          </p:cNvPr>
          <p:cNvGrpSpPr/>
          <p:nvPr/>
        </p:nvGrpSpPr>
        <p:grpSpPr>
          <a:xfrm>
            <a:off x="1442288" y="1977493"/>
            <a:ext cx="4784099" cy="1875192"/>
            <a:chOff x="1442288" y="1977493"/>
            <a:chExt cx="4784099" cy="187519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7BD8AD9-7916-3C93-C277-8005A1DC1AF4}"/>
                </a:ext>
              </a:extLst>
            </p:cNvPr>
            <p:cNvGrpSpPr/>
            <p:nvPr/>
          </p:nvGrpSpPr>
          <p:grpSpPr>
            <a:xfrm>
              <a:off x="1442288" y="1977493"/>
              <a:ext cx="4784099" cy="1875192"/>
              <a:chOff x="1396568" y="1960209"/>
              <a:chExt cx="4784099" cy="187519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E8194F6-5862-62DF-CBEC-5294BA2CB594}"/>
                  </a:ext>
                </a:extLst>
              </p:cNvPr>
              <p:cNvSpPr/>
              <p:nvPr/>
            </p:nvSpPr>
            <p:spPr>
              <a:xfrm>
                <a:off x="1506296" y="2005813"/>
                <a:ext cx="4674371" cy="1829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1A21CF9-FCEF-D3F9-9228-E8C57431023D}"/>
                  </a:ext>
                </a:extLst>
              </p:cNvPr>
              <p:cNvGrpSpPr/>
              <p:nvPr/>
            </p:nvGrpSpPr>
            <p:grpSpPr>
              <a:xfrm>
                <a:off x="1396568" y="1960209"/>
                <a:ext cx="4674371" cy="1829588"/>
                <a:chOff x="1396568" y="1960209"/>
                <a:chExt cx="4674371" cy="182958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396568" y="1960209"/>
                  <a:ext cx="4674371" cy="1829588"/>
                </a:xfrm>
                <a:prstGeom prst="rect">
                  <a:avLst/>
                </a:prstGeom>
                <a:ln w="3175" cmpd="sng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490468" y="2192221"/>
                  <a:ext cx="3538149" cy="144655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8800" b="1" cap="none" spc="0" dirty="0" err="1">
                      <a:ln w="12700">
                        <a:solidFill>
                          <a:srgbClr val="1B8585"/>
                        </a:solidFill>
                        <a:prstDash val="solid"/>
                      </a:ln>
                      <a:solidFill>
                        <a:srgbClr val="1B8585">
                          <a:alpha val="34144"/>
                        </a:srgb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rPr>
                    <a:t>BioRAF</a:t>
                  </a:r>
                  <a:endParaRPr lang="en-US" sz="7200" b="1" cap="none" spc="0" dirty="0">
                    <a:ln w="12700">
                      <a:solidFill>
                        <a:srgbClr val="1B8585"/>
                      </a:solidFill>
                      <a:prstDash val="solid"/>
                    </a:ln>
                    <a:solidFill>
                      <a:srgbClr val="1B8585">
                        <a:alpha val="34144"/>
                      </a:srgb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732533" y="3326704"/>
                  <a:ext cx="3161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4D4D4A"/>
                      </a:solidFill>
                      <a:latin typeface="Arial"/>
                      <a:cs typeface="Arial"/>
                    </a:rPr>
                    <a:t>Daniel Huson and Mike Steel</a:t>
                  </a:r>
                </a:p>
              </p:txBody>
            </p:sp>
          </p:grpSp>
        </p:grpSp>
        <p:pic>
          <p:nvPicPr>
            <p:cNvPr id="104" name="Picture 103" descr="BioRAF icon">
              <a:extLst>
                <a:ext uri="{FF2B5EF4-FFF2-40B4-BE49-F238E27FC236}">
                  <a16:creationId xmlns:a16="http://schemas.microsoft.com/office/drawing/2014/main" id="{4C6DF482-C49B-9ABD-DC2C-7F27154A6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101" b="90861" l="7779" r="91430">
                          <a14:foregroundMark x1="10415" y1="8941" x2="22149" y2="9796"/>
                          <a14:foregroundMark x1="22149" y1="9796" x2="25181" y2="23669"/>
                          <a14:foregroundMark x1="6987" y1="11111" x2="8701" y2="22485"/>
                          <a14:foregroundMark x1="8701" y1="22485" x2="9163" y2="23471"/>
                          <a14:foregroundMark x1="8042" y1="25378" x2="19776" y2="24852"/>
                          <a14:foregroundMark x1="19776" y1="24852" x2="21094" y2="24326"/>
                          <a14:foregroundMark x1="8701" y1="7692" x2="20237" y2="7692"/>
                          <a14:foregroundMark x1="20237" y1="7692" x2="25840" y2="15319"/>
                          <a14:foregroundMark x1="27093" y1="16634" x2="39288" y2="16700"/>
                          <a14:foregroundMark x1="39288" y1="16700" x2="51088" y2="16371"/>
                          <a14:foregroundMark x1="51088" y1="16371" x2="69875" y2="16831"/>
                          <a14:foregroundMark x1="60053" y1="11308" x2="67765" y2="16174"/>
                          <a14:foregroundMark x1="60712" y1="23866" x2="70732" y2="18146"/>
                          <a14:foregroundMark x1="70732" y1="18146" x2="71786" y2="17028"/>
                          <a14:foregroundMark x1="71786" y1="17028" x2="83388" y2="17028"/>
                          <a14:foregroundMark x1="83388" y1="17028" x2="90442" y2="16437"/>
                          <a14:foregroundMark x1="74621" y1="11506" x2="78906" y2="22288"/>
                          <a14:foregroundMark x1="78906" y1="22288" x2="90310" y2="22814"/>
                          <a14:foregroundMark x1="90310" y1="22814" x2="91167" y2="10059"/>
                          <a14:foregroundMark x1="91167" y1="10059" x2="79499" y2="7232"/>
                          <a14:foregroundMark x1="79499" y1="7232" x2="75016" y2="10256"/>
                          <a14:foregroundMark x1="91299" y1="10848" x2="91496" y2="22880"/>
                          <a14:foregroundMark x1="91496" y1="22880" x2="79960" y2="24063"/>
                          <a14:foregroundMark x1="79960" y1="24063" x2="76730" y2="19592"/>
                          <a14:foregroundMark x1="82531" y1="28797" x2="84443" y2="90861"/>
                          <a14:foregroundMark x1="8306" y1="75937" x2="8899" y2="87442"/>
                          <a14:foregroundMark x1="8899" y1="87442" x2="23467" y2="9059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21181" y="2531920"/>
              <a:ext cx="853837" cy="856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231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222E3CE-0DF4-06F6-B660-7C11A889BF9A}"/>
              </a:ext>
            </a:extLst>
          </p:cNvPr>
          <p:cNvGrpSpPr/>
          <p:nvPr/>
        </p:nvGrpSpPr>
        <p:grpSpPr>
          <a:xfrm>
            <a:off x="2472338" y="791686"/>
            <a:ext cx="3471262" cy="3518960"/>
            <a:chOff x="3315020" y="1975027"/>
            <a:chExt cx="3471262" cy="35189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516F4A-74A5-9DF0-426B-75FDCC6844FC}"/>
                </a:ext>
              </a:extLst>
            </p:cNvPr>
            <p:cNvGrpSpPr/>
            <p:nvPr/>
          </p:nvGrpSpPr>
          <p:grpSpPr>
            <a:xfrm>
              <a:off x="3346516" y="2013847"/>
              <a:ext cx="3420744" cy="3480140"/>
              <a:chOff x="4205742" y="4702232"/>
              <a:chExt cx="1082065" cy="110085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484B82-C076-46DD-F78B-6FC3C5B1B54C}"/>
                  </a:ext>
                </a:extLst>
              </p:cNvPr>
              <p:cNvSpPr/>
              <p:nvPr/>
            </p:nvSpPr>
            <p:spPr>
              <a:xfrm>
                <a:off x="4308688" y="4808205"/>
                <a:ext cx="876173" cy="8979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3AD98-2D80-11E1-5328-CFD29AF6251D}"/>
                  </a:ext>
                </a:extLst>
              </p:cNvPr>
              <p:cNvGrpSpPr/>
              <p:nvPr/>
            </p:nvGrpSpPr>
            <p:grpSpPr>
              <a:xfrm>
                <a:off x="4205742" y="4702232"/>
                <a:ext cx="1082065" cy="1100853"/>
                <a:chOff x="4205742" y="4702232"/>
                <a:chExt cx="1082065" cy="1100853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D687906-4DC7-6EFB-CF28-6B797AE33D25}"/>
                    </a:ext>
                  </a:extLst>
                </p:cNvPr>
                <p:cNvGrpSpPr/>
                <p:nvPr/>
              </p:nvGrpSpPr>
              <p:grpSpPr>
                <a:xfrm flipV="1">
                  <a:off x="4205742" y="4702232"/>
                  <a:ext cx="1082065" cy="1100853"/>
                  <a:chOff x="4193630" y="4787013"/>
                  <a:chExt cx="1082065" cy="1100853"/>
                </a:xfrm>
              </p:grpSpPr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3DE2BA8B-BDF5-FAC6-7341-7296D0C8B501}"/>
                      </a:ext>
                    </a:extLst>
                  </p:cNvPr>
                  <p:cNvCxnSpPr>
                    <a:stCxn id="25" idx="2"/>
                    <a:endCxn id="27" idx="0"/>
                  </p:cNvCxnSpPr>
                  <p:nvPr/>
                </p:nvCxnSpPr>
                <p:spPr>
                  <a:xfrm>
                    <a:off x="4296576" y="4998960"/>
                    <a:ext cx="0" cy="676959"/>
                  </a:xfrm>
                  <a:prstGeom prst="straightConnector1">
                    <a:avLst/>
                  </a:prstGeom>
                  <a:ln w="38100">
                    <a:solidFill>
                      <a:srgbClr val="1B8585"/>
                    </a:solidFill>
                    <a:tail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1AC459F3-80DB-E6A1-A617-C893A16D8519}"/>
                      </a:ext>
                    </a:extLst>
                  </p:cNvPr>
                  <p:cNvCxnSpPr>
                    <a:cxnSpLocks/>
                    <a:stCxn id="26" idx="2"/>
                    <a:endCxn id="24" idx="0"/>
                  </p:cNvCxnSpPr>
                  <p:nvPr/>
                </p:nvCxnSpPr>
                <p:spPr>
                  <a:xfrm>
                    <a:off x="5172749" y="4998960"/>
                    <a:ext cx="0" cy="676959"/>
                  </a:xfrm>
                  <a:prstGeom prst="straightConnector1">
                    <a:avLst/>
                  </a:prstGeom>
                  <a:ln w="38100">
                    <a:solidFill>
                      <a:srgbClr val="1B8585"/>
                    </a:solidFill>
                    <a:tail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F838D006-C61C-88B1-7D17-1A10071DABB4}"/>
                      </a:ext>
                    </a:extLst>
                  </p:cNvPr>
                  <p:cNvCxnSpPr>
                    <a:cxnSpLocks/>
                    <a:stCxn id="25" idx="3"/>
                    <a:endCxn id="26" idx="1"/>
                  </p:cNvCxnSpPr>
                  <p:nvPr/>
                </p:nvCxnSpPr>
                <p:spPr>
                  <a:xfrm>
                    <a:off x="4399522" y="4892987"/>
                    <a:ext cx="670281" cy="0"/>
                  </a:xfrm>
                  <a:prstGeom prst="straightConnector1">
                    <a:avLst/>
                  </a:prstGeom>
                  <a:ln w="38100">
                    <a:solidFill>
                      <a:srgbClr val="1B8585"/>
                    </a:solidFill>
                    <a:tail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5648647C-C749-3F06-AD43-6E2664D6F055}"/>
                      </a:ext>
                    </a:extLst>
                  </p:cNvPr>
                  <p:cNvCxnSpPr>
                    <a:cxnSpLocks/>
                    <a:stCxn id="27" idx="3"/>
                    <a:endCxn id="24" idx="1"/>
                  </p:cNvCxnSpPr>
                  <p:nvPr/>
                </p:nvCxnSpPr>
                <p:spPr>
                  <a:xfrm>
                    <a:off x="4399522" y="5781893"/>
                    <a:ext cx="670281" cy="0"/>
                  </a:xfrm>
                  <a:prstGeom prst="straightConnector1">
                    <a:avLst/>
                  </a:prstGeom>
                  <a:ln w="38100">
                    <a:solidFill>
                      <a:srgbClr val="1B8585"/>
                    </a:solidFill>
                    <a:tailEnd type="triangle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ounded Rectangle 23">
                    <a:extLst>
                      <a:ext uri="{FF2B5EF4-FFF2-40B4-BE49-F238E27FC236}">
                        <a16:creationId xmlns:a16="http://schemas.microsoft.com/office/drawing/2014/main" id="{6E5DCF5E-EA81-57C4-0DDE-9D6C05E2FE2F}"/>
                      </a:ext>
                    </a:extLst>
                  </p:cNvPr>
                  <p:cNvSpPr/>
                  <p:nvPr/>
                </p:nvSpPr>
                <p:spPr>
                  <a:xfrm>
                    <a:off x="5069803" y="5675919"/>
                    <a:ext cx="205892" cy="21194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1B8585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ounded Rectangle 24">
                    <a:extLst>
                      <a:ext uri="{FF2B5EF4-FFF2-40B4-BE49-F238E27FC236}">
                        <a16:creationId xmlns:a16="http://schemas.microsoft.com/office/drawing/2014/main" id="{2844C40E-905F-D9B3-55A0-8EDB1654C2D7}"/>
                      </a:ext>
                    </a:extLst>
                  </p:cNvPr>
                  <p:cNvSpPr/>
                  <p:nvPr/>
                </p:nvSpPr>
                <p:spPr>
                  <a:xfrm>
                    <a:off x="4193630" y="4787013"/>
                    <a:ext cx="205892" cy="21194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1B8585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ounded Rectangle 25">
                    <a:extLst>
                      <a:ext uri="{FF2B5EF4-FFF2-40B4-BE49-F238E27FC236}">
                        <a16:creationId xmlns:a16="http://schemas.microsoft.com/office/drawing/2014/main" id="{17476BAB-EEC3-E89C-39AA-7C9CF7877D13}"/>
                      </a:ext>
                    </a:extLst>
                  </p:cNvPr>
                  <p:cNvSpPr/>
                  <p:nvPr/>
                </p:nvSpPr>
                <p:spPr>
                  <a:xfrm>
                    <a:off x="5069803" y="4787013"/>
                    <a:ext cx="205892" cy="21194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1B8585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ounded Rectangle 26">
                    <a:extLst>
                      <a:ext uri="{FF2B5EF4-FFF2-40B4-BE49-F238E27FC236}">
                        <a16:creationId xmlns:a16="http://schemas.microsoft.com/office/drawing/2014/main" id="{E79FD2C7-E3F0-6BCB-71CC-A6C22B3FCF48}"/>
                      </a:ext>
                    </a:extLst>
                  </p:cNvPr>
                  <p:cNvSpPr/>
                  <p:nvPr/>
                </p:nvSpPr>
                <p:spPr>
                  <a:xfrm>
                    <a:off x="4193630" y="5675919"/>
                    <a:ext cx="205892" cy="211947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1B8585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4C3A60CF-4C4E-B32E-40D0-2E08AE51B0EA}"/>
                    </a:ext>
                  </a:extLst>
                </p:cNvPr>
                <p:cNvSpPr/>
                <p:nvPr/>
              </p:nvSpPr>
              <p:spPr>
                <a:xfrm>
                  <a:off x="4560222" y="5232062"/>
                  <a:ext cx="361207" cy="474133"/>
                </a:xfrm>
                <a:prstGeom prst="arc">
                  <a:avLst>
                    <a:gd name="adj1" fmla="val 10977255"/>
                    <a:gd name="adj2" fmla="val 18076033"/>
                  </a:avLst>
                </a:prstGeom>
                <a:ln w="152400">
                  <a:solidFill>
                    <a:schemeClr val="accent2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3236DD47-BB14-E99E-CC20-07A9FDAD2A4D}"/>
                    </a:ext>
                  </a:extLst>
                </p:cNvPr>
                <p:cNvSpPr/>
                <p:nvPr/>
              </p:nvSpPr>
              <p:spPr>
                <a:xfrm>
                  <a:off x="4557855" y="5027932"/>
                  <a:ext cx="289486" cy="757899"/>
                </a:xfrm>
                <a:prstGeom prst="arc">
                  <a:avLst>
                    <a:gd name="adj1" fmla="val 9439057"/>
                    <a:gd name="adj2" fmla="val 19303908"/>
                  </a:avLst>
                </a:prstGeom>
                <a:ln w="1524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0EC694D-EC6D-134A-4F63-D65C4DFAD6B4}"/>
                    </a:ext>
                  </a:extLst>
                </p:cNvPr>
                <p:cNvCxnSpPr>
                  <a:cxnSpLocks/>
                  <a:endCxn id="15" idx="0"/>
                </p:cNvCxnSpPr>
                <p:nvPr/>
              </p:nvCxnSpPr>
              <p:spPr>
                <a:xfrm>
                  <a:off x="4399522" y="5459815"/>
                  <a:ext cx="160839" cy="0"/>
                </a:xfrm>
                <a:prstGeom prst="line">
                  <a:avLst/>
                </a:prstGeom>
                <a:ln w="1524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1C441D2-B435-88D1-2FB1-5C93168B0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2199" y="5280910"/>
                  <a:ext cx="228873" cy="1465"/>
                </a:xfrm>
                <a:prstGeom prst="line">
                  <a:avLst/>
                </a:prstGeom>
                <a:ln w="1524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556F59B-739D-9CEC-41CC-F4CC276FCD86}"/>
                    </a:ext>
                  </a:extLst>
                </p:cNvPr>
                <p:cNvCxnSpPr>
                  <a:cxnSpLocks/>
                  <a:stCxn id="15" idx="0"/>
                </p:cNvCxnSpPr>
                <p:nvPr/>
              </p:nvCxnSpPr>
              <p:spPr>
                <a:xfrm>
                  <a:off x="4560361" y="5459815"/>
                  <a:ext cx="509442" cy="0"/>
                </a:xfrm>
                <a:prstGeom prst="line">
                  <a:avLst/>
                </a:prstGeom>
                <a:ln w="152400">
                  <a:solidFill>
                    <a:schemeClr val="bg1">
                      <a:lumMod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5C37D50-5EF7-35FC-FEA9-E199CF414540}"/>
                </a:ext>
              </a:extLst>
            </p:cNvPr>
            <p:cNvSpPr/>
            <p:nvPr/>
          </p:nvSpPr>
          <p:spPr>
            <a:xfrm>
              <a:off x="3315020" y="1975027"/>
              <a:ext cx="675832" cy="675832"/>
            </a:xfrm>
            <a:prstGeom prst="roundRect">
              <a:avLst/>
            </a:prstGeom>
            <a:solidFill>
              <a:schemeClr val="bg1"/>
            </a:solidFill>
            <a:ln w="228600">
              <a:solidFill>
                <a:srgbClr val="1B85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85BF0FC-D05B-D06C-FC6A-C16F09BA658E}"/>
                </a:ext>
              </a:extLst>
            </p:cNvPr>
            <p:cNvSpPr/>
            <p:nvPr/>
          </p:nvSpPr>
          <p:spPr>
            <a:xfrm>
              <a:off x="6110450" y="1975027"/>
              <a:ext cx="675832" cy="675832"/>
            </a:xfrm>
            <a:prstGeom prst="roundRect">
              <a:avLst/>
            </a:prstGeom>
            <a:solidFill>
              <a:schemeClr val="bg1"/>
            </a:solidFill>
            <a:ln w="228600">
              <a:solidFill>
                <a:srgbClr val="1B85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2E1FC62-5630-0052-0B9D-4418B59E93E1}"/>
                </a:ext>
              </a:extLst>
            </p:cNvPr>
            <p:cNvSpPr/>
            <p:nvPr/>
          </p:nvSpPr>
          <p:spPr>
            <a:xfrm>
              <a:off x="3315020" y="4784358"/>
              <a:ext cx="675832" cy="675832"/>
            </a:xfrm>
            <a:prstGeom prst="roundRect">
              <a:avLst/>
            </a:prstGeom>
            <a:solidFill>
              <a:schemeClr val="bg1"/>
            </a:solidFill>
            <a:ln w="228600">
              <a:solidFill>
                <a:srgbClr val="1B85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DBED7CD-E2E4-D459-88C1-B291262294B7}"/>
                </a:ext>
              </a:extLst>
            </p:cNvPr>
            <p:cNvSpPr/>
            <p:nvPr/>
          </p:nvSpPr>
          <p:spPr>
            <a:xfrm>
              <a:off x="6110450" y="4784358"/>
              <a:ext cx="675832" cy="675832"/>
            </a:xfrm>
            <a:prstGeom prst="roundRect">
              <a:avLst/>
            </a:prstGeom>
            <a:solidFill>
              <a:schemeClr val="bg1"/>
            </a:solidFill>
            <a:ln w="228600">
              <a:solidFill>
                <a:srgbClr val="1B858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80CC874-CFD1-4978-1BB6-9A28E1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3990852" y="2343054"/>
              <a:ext cx="2119600" cy="0"/>
            </a:xfrm>
            <a:prstGeom prst="straightConnector1">
              <a:avLst/>
            </a:prstGeom>
            <a:ln w="228600">
              <a:solidFill>
                <a:srgbClr val="1B858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099F47-BFB9-2EDA-4B9E-33415FEA2BF3}"/>
                </a:ext>
              </a:extLst>
            </p:cNvPr>
            <p:cNvCxnSpPr>
              <a:cxnSpLocks/>
            </p:cNvCxnSpPr>
            <p:nvPr/>
          </p:nvCxnSpPr>
          <p:spPr>
            <a:xfrm>
              <a:off x="3990852" y="5152385"/>
              <a:ext cx="2119600" cy="0"/>
            </a:xfrm>
            <a:prstGeom prst="straightConnector1">
              <a:avLst/>
            </a:prstGeom>
            <a:ln w="228600">
              <a:solidFill>
                <a:srgbClr val="1B858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6FE1A9-6A8A-FE41-4190-5335A8F7F981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6448367" y="2650859"/>
              <a:ext cx="0" cy="2133499"/>
            </a:xfrm>
            <a:prstGeom prst="straightConnector1">
              <a:avLst/>
            </a:prstGeom>
            <a:ln w="228600">
              <a:solidFill>
                <a:srgbClr val="1B858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666D326-323D-19F8-73FE-30CA8FA8EAB4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3652935" y="2650859"/>
              <a:ext cx="0" cy="2133499"/>
            </a:xfrm>
            <a:prstGeom prst="straightConnector1">
              <a:avLst/>
            </a:prstGeom>
            <a:ln w="228600">
              <a:solidFill>
                <a:srgbClr val="1B8585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98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ioRAF icon">
            <a:extLst>
              <a:ext uri="{FF2B5EF4-FFF2-40B4-BE49-F238E27FC236}">
                <a16:creationId xmlns:a16="http://schemas.microsoft.com/office/drawing/2014/main" id="{0B4D1C32-8D4D-2A93-5D1E-37BC0933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01" b="90861" l="7779" r="91430">
                        <a14:foregroundMark x1="10415" y1="8941" x2="22149" y2="9796"/>
                        <a14:foregroundMark x1="22149" y1="9796" x2="25181" y2="23669"/>
                        <a14:foregroundMark x1="6987" y1="11111" x2="8701" y2="22485"/>
                        <a14:foregroundMark x1="8701" y1="22485" x2="9163" y2="23471"/>
                        <a14:foregroundMark x1="8042" y1="25378" x2="19776" y2="24852"/>
                        <a14:foregroundMark x1="19776" y1="24852" x2="21094" y2="24326"/>
                        <a14:foregroundMark x1="8701" y1="7692" x2="20237" y2="7692"/>
                        <a14:foregroundMark x1="20237" y1="7692" x2="25840" y2="15319"/>
                        <a14:foregroundMark x1="27093" y1="16634" x2="39288" y2="16700"/>
                        <a14:foregroundMark x1="39288" y1="16700" x2="51088" y2="16371"/>
                        <a14:foregroundMark x1="51088" y1="16371" x2="69875" y2="16831"/>
                        <a14:foregroundMark x1="60053" y1="11308" x2="67765" y2="16174"/>
                        <a14:foregroundMark x1="60712" y1="23866" x2="70732" y2="18146"/>
                        <a14:foregroundMark x1="70732" y1="18146" x2="71786" y2="17028"/>
                        <a14:foregroundMark x1="71786" y1="17028" x2="83388" y2="17028"/>
                        <a14:foregroundMark x1="83388" y1="17028" x2="90442" y2="16437"/>
                        <a14:foregroundMark x1="74621" y1="11506" x2="78906" y2="22288"/>
                        <a14:foregroundMark x1="78906" y1="22288" x2="90310" y2="22814"/>
                        <a14:foregroundMark x1="90310" y1="22814" x2="91167" y2="10059"/>
                        <a14:foregroundMark x1="91167" y1="10059" x2="79499" y2="7232"/>
                        <a14:foregroundMark x1="79499" y1="7232" x2="75016" y2="10256"/>
                        <a14:foregroundMark x1="91299" y1="10848" x2="91496" y2="22880"/>
                        <a14:foregroundMark x1="91496" y1="22880" x2="79960" y2="24063"/>
                        <a14:foregroundMark x1="79960" y1="24063" x2="76730" y2="19592"/>
                        <a14:foregroundMark x1="82531" y1="28797" x2="84443" y2="90861"/>
                        <a14:foregroundMark x1="8306" y1="75937" x2="8899" y2="87442"/>
                        <a14:foregroundMark x1="8899" y1="87442" x2="23467" y2="905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6500" y="1327150"/>
            <a:ext cx="4191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7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12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Universität Tübingen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daniel@huson.de</cp:lastModifiedBy>
  <cp:revision>8</cp:revision>
  <cp:lastPrinted>2024-03-02T18:47:18Z</cp:lastPrinted>
  <dcterms:created xsi:type="dcterms:W3CDTF">2019-07-03T09:58:53Z</dcterms:created>
  <dcterms:modified xsi:type="dcterms:W3CDTF">2024-03-02T18:48:51Z</dcterms:modified>
</cp:coreProperties>
</file>