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D4D4A"/>
    <a:srgbClr val="1B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5" autoAdjust="0"/>
    <p:restoredTop sz="94660"/>
  </p:normalViewPr>
  <p:slideViewPr>
    <p:cSldViewPr snapToGrid="0" snapToObjects="1">
      <p:cViewPr>
        <p:scale>
          <a:sx n="200" d="100"/>
          <a:sy n="200" d="100"/>
        </p:scale>
        <p:origin x="1776" y="2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4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7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8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3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4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7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2C7B-830F-6341-9EBD-E5CBEBE7F2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6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0850" y="2005813"/>
            <a:ext cx="4679817" cy="1829588"/>
          </a:xfrm>
          <a:prstGeom prst="rect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06296" y="2059769"/>
            <a:ext cx="350648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err="1" smtClean="0">
                <a:ln w="12700">
                  <a:solidFill>
                    <a:srgbClr val="1B858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CatlyNet</a:t>
            </a:r>
            <a:endParaRPr lang="en-US" sz="7200" b="1" cap="none" spc="0" dirty="0">
              <a:ln w="12700">
                <a:solidFill>
                  <a:srgbClr val="1B8585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2533" y="3157935"/>
            <a:ext cx="31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D4D4A"/>
                </a:solidFill>
                <a:latin typeface="Arial"/>
                <a:cs typeface="Arial"/>
              </a:rPr>
              <a:t>Daniel Huson and Mike Steel</a:t>
            </a:r>
            <a:endParaRPr lang="en-US" dirty="0">
              <a:solidFill>
                <a:srgbClr val="4D4D4A"/>
              </a:solidFill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7062" y="2387094"/>
            <a:ext cx="1131133" cy="1131133"/>
            <a:chOff x="4957062" y="2387094"/>
            <a:chExt cx="1131133" cy="1131133"/>
          </a:xfrm>
        </p:grpSpPr>
        <p:pic>
          <p:nvPicPr>
            <p:cNvPr id="8" name="Picture 7" descr="CatlyNet-5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7062" y="2387094"/>
              <a:ext cx="1131133" cy="1131133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5384800" y="2930525"/>
              <a:ext cx="50800" cy="476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32450" y="2930525"/>
              <a:ext cx="50800" cy="476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336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Universität Tübingen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Huson</dc:creator>
  <cp:lastModifiedBy>Daniel Huson</cp:lastModifiedBy>
  <cp:revision>6</cp:revision>
  <cp:lastPrinted>2019-07-09T09:17:05Z</cp:lastPrinted>
  <dcterms:created xsi:type="dcterms:W3CDTF">2019-07-03T09:58:53Z</dcterms:created>
  <dcterms:modified xsi:type="dcterms:W3CDTF">2019-07-23T22:32:19Z</dcterms:modified>
</cp:coreProperties>
</file>