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398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B6318-8D68-45AB-9FB3-B771AB569D6E}" type="datetimeFigureOut">
              <a:rPr lang="es-ES" smtClean="0"/>
              <a:t>05/12/2018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81A5E-E2A1-4E21-B43E-1F80409E2A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642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81A5E-E2A1-4E21-B43E-1F80409E2A68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877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9174-1301-43D0-831A-8CD80021B775}" type="datetimeFigureOut">
              <a:rPr lang="es-ES" smtClean="0"/>
              <a:t>05/12/2018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00B1-4B4C-48B8-822A-212C3659DE31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9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9174-1301-43D0-831A-8CD80021B775}" type="datetimeFigureOut">
              <a:rPr lang="es-ES" smtClean="0"/>
              <a:t>05/12/2018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00B1-4B4C-48B8-822A-212C3659DE3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9174-1301-43D0-831A-8CD80021B775}" type="datetimeFigureOut">
              <a:rPr lang="es-ES" smtClean="0"/>
              <a:t>05/12/2018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00B1-4B4C-48B8-822A-212C3659DE3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9174-1301-43D0-831A-8CD80021B775}" type="datetimeFigureOut">
              <a:rPr lang="es-ES" smtClean="0"/>
              <a:t>05/12/2018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00B1-4B4C-48B8-822A-212C3659DE31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4962526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3462339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9174-1301-43D0-831A-8CD80021B775}" type="datetimeFigureOut">
              <a:rPr lang="es-ES" smtClean="0"/>
              <a:t>05/12/2018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00B1-4B4C-48B8-822A-212C3659DE3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9174-1301-43D0-831A-8CD80021B775}" type="datetimeFigureOut">
              <a:rPr lang="es-ES" smtClean="0"/>
              <a:t>05/12/2018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00B1-4B4C-48B8-822A-212C3659DE3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200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9174-1301-43D0-831A-8CD80021B775}" type="datetimeFigureOut">
              <a:rPr lang="es-ES" smtClean="0"/>
              <a:t>05/12/2018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00B1-4B4C-48B8-822A-212C3659DE3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9174-1301-43D0-831A-8CD80021B775}" type="datetimeFigureOut">
              <a:rPr lang="es-ES" smtClean="0"/>
              <a:t>05/12/2018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00B1-4B4C-48B8-822A-212C3659DE3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9174-1301-43D0-831A-8CD80021B775}" type="datetimeFigureOut">
              <a:rPr lang="es-ES" smtClean="0"/>
              <a:t>05/12/2018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00B1-4B4C-48B8-822A-212C3659DE3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2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9174-1301-43D0-831A-8CD80021B775}" type="datetimeFigureOut">
              <a:rPr lang="es-ES" smtClean="0"/>
              <a:t>05/12/2018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00B1-4B4C-48B8-822A-212C3659DE3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9174-1301-43D0-831A-8CD80021B775}" type="datetimeFigureOut">
              <a:rPr lang="es-ES" smtClean="0"/>
              <a:t>05/12/2018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00B1-4B4C-48B8-822A-212C3659DE3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2359174-1301-43D0-831A-8CD80021B775}" type="datetimeFigureOut">
              <a:rPr lang="es-ES" smtClean="0"/>
              <a:t>05/12/2018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1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58FF00B1-4B4C-48B8-822A-212C3659DE31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Registro de ventas</a:t>
            </a: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>
                <a:latin typeface="Arial Black" pitchFamily="34" charset="0"/>
              </a:rPr>
              <a:t>PlayMakers</a:t>
            </a:r>
            <a:endParaRPr lang="es-ES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37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                   </a:t>
            </a:r>
            <a:r>
              <a:rPr lang="es-ES" dirty="0" err="1">
                <a:latin typeface="Arial Black" pitchFamily="34" charset="0"/>
              </a:rPr>
              <a:t>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/>
              <a:t>Nuestro proyecto va dirigido a gerentes que desean ver las ventas que realizan sus trabajadores.</a:t>
            </a:r>
          </a:p>
          <a:p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420889"/>
            <a:ext cx="6336704" cy="284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9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>
                <a:latin typeface="Arial Black" pitchFamily="34" charset="0"/>
              </a:rPr>
              <a:t>DESCRIPCIóN</a:t>
            </a:r>
            <a:endParaRPr lang="es-ES" dirty="0">
              <a:latin typeface="Arial Black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/>
              <a:t>En el siguiente proyecto mostraremos la cantidad de productos vendidos e ingresos que se obtienen mediante una serio de opciones.</a:t>
            </a:r>
          </a:p>
        </p:txBody>
      </p:sp>
      <p:pic>
        <p:nvPicPr>
          <p:cNvPr id="1026" name="Picture 2" descr="Resultado de imagen para compra on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564904"/>
            <a:ext cx="5328592" cy="299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52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Como logramos este Menú: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/>
              <a:t>Nuestro grupo pudo realizar este proyecto con la aplicación </a:t>
            </a:r>
            <a:r>
              <a:rPr lang="es-ES" dirty="0" err="1"/>
              <a:t>c++</a:t>
            </a:r>
            <a:r>
              <a:rPr lang="es-ES" dirty="0"/>
              <a:t> con el compilador TDM-GCC. </a:t>
            </a:r>
          </a:p>
          <a:p>
            <a:endParaRPr lang="es-ES" dirty="0"/>
          </a:p>
          <a:p>
            <a:r>
              <a:rPr lang="es-ES" dirty="0"/>
              <a:t>Usando lo aprendido a lo largo del ciclo.</a:t>
            </a:r>
          </a:p>
          <a:p>
            <a:endParaRPr lang="es-ES" dirty="0"/>
          </a:p>
          <a:p>
            <a:r>
              <a:rPr lang="es-ES" dirty="0"/>
              <a:t>Buscando información en internet o personas capacitadas.</a:t>
            </a:r>
          </a:p>
        </p:txBody>
      </p:sp>
    </p:spTree>
    <p:extLst>
      <p:ext uri="{BB962C8B-B14F-4D97-AF65-F5344CB8AC3E}">
        <p14:creationId xmlns:p14="http://schemas.microsoft.com/office/powerpoint/2010/main" val="264504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408" y="188641"/>
            <a:ext cx="7274768" cy="504056"/>
          </a:xfrm>
        </p:spPr>
        <p:txBody>
          <a:bodyPr/>
          <a:lstStyle/>
          <a:p>
            <a:pPr algn="ctr"/>
            <a:r>
              <a:rPr lang="es-ES" dirty="0"/>
              <a:t>Diagrama de flujo de nuestro Menú</a:t>
            </a:r>
          </a:p>
        </p:txBody>
      </p:sp>
      <p:sp>
        <p:nvSpPr>
          <p:cNvPr id="4" name="3 Elipse"/>
          <p:cNvSpPr/>
          <p:nvPr/>
        </p:nvSpPr>
        <p:spPr>
          <a:xfrm>
            <a:off x="3797915" y="620688"/>
            <a:ext cx="93610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3946387" y="75074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inicio</a:t>
            </a:r>
            <a:endParaRPr lang="es-ES" dirty="0"/>
          </a:p>
        </p:txBody>
      </p:sp>
      <p:cxnSp>
        <p:nvCxnSpPr>
          <p:cNvPr id="7" name="6 Conector recto"/>
          <p:cNvCxnSpPr>
            <a:stCxn id="4" idx="4"/>
          </p:cNvCxnSpPr>
          <p:nvPr/>
        </p:nvCxnSpPr>
        <p:spPr>
          <a:xfrm>
            <a:off x="4265967" y="1196753"/>
            <a:ext cx="0" cy="126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Datos"/>
          <p:cNvSpPr/>
          <p:nvPr/>
        </p:nvSpPr>
        <p:spPr>
          <a:xfrm>
            <a:off x="2627784" y="1259954"/>
            <a:ext cx="3096344" cy="89737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3095836" y="1295551"/>
            <a:ext cx="23402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Nombre , apellido,DNI,cuenta,valida,i,usuario,s1,s2,s3,s4,s5,s6,s7,s8,s9,PSO,n3ds,xbox,psp,nin,wi,ps4,gb,dsi,ps2,nuevo subtotal , impuesto, total a pagar, playst1 ,nin3ds,xt,pspt,t64,wiit,pst.</a:t>
            </a:r>
            <a:endParaRPr lang="es-ES" sz="1000" dirty="0"/>
          </a:p>
        </p:txBody>
      </p:sp>
      <p:cxnSp>
        <p:nvCxnSpPr>
          <p:cNvPr id="11" name="10 Conector recto de flecha"/>
          <p:cNvCxnSpPr>
            <a:stCxn id="8" idx="4"/>
          </p:cNvCxnSpPr>
          <p:nvPr/>
        </p:nvCxnSpPr>
        <p:spPr>
          <a:xfrm>
            <a:off x="4175956" y="2157325"/>
            <a:ext cx="0" cy="167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Documento"/>
          <p:cNvSpPr/>
          <p:nvPr/>
        </p:nvSpPr>
        <p:spPr>
          <a:xfrm>
            <a:off x="3278084" y="2325111"/>
            <a:ext cx="1764196" cy="89638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/>
              <a:t>1.Registro de datos</a:t>
            </a:r>
          </a:p>
          <a:p>
            <a:r>
              <a:rPr lang="es-ES" sz="800" dirty="0" smtClean="0"/>
              <a:t>2.Ver precios de distintos vendedores</a:t>
            </a:r>
          </a:p>
          <a:p>
            <a:r>
              <a:rPr lang="es-ES" sz="800" dirty="0" smtClean="0"/>
              <a:t>3.Elegir comprador</a:t>
            </a:r>
          </a:p>
          <a:p>
            <a:r>
              <a:rPr lang="es-ES" sz="800" dirty="0" smtClean="0"/>
              <a:t>4. Ver mi recibo de compra</a:t>
            </a:r>
          </a:p>
          <a:p>
            <a:r>
              <a:rPr lang="es-ES" sz="800" dirty="0" smtClean="0"/>
              <a:t>5.Encriptar</a:t>
            </a:r>
          </a:p>
          <a:p>
            <a:r>
              <a:rPr lang="es-ES" sz="800" dirty="0" smtClean="0"/>
              <a:t>6.salir</a:t>
            </a:r>
            <a:endParaRPr lang="es-ES" sz="800" dirty="0"/>
          </a:p>
        </p:txBody>
      </p:sp>
      <p:cxnSp>
        <p:nvCxnSpPr>
          <p:cNvPr id="14" name="13 Conector recto de flecha"/>
          <p:cNvCxnSpPr>
            <a:stCxn id="12" idx="2"/>
          </p:cNvCxnSpPr>
          <p:nvPr/>
        </p:nvCxnSpPr>
        <p:spPr>
          <a:xfrm>
            <a:off x="4160181" y="3162231"/>
            <a:ext cx="0" cy="163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Datos"/>
          <p:cNvSpPr/>
          <p:nvPr/>
        </p:nvSpPr>
        <p:spPr>
          <a:xfrm>
            <a:off x="3397415" y="3320989"/>
            <a:ext cx="1336604" cy="36004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 smtClean="0"/>
              <a:t>Menu</a:t>
            </a:r>
            <a:endParaRPr lang="es-ES" sz="800" dirty="0"/>
          </a:p>
        </p:txBody>
      </p:sp>
      <p:cxnSp>
        <p:nvCxnSpPr>
          <p:cNvPr id="17" name="16 Conector recto de flecha"/>
          <p:cNvCxnSpPr>
            <a:stCxn id="15" idx="4"/>
          </p:cNvCxnSpPr>
          <p:nvPr/>
        </p:nvCxnSpPr>
        <p:spPr>
          <a:xfrm>
            <a:off x="4065717" y="368102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Decisión"/>
          <p:cNvSpPr/>
          <p:nvPr/>
        </p:nvSpPr>
        <p:spPr>
          <a:xfrm>
            <a:off x="3678673" y="3895739"/>
            <a:ext cx="774087" cy="5040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 smtClean="0"/>
              <a:t>Opc</a:t>
            </a:r>
            <a:r>
              <a:rPr lang="es-ES" sz="800" dirty="0" smtClean="0"/>
              <a:t>==1</a:t>
            </a:r>
            <a:endParaRPr lang="es-ES" sz="800" dirty="0"/>
          </a:p>
        </p:txBody>
      </p:sp>
      <p:cxnSp>
        <p:nvCxnSpPr>
          <p:cNvPr id="20" name="19 Conector recto de flecha"/>
          <p:cNvCxnSpPr>
            <a:stCxn id="18" idx="1"/>
          </p:cNvCxnSpPr>
          <p:nvPr/>
        </p:nvCxnSpPr>
        <p:spPr>
          <a:xfrm flipH="1" flipV="1">
            <a:off x="1691680" y="4147766"/>
            <a:ext cx="198699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stCxn id="18" idx="3"/>
          </p:cNvCxnSpPr>
          <p:nvPr/>
        </p:nvCxnSpPr>
        <p:spPr>
          <a:xfrm>
            <a:off x="4452760" y="4147767"/>
            <a:ext cx="1271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1691680" y="4147767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Datos"/>
          <p:cNvSpPr/>
          <p:nvPr/>
        </p:nvSpPr>
        <p:spPr>
          <a:xfrm>
            <a:off x="1015807" y="4471802"/>
            <a:ext cx="1318603" cy="4320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 smtClean="0"/>
              <a:t>Nombre,apellido,dni,fechas,cuenta</a:t>
            </a:r>
            <a:endParaRPr lang="es-ES" sz="800" dirty="0"/>
          </a:p>
        </p:txBody>
      </p:sp>
      <p:cxnSp>
        <p:nvCxnSpPr>
          <p:cNvPr id="27" name="26 Conector recto de flecha"/>
          <p:cNvCxnSpPr>
            <a:stCxn id="25" idx="4"/>
          </p:cNvCxnSpPr>
          <p:nvPr/>
        </p:nvCxnSpPr>
        <p:spPr>
          <a:xfrm>
            <a:off x="1675108" y="4903851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Documento"/>
          <p:cNvSpPr/>
          <p:nvPr/>
        </p:nvSpPr>
        <p:spPr>
          <a:xfrm>
            <a:off x="910022" y="5047867"/>
            <a:ext cx="1530171" cy="75739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/>
              <a:t>1.Ingrese su nombre</a:t>
            </a:r>
          </a:p>
          <a:p>
            <a:r>
              <a:rPr lang="es-ES" sz="800" dirty="0" smtClean="0"/>
              <a:t>2.Ingrese su apellido</a:t>
            </a:r>
          </a:p>
          <a:p>
            <a:r>
              <a:rPr lang="es-ES" sz="800" dirty="0" smtClean="0"/>
              <a:t>3.Ingrese el numero de </a:t>
            </a:r>
            <a:r>
              <a:rPr lang="es-ES" sz="800" dirty="0" err="1" smtClean="0"/>
              <a:t>dni</a:t>
            </a:r>
            <a:endParaRPr lang="es-ES" sz="800" dirty="0" smtClean="0"/>
          </a:p>
          <a:p>
            <a:r>
              <a:rPr lang="es-ES" sz="800" dirty="0" smtClean="0"/>
              <a:t>4.La fecha de hoy.</a:t>
            </a:r>
          </a:p>
          <a:p>
            <a:r>
              <a:rPr lang="es-ES" sz="800" dirty="0" smtClean="0"/>
              <a:t>El saldo es:</a:t>
            </a:r>
            <a:endParaRPr lang="es-ES" sz="800" dirty="0"/>
          </a:p>
        </p:txBody>
      </p:sp>
      <p:cxnSp>
        <p:nvCxnSpPr>
          <p:cNvPr id="32" name="31 Conector recto de flecha"/>
          <p:cNvCxnSpPr>
            <a:stCxn id="30" idx="2"/>
          </p:cNvCxnSpPr>
          <p:nvPr/>
        </p:nvCxnSpPr>
        <p:spPr>
          <a:xfrm flipH="1">
            <a:off x="1675107" y="5755192"/>
            <a:ext cx="1" cy="194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Rectángulo"/>
          <p:cNvSpPr/>
          <p:nvPr/>
        </p:nvSpPr>
        <p:spPr>
          <a:xfrm>
            <a:off x="844690" y="5949280"/>
            <a:ext cx="145816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 smtClean="0"/>
              <a:t>Nombre,apellido,DNI,fecha,cuenta</a:t>
            </a:r>
            <a:r>
              <a:rPr lang="es-ES" sz="800" dirty="0" smtClean="0"/>
              <a:t>.</a:t>
            </a:r>
            <a:endParaRPr lang="es-ES" sz="800" dirty="0"/>
          </a:p>
        </p:txBody>
      </p:sp>
      <p:cxnSp>
        <p:nvCxnSpPr>
          <p:cNvPr id="37" name="36 Conector recto de flecha"/>
          <p:cNvCxnSpPr/>
          <p:nvPr/>
        </p:nvCxnSpPr>
        <p:spPr>
          <a:xfrm>
            <a:off x="5724128" y="4147766"/>
            <a:ext cx="0" cy="252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Decisión"/>
          <p:cNvSpPr/>
          <p:nvPr/>
        </p:nvSpPr>
        <p:spPr>
          <a:xfrm>
            <a:off x="5328084" y="4418517"/>
            <a:ext cx="792088" cy="43204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 smtClean="0"/>
              <a:t>opc</a:t>
            </a:r>
            <a:r>
              <a:rPr lang="es-ES" sz="800" dirty="0" smtClean="0"/>
              <a:t>==2</a:t>
            </a:r>
            <a:endParaRPr lang="es-ES" sz="800" dirty="0"/>
          </a:p>
        </p:txBody>
      </p:sp>
      <p:cxnSp>
        <p:nvCxnSpPr>
          <p:cNvPr id="41" name="40 Conector recto de flecha"/>
          <p:cNvCxnSpPr>
            <a:stCxn id="38" idx="1"/>
          </p:cNvCxnSpPr>
          <p:nvPr/>
        </p:nvCxnSpPr>
        <p:spPr>
          <a:xfrm flipH="1">
            <a:off x="4355976" y="4634541"/>
            <a:ext cx="9721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/>
          <p:nvPr/>
        </p:nvCxnSpPr>
        <p:spPr>
          <a:xfrm>
            <a:off x="4355976" y="4634541"/>
            <a:ext cx="0" cy="413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Documento"/>
          <p:cNvSpPr/>
          <p:nvPr/>
        </p:nvSpPr>
        <p:spPr>
          <a:xfrm>
            <a:off x="3487379" y="4975859"/>
            <a:ext cx="1737193" cy="140546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 smtClean="0"/>
              <a:t>Alvaro</a:t>
            </a:r>
            <a:r>
              <a:rPr lang="es-ES" sz="800" dirty="0" smtClean="0"/>
              <a:t>      Fernando    Daniel</a:t>
            </a:r>
          </a:p>
          <a:p>
            <a:pPr algn="ctr"/>
            <a:r>
              <a:rPr lang="es-ES" sz="800" dirty="0" smtClean="0"/>
              <a:t>Playstation1</a:t>
            </a:r>
          </a:p>
          <a:p>
            <a:pPr algn="ctr"/>
            <a:r>
              <a:rPr lang="es-ES" sz="800" dirty="0" smtClean="0"/>
              <a:t>Nintendo3ds</a:t>
            </a:r>
          </a:p>
          <a:p>
            <a:pPr algn="ctr"/>
            <a:r>
              <a:rPr lang="es-ES" sz="800" dirty="0" smtClean="0"/>
              <a:t>PSP</a:t>
            </a:r>
          </a:p>
          <a:p>
            <a:pPr algn="ctr"/>
            <a:r>
              <a:rPr lang="es-ES" sz="800" dirty="0" err="1" smtClean="0"/>
              <a:t>Nintendo</a:t>
            </a:r>
            <a:r>
              <a:rPr lang="es-ES" sz="800" dirty="0" smtClean="0"/>
              <a:t> 64</a:t>
            </a:r>
          </a:p>
          <a:p>
            <a:pPr algn="ctr"/>
            <a:r>
              <a:rPr lang="es-ES" sz="800" dirty="0" err="1" smtClean="0"/>
              <a:t>Nintendo</a:t>
            </a:r>
            <a:r>
              <a:rPr lang="es-ES" sz="800" dirty="0" smtClean="0"/>
              <a:t> </a:t>
            </a:r>
            <a:r>
              <a:rPr lang="es-ES" sz="800" dirty="0" err="1" smtClean="0"/>
              <a:t>wii</a:t>
            </a:r>
            <a:endParaRPr lang="es-ES" sz="800" dirty="0" smtClean="0"/>
          </a:p>
          <a:p>
            <a:pPr algn="ctr"/>
            <a:r>
              <a:rPr lang="es-ES" sz="800" dirty="0" smtClean="0"/>
              <a:t>Playstation4</a:t>
            </a:r>
          </a:p>
          <a:p>
            <a:pPr algn="ctr"/>
            <a:r>
              <a:rPr lang="es-ES" sz="800" dirty="0" err="1" smtClean="0"/>
              <a:t>Gameboy</a:t>
            </a:r>
            <a:endParaRPr lang="es-ES" sz="800" dirty="0" smtClean="0"/>
          </a:p>
          <a:p>
            <a:pPr algn="ctr"/>
            <a:r>
              <a:rPr lang="es-ES" sz="800" dirty="0" err="1" smtClean="0"/>
              <a:t>Nintendo</a:t>
            </a:r>
            <a:r>
              <a:rPr lang="es-ES" sz="800" dirty="0" smtClean="0"/>
              <a:t>  </a:t>
            </a:r>
            <a:r>
              <a:rPr lang="es-ES" sz="800" dirty="0" err="1" smtClean="0"/>
              <a:t>Dsi</a:t>
            </a:r>
            <a:r>
              <a:rPr lang="es-ES" sz="800" dirty="0" smtClean="0"/>
              <a:t> xl</a:t>
            </a:r>
          </a:p>
          <a:p>
            <a:pPr algn="ctr"/>
            <a:r>
              <a:rPr lang="es-ES" sz="800" dirty="0" smtClean="0"/>
              <a:t>Play station2</a:t>
            </a:r>
            <a:endParaRPr lang="es-ES" sz="800" dirty="0"/>
          </a:p>
        </p:txBody>
      </p:sp>
      <p:cxnSp>
        <p:nvCxnSpPr>
          <p:cNvPr id="47" name="46 Conector recto de flecha"/>
          <p:cNvCxnSpPr>
            <a:stCxn id="38" idx="3"/>
          </p:cNvCxnSpPr>
          <p:nvPr/>
        </p:nvCxnSpPr>
        <p:spPr>
          <a:xfrm>
            <a:off x="6120172" y="4634541"/>
            <a:ext cx="8280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/>
          <p:nvPr/>
        </p:nvCxnSpPr>
        <p:spPr>
          <a:xfrm>
            <a:off x="6948264" y="4634541"/>
            <a:ext cx="0" cy="413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>
            <a:stCxn id="45" idx="2"/>
          </p:cNvCxnSpPr>
          <p:nvPr/>
        </p:nvCxnSpPr>
        <p:spPr>
          <a:xfrm>
            <a:off x="4355976" y="6288411"/>
            <a:ext cx="216024" cy="164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Rectángulo"/>
          <p:cNvSpPr/>
          <p:nvPr/>
        </p:nvSpPr>
        <p:spPr>
          <a:xfrm>
            <a:off x="4572000" y="6288411"/>
            <a:ext cx="1008112" cy="30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Done=false</a:t>
            </a:r>
            <a:endParaRPr lang="es-ES" sz="800" dirty="0"/>
          </a:p>
        </p:txBody>
      </p:sp>
      <p:sp>
        <p:nvSpPr>
          <p:cNvPr id="53" name="52 Decisión"/>
          <p:cNvSpPr/>
          <p:nvPr/>
        </p:nvSpPr>
        <p:spPr>
          <a:xfrm>
            <a:off x="6521691" y="5047867"/>
            <a:ext cx="936104" cy="46936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 smtClean="0"/>
              <a:t>Opc</a:t>
            </a:r>
            <a:r>
              <a:rPr lang="es-ES" sz="800" dirty="0" smtClean="0"/>
              <a:t>==3</a:t>
            </a:r>
            <a:endParaRPr lang="es-ES" sz="800" dirty="0"/>
          </a:p>
        </p:txBody>
      </p:sp>
      <p:cxnSp>
        <p:nvCxnSpPr>
          <p:cNvPr id="55" name="54 Conector recto de flecha"/>
          <p:cNvCxnSpPr>
            <a:stCxn id="53" idx="1"/>
          </p:cNvCxnSpPr>
          <p:nvPr/>
        </p:nvCxnSpPr>
        <p:spPr>
          <a:xfrm flipH="1" flipV="1">
            <a:off x="6228184" y="5282549"/>
            <a:ext cx="29350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/>
          <p:nvPr/>
        </p:nvCxnSpPr>
        <p:spPr>
          <a:xfrm>
            <a:off x="6228184" y="5282550"/>
            <a:ext cx="0" cy="1458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>
            <a:stCxn id="53" idx="3"/>
          </p:cNvCxnSpPr>
          <p:nvPr/>
        </p:nvCxnSpPr>
        <p:spPr>
          <a:xfrm>
            <a:off x="7457795" y="5282550"/>
            <a:ext cx="7146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 de flecha"/>
          <p:cNvCxnSpPr/>
          <p:nvPr/>
        </p:nvCxnSpPr>
        <p:spPr>
          <a:xfrm>
            <a:off x="8172400" y="5282550"/>
            <a:ext cx="0" cy="1575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29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ES" dirty="0"/>
          </a:p>
          <a:p>
            <a:endParaRPr lang="es-PE" dirty="0"/>
          </a:p>
          <a:p>
            <a:endParaRPr lang="es-ES" dirty="0"/>
          </a:p>
        </p:txBody>
      </p:sp>
      <p:sp>
        <p:nvSpPr>
          <p:cNvPr id="4" name="3 Datos"/>
          <p:cNvSpPr/>
          <p:nvPr/>
        </p:nvSpPr>
        <p:spPr>
          <a:xfrm>
            <a:off x="1475656" y="116632"/>
            <a:ext cx="1368152" cy="4320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 smtClean="0"/>
              <a:t>Vendedor,subeleccion</a:t>
            </a:r>
            <a:r>
              <a:rPr lang="es-ES" sz="800" dirty="0" smtClean="0"/>
              <a:t>.</a:t>
            </a:r>
            <a:endParaRPr lang="es-ES" sz="800" dirty="0"/>
          </a:p>
        </p:txBody>
      </p:sp>
      <p:cxnSp>
        <p:nvCxnSpPr>
          <p:cNvPr id="6" name="5 Conector recto de flecha"/>
          <p:cNvCxnSpPr>
            <a:stCxn id="4" idx="4"/>
          </p:cNvCxnSpPr>
          <p:nvPr/>
        </p:nvCxnSpPr>
        <p:spPr>
          <a:xfrm>
            <a:off x="2159732" y="54868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"/>
          <p:cNvSpPr/>
          <p:nvPr/>
        </p:nvSpPr>
        <p:spPr>
          <a:xfrm>
            <a:off x="1475656" y="764704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 smtClean="0"/>
              <a:t>Alvaro</a:t>
            </a:r>
            <a:r>
              <a:rPr lang="es-ES" sz="800" dirty="0" smtClean="0"/>
              <a:t> =b</a:t>
            </a:r>
          </a:p>
          <a:p>
            <a:pPr algn="ctr"/>
            <a:r>
              <a:rPr lang="es-ES" sz="800" dirty="0" smtClean="0"/>
              <a:t>Fernando=c</a:t>
            </a:r>
          </a:p>
          <a:p>
            <a:pPr algn="ctr"/>
            <a:r>
              <a:rPr lang="es-ES" sz="800" dirty="0" smtClean="0"/>
              <a:t>Daniel=d</a:t>
            </a:r>
            <a:endParaRPr lang="es-ES" sz="800" dirty="0"/>
          </a:p>
        </p:txBody>
      </p:sp>
      <p:cxnSp>
        <p:nvCxnSpPr>
          <p:cNvPr id="13" name="12 Conector recto de flecha"/>
          <p:cNvCxnSpPr>
            <a:stCxn id="7" idx="2"/>
          </p:cNvCxnSpPr>
          <p:nvPr/>
        </p:nvCxnSpPr>
        <p:spPr>
          <a:xfrm>
            <a:off x="2123728" y="126876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Rectángulo"/>
          <p:cNvSpPr/>
          <p:nvPr/>
        </p:nvSpPr>
        <p:spPr>
          <a:xfrm>
            <a:off x="1403648" y="1628800"/>
            <a:ext cx="151216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 smtClean="0"/>
              <a:t>Subeleccion</a:t>
            </a:r>
            <a:r>
              <a:rPr lang="es-ES" sz="800" dirty="0" smtClean="0"/>
              <a:t>=11</a:t>
            </a:r>
          </a:p>
          <a:p>
            <a:pPr algn="ctr"/>
            <a:r>
              <a:rPr lang="es-ES" sz="800" dirty="0" smtClean="0"/>
              <a:t>=12</a:t>
            </a:r>
          </a:p>
          <a:p>
            <a:pPr algn="ctr"/>
            <a:r>
              <a:rPr lang="es-ES" sz="800" dirty="0" smtClean="0"/>
              <a:t>=13</a:t>
            </a:r>
          </a:p>
          <a:p>
            <a:pPr algn="ctr"/>
            <a:r>
              <a:rPr lang="es-ES" sz="800" dirty="0" smtClean="0"/>
              <a:t>=14</a:t>
            </a:r>
          </a:p>
          <a:p>
            <a:pPr algn="ctr"/>
            <a:r>
              <a:rPr lang="es-ES" sz="800" dirty="0" smtClean="0"/>
              <a:t>=15</a:t>
            </a:r>
          </a:p>
          <a:p>
            <a:pPr algn="ctr"/>
            <a:r>
              <a:rPr lang="es-ES" sz="800" dirty="0" smtClean="0"/>
              <a:t>=16</a:t>
            </a:r>
          </a:p>
          <a:p>
            <a:pPr algn="ctr"/>
            <a:r>
              <a:rPr lang="es-ES" sz="800" dirty="0" smtClean="0"/>
              <a:t>=17</a:t>
            </a:r>
          </a:p>
          <a:p>
            <a:pPr algn="ctr"/>
            <a:r>
              <a:rPr lang="es-ES" sz="800" dirty="0" smtClean="0"/>
              <a:t>=18</a:t>
            </a:r>
          </a:p>
          <a:p>
            <a:pPr algn="ctr"/>
            <a:r>
              <a:rPr lang="es-ES" sz="800" dirty="0" smtClean="0"/>
              <a:t>=19</a:t>
            </a:r>
          </a:p>
          <a:p>
            <a:pPr algn="ctr"/>
            <a:r>
              <a:rPr lang="es-ES" sz="800" dirty="0" smtClean="0"/>
              <a:t>=20</a:t>
            </a:r>
          </a:p>
        </p:txBody>
      </p:sp>
      <p:cxnSp>
        <p:nvCxnSpPr>
          <p:cNvPr id="16" name="15 Conector recto de flecha"/>
          <p:cNvCxnSpPr>
            <a:stCxn id="14" idx="2"/>
          </p:cNvCxnSpPr>
          <p:nvPr/>
        </p:nvCxnSpPr>
        <p:spPr>
          <a:xfrm>
            <a:off x="2159732" y="278092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2159732" y="3140968"/>
            <a:ext cx="8280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>
            <a:off x="5940152" y="0"/>
            <a:ext cx="0" cy="404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Decisión"/>
          <p:cNvSpPr/>
          <p:nvPr/>
        </p:nvSpPr>
        <p:spPr>
          <a:xfrm>
            <a:off x="5523711" y="404664"/>
            <a:ext cx="792088" cy="5040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 smtClean="0"/>
              <a:t>Opc</a:t>
            </a:r>
            <a:r>
              <a:rPr lang="es-ES" sz="800" dirty="0" smtClean="0"/>
              <a:t>==4</a:t>
            </a:r>
            <a:endParaRPr lang="es-ES" sz="800" dirty="0"/>
          </a:p>
        </p:txBody>
      </p:sp>
      <p:cxnSp>
        <p:nvCxnSpPr>
          <p:cNvPr id="23" name="22 Conector recto de flecha"/>
          <p:cNvCxnSpPr>
            <a:stCxn id="21" idx="3"/>
          </p:cNvCxnSpPr>
          <p:nvPr/>
        </p:nvCxnSpPr>
        <p:spPr>
          <a:xfrm>
            <a:off x="6315799" y="656692"/>
            <a:ext cx="2724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>
            <a:stCxn id="21" idx="1"/>
          </p:cNvCxnSpPr>
          <p:nvPr/>
        </p:nvCxnSpPr>
        <p:spPr>
          <a:xfrm flipH="1">
            <a:off x="5004048" y="656692"/>
            <a:ext cx="5196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>
            <a:off x="5004048" y="65669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Datos"/>
          <p:cNvSpPr/>
          <p:nvPr/>
        </p:nvSpPr>
        <p:spPr>
          <a:xfrm>
            <a:off x="4492188" y="1016732"/>
            <a:ext cx="1023719" cy="50405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cuenta</a:t>
            </a:r>
            <a:endParaRPr lang="es-ES" sz="800" dirty="0"/>
          </a:p>
        </p:txBody>
      </p:sp>
      <p:cxnSp>
        <p:nvCxnSpPr>
          <p:cNvPr id="30" name="29 Conector recto de flecha"/>
          <p:cNvCxnSpPr/>
          <p:nvPr/>
        </p:nvCxnSpPr>
        <p:spPr>
          <a:xfrm>
            <a:off x="5004048" y="1520788"/>
            <a:ext cx="0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Rectángulo"/>
          <p:cNvSpPr/>
          <p:nvPr/>
        </p:nvSpPr>
        <p:spPr>
          <a:xfrm>
            <a:off x="4420180" y="1756472"/>
            <a:ext cx="1519972" cy="131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Subtotal=</a:t>
            </a:r>
            <a:r>
              <a:rPr lang="es-ES" sz="800" dirty="0" err="1" smtClean="0"/>
              <a:t>pagarmonto</a:t>
            </a:r>
            <a:r>
              <a:rPr lang="es-ES" sz="800" dirty="0" smtClean="0"/>
              <a:t>(playst1,nin3ds,xt,psp,tga,wii ,ps4,dsit,pst)</a:t>
            </a:r>
          </a:p>
          <a:p>
            <a:pPr algn="ctr"/>
            <a:r>
              <a:rPr lang="es-ES" sz="800" dirty="0" smtClean="0"/>
              <a:t>Impuesto(</a:t>
            </a:r>
            <a:r>
              <a:rPr lang="es-ES" sz="800" dirty="0" err="1" smtClean="0"/>
              <a:t>subtotal+impuesto</a:t>
            </a:r>
            <a:r>
              <a:rPr lang="es-ES" sz="800" dirty="0" smtClean="0"/>
              <a:t>)</a:t>
            </a:r>
            <a:endParaRPr lang="es-ES" sz="800" dirty="0"/>
          </a:p>
        </p:txBody>
      </p:sp>
      <p:cxnSp>
        <p:nvCxnSpPr>
          <p:cNvPr id="33" name="32 Conector recto de flecha"/>
          <p:cNvCxnSpPr>
            <a:stCxn id="31" idx="2"/>
          </p:cNvCxnSpPr>
          <p:nvPr/>
        </p:nvCxnSpPr>
        <p:spPr>
          <a:xfrm>
            <a:off x="5180166" y="306896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Decisión"/>
          <p:cNvSpPr/>
          <p:nvPr/>
        </p:nvSpPr>
        <p:spPr>
          <a:xfrm>
            <a:off x="4623456" y="3429000"/>
            <a:ext cx="1113420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Total a  </a:t>
            </a:r>
            <a:r>
              <a:rPr lang="es-ES" sz="800" dirty="0" err="1" smtClean="0"/>
              <a:t>a</a:t>
            </a:r>
            <a:r>
              <a:rPr lang="es-ES" sz="800" dirty="0" smtClean="0"/>
              <a:t> pagar&gt; cuenta</a:t>
            </a:r>
            <a:endParaRPr lang="es-ES" sz="800" dirty="0"/>
          </a:p>
        </p:txBody>
      </p:sp>
      <p:cxnSp>
        <p:nvCxnSpPr>
          <p:cNvPr id="36" name="35 Conector recto de flecha"/>
          <p:cNvCxnSpPr>
            <a:stCxn id="34" idx="1"/>
          </p:cNvCxnSpPr>
          <p:nvPr/>
        </p:nvCxnSpPr>
        <p:spPr>
          <a:xfrm flipH="1">
            <a:off x="4067944" y="3645024"/>
            <a:ext cx="5555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>
            <a:stCxn id="34" idx="3"/>
          </p:cNvCxnSpPr>
          <p:nvPr/>
        </p:nvCxnSpPr>
        <p:spPr>
          <a:xfrm>
            <a:off x="5736876" y="3645024"/>
            <a:ext cx="6353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Documento"/>
          <p:cNvSpPr/>
          <p:nvPr/>
        </p:nvSpPr>
        <p:spPr>
          <a:xfrm>
            <a:off x="3851920" y="4005064"/>
            <a:ext cx="936104" cy="5040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Compra no valida</a:t>
            </a:r>
            <a:endParaRPr lang="es-ES" sz="800" dirty="0"/>
          </a:p>
        </p:txBody>
      </p:sp>
      <p:cxnSp>
        <p:nvCxnSpPr>
          <p:cNvPr id="42" name="41 Conector recto de flecha"/>
          <p:cNvCxnSpPr/>
          <p:nvPr/>
        </p:nvCxnSpPr>
        <p:spPr>
          <a:xfrm>
            <a:off x="4139952" y="364502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/>
          <p:nvPr/>
        </p:nvCxnSpPr>
        <p:spPr>
          <a:xfrm>
            <a:off x="6372200" y="3645024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>
            <a:stCxn id="40" idx="2"/>
          </p:cNvCxnSpPr>
          <p:nvPr/>
        </p:nvCxnSpPr>
        <p:spPr>
          <a:xfrm>
            <a:off x="4319972" y="4475796"/>
            <a:ext cx="25728" cy="177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/>
          <p:nvPr/>
        </p:nvCxnSpPr>
        <p:spPr>
          <a:xfrm>
            <a:off x="4345700" y="4653136"/>
            <a:ext cx="21063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9 Decisión"/>
          <p:cNvSpPr/>
          <p:nvPr/>
        </p:nvSpPr>
        <p:spPr>
          <a:xfrm>
            <a:off x="6872641" y="980728"/>
            <a:ext cx="720080" cy="5760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 smtClean="0"/>
              <a:t>Opc</a:t>
            </a:r>
            <a:r>
              <a:rPr lang="es-ES" sz="800" dirty="0" smtClean="0"/>
              <a:t>=5</a:t>
            </a:r>
            <a:endParaRPr lang="es-ES" sz="800" dirty="0"/>
          </a:p>
        </p:txBody>
      </p:sp>
      <p:cxnSp>
        <p:nvCxnSpPr>
          <p:cNvPr id="52" name="51 Conector recto de flecha"/>
          <p:cNvCxnSpPr/>
          <p:nvPr/>
        </p:nvCxnSpPr>
        <p:spPr>
          <a:xfrm>
            <a:off x="6588224" y="656692"/>
            <a:ext cx="576064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>
            <a:stCxn id="50" idx="1"/>
          </p:cNvCxnSpPr>
          <p:nvPr/>
        </p:nvCxnSpPr>
        <p:spPr>
          <a:xfrm flipH="1">
            <a:off x="6588224" y="1268760"/>
            <a:ext cx="2844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/>
          <p:nvPr/>
        </p:nvCxnSpPr>
        <p:spPr>
          <a:xfrm>
            <a:off x="6588224" y="1268760"/>
            <a:ext cx="0" cy="378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 de flecha"/>
          <p:cNvCxnSpPr>
            <a:stCxn id="50" idx="3"/>
          </p:cNvCxnSpPr>
          <p:nvPr/>
        </p:nvCxnSpPr>
        <p:spPr>
          <a:xfrm>
            <a:off x="7592721" y="1268760"/>
            <a:ext cx="4356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Rectángulo"/>
          <p:cNvSpPr/>
          <p:nvPr/>
        </p:nvSpPr>
        <p:spPr>
          <a:xfrm>
            <a:off x="6156176" y="1646802"/>
            <a:ext cx="1152128" cy="558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MSJ=</a:t>
            </a:r>
            <a:r>
              <a:rPr lang="es-ES" sz="800" dirty="0" err="1" smtClean="0"/>
              <a:t>strl</a:t>
            </a:r>
            <a:r>
              <a:rPr lang="es-ES" sz="800" dirty="0" smtClean="0"/>
              <a:t>=(</a:t>
            </a:r>
            <a:r>
              <a:rPr lang="es-ES" sz="800" dirty="0" err="1" smtClean="0"/>
              <a:t>msj</a:t>
            </a:r>
            <a:r>
              <a:rPr lang="es-ES" sz="800" dirty="0" smtClean="0"/>
              <a:t>)</a:t>
            </a:r>
            <a:endParaRPr lang="es-ES" sz="800" dirty="0"/>
          </a:p>
        </p:txBody>
      </p:sp>
      <p:cxnSp>
        <p:nvCxnSpPr>
          <p:cNvPr id="61" name="60 Conector recto de flecha"/>
          <p:cNvCxnSpPr/>
          <p:nvPr/>
        </p:nvCxnSpPr>
        <p:spPr>
          <a:xfrm>
            <a:off x="6588224" y="220486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61 Documento"/>
          <p:cNvSpPr/>
          <p:nvPr/>
        </p:nvSpPr>
        <p:spPr>
          <a:xfrm>
            <a:off x="6143649" y="2492896"/>
            <a:ext cx="1136521" cy="79208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El mensaje encriptado es.</a:t>
            </a:r>
            <a:endParaRPr lang="es-ES" sz="800" dirty="0"/>
          </a:p>
        </p:txBody>
      </p:sp>
      <p:cxnSp>
        <p:nvCxnSpPr>
          <p:cNvPr id="64" name="63 Conector recto de flecha"/>
          <p:cNvCxnSpPr/>
          <p:nvPr/>
        </p:nvCxnSpPr>
        <p:spPr>
          <a:xfrm>
            <a:off x="8028384" y="1268760"/>
            <a:ext cx="0" cy="208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 de flecha"/>
          <p:cNvCxnSpPr>
            <a:stCxn id="62" idx="2"/>
          </p:cNvCxnSpPr>
          <p:nvPr/>
        </p:nvCxnSpPr>
        <p:spPr>
          <a:xfrm>
            <a:off x="6711910" y="3232618"/>
            <a:ext cx="20330" cy="196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"/>
          <p:cNvCxnSpPr/>
          <p:nvPr/>
        </p:nvCxnSpPr>
        <p:spPr>
          <a:xfrm flipV="1">
            <a:off x="6732240" y="3330809"/>
            <a:ext cx="1296144" cy="26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/>
          <p:nvPr/>
        </p:nvCxnSpPr>
        <p:spPr>
          <a:xfrm>
            <a:off x="8028384" y="3330809"/>
            <a:ext cx="0" cy="1970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 de flecha"/>
          <p:cNvCxnSpPr/>
          <p:nvPr/>
        </p:nvCxnSpPr>
        <p:spPr>
          <a:xfrm>
            <a:off x="5398855" y="4653136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"/>
          <p:cNvCxnSpPr/>
          <p:nvPr/>
        </p:nvCxnSpPr>
        <p:spPr>
          <a:xfrm flipV="1">
            <a:off x="5398855" y="5301208"/>
            <a:ext cx="2629529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recto de flecha"/>
          <p:cNvCxnSpPr/>
          <p:nvPr/>
        </p:nvCxnSpPr>
        <p:spPr>
          <a:xfrm>
            <a:off x="2987824" y="3140968"/>
            <a:ext cx="0" cy="2664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 de flecha"/>
          <p:cNvCxnSpPr/>
          <p:nvPr/>
        </p:nvCxnSpPr>
        <p:spPr>
          <a:xfrm>
            <a:off x="3013552" y="5769260"/>
            <a:ext cx="13192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 de flecha"/>
          <p:cNvCxnSpPr/>
          <p:nvPr/>
        </p:nvCxnSpPr>
        <p:spPr>
          <a:xfrm>
            <a:off x="8388424" y="0"/>
            <a:ext cx="72008" cy="5661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 de flecha"/>
          <p:cNvCxnSpPr/>
          <p:nvPr/>
        </p:nvCxnSpPr>
        <p:spPr>
          <a:xfrm flipH="1">
            <a:off x="6588224" y="5697252"/>
            <a:ext cx="1872208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83 Elipse"/>
          <p:cNvSpPr/>
          <p:nvPr/>
        </p:nvSpPr>
        <p:spPr>
          <a:xfrm>
            <a:off x="4420180" y="5445224"/>
            <a:ext cx="2031831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fin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230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Bibliotecas en </a:t>
            </a:r>
            <a:r>
              <a:rPr lang="es-ES" dirty="0" err="1"/>
              <a:t>c++</a:t>
            </a:r>
            <a:r>
              <a:rPr lang="es-ES" dirty="0"/>
              <a:t> que utilizamos: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/>
              <a:t>-</a:t>
            </a:r>
            <a:r>
              <a:rPr lang="es-PE" dirty="0"/>
              <a:t>Iostream (&lt;iostream&gt;) : iostream es un componente de la biblioteca estándar (STL) del lenguaje de programación C++ que es utilizado para operaciones de entrada/salida. Su nombre es un acrónimo de Input/Output </a:t>
            </a:r>
            <a:r>
              <a:rPr lang="es-PE" dirty="0" err="1"/>
              <a:t>Stream</a:t>
            </a:r>
            <a:r>
              <a:rPr lang="es-PE" dirty="0"/>
              <a:t>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-</a:t>
            </a:r>
            <a:r>
              <a:rPr lang="es-PE" b="1" dirty="0" err="1"/>
              <a:t>String.h</a:t>
            </a:r>
            <a:r>
              <a:rPr lang="es-PE" dirty="0"/>
              <a:t> (&lt;</a:t>
            </a:r>
            <a:r>
              <a:rPr lang="es-PE" dirty="0" err="1"/>
              <a:t>string.h</a:t>
            </a:r>
            <a:r>
              <a:rPr lang="es-PE" dirty="0"/>
              <a:t>): es un archivo de la biblioteca </a:t>
            </a:r>
            <a:r>
              <a:rPr lang="es-PE" dirty="0" err="1"/>
              <a:t>estandar</a:t>
            </a:r>
            <a:r>
              <a:rPr lang="es-PE" dirty="0"/>
              <a:t> del lenguaje de programación C que contiene la definición de funciones, tipos y algunas operaciones de manipulación de memoria.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3111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2132856"/>
            <a:ext cx="7924800" cy="1143000"/>
          </a:xfr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Gracias !!</a:t>
            </a:r>
          </a:p>
        </p:txBody>
      </p:sp>
    </p:spTree>
    <p:extLst>
      <p:ext uri="{BB962C8B-B14F-4D97-AF65-F5344CB8AC3E}">
        <p14:creationId xmlns:p14="http://schemas.microsoft.com/office/powerpoint/2010/main" val="2183411863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te">
  <a:themeElements>
    <a:clrScheme name="Horizonte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e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262</TotalTime>
  <Words>284</Words>
  <Application>Microsoft Office PowerPoint</Application>
  <PresentationFormat>Presentación en pantalla (4:3)</PresentationFormat>
  <Paragraphs>75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Horizonte</vt:lpstr>
      <vt:lpstr>PlayMakers</vt:lpstr>
      <vt:lpstr>                    INTRODUCCIóN</vt:lpstr>
      <vt:lpstr>DESCRIPCIóN</vt:lpstr>
      <vt:lpstr>Como logramos este Menú:</vt:lpstr>
      <vt:lpstr>Diagrama de flujo de nuestro Menú</vt:lpstr>
      <vt:lpstr>Presentación de PowerPoint</vt:lpstr>
      <vt:lpstr>Tipos de Bibliotecas en c++ que utilizamos:</vt:lpstr>
      <vt:lpstr>Gracias 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DANTE</dc:creator>
  <cp:lastModifiedBy>DANTE</cp:lastModifiedBy>
  <cp:revision>14</cp:revision>
  <dcterms:created xsi:type="dcterms:W3CDTF">2018-12-04T21:20:41Z</dcterms:created>
  <dcterms:modified xsi:type="dcterms:W3CDTF">2018-12-05T11:54:31Z</dcterms:modified>
</cp:coreProperties>
</file>