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7" d="100"/>
          <a:sy n="107" d="100"/>
        </p:scale>
        <p:origin x="-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2CD3-4198-4906-B2FE-2065AA2D2BD8}" type="datetimeFigureOut">
              <a:rPr lang="he-IL" smtClean="0"/>
              <a:t>כ"ב/אייר/תשע"ג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C6A7-06BA-4503-AA09-271C47C7DFE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2CD3-4198-4906-B2FE-2065AA2D2BD8}" type="datetimeFigureOut">
              <a:rPr lang="he-IL" smtClean="0"/>
              <a:t>כ"ב/אייר/תשע"ג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C6A7-06BA-4503-AA09-271C47C7DFE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2CD3-4198-4906-B2FE-2065AA2D2BD8}" type="datetimeFigureOut">
              <a:rPr lang="he-IL" smtClean="0"/>
              <a:t>כ"ב/אייר/תשע"ג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C6A7-06BA-4503-AA09-271C47C7DFE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2CD3-4198-4906-B2FE-2065AA2D2BD8}" type="datetimeFigureOut">
              <a:rPr lang="he-IL" smtClean="0"/>
              <a:t>כ"ב/אייר/תשע"ג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C6A7-06BA-4503-AA09-271C47C7DFE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2CD3-4198-4906-B2FE-2065AA2D2BD8}" type="datetimeFigureOut">
              <a:rPr lang="he-IL" smtClean="0"/>
              <a:t>כ"ב/אייר/תשע"ג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C6A7-06BA-4503-AA09-271C47C7DFE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2CD3-4198-4906-B2FE-2065AA2D2BD8}" type="datetimeFigureOut">
              <a:rPr lang="he-IL" smtClean="0"/>
              <a:t>כ"ב/אייר/תשע"ג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C6A7-06BA-4503-AA09-271C47C7DFE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2CD3-4198-4906-B2FE-2065AA2D2BD8}" type="datetimeFigureOut">
              <a:rPr lang="he-IL" smtClean="0"/>
              <a:t>כ"ב/אייר/תשע"ג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C6A7-06BA-4503-AA09-271C47C7DFE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2CD3-4198-4906-B2FE-2065AA2D2BD8}" type="datetimeFigureOut">
              <a:rPr lang="he-IL" smtClean="0"/>
              <a:t>כ"ב/אייר/תשע"ג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C6A7-06BA-4503-AA09-271C47C7DFE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2CD3-4198-4906-B2FE-2065AA2D2BD8}" type="datetimeFigureOut">
              <a:rPr lang="he-IL" smtClean="0"/>
              <a:t>כ"ב/אייר/תשע"ג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C6A7-06BA-4503-AA09-271C47C7DFE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2CD3-4198-4906-B2FE-2065AA2D2BD8}" type="datetimeFigureOut">
              <a:rPr lang="he-IL" smtClean="0"/>
              <a:t>כ"ב/אייר/תשע"ג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C6A7-06BA-4503-AA09-271C47C7DFE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2CD3-4198-4906-B2FE-2065AA2D2BD8}" type="datetimeFigureOut">
              <a:rPr lang="he-IL" smtClean="0"/>
              <a:t>כ"ב/אייר/תשע"ג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C6A7-06BA-4503-AA09-271C47C7DFE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52CD3-4198-4906-B2FE-2065AA2D2BD8}" type="datetimeFigureOut">
              <a:rPr lang="he-IL" smtClean="0"/>
              <a:t>כ"ב/אייר/תשע"ג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C6A7-06BA-4503-AA09-271C47C7DFE1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5064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Model class Library diagram</a:t>
            </a:r>
            <a:endParaRPr lang="he-I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06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EmployeeEntites</a:t>
            </a:r>
            <a:endParaRPr lang="he-I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8512" y="1805781"/>
            <a:ext cx="24669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Class Lib</a:t>
            </a:r>
            <a:br>
              <a:rPr lang="en-US" dirty="0" smtClean="0"/>
            </a:br>
            <a:endParaRPr lang="he-I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72360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Model class Library diagram</vt:lpstr>
      <vt:lpstr>EmployeeEntites</vt:lpstr>
      <vt:lpstr>Common Class Lib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class Library diagram</dc:title>
  <dc:creator>Danieli Cyviak</dc:creator>
  <cp:lastModifiedBy>Danieli Cyviak</cp:lastModifiedBy>
  <cp:revision>5</cp:revision>
  <dcterms:created xsi:type="dcterms:W3CDTF">2013-05-02T13:15:57Z</dcterms:created>
  <dcterms:modified xsi:type="dcterms:W3CDTF">2013-05-02T14:37:07Z</dcterms:modified>
</cp:coreProperties>
</file>