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554E-B57B-4963-94BA-062D38223DEA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CFAE-5F75-4619-AD57-BB115D28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70" y="3673736"/>
            <a:ext cx="5210902" cy="2743583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14" idx="1"/>
          </p:cNvCxnSpPr>
          <p:nvPr/>
        </p:nvCxnSpPr>
        <p:spPr>
          <a:xfrm rot="5400000" flipH="1" flipV="1">
            <a:off x="4120013" y="1418548"/>
            <a:ext cx="3140081" cy="180793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490808" y="1789341"/>
            <a:ext cx="2648863" cy="1557560"/>
          </a:xfrm>
          <a:prstGeom prst="bentConnector3">
            <a:avLst>
              <a:gd name="adj1" fmla="val 101164"/>
            </a:avLst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17" y="1243689"/>
            <a:ext cx="982437" cy="982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18" y="752471"/>
            <a:ext cx="982437" cy="982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19" y="261253"/>
            <a:ext cx="982437" cy="982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17" y="1748517"/>
            <a:ext cx="982437" cy="968827"/>
          </a:xfrm>
          <a:prstGeom prst="rect">
            <a:avLst/>
          </a:prstGeom>
        </p:spPr>
      </p:pic>
      <p:cxnSp>
        <p:nvCxnSpPr>
          <p:cNvPr id="22" name="Straight Connector 10"/>
          <p:cNvCxnSpPr/>
          <p:nvPr/>
        </p:nvCxnSpPr>
        <p:spPr>
          <a:xfrm rot="5400000" flipH="1" flipV="1">
            <a:off x="5156829" y="2393315"/>
            <a:ext cx="2095598" cy="778780"/>
          </a:xfrm>
          <a:prstGeom prst="bentConnector3">
            <a:avLst>
              <a:gd name="adj1" fmla="val 100257"/>
            </a:avLst>
          </a:prstGeom>
          <a:ln w="28575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0"/>
          <p:cNvCxnSpPr>
            <a:endCxn id="15" idx="1"/>
          </p:cNvCxnSpPr>
          <p:nvPr/>
        </p:nvCxnSpPr>
        <p:spPr>
          <a:xfrm rot="5400000" flipH="1" flipV="1">
            <a:off x="5512770" y="2785771"/>
            <a:ext cx="1634086" cy="52840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37" y="444879"/>
            <a:ext cx="615183" cy="61518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50" y="936097"/>
            <a:ext cx="615183" cy="6151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35" y="1427314"/>
            <a:ext cx="615183" cy="6151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35" y="1919549"/>
            <a:ext cx="615183" cy="6151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7576454" y="738861"/>
            <a:ext cx="61518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557469" y="1216469"/>
            <a:ext cx="61518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576454" y="1718683"/>
            <a:ext cx="61518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557468" y="2216508"/>
            <a:ext cx="61518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787833" y="738861"/>
            <a:ext cx="13277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777117" y="1235446"/>
            <a:ext cx="13277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787832" y="1734828"/>
            <a:ext cx="13277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777116" y="2216507"/>
            <a:ext cx="13277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0003194" y="834151"/>
            <a:ext cx="1483996" cy="1293417"/>
          </a:xfrm>
          <a:prstGeom prst="bentConnector3">
            <a:avLst>
              <a:gd name="adj1" fmla="val -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06150" y="283019"/>
            <a:ext cx="933450" cy="9334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72" y="2322513"/>
            <a:ext cx="1009651" cy="100965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72" y="2882902"/>
            <a:ext cx="1009651" cy="1009651"/>
          </a:xfrm>
          <a:prstGeom prst="rect">
            <a:avLst/>
          </a:prstGeom>
        </p:spPr>
      </p:pic>
      <p:cxnSp>
        <p:nvCxnSpPr>
          <p:cNvPr id="58" name="Straight Connector 10"/>
          <p:cNvCxnSpPr>
            <a:endCxn id="56" idx="1"/>
          </p:cNvCxnSpPr>
          <p:nvPr/>
        </p:nvCxnSpPr>
        <p:spPr>
          <a:xfrm flipV="1">
            <a:off x="6342027" y="2827339"/>
            <a:ext cx="2817245" cy="1029609"/>
          </a:xfrm>
          <a:prstGeom prst="bentConnector3">
            <a:avLst>
              <a:gd name="adj1" fmla="val 300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10"/>
          <p:cNvCxnSpPr>
            <a:endCxn id="57" idx="1"/>
          </p:cNvCxnSpPr>
          <p:nvPr/>
        </p:nvCxnSpPr>
        <p:spPr>
          <a:xfrm flipV="1">
            <a:off x="6594017" y="3387728"/>
            <a:ext cx="2565255" cy="449263"/>
          </a:xfrm>
          <a:prstGeom prst="bentConnector3">
            <a:avLst>
              <a:gd name="adj1" fmla="val -869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17" y="4419873"/>
            <a:ext cx="795701" cy="795701"/>
          </a:xfrm>
          <a:prstGeom prst="rect">
            <a:avLst/>
          </a:prstGeom>
        </p:spPr>
      </p:pic>
      <p:cxnSp>
        <p:nvCxnSpPr>
          <p:cNvPr id="71" name="Elbow Connector 70"/>
          <p:cNvCxnSpPr/>
          <p:nvPr/>
        </p:nvCxnSpPr>
        <p:spPr>
          <a:xfrm rot="16200000" flipV="1">
            <a:off x="9586433" y="3409829"/>
            <a:ext cx="1611313" cy="446331"/>
          </a:xfrm>
          <a:prstGeom prst="bentConnector3">
            <a:avLst>
              <a:gd name="adj1" fmla="val 10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57" idx="3"/>
          </p:cNvCxnSpPr>
          <p:nvPr/>
        </p:nvCxnSpPr>
        <p:spPr>
          <a:xfrm rot="16200000" flipV="1">
            <a:off x="9773180" y="3783471"/>
            <a:ext cx="1050922" cy="25943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0428359" y="4438650"/>
            <a:ext cx="18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03104" y="1327630"/>
            <a:ext cx="457200" cy="457200"/>
          </a:xfrm>
          <a:prstGeom prst="rect">
            <a:avLst/>
          </a:prstGeom>
        </p:spPr>
      </p:pic>
      <p:cxnSp>
        <p:nvCxnSpPr>
          <p:cNvPr id="124" name="Straight Connector 123"/>
          <p:cNvCxnSpPr>
            <a:stCxn id="117" idx="3"/>
          </p:cNvCxnSpPr>
          <p:nvPr/>
        </p:nvCxnSpPr>
        <p:spPr>
          <a:xfrm flipV="1">
            <a:off x="10931704" y="738860"/>
            <a:ext cx="12814" cy="588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1175659" y="738860"/>
            <a:ext cx="12814" cy="588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59873" y="1262463"/>
            <a:ext cx="457200" cy="457200"/>
          </a:xfrm>
          <a:prstGeom prst="rect">
            <a:avLst/>
          </a:prstGeom>
        </p:spPr>
      </p:pic>
      <p:cxnSp>
        <p:nvCxnSpPr>
          <p:cNvPr id="131" name="Elbow Connector 130"/>
          <p:cNvCxnSpPr>
            <a:endCxn id="117" idx="1"/>
          </p:cNvCxnSpPr>
          <p:nvPr/>
        </p:nvCxnSpPr>
        <p:spPr>
          <a:xfrm flipV="1">
            <a:off x="9829800" y="1784830"/>
            <a:ext cx="1101904" cy="93251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7" idx="1"/>
          </p:cNvCxnSpPr>
          <p:nvPr/>
        </p:nvCxnSpPr>
        <p:spPr>
          <a:xfrm rot="5400000" flipH="1" flipV="1">
            <a:off x="9751804" y="1817701"/>
            <a:ext cx="1534706" cy="1338631"/>
          </a:xfrm>
          <a:prstGeom prst="bentConnector3">
            <a:avLst>
              <a:gd name="adj1" fmla="val -6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5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Danieli C</dc:creator>
  <cp:lastModifiedBy>Danieli C</cp:lastModifiedBy>
  <cp:revision>4</cp:revision>
  <dcterms:created xsi:type="dcterms:W3CDTF">2018-02-21T18:15:42Z</dcterms:created>
  <dcterms:modified xsi:type="dcterms:W3CDTF">2018-02-21T18:45:39Z</dcterms:modified>
</cp:coreProperties>
</file>