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7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7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4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04AB-DAC4-46EA-BA66-101711B5E113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906F-6B47-4BEE-A35F-4CBE7C55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546" y="626076"/>
            <a:ext cx="1713470" cy="2916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סופרים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8022" y="1853513"/>
            <a:ext cx="2636109" cy="8732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ספרים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12875" y="1194485"/>
            <a:ext cx="1861751" cy="2471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פרקים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1945" y="1404551"/>
            <a:ext cx="2421924" cy="17711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כרכים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3750" y="5049794"/>
            <a:ext cx="914400" cy="914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פסוקים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529016" y="2084173"/>
            <a:ext cx="589006" cy="20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5754131" y="2290118"/>
            <a:ext cx="547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8723869" y="2290118"/>
            <a:ext cx="589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10243750" y="3723503"/>
            <a:ext cx="457200" cy="132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7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Danieli C</dc:creator>
  <cp:lastModifiedBy>Danieli C</cp:lastModifiedBy>
  <cp:revision>2</cp:revision>
  <dcterms:created xsi:type="dcterms:W3CDTF">2017-02-24T08:19:26Z</dcterms:created>
  <dcterms:modified xsi:type="dcterms:W3CDTF">2017-02-26T19:33:33Z</dcterms:modified>
</cp:coreProperties>
</file>