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c9211e">
                  <a:alpha val="80000"/>
                </a:srgbClr>
              </a:gs>
              <a:gs pos="100000">
                <a:srgbClr val="8d281e">
                  <a:alpha val="80000"/>
                </a:srgbClr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c9211e"/>
              </a:gs>
              <a:gs pos="100000">
                <a:srgbClr val="8d281e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0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c9211e">
                  <a:alpha val="80000"/>
                </a:srgbClr>
              </a:gs>
              <a:gs pos="100000">
                <a:srgbClr val="8d281e">
                  <a:alpha val="80000"/>
                </a:srgbClr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DATA SCIENCE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360000" y="13716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highlight>
                  <a:srgbClr val="ffffff"/>
                </a:highlight>
                <a:latin typeface="Arial"/>
              </a:rPr>
              <a:t>Extract knowledge from data in a way that can be modelled to represent a phenomena, then make new predictions.</a:t>
            </a: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2845800" y="685800"/>
            <a:ext cx="4343400" cy="4343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360000" y="1600200"/>
            <a:ext cx="9360000" cy="7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Data mining</a:t>
            </a:r>
            <a:endParaRPr b="1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360000" y="23976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Extraction of patterns and knowledge from </a:t>
            </a: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large</a:t>
            </a: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 amounts of data.</a:t>
            </a:r>
            <a:endParaRPr b="0" i="1" lang="en-US" sz="26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ubTitle"/>
          </p:nvPr>
        </p:nvSpPr>
        <p:spPr>
          <a:xfrm>
            <a:off x="360000" y="1600200"/>
            <a:ext cx="9360000" cy="7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Statistics</a:t>
            </a:r>
            <a:endParaRPr b="1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60000" y="23976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Inferential statistics can reasonably extend from the sample to the population as a whole.</a:t>
            </a:r>
            <a:endParaRPr b="0" i="1" lang="en-US" sz="26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360000" y="1600200"/>
            <a:ext cx="9360000" cy="79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200" spc="-1" strike="noStrike">
                <a:highlight>
                  <a:srgbClr val="ffffff"/>
                </a:highlight>
                <a:latin typeface="Arial"/>
              </a:rPr>
              <a:t>Informatics</a:t>
            </a:r>
            <a:endParaRPr b="1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60000" y="23976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i="1" lang="en-US" sz="2600" spc="-1" strike="noStrike">
                <a:highlight>
                  <a:srgbClr val="ffffff"/>
                </a:highlight>
                <a:latin typeface="Arial"/>
              </a:rPr>
              <a:t>Machine learning algorithms build a model based on a data set, in order to make predictions.</a:t>
            </a:r>
            <a:endParaRPr b="0" i="1" lang="en-US" sz="26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 txBox="1"/>
          <p:nvPr/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highlight>
                <a:srgbClr val="ffffff"/>
              </a:highlight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rcRect l="0" t="10737" r="0" b="3775"/>
          <a:stretch/>
        </p:blipFill>
        <p:spPr>
          <a:xfrm>
            <a:off x="1600200" y="779040"/>
            <a:ext cx="6629400" cy="4250160"/>
          </a:xfrm>
          <a:prstGeom prst="rect">
            <a:avLst/>
          </a:prstGeom>
          <a:ln w="1800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Data science pipeline</a:t>
            </a:r>
            <a:endParaRPr b="1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5257800" y="5086440"/>
            <a:ext cx="4572000" cy="583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source: Doing Data Science, by Schutt &amp; O'Neil (2013)</a:t>
            </a:r>
            <a:endParaRPr b="1" lang="en-US" sz="1400" spc="-1" strike="noStrike">
              <a:solidFill>
                <a:srgbClr val="ffffff"/>
              </a:solidFill>
              <a:latin typeface="Arial"/>
            </a:endParaRPr>
          </a:p>
          <a:p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CC BY-SA 3.0</a:t>
            </a:r>
            <a:endParaRPr b="1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1" lang="en-US" sz="3300" spc="-1" strike="noStrike">
                <a:solidFill>
                  <a:srgbClr val="ffffff"/>
                </a:solidFill>
                <a:latin typeface="Arial"/>
              </a:rPr>
              <a:t>Course content</a:t>
            </a:r>
            <a:endParaRPr b="1" lang="en-US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1416</TotalTime>
  <Application>LibreOffice/7.2.6.2$Linux_X86_64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2022-05-16T20:52:11Z</dcterms:created>
  <dc:creator/>
  <dc:description/>
  <dc:language>en-US</dc:language>
  <cp:lastModifiedBy/>
  <dcterms:modified xsi:type="dcterms:W3CDTF">2022-05-17T21:21:56Z</dcterms:modified>
  <cp:revision>12</cp:revision>
  <dc:subject/>
  <dc:title>Blue Curve</dc:title>
</cp:coreProperties>
</file>