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6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" sz="3300" spc="-1" strike="noStrike">
                <a:solidFill>
                  <a:srgbClr val="000000"/>
                </a:solidFill>
                <a:latin typeface="Arial"/>
              </a:rPr>
              <a:t>Проект Метавселенная Кавказ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ru" sz="3200" spc="-1" strike="noStrike">
                <a:solidFill>
                  <a:srgbClr val="000000"/>
                </a:solidFill>
                <a:latin typeface="Arial"/>
              </a:rPr>
              <a:t>Метавселенная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285120" y="2423160"/>
            <a:ext cx="4566960" cy="13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Вселенная, в которой все знания и общение представлены для человека на его родном языке.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5027400" y="1283760"/>
            <a:ext cx="4914720" cy="3274920"/>
          </a:xfrm>
          <a:prstGeom prst="rect">
            <a:avLst/>
          </a:prstGeom>
          <a:ln w="18000">
            <a:noFill/>
          </a:ln>
        </p:spPr>
      </p:pic>
      <p:sp>
        <p:nvSpPr>
          <p:cNvPr id="126" name=""/>
          <p:cNvSpPr/>
          <p:nvPr/>
        </p:nvSpPr>
        <p:spPr>
          <a:xfrm>
            <a:off x="228600" y="4103280"/>
            <a:ext cx="456696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i="1" lang="ru" sz="1800" spc="-1" strike="noStrike">
                <a:solidFill>
                  <a:srgbClr val="000000"/>
                </a:solidFill>
                <a:latin typeface="Arial"/>
              </a:rPr>
              <a:t>(Вам не нужно учить лингва-франка.)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ru" sz="3200" spc="-1" strike="noStrike">
                <a:solidFill>
                  <a:srgbClr val="000000"/>
                </a:solidFill>
                <a:latin typeface="Arial"/>
              </a:rPr>
              <a:t>Матрица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Все знания представлены в Метавселенной.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rcRect l="0" t="14995" r="0" b="0"/>
          <a:stretch/>
        </p:blipFill>
        <p:spPr>
          <a:xfrm>
            <a:off x="5029200" y="685800"/>
            <a:ext cx="5050440" cy="4343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1" lang="ru" sz="3200" spc="-1" strike="noStrike">
                <a:solidFill>
                  <a:srgbClr val="000000"/>
                </a:solidFill>
                <a:latin typeface="Arial"/>
              </a:rPr>
              <a:t>Метатехнология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4749840" y="1540080"/>
            <a:ext cx="5079600" cy="2849040"/>
          </a:xfrm>
          <a:prstGeom prst="rect">
            <a:avLst/>
          </a:prstGeom>
          <a:ln w="18000">
            <a:noFill/>
          </a:ln>
        </p:spPr>
      </p:pic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43894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i="1" lang="ru" sz="2400" spc="-1" strike="noStrike">
                <a:solidFill>
                  <a:srgbClr val="000000"/>
                </a:solidFill>
                <a:latin typeface="Arial"/>
              </a:rPr>
              <a:t>Технология искусственного интеллекта, стоящая за сервисом.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1941480"/>
            <a:ext cx="914400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ДАННЫЕ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ru" sz="3200" spc="-1" strike="noStrike">
                <a:highlight>
                  <a:srgbClr val="ffffff"/>
                </a:highlight>
                <a:latin typeface="Arial"/>
              </a:rPr>
              <a:t>Данные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algn="ctr">
              <a:spcBef>
                <a:spcPts val="1417"/>
              </a:spcBef>
              <a:buNone/>
            </a:pPr>
            <a:r>
              <a:rPr b="0" i="1" lang="en-US" sz="2600" spc="-1" strike="noStrike">
                <a:latin typeface="Arial"/>
              </a:rPr>
              <a:t>Данные должны быть под лицензией Creative Commons, которая разрешает коммерческое использование.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0" t="0" r="10" b="0"/>
          <a:stretch/>
        </p:blipFill>
        <p:spPr>
          <a:xfrm>
            <a:off x="5900400" y="807480"/>
            <a:ext cx="2557800" cy="422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241200" y="685800"/>
            <a:ext cx="9359640" cy="7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" sz="3200" spc="-1" strike="noStrike">
                <a:highlight>
                  <a:srgbClr val="ffffff"/>
                </a:highlight>
                <a:latin typeface="Arial"/>
              </a:rPr>
              <a:t>Данные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457200" y="1600200"/>
            <a:ext cx="935964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ru" sz="2400" spc="-1" strike="noStrike">
                <a:highlight>
                  <a:srgbClr val="ffffff"/>
                </a:highlight>
                <a:latin typeface="Arial"/>
              </a:rPr>
              <a:t>Минимальный объем данных для запуска такой службы.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60000" y="2514960"/>
            <a:ext cx="9359640" cy="21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" sz="2800" spc="-1" strike="noStrike">
                <a:highlight>
                  <a:srgbClr val="ffffff"/>
                </a:highlight>
                <a:latin typeface="Arial"/>
              </a:rPr>
              <a:t>Голосовые корпуса (адыгейский, абхазский)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" sz="2800" spc="-1" strike="noStrike">
                <a:highlight>
                  <a:srgbClr val="ffffff"/>
                </a:highlight>
                <a:latin typeface="Arial"/>
                <a:ea typeface="Noto Sans CJK SC"/>
              </a:rPr>
              <a:t>Одноязычные корпуса (адыгейский, абхазский</a:t>
            </a:r>
            <a:r>
              <a:rPr b="0" lang="ru" sz="2800" spc="-1" strike="noStrike">
                <a:highlight>
                  <a:srgbClr val="ffffff"/>
                </a:highlight>
                <a:latin typeface="Arial"/>
              </a:rPr>
              <a:t>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" sz="2800" spc="-1" strike="noStrike">
                <a:highlight>
                  <a:srgbClr val="ffffff"/>
                </a:highlight>
                <a:latin typeface="Arial"/>
                <a:ea typeface="Noto Sans CJK SC"/>
              </a:rPr>
              <a:t>Параллельный корпус. (</a:t>
            </a:r>
            <a:r>
              <a:rPr b="0" lang="ru" sz="2800" spc="-1" strike="noStrike">
                <a:highlight>
                  <a:srgbClr val="ffffff"/>
                </a:highlight>
                <a:latin typeface="Arial"/>
              </a:rPr>
              <a:t>адыгско-абхазско-русский)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2022-05-22T17:17:21Z</dcterms:created>
  <dc:creator/>
  <dc:description/>
  <dc:language>en-US</dc:language>
  <cp:lastModifiedBy/>
  <dcterms:modified xsi:type="dcterms:W3CDTF">2022-05-22T19:58:55Z</dcterms:modified>
  <cp:revision>9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