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468a1a"/>
              </a:gs>
              <a:gs pos="100000">
                <a:srgbClr val="395511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468a1a"/>
              </a:gs>
              <a:gs pos="100000">
                <a:srgbClr val="395511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468a1a"/>
              </a:gs>
              <a:gs pos="100000">
                <a:srgbClr val="395511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DATA MINING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43600" y="4950000"/>
            <a:ext cx="4114800" cy="7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source: http://www.martinhilbert.net/WorldInfoCapacity.html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File:Hilbert InfoGrowth.png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CC BY-SA 3.0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2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Big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155560" y="1167120"/>
            <a:ext cx="4567320" cy="3425400"/>
          </a:xfrm>
          <a:prstGeom prst="rect">
            <a:avLst/>
          </a:prstGeom>
          <a:ln w="18000">
            <a:noFill/>
          </a:ln>
        </p:spPr>
      </p:pic>
      <p:sp>
        <p:nvSpPr>
          <p:cNvPr id="83" name=""/>
          <p:cNvSpPr txBox="1"/>
          <p:nvPr/>
        </p:nvSpPr>
        <p:spPr>
          <a:xfrm>
            <a:off x="233280" y="2286000"/>
            <a:ext cx="4567320" cy="228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Data sets that are too large 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complex to be dealt with by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traditional data-processing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 software.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2971800" y="1600200"/>
            <a:ext cx="3886200" cy="93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Web scraping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85800" y="3175560"/>
            <a:ext cx="8686800" cy="93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i="1" lang="en-US" sz="2400" spc="-1" strike="noStrike">
                <a:highlight>
                  <a:srgbClr val="ffffff"/>
                </a:highlight>
                <a:latin typeface="Arial"/>
              </a:rPr>
              <a:t>Web harvesting, or web data extraction from websites.</a:t>
            </a:r>
            <a:endParaRPr b="0" i="1" lang="en-US" sz="24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60000" y="685800"/>
            <a:ext cx="9360000" cy="171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Tools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85800" y="3329640"/>
            <a:ext cx="4114800" cy="101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Retrieving large files or mirroring entire web.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486400" y="3323520"/>
            <a:ext cx="4114800" cy="101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Open-source web-crawling framework written in Python.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85800" y="2286000"/>
            <a:ext cx="4114800" cy="101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400" spc="-1" strike="noStrike">
                <a:highlight>
                  <a:srgbClr val="ffffff"/>
                </a:highlight>
                <a:latin typeface="Arial"/>
              </a:rPr>
              <a:t>Wget</a:t>
            </a:r>
            <a:endParaRPr b="1" lang="en-US" sz="24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486400" y="2303640"/>
            <a:ext cx="4114800" cy="101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Scrapy</a:t>
            </a:r>
            <a:endParaRPr b="1" lang="en-US" sz="2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Notebook link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2022-05-18T18:01:47Z</dcterms:created>
  <dc:creator/>
  <dc:description/>
  <dc:language>en-US</dc:language>
  <cp:lastModifiedBy/>
  <dcterms:modified xsi:type="dcterms:W3CDTF">2022-05-18T19:41:23Z</dcterms:modified>
  <cp:revision>10</cp:revision>
  <dc:subject/>
  <dc:title>Blue Curve</dc:title>
</cp:coreProperties>
</file>