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4" r:id="rId3"/>
    <p:sldId id="286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9" r:id="rId15"/>
    <p:sldId id="301" r:id="rId16"/>
    <p:sldId id="302" r:id="rId17"/>
    <p:sldId id="304" r:id="rId18"/>
    <p:sldId id="305" r:id="rId19"/>
    <p:sldId id="306" r:id="rId20"/>
    <p:sldId id="30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4" autoAdjust="0"/>
    <p:restoredTop sz="94660"/>
  </p:normalViewPr>
  <p:slideViewPr>
    <p:cSldViewPr snapToGrid="0">
      <p:cViewPr varScale="1">
        <p:scale>
          <a:sx n="54" d="100"/>
          <a:sy n="54" d="100"/>
        </p:scale>
        <p:origin x="62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67FF3-1D1A-4C1F-86A0-845ABE3173BB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4EC69-A836-49A9-A1EC-916AF73B1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03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9D4C-78D1-3A86-B436-FB66250EF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B735B-5F36-E8D9-B0C0-3FA4413CD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A2BD5-7BC0-EF81-99CC-38DC4644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970-623B-4026-B9F5-AEC40BB61714}" type="datetime1">
              <a:rPr lang="en-US" smtClean="0"/>
              <a:t>5/26/2022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63082-A4D3-E9E0-199F-16F64D66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contact@itcool.conline Mob +40.737.123.540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7FB7B-9184-4275-2A33-B7A53E94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0826-A7A7-4074-B039-2E104CCE5C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17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0058-3409-1D44-2096-09357100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9E80E-4C60-A747-CA3D-E271B1A6A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3D61D-090B-D338-B909-DEA79289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6176-4CED-4AC0-80B9-344965CED833}" type="datetime1">
              <a:rPr lang="en-US" smtClean="0"/>
              <a:t>5/26/2022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85521-CA0F-A8DB-A10F-CED023EE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contact@itcool.conline Mob +40.737.123.540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9E878-24D9-B2A1-3778-DD769ECD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0826-A7A7-4074-B039-2E104CCE5C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24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8E59A-E561-C02C-A3C7-7501026A1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43D25-86CB-B5B9-654B-3CBF1D5B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FE486-6D00-BD25-F3EA-081B8755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76CA-9F5E-4B94-A1A0-47CD29143944}" type="datetime1">
              <a:rPr lang="en-US" smtClean="0"/>
              <a:t>5/26/2022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3BA29-5D37-0B72-FA52-EBAAF72B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contact@itcool.conline Mob +40.737.123.540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1AB87-1E8E-3D32-2E07-82D55DE5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0826-A7A7-4074-B039-2E104CCE5C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61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A0AC-77E8-39F0-259E-6A5467B8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6A469-AED5-F609-C84D-147D825C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D42-CCB5-30EA-AE5B-CE7E80F9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A28A-16F0-45EC-A272-A78796213429}" type="datetime1">
              <a:rPr lang="en-US" smtClean="0"/>
              <a:t>5/26/2022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22F3F-303A-FA7F-9988-C3E3B833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contact@itcool.conline Mob +40.737.123.540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36BBC-0F05-09C8-4BA8-D2DCC4D3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0826-A7A7-4074-B039-2E104CCE5C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84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0D7C-41BE-1511-04C5-C818AC2F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3BE8F-E904-9215-4F7C-42B98E5D2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F4010-34AF-10AA-5EA4-EA4B00C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3172-B10F-48F0-B932-25340EC7F6BD}" type="datetime1">
              <a:rPr lang="en-US" smtClean="0"/>
              <a:t>5/26/2022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81214-8918-AE75-A608-A06D624D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contact@itcool.conline Mob +40.737.123.540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6E29E-89C3-CE8C-68C0-065EAB5A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0826-A7A7-4074-B039-2E104CCE5C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97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7213-64C9-A2C5-63AC-60AFF191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5DA03-D9CF-B278-045A-0B6C6EDA5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914D8-092B-A66D-1E7B-FBE867772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99788-64BC-ABDC-9174-877D3F18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E843-ABE2-4806-94FE-283BCC5DB782}" type="datetime1">
              <a:rPr lang="en-US" smtClean="0"/>
              <a:t>5/26/2022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407FB-7AD4-8427-42F0-21311821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contact@itcool.conline Mob +40.737.123.540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9C5C5-EEAD-09A9-6D85-9709C0B1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0826-A7A7-4074-B039-2E104CCE5C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01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4942-99E3-85AB-8AA9-6FB3BBDB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B0B57-0B42-AD7D-1EDC-7D3D2D3D7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B2167-CAD7-BFEB-B0E5-B53588F5E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A1274-9DE7-41B6-C81E-82E579F78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15222-D671-A131-D11A-49ED4871F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8234B-52AC-3EDB-C740-87E5D0F2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C83F-01B8-4503-B782-CC3AD056D14C}" type="datetime1">
              <a:rPr lang="en-US" smtClean="0"/>
              <a:t>5/26/2022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AEAFB-9038-1CBB-A9E4-D897BF2D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contact@itcool.conline Mob +40.737.123.540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9F3D8-B287-F4F2-AC00-EDE3DFDC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0826-A7A7-4074-B039-2E104CCE5C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84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4972-0950-F377-F29A-9048E5BD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7301D-A4F3-6ED7-4C29-6C6081FE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1387-FB01-459F-B63B-80AA756377DC}" type="datetime1">
              <a:rPr lang="en-US" smtClean="0"/>
              <a:t>5/26/2022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EF967-DD25-5A95-3B3C-CFF2203F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contact@itcool.conline Mob +40.737.123.540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A3153-6E3C-2F0D-B302-00581209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0826-A7A7-4074-B039-2E104CCE5C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63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5F9D1-0FFF-F0D5-E022-BF638687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2A04-5E61-44CB-A3F5-F8C6AB2198C5}" type="datetime1">
              <a:rPr lang="en-US" smtClean="0"/>
              <a:t>5/26/2022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E1D02-EB8C-7534-BEFD-81990431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contact@itcool.conline Mob +40.737.123.540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B3A5F-4AF6-7A1B-D85C-5055C713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0826-A7A7-4074-B039-2E104CCE5C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41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F470-A8F4-9517-717B-F640E2BB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183F6-27E7-F4F9-625A-D23E1DFDF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73F51-0756-10B8-B202-7C34A7852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B9A6B-71D7-607B-96C3-90387DA5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B466-B4DF-4456-9392-1E99E2190997}" type="datetime1">
              <a:rPr lang="en-US" smtClean="0"/>
              <a:t>5/26/2022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824AA-C71B-59B0-9DB4-48FCFB3F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contact@itcool.conline Mob +40.737.123.540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11F1D-271D-275E-4325-EDBC9764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0826-A7A7-4074-B039-2E104CCE5C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05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DCA3-FAFC-CB52-769B-E81BBFAE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08E4B-BFC7-33B5-7F11-4CCB81E9A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D4870-B094-65FF-9663-F8215CA1D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01345-9B1A-4A78-064C-F30B49B6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5010-74C0-41B7-9513-547DB980DB9F}" type="datetime1">
              <a:rPr lang="en-US" smtClean="0"/>
              <a:t>5/26/2022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D0518-D409-1E92-17CF-26F8F76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contact@itcool.conline Mob +40.737.123.540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B108D-DAB9-2B9F-4222-8015C213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0826-A7A7-4074-B039-2E104CCE5C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99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0D9B1-4BE1-8767-C9CA-729048D8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CEC7C-9AC0-8C05-DD5B-50C3EBEE7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3B07F-4744-D150-8B48-20F846560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40ED1-88B7-4E89-AF03-CB81ECCF59CD}" type="datetime1">
              <a:rPr lang="en-US" smtClean="0"/>
              <a:t>5/26/2022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1B3C6-CFBC-4540-058A-893C48526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contact@itcool.conline Mob +40.737.123.540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E1FB7-22AB-ED12-6CC2-BA5C268CD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A0826-A7A7-4074-B039-2E104CCE5C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19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55A6-7CEC-6DE2-222A-16D5C2247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Git &amp; GitHub</a:t>
            </a:r>
            <a:endParaRPr lang="en-GB" sz="7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B416A-943F-33EA-8048-CE7382E0D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9600" b="1" dirty="0"/>
              <a:t>Branching</a:t>
            </a:r>
            <a:endParaRPr lang="en-GB" sz="9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1277-B25C-ABBE-3E8E-877F407C0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D728-E73D-40D9-9C92-6288FAE2727E}" type="datetime1">
              <a:rPr lang="en-US" smtClean="0"/>
              <a:t>5/26/2022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E60EC-6013-B72E-CB09-04E30877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contact@itcool.conline Mob +40.737.123.540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F27C0-A466-5D46-E73A-8A2D51B0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0826-A7A7-4074-B039-2E104CCE5C95}" type="slidenum">
              <a:rPr lang="en-GB" smtClean="0"/>
              <a:t>1</a:t>
            </a:fld>
            <a:endParaRPr lang="en-GB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C49310-9048-1272-DDDD-FCE3178D1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5882" y="-194473"/>
            <a:ext cx="12667882" cy="7052473"/>
          </a:xfrm>
          <a:prstGeom prst="rect">
            <a:avLst/>
          </a:prstGeom>
        </p:spPr>
      </p:pic>
      <p:pic>
        <p:nvPicPr>
          <p:cNvPr id="13" name="Picture 12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8FD9ADB9-7CED-A7DB-67CA-523632971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749" y="321656"/>
            <a:ext cx="3952875" cy="1152525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F7DF1B2-969D-2982-CD7D-1C3F8282E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54"/>
            <a:ext cx="2318657" cy="18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6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ACAB6D8-C41C-98C0-9B94-3DDDE2F99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6" y="1"/>
            <a:ext cx="1000806" cy="100080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62615-3CC5-0A72-A676-598CB03C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9A49-C331-4906-88A3-A2BF38317BFE}" type="datetime1">
              <a:rPr lang="en-US" smtClean="0"/>
              <a:t>5/26/2022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D912D-5431-F44A-4FF1-40D9D8B5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contact@itcool.conline Mob +40.737.123.540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7EDFB-F029-D2B3-3A29-3FEA8DDF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0826-A7A7-4074-B039-2E104CCE5C95}" type="slidenum">
              <a:rPr lang="en-GB" smtClean="0"/>
              <a:t>10</a:t>
            </a:fld>
            <a:endParaRPr lang="en-GB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C843B83-3B88-A9D8-D414-C94B9E1D3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088" y="1000807"/>
            <a:ext cx="12545446" cy="492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9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ACAB6D8-C41C-98C0-9B94-3DDDE2F99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6" y="1"/>
            <a:ext cx="1000806" cy="100080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62615-3CC5-0A72-A676-598CB03C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9A49-C331-4906-88A3-A2BF38317BFE}" type="datetime1">
              <a:rPr lang="en-US" smtClean="0"/>
              <a:t>5/26/2022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D912D-5431-F44A-4FF1-40D9D8B5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contact@itcool.conline Mob +40.737.123.540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7EDFB-F029-D2B3-3A29-3FEA8DDF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0826-A7A7-4074-B039-2E104CCE5C95}" type="slidenum">
              <a:rPr lang="en-GB" smtClean="0"/>
              <a:t>11</a:t>
            </a:fld>
            <a:endParaRPr lang="en-GB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9931644-7C0F-0981-CB6A-7BD81FBA7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8" y="0"/>
            <a:ext cx="7013944" cy="62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0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ACAB6D8-C41C-98C0-9B94-3DDDE2F99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6" y="1"/>
            <a:ext cx="1000806" cy="100080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62615-3CC5-0A72-A676-598CB03C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9A49-C331-4906-88A3-A2BF38317BFE}" type="datetime1">
              <a:rPr lang="en-US" smtClean="0"/>
              <a:t>5/26/2022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D912D-5431-F44A-4FF1-40D9D8B5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contact@itcool.conline Mob +40.737.123.540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7EDFB-F029-D2B3-3A29-3FEA8DDF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0826-A7A7-4074-B039-2E104CCE5C95}" type="slidenum">
              <a:rPr lang="en-GB" smtClean="0"/>
              <a:t>12</a:t>
            </a:fld>
            <a:endParaRPr lang="en-GB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1A2CC43-AE14-D2DA-6836-33D6F7D1C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6" y="0"/>
            <a:ext cx="11504270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19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ACAB6D8-C41C-98C0-9B94-3DDDE2F99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6" y="1"/>
            <a:ext cx="1000806" cy="100080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62615-3CC5-0A72-A676-598CB03C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9A49-C331-4906-88A3-A2BF38317BFE}" type="datetime1">
              <a:rPr lang="en-US" smtClean="0"/>
              <a:t>5/26/2022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D912D-5431-F44A-4FF1-40D9D8B5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contact@itcool.conline Mob +40.737.123.540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7EDFB-F029-D2B3-3A29-3FEA8DDF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0826-A7A7-4074-B039-2E104CCE5C95}" type="slidenum">
              <a:rPr lang="en-GB" smtClean="0"/>
              <a:t>13</a:t>
            </a:fld>
            <a:endParaRPr lang="en-GB"/>
          </a:p>
        </p:txBody>
      </p:sp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57C3112A-9A43-A4F7-C149-FAAC2CCE4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896" y="136525"/>
            <a:ext cx="9718207" cy="2072817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D6509EEF-7B97-7C1C-BEB3-128AD2BDE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6" y="2492070"/>
            <a:ext cx="5737614" cy="38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45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ACAB6D8-C41C-98C0-9B94-3DDDE2F99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6" y="1"/>
            <a:ext cx="1000806" cy="100080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62615-3CC5-0A72-A676-598CB03C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9A49-C331-4906-88A3-A2BF38317BFE}" type="datetime1">
              <a:rPr lang="en-US" smtClean="0"/>
              <a:t>5/26/2022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D912D-5431-F44A-4FF1-40D9D8B5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contact@itcool.conline Mob +40.737.123.540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7EDFB-F029-D2B3-3A29-3FEA8DDF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0826-A7A7-4074-B039-2E104CCE5C95}" type="slidenum">
              <a:rPr lang="en-GB" smtClean="0"/>
              <a:t>14</a:t>
            </a:fld>
            <a:endParaRPr lang="en-GB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4BFAC0E-782B-EB41-FA75-12CBD877C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71" y="136525"/>
            <a:ext cx="10229529" cy="3718471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326B265-D21F-F6AF-74D7-AF2C3CBC4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6" y="3057835"/>
            <a:ext cx="5471160" cy="444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17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ACAB6D8-C41C-98C0-9B94-3DDDE2F99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6" y="1"/>
            <a:ext cx="1000806" cy="100080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62615-3CC5-0A72-A676-598CB03C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9A49-C331-4906-88A3-A2BF38317BFE}" type="datetime1">
              <a:rPr lang="en-US" smtClean="0"/>
              <a:t>5/26/2022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D912D-5431-F44A-4FF1-40D9D8B5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contact@itcool.conline Mob +40.737.123.540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7EDFB-F029-D2B3-3A29-3FEA8DDF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0826-A7A7-4074-B039-2E104CCE5C95}" type="slidenum">
              <a:rPr lang="en-GB" smtClean="0"/>
              <a:t>15</a:t>
            </a:fld>
            <a:endParaRPr lang="en-GB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A202B7C-467C-B6FA-86C6-86949BC06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2" y="136525"/>
            <a:ext cx="10569142" cy="377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98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ACAB6D8-C41C-98C0-9B94-3DDDE2F99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6" y="1"/>
            <a:ext cx="1000806" cy="100080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62615-3CC5-0A72-A676-598CB03C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9A49-C331-4906-88A3-A2BF38317BFE}" type="datetime1">
              <a:rPr lang="en-US" smtClean="0"/>
              <a:t>5/26/2022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D912D-5431-F44A-4FF1-40D9D8B5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contact@itcool.conline Mob +40.737.123.540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7EDFB-F029-D2B3-3A29-3FEA8DDF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0826-A7A7-4074-B039-2E104CCE5C95}" type="slidenum">
              <a:rPr lang="en-GB" smtClean="0"/>
              <a:t>16</a:t>
            </a:fld>
            <a:endParaRPr lang="en-GB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24BDEE0-FA7D-4848-E16A-63D0862F6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806"/>
            <a:ext cx="6503760" cy="4187881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6572FB9-8DAA-2D75-A76E-3C258A69B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660" y="1000805"/>
            <a:ext cx="6503758" cy="418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48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ACAB6D8-C41C-98C0-9B94-3DDDE2F99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6" y="1"/>
            <a:ext cx="1000806" cy="100080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62615-3CC5-0A72-A676-598CB03C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9A49-C331-4906-88A3-A2BF38317BFE}" type="datetime1">
              <a:rPr lang="en-US" smtClean="0"/>
              <a:t>5/26/2022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D912D-5431-F44A-4FF1-40D9D8B5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contact@itcool.conline Mob +40.737.123.540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7EDFB-F029-D2B3-3A29-3FEA8DDF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0826-A7A7-4074-B039-2E104CCE5C95}" type="slidenum">
              <a:rPr lang="en-GB" smtClean="0"/>
              <a:t>17</a:t>
            </a:fld>
            <a:endParaRPr lang="en-GB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898F210-84C3-7B75-50E4-6A5885990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2" y="116115"/>
            <a:ext cx="9505885" cy="63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42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ACAB6D8-C41C-98C0-9B94-3DDDE2F99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6" y="1"/>
            <a:ext cx="1000806" cy="100080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62615-3CC5-0A72-A676-598CB03C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9A49-C331-4906-88A3-A2BF38317BFE}" type="datetime1">
              <a:rPr lang="en-US" smtClean="0"/>
              <a:t>5/26/2022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D912D-5431-F44A-4FF1-40D9D8B5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contact@itcool.conline Mob +40.737.123.540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7EDFB-F029-D2B3-3A29-3FEA8DDF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0826-A7A7-4074-B039-2E104CCE5C95}" type="slidenum">
              <a:rPr lang="en-GB" smtClean="0"/>
              <a:t>18</a:t>
            </a:fld>
            <a:endParaRPr lang="en-GB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21348E6-E4B8-E14D-6A14-017B5B8AD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44" y="280721"/>
            <a:ext cx="6932428" cy="623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22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ACAB6D8-C41C-98C0-9B94-3DDDE2F99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6" y="1"/>
            <a:ext cx="1000806" cy="100080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62615-3CC5-0A72-A676-598CB03C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9A49-C331-4906-88A3-A2BF38317BFE}" type="datetime1">
              <a:rPr lang="en-US" smtClean="0"/>
              <a:t>5/26/2022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D912D-5431-F44A-4FF1-40D9D8B5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contact@itcool.conline Mob +40.737.123.540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7EDFB-F029-D2B3-3A29-3FEA8DDF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0826-A7A7-4074-B039-2E104CCE5C95}" type="slidenum">
              <a:rPr lang="en-GB" smtClean="0"/>
              <a:t>19</a:t>
            </a:fld>
            <a:endParaRPr lang="en-GB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CC6D315-82B8-7300-E724-2FAC8FCE3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5" y="1271936"/>
            <a:ext cx="11975630" cy="431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1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ACAB6D8-C41C-98C0-9B94-3DDDE2F99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6" y="1"/>
            <a:ext cx="1000806" cy="10008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55DD6C-816C-5491-A45E-CE0BAA3212B9}"/>
              </a:ext>
            </a:extLst>
          </p:cNvPr>
          <p:cNvSpPr txBox="1"/>
          <p:nvPr/>
        </p:nvSpPr>
        <p:spPr>
          <a:xfrm>
            <a:off x="1383956" y="1194486"/>
            <a:ext cx="87321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</a:rPr>
              <a:t>Introduction </a:t>
            </a:r>
          </a:p>
          <a:p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</a:rPr>
              <a:t>Git</a:t>
            </a:r>
          </a:p>
          <a:p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</a:rPr>
              <a:t>GitHub</a:t>
            </a: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</a:rPr>
              <a:t>	- git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</a:rPr>
              <a:t>init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</a:endParaRPr>
          </a:p>
          <a:p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</a:rPr>
              <a:t>	- git clone</a:t>
            </a: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</a:rPr>
              <a:t>	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</a:rPr>
              <a:t>- git add</a:t>
            </a: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</a:rPr>
              <a:t>	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</a:rPr>
              <a:t>- git commit</a:t>
            </a: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</a:rPr>
              <a:t>	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</a:rPr>
              <a:t>- git status</a:t>
            </a: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</a:rPr>
              <a:t>	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</a:rPr>
              <a:t>- git push</a:t>
            </a: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</a:rPr>
              <a:t>	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</a:rPr>
              <a:t>- git pull</a:t>
            </a: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</a:rPr>
              <a:t>	-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</a:rPr>
              <a:t> Merge Conflicts</a:t>
            </a: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</a:rPr>
              <a:t>	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</a:rPr>
              <a:t>- git log</a:t>
            </a: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</a:rPr>
              <a:t>	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</a:rPr>
              <a:t>- git reset</a:t>
            </a: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</a:rPr>
              <a:t>	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</a:rPr>
              <a:t>- Making Changes</a:t>
            </a:r>
          </a:p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</a:rPr>
              <a:t>	</a:t>
            </a:r>
            <a:r>
              <a:rPr lang="en-GB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</a:rPr>
              <a:t> - Branching</a:t>
            </a:r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28DE5-1B81-C897-E783-BF81FA9B7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B48-760A-4E7F-8A34-9BAD9E3D41DE}" type="datetime1">
              <a:rPr lang="en-US" smtClean="0"/>
              <a:t>5/26/2022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E15E5-C348-FD59-458C-484C73F5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contact@itcool.conline Mob +40.737.123.540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AD4CD-3948-85B3-8386-CE333752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0826-A7A7-4074-B039-2E104CCE5C9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112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ACAB6D8-C41C-98C0-9B94-3DDDE2F99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6" y="1"/>
            <a:ext cx="1000806" cy="100080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62615-3CC5-0A72-A676-598CB03C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9A49-C331-4906-88A3-A2BF38317BFE}" type="datetime1">
              <a:rPr lang="en-US" smtClean="0"/>
              <a:t>5/26/2022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D912D-5431-F44A-4FF1-40D9D8B5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contact@itcool.conline Mob +40.737.123.540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7EDFB-F029-D2B3-3A29-3FEA8DDF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0826-A7A7-4074-B039-2E104CCE5C95}" type="slidenum">
              <a:rPr lang="en-GB" smtClean="0"/>
              <a:t>20</a:t>
            </a:fld>
            <a:endParaRPr lang="en-GB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A4598AD-1690-E630-7619-324725109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67" y="85108"/>
            <a:ext cx="8931349" cy="630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9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ACAB6D8-C41C-98C0-9B94-3DDDE2F99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6" y="1"/>
            <a:ext cx="1000806" cy="100080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2D27F-607E-727E-40F3-4C14D8CA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2EB2-85C9-4463-A114-2E6DCDAE3C65}" type="datetime1">
              <a:rPr lang="en-US" smtClean="0"/>
              <a:t>5/26/2022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2233B-A722-F456-594A-A84CB8BA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contact@itcool.conline Mob +40.737.123.540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537C2-84F1-BFDB-B63F-9512E669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0826-A7A7-4074-B039-2E104CCE5C95}" type="slidenum">
              <a:rPr lang="en-GB" smtClean="0"/>
              <a:t>3</a:t>
            </a:fld>
            <a:endParaRPr lang="en-GB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B61A1E94-03A6-8DE6-2B0E-6D97E6F19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4393"/>
            <a:ext cx="12865395" cy="64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8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ACAB6D8-C41C-98C0-9B94-3DDDE2F99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6" y="1"/>
            <a:ext cx="1000806" cy="100080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7313D-885F-015A-CF98-C3F6C1C8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69AF-679B-4D90-9565-6B9FD0078FAE}" type="datetime1">
              <a:rPr lang="en-US" smtClean="0"/>
              <a:t>5/26/2022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FFC5D-68DE-9712-08B8-ABB6D99A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contact@itcool.conline Mob +40.737.123.540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7B100-B3F0-43A5-A416-79833BAC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0826-A7A7-4074-B039-2E104CCE5C95}" type="slidenum">
              <a:rPr lang="en-GB" smtClean="0"/>
              <a:t>4</a:t>
            </a:fld>
            <a:endParaRPr lang="en-GB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736251-EF51-B144-C8A2-2E54229E7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069"/>
            <a:ext cx="12192000" cy="637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0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ACAB6D8-C41C-98C0-9B94-3DDDE2F99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6" y="1"/>
            <a:ext cx="1000806" cy="100080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62615-3CC5-0A72-A676-598CB03C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9A49-C331-4906-88A3-A2BF38317BFE}" type="datetime1">
              <a:rPr lang="en-US" smtClean="0"/>
              <a:t>5/26/2022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D912D-5431-F44A-4FF1-40D9D8B5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contact@itcool.conline Mob +40.737.123.540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7EDFB-F029-D2B3-3A29-3FEA8DDF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0826-A7A7-4074-B039-2E104CCE5C95}" type="slidenum">
              <a:rPr lang="en-GB" smtClean="0"/>
              <a:t>5</a:t>
            </a:fld>
            <a:endParaRPr lang="en-GB"/>
          </a:p>
        </p:txBody>
      </p:sp>
      <p:pic>
        <p:nvPicPr>
          <p:cNvPr id="11" name="Picture 10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66764F98-98D5-4E3E-FA34-4AFC9B0CE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228"/>
            <a:ext cx="12192000" cy="64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5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ACAB6D8-C41C-98C0-9B94-3DDDE2F99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6" y="1"/>
            <a:ext cx="1000806" cy="100080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62615-3CC5-0A72-A676-598CB03C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9A49-C331-4906-88A3-A2BF38317BFE}" type="datetime1">
              <a:rPr lang="en-US" smtClean="0"/>
              <a:t>5/26/2022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D912D-5431-F44A-4FF1-40D9D8B5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contact@itcool.conline Mob +40.737.123.540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7EDFB-F029-D2B3-3A29-3FEA8DDF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0826-A7A7-4074-B039-2E104CCE5C95}" type="slidenum">
              <a:rPr lang="en-GB" smtClean="0"/>
              <a:t>6</a:t>
            </a:fld>
            <a:endParaRPr lang="en-GB"/>
          </a:p>
        </p:txBody>
      </p:sp>
      <p:pic>
        <p:nvPicPr>
          <p:cNvPr id="8" name="Picture 7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44A9856B-B8B0-6C6C-3160-03B1FD74C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56"/>
            <a:ext cx="12192000" cy="65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7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ACAB6D8-C41C-98C0-9B94-3DDDE2F99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6" y="1"/>
            <a:ext cx="1000806" cy="100080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62615-3CC5-0A72-A676-598CB03C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9A49-C331-4906-88A3-A2BF38317BFE}" type="datetime1">
              <a:rPr lang="en-US" smtClean="0"/>
              <a:t>5/26/2022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D912D-5431-F44A-4FF1-40D9D8B5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contact@itcool.conline Mob +40.737.123.540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7EDFB-F029-D2B3-3A29-3FEA8DDF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0826-A7A7-4074-B039-2E104CCE5C95}" type="slidenum">
              <a:rPr lang="en-GB" smtClean="0"/>
              <a:t>7</a:t>
            </a:fld>
            <a:endParaRPr lang="en-GB"/>
          </a:p>
        </p:txBody>
      </p:sp>
      <p:pic>
        <p:nvPicPr>
          <p:cNvPr id="11" name="Picture 10" descr="Timeline&#10;&#10;Description automatically generated">
            <a:extLst>
              <a:ext uri="{FF2B5EF4-FFF2-40B4-BE49-F238E27FC236}">
                <a16:creationId xmlns:a16="http://schemas.microsoft.com/office/drawing/2014/main" id="{A53E98FC-6092-6359-8B48-7ECE84F44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631"/>
            <a:ext cx="12192000" cy="638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5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ACAB6D8-C41C-98C0-9B94-3DDDE2F99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6" y="1"/>
            <a:ext cx="1000806" cy="100080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62615-3CC5-0A72-A676-598CB03C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9A49-C331-4906-88A3-A2BF38317BFE}" type="datetime1">
              <a:rPr lang="en-US" smtClean="0"/>
              <a:t>5/26/2022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D912D-5431-F44A-4FF1-40D9D8B5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contact@itcool.conline Mob +40.737.123.540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7EDFB-F029-D2B3-3A29-3FEA8DDF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0826-A7A7-4074-B039-2E104CCE5C95}" type="slidenum">
              <a:rPr lang="en-GB" smtClean="0"/>
              <a:t>8</a:t>
            </a:fld>
            <a:endParaRPr lang="en-GB"/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D0E11B58-0D2B-AE59-6A6F-1756228E8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4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ACAB6D8-C41C-98C0-9B94-3DDDE2F99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6" y="1"/>
            <a:ext cx="1000806" cy="100080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62615-3CC5-0A72-A676-598CB03C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9A49-C331-4906-88A3-A2BF38317BFE}" type="datetime1">
              <a:rPr lang="en-US" smtClean="0"/>
              <a:t>5/26/2022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D912D-5431-F44A-4FF1-40D9D8B5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contact@itcool.conline Mob +40.737.123.540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7EDFB-F029-D2B3-3A29-3FEA8DDF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0826-A7A7-4074-B039-2E104CCE5C95}" type="slidenum">
              <a:rPr lang="en-GB" smtClean="0"/>
              <a:t>9</a:t>
            </a:fld>
            <a:endParaRPr lang="en-GB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C3D190E-ED97-E151-F472-34816C195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9445"/>
            <a:ext cx="12192000" cy="654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6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255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Office Theme</vt:lpstr>
      <vt:lpstr>Git &amp;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danion ionescu</dc:creator>
  <cp:lastModifiedBy>danion ionescu</cp:lastModifiedBy>
  <cp:revision>16</cp:revision>
  <dcterms:created xsi:type="dcterms:W3CDTF">2022-05-09T17:24:29Z</dcterms:created>
  <dcterms:modified xsi:type="dcterms:W3CDTF">2022-05-26T08:36:30Z</dcterms:modified>
</cp:coreProperties>
</file>