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8" r:id="rId4"/>
    <p:sldId id="264" r:id="rId5"/>
    <p:sldId id="267" r:id="rId6"/>
    <p:sldId id="265" r:id="rId7"/>
    <p:sldId id="266" r:id="rId8"/>
    <p:sldId id="258" r:id="rId9"/>
    <p:sldId id="268" r:id="rId10"/>
    <p:sldId id="259" r:id="rId11"/>
    <p:sldId id="269" r:id="rId12"/>
    <p:sldId id="270" r:id="rId13"/>
    <p:sldId id="271" r:id="rId14"/>
    <p:sldId id="277" r:id="rId15"/>
    <p:sldId id="260" r:id="rId16"/>
    <p:sldId id="272" r:id="rId17"/>
    <p:sldId id="261" r:id="rId18"/>
    <p:sldId id="26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8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FC5A9-F026-4599-8816-7D640ACCC804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E3D9C-4802-4E64-A4CC-AF3DA8F58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52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8615-95E0-C40E-F277-F9E90F08A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AEDCB-6258-31CF-ED4F-022B3D3E1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8097-485B-2DD2-0742-908DDA2C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EA9F-4F2F-466C-8826-3C4A03FA5ED3}" type="datetime1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2ADE3-995B-ACD5-33A0-5570884D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01AB6-8AA4-997E-1275-4600BDC5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7FF-2C01-46EB-AC05-8D8CD7332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73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17A8-4484-77CD-49FD-C0D4BADB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B4A0D-3323-CDC6-2262-465A1E55A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5E1C6-6415-D213-6EFB-20CF9CA3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51FB-5841-47BD-B984-C33874AE8813}" type="datetime1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D9EDB-B394-C979-7049-179A2E2C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DABEF-1F08-6711-8FEF-5DA1D5F5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7FF-2C01-46EB-AC05-8D8CD7332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99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C9494-0CD8-3C14-41A0-7D4214C8E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C62AE-B25C-8FD0-80FA-EFEC393C3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3EAFE-D73D-8AF6-3509-FEE683BD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942E-2839-4C0F-A874-DB5E2C76492A}" type="datetime1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BFBFB-A504-1593-EFAD-BACC5E14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88A75-0DF0-887E-9AA9-FC62EA60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7FF-2C01-46EB-AC05-8D8CD7332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11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DFCC-C780-1C37-F78D-DEE411F7F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CB759-5D63-E20B-76DF-F5D09F58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11DDD-21A4-6CCE-1471-376958AB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C219-647B-47D5-B7E6-BCC7E816CA8C}" type="datetime1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CC1F3-08CA-928A-AC03-6639EEAD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C8099-B4F8-2ABF-B497-6D390205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7FF-2C01-46EB-AC05-8D8CD7332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70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CD15-A154-7B08-1F92-4415A4CB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90B5-F763-FCA0-551F-4DBA8E222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EDBB8-FFD8-B75F-E5D7-EA09DF8E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FB82-99BB-4152-B5BC-54B7EF4FAC1F}" type="datetime1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27A9-72AF-9138-9CEE-B8C15D3A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EAC7-55FD-0E66-7DD9-2CBF6384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7FF-2C01-46EB-AC05-8D8CD7332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88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7767-0F17-701B-0583-C7F0AEE6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A386-5E1D-AE42-62E8-B7374410E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3E792-6C47-A898-5122-B18C29AEE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0608E-1B5C-AEA8-5A98-3C0397CB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8C7A-495C-4C16-A088-6C55A4897170}" type="datetime1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56B7B-FD5E-C679-7E76-2D2B0CDB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952CD-B5EC-192A-731B-AB848CCB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7FF-2C01-46EB-AC05-8D8CD7332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30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2A9D-FE3B-06A2-7E19-F67B3156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2DD38-0A1B-2FE8-A7E6-379D6DC1F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740E8-6778-1730-BB18-41FA4A05B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9A813-684D-CC8E-D214-70F8CAE57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8168B-7C83-8AE0-9E41-0085EDE6C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03034-B67C-9278-E8CB-AB0169DE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7601-2F08-4F14-8B86-A23689C80A65}" type="datetime1">
              <a:rPr lang="en-GB" smtClean="0"/>
              <a:t>25/05/2022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67392-F3E3-6DFC-8A02-772ADF0C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84526F-20AD-BDB4-4313-7E3E26FE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7FF-2C01-46EB-AC05-8D8CD7332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81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8ED6-61FE-ADBC-9A88-B90FF1F8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FB9B2-CAEF-8293-26EE-7D4D0EFC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F6C9-1167-4F97-86A2-ECE11D50A6F0}" type="datetime1">
              <a:rPr lang="en-GB" smtClean="0"/>
              <a:t>25/05/2022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1596A-ACC6-1E90-568A-71EE9A7F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2B33A-92E2-7B5E-308B-E9CD7C85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7FF-2C01-46EB-AC05-8D8CD7332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14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4057D-98B3-0AFD-65D9-56690A3E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9679-A563-45D1-A8D9-40160878D3E8}" type="datetime1">
              <a:rPr lang="en-GB" smtClean="0"/>
              <a:t>25/05/2022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D65FD-794F-7F66-8BDF-AE91CF0D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ADB08-2568-CEAD-606A-5FCA344E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7FF-2C01-46EB-AC05-8D8CD7332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94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C32E-D050-62CA-605E-2D2E7795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54701-019C-90BC-F129-40F964305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B6DA-3E79-06C6-9987-E0116F5C7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30706-8171-BAE9-5574-EB3D88D9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F3F4-F092-4EED-8610-9482F9929B6C}" type="datetime1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061B2-E316-F233-A9F5-9383C3E1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ABAA7-2D19-23BC-48A5-9670DD59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7FF-2C01-46EB-AC05-8D8CD7332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09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C41C-B46F-D72B-D9DC-0E21145A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A5538-4D9F-CF60-8BC9-DDAE4DAA8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2A74E-A3AD-E71D-6B21-D19FCB582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61A49-3DD5-C0F4-75D4-5E1F5D5B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C6E2-78D7-462A-B3EC-B2759FF97A1C}" type="datetime1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AEDA6-ECB8-5340-3BF2-D208FF68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42ACA-0955-438E-CDAA-43AB5C19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7FF-2C01-46EB-AC05-8D8CD7332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63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6389F-F042-9DBA-19AF-D5D800F2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F58DD-FB69-3164-548E-BE9893546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FF3B6-463F-2A37-8739-DB0CBCE48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FEFEB-D670-4AC3-829D-339E5B45114C}" type="datetime1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C374B-98E3-878B-3C52-E87F0F1EE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29282-39EF-2606-4EFD-564A13F71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F97FF-2C01-46EB-AC05-8D8CD7332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66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0.jpg"/><Relationship Id="rId7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C928-E3F0-FF3E-BBD8-8AB81007B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latin typeface="Arial Black" panose="020B0A04020102020204" pitchFamily="34" charset="0"/>
              </a:rPr>
              <a:t>GIT Commands</a:t>
            </a:r>
            <a:br>
              <a:rPr lang="en-US" sz="7200" b="1" dirty="0">
                <a:latin typeface="Arial Black" panose="020B0A04020102020204" pitchFamily="34" charset="0"/>
              </a:rPr>
            </a:br>
            <a:r>
              <a:rPr lang="en-US" sz="7200" b="1" dirty="0" err="1">
                <a:latin typeface="Arial Black" panose="020B0A04020102020204" pitchFamily="34" charset="0"/>
              </a:rPr>
              <a:t>Exercices</a:t>
            </a:r>
            <a:endParaRPr lang="en-GB" sz="72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1599F-29F0-6A89-C6ED-F02EFBDCEE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936A4-D862-9963-843F-6ABD37D7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1B13-DF70-4A6F-B83C-7E81300E4BBF}" type="datetime1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69AD5-DB7D-F6C0-1B30-E0654BC2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7D4BD-842A-7D07-AC3D-CF2FF33E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7FF-2C01-46EB-AC05-8D8CD7332573}" type="slidenum">
              <a:rPr lang="en-GB" smtClean="0"/>
              <a:t>1</a:t>
            </a:fld>
            <a:endParaRPr lang="en-GB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00FDE530-F687-B154-BC34-E219C69F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7" y="125730"/>
            <a:ext cx="769453" cy="3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75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25E23-6ACC-F637-CA6C-85162994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9679-A563-45D1-A8D9-40160878D3E8}" type="datetime1">
              <a:rPr lang="en-GB" smtClean="0"/>
              <a:t>25/05/2022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E6EE0-1F81-64B1-665A-C3A2F349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506F-167F-F4AC-B675-351B38AF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7FF-2C01-46EB-AC05-8D8CD7332573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A1564906-76DA-9BF5-E4D2-3998A0284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196" cy="49784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70238FE-A45C-8A8F-3B02-36B9CC6A1DA2}"/>
              </a:ext>
            </a:extLst>
          </p:cNvPr>
          <p:cNvGrpSpPr/>
          <p:nvPr/>
        </p:nvGrpSpPr>
        <p:grpSpPr>
          <a:xfrm>
            <a:off x="8558883" y="136525"/>
            <a:ext cx="3537867" cy="2667000"/>
            <a:chOff x="8558883" y="136525"/>
            <a:chExt cx="3537867" cy="2667000"/>
          </a:xfrm>
        </p:grpSpPr>
        <p:pic>
          <p:nvPicPr>
            <p:cNvPr id="8" name="Picture 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928E53D-E133-5558-3717-D24A3F86E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600" y="136525"/>
              <a:ext cx="3486150" cy="2667000"/>
            </a:xfrm>
            <a:prstGeom prst="rect">
              <a:avLst/>
            </a:prstGeom>
          </p:spPr>
        </p:pic>
        <p:pic>
          <p:nvPicPr>
            <p:cNvPr id="9" name="Picture 8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73047BBD-B381-CABD-8C66-7BE11700D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9032" y="2064674"/>
              <a:ext cx="780928" cy="367838"/>
            </a:xfrm>
            <a:prstGeom prst="rect">
              <a:avLst/>
            </a:prstGeom>
          </p:spPr>
        </p:pic>
        <p:pic>
          <p:nvPicPr>
            <p:cNvPr id="10" name="Picture 9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336C004B-1F64-0244-9B8A-EDCEE2E18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9960" y="1724718"/>
              <a:ext cx="700578" cy="350289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FE9BD4C5-B2CC-FDC6-F322-B9981DA679EA}"/>
                </a:ext>
              </a:extLst>
            </p:cNvPr>
            <p:cNvSpPr/>
            <p:nvPr/>
          </p:nvSpPr>
          <p:spPr>
            <a:xfrm>
              <a:off x="8558883" y="1470025"/>
              <a:ext cx="1229360" cy="78232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FFCDF8D-317B-6A8A-5F3D-35C743C4C3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96095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91880D0B-554A-3E03-3122-5E129AB75A97}"/>
              </a:ext>
            </a:extLst>
          </p:cNvPr>
          <p:cNvSpPr/>
          <p:nvPr/>
        </p:nvSpPr>
        <p:spPr>
          <a:xfrm rot="10800000">
            <a:off x="2809240" y="878379"/>
            <a:ext cx="1229360" cy="7823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15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25E23-6ACC-F637-CA6C-85162994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9679-A563-45D1-A8D9-40160878D3E8}" type="datetime1">
              <a:rPr lang="en-GB" smtClean="0"/>
              <a:t>25/05/2022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E6EE0-1F81-64B1-665A-C3A2F349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506F-167F-F4AC-B675-351B38AF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7FF-2C01-46EB-AC05-8D8CD7332573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A1564906-76DA-9BF5-E4D2-3998A0284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196" cy="49784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70238FE-A45C-8A8F-3B02-36B9CC6A1DA2}"/>
              </a:ext>
            </a:extLst>
          </p:cNvPr>
          <p:cNvGrpSpPr/>
          <p:nvPr/>
        </p:nvGrpSpPr>
        <p:grpSpPr>
          <a:xfrm>
            <a:off x="8558883" y="136525"/>
            <a:ext cx="3537867" cy="2667000"/>
            <a:chOff x="8558883" y="136525"/>
            <a:chExt cx="3537867" cy="2667000"/>
          </a:xfrm>
        </p:grpSpPr>
        <p:pic>
          <p:nvPicPr>
            <p:cNvPr id="8" name="Picture 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928E53D-E133-5558-3717-D24A3F86E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600" y="136525"/>
              <a:ext cx="3486150" cy="2667000"/>
            </a:xfrm>
            <a:prstGeom prst="rect">
              <a:avLst/>
            </a:prstGeom>
          </p:spPr>
        </p:pic>
        <p:pic>
          <p:nvPicPr>
            <p:cNvPr id="9" name="Picture 8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73047BBD-B381-CABD-8C66-7BE11700D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9032" y="2064674"/>
              <a:ext cx="780928" cy="367838"/>
            </a:xfrm>
            <a:prstGeom prst="rect">
              <a:avLst/>
            </a:prstGeom>
          </p:spPr>
        </p:pic>
        <p:pic>
          <p:nvPicPr>
            <p:cNvPr id="10" name="Picture 9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336C004B-1F64-0244-9B8A-EDCEE2E18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9960" y="1724718"/>
              <a:ext cx="700578" cy="350289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FE9BD4C5-B2CC-FDC6-F322-B9981DA679EA}"/>
                </a:ext>
              </a:extLst>
            </p:cNvPr>
            <p:cNvSpPr/>
            <p:nvPr/>
          </p:nvSpPr>
          <p:spPr>
            <a:xfrm>
              <a:off x="8558883" y="1470025"/>
              <a:ext cx="1229360" cy="78232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FFCDF8D-317B-6A8A-5F3D-35C743C4C3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96095"/>
          </a:xfrm>
          <a:prstGeom prst="rect">
            <a:avLst/>
          </a:prstGeom>
        </p:spPr>
      </p:pic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1424107B-794A-494B-1BA7-8409025D9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026" y="248920"/>
            <a:ext cx="3486150" cy="2667000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B5F92A-549A-010E-0DEE-9B5BCEA10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458" y="2177069"/>
            <a:ext cx="780928" cy="367838"/>
          </a:xfrm>
          <a:prstGeom prst="rect">
            <a:avLst/>
          </a:prstGeom>
        </p:spPr>
      </p:pic>
      <p:pic>
        <p:nvPicPr>
          <p:cNvPr id="16" name="Picture 1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718811C-5D88-24F7-10C9-8147C4527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386" y="1837113"/>
            <a:ext cx="700578" cy="350289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80A007F2-037E-F5BB-701E-EDBF8ED796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46" y="1444554"/>
            <a:ext cx="964733" cy="35029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501C0FE2-EF72-ED77-1125-F6714E6F4FAA}"/>
              </a:ext>
            </a:extLst>
          </p:cNvPr>
          <p:cNvSpPr/>
          <p:nvPr/>
        </p:nvSpPr>
        <p:spPr>
          <a:xfrm>
            <a:off x="8666597" y="1252236"/>
            <a:ext cx="1229360" cy="7823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273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25E23-6ACC-F637-CA6C-85162994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9679-A563-45D1-A8D9-40160878D3E8}" type="datetime1">
              <a:rPr lang="en-GB" smtClean="0"/>
              <a:t>25/05/2022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E6EE0-1F81-64B1-665A-C3A2F349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506F-167F-F4AC-B675-351B38AF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7FF-2C01-46EB-AC05-8D8CD7332573}" type="slidenum">
              <a:rPr lang="en-GB" smtClean="0"/>
              <a:t>12</a:t>
            </a:fld>
            <a:endParaRPr lang="en-GB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A1564906-76DA-9BF5-E4D2-3998A0284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196" cy="49784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70238FE-A45C-8A8F-3B02-36B9CC6A1DA2}"/>
              </a:ext>
            </a:extLst>
          </p:cNvPr>
          <p:cNvGrpSpPr/>
          <p:nvPr/>
        </p:nvGrpSpPr>
        <p:grpSpPr>
          <a:xfrm>
            <a:off x="8558883" y="136525"/>
            <a:ext cx="3537867" cy="2667000"/>
            <a:chOff x="8558883" y="136525"/>
            <a:chExt cx="3537867" cy="2667000"/>
          </a:xfrm>
        </p:grpSpPr>
        <p:pic>
          <p:nvPicPr>
            <p:cNvPr id="8" name="Picture 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928E53D-E133-5558-3717-D24A3F86E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600" y="136525"/>
              <a:ext cx="3486150" cy="2667000"/>
            </a:xfrm>
            <a:prstGeom prst="rect">
              <a:avLst/>
            </a:prstGeom>
          </p:spPr>
        </p:pic>
        <p:pic>
          <p:nvPicPr>
            <p:cNvPr id="9" name="Picture 8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73047BBD-B381-CABD-8C66-7BE11700D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9032" y="2064674"/>
              <a:ext cx="780928" cy="367838"/>
            </a:xfrm>
            <a:prstGeom prst="rect">
              <a:avLst/>
            </a:prstGeom>
          </p:spPr>
        </p:pic>
        <p:pic>
          <p:nvPicPr>
            <p:cNvPr id="10" name="Picture 9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336C004B-1F64-0244-9B8A-EDCEE2E18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9960" y="1724718"/>
              <a:ext cx="700578" cy="350289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FE9BD4C5-B2CC-FDC6-F322-B9981DA679EA}"/>
                </a:ext>
              </a:extLst>
            </p:cNvPr>
            <p:cNvSpPr/>
            <p:nvPr/>
          </p:nvSpPr>
          <p:spPr>
            <a:xfrm>
              <a:off x="8558883" y="1470025"/>
              <a:ext cx="1229360" cy="78232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FFCDF8D-317B-6A8A-5F3D-35C743C4C3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96095"/>
          </a:xfrm>
          <a:prstGeom prst="rect">
            <a:avLst/>
          </a:prstGeom>
        </p:spPr>
      </p:pic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1424107B-794A-494B-1BA7-8409025D9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026" y="248920"/>
            <a:ext cx="3486150" cy="2667000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B5F92A-549A-010E-0DEE-9B5BCEA10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458" y="2177069"/>
            <a:ext cx="780928" cy="367838"/>
          </a:xfrm>
          <a:prstGeom prst="rect">
            <a:avLst/>
          </a:prstGeom>
        </p:spPr>
      </p:pic>
      <p:pic>
        <p:nvPicPr>
          <p:cNvPr id="16" name="Picture 1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718811C-5D88-24F7-10C9-8147C4527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386" y="1837113"/>
            <a:ext cx="700578" cy="350289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80A007F2-037E-F5BB-701E-EDBF8ED796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46" y="1444554"/>
            <a:ext cx="964733" cy="35029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501C0FE2-EF72-ED77-1125-F6714E6F4FAA}"/>
              </a:ext>
            </a:extLst>
          </p:cNvPr>
          <p:cNvSpPr/>
          <p:nvPr/>
        </p:nvSpPr>
        <p:spPr>
          <a:xfrm>
            <a:off x="8666597" y="1252236"/>
            <a:ext cx="1229360" cy="7823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EDA3413C-F9B1-B95C-6E1D-FE8C57EF4B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680210"/>
            <a:ext cx="5181600" cy="349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60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25E23-6ACC-F637-CA6C-85162994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9679-A563-45D1-A8D9-40160878D3E8}" type="datetime1">
              <a:rPr lang="en-GB" smtClean="0"/>
              <a:t>25/05/2022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E6EE0-1F81-64B1-665A-C3A2F349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506F-167F-F4AC-B675-351B38AF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7FF-2C01-46EB-AC05-8D8CD7332573}" type="slidenum">
              <a:rPr lang="en-GB" smtClean="0"/>
              <a:t>13</a:t>
            </a:fld>
            <a:endParaRPr lang="en-GB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A1564906-76DA-9BF5-E4D2-3998A0284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196" cy="49784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70238FE-A45C-8A8F-3B02-36B9CC6A1DA2}"/>
              </a:ext>
            </a:extLst>
          </p:cNvPr>
          <p:cNvGrpSpPr/>
          <p:nvPr/>
        </p:nvGrpSpPr>
        <p:grpSpPr>
          <a:xfrm>
            <a:off x="8558883" y="136525"/>
            <a:ext cx="3537867" cy="2667000"/>
            <a:chOff x="8558883" y="136525"/>
            <a:chExt cx="3537867" cy="2667000"/>
          </a:xfrm>
        </p:grpSpPr>
        <p:pic>
          <p:nvPicPr>
            <p:cNvPr id="8" name="Picture 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928E53D-E133-5558-3717-D24A3F86E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600" y="136525"/>
              <a:ext cx="3486150" cy="2667000"/>
            </a:xfrm>
            <a:prstGeom prst="rect">
              <a:avLst/>
            </a:prstGeom>
          </p:spPr>
        </p:pic>
        <p:pic>
          <p:nvPicPr>
            <p:cNvPr id="9" name="Picture 8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73047BBD-B381-CABD-8C66-7BE11700D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9032" y="2064674"/>
              <a:ext cx="780928" cy="367838"/>
            </a:xfrm>
            <a:prstGeom prst="rect">
              <a:avLst/>
            </a:prstGeom>
          </p:spPr>
        </p:pic>
        <p:pic>
          <p:nvPicPr>
            <p:cNvPr id="10" name="Picture 9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336C004B-1F64-0244-9B8A-EDCEE2E18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9960" y="1724718"/>
              <a:ext cx="700578" cy="350289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FE9BD4C5-B2CC-FDC6-F322-B9981DA679EA}"/>
                </a:ext>
              </a:extLst>
            </p:cNvPr>
            <p:cNvSpPr/>
            <p:nvPr/>
          </p:nvSpPr>
          <p:spPr>
            <a:xfrm>
              <a:off x="8558883" y="1470025"/>
              <a:ext cx="1229360" cy="78232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FFCDF8D-317B-6A8A-5F3D-35C743C4C3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96095"/>
          </a:xfrm>
          <a:prstGeom prst="rect">
            <a:avLst/>
          </a:prstGeom>
        </p:spPr>
      </p:pic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1424107B-794A-494B-1BA7-8409025D9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026" y="248920"/>
            <a:ext cx="3486150" cy="2667000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B5F92A-549A-010E-0DEE-9B5BCEA10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458" y="2177069"/>
            <a:ext cx="780928" cy="367838"/>
          </a:xfrm>
          <a:prstGeom prst="rect">
            <a:avLst/>
          </a:prstGeom>
        </p:spPr>
      </p:pic>
      <p:pic>
        <p:nvPicPr>
          <p:cNvPr id="16" name="Picture 1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718811C-5D88-24F7-10C9-8147C4527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386" y="1837113"/>
            <a:ext cx="700578" cy="350289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80A007F2-037E-F5BB-701E-EDBF8ED796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46" y="1444554"/>
            <a:ext cx="964733" cy="35029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501C0FE2-EF72-ED77-1125-F6714E6F4FAA}"/>
              </a:ext>
            </a:extLst>
          </p:cNvPr>
          <p:cNvSpPr/>
          <p:nvPr/>
        </p:nvSpPr>
        <p:spPr>
          <a:xfrm>
            <a:off x="8666597" y="1252236"/>
            <a:ext cx="1229360" cy="7823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E306EBF-1FC4-C861-F7A8-1CA24FE03650}"/>
              </a:ext>
            </a:extLst>
          </p:cNvPr>
          <p:cNvSpPr/>
          <p:nvPr/>
        </p:nvSpPr>
        <p:spPr>
          <a:xfrm rot="4106024">
            <a:off x="7905304" y="4695259"/>
            <a:ext cx="672725" cy="55558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9DBCC9F-E5F2-26C0-FAC3-67B045F5F64A}"/>
              </a:ext>
            </a:extLst>
          </p:cNvPr>
          <p:cNvSpPr/>
          <p:nvPr/>
        </p:nvSpPr>
        <p:spPr>
          <a:xfrm rot="10800000">
            <a:off x="2809240" y="878379"/>
            <a:ext cx="1229360" cy="7823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511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25E23-6ACC-F637-CA6C-85162994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9679-A563-45D1-A8D9-40160878D3E8}" type="datetime1">
              <a:rPr lang="en-GB" smtClean="0"/>
              <a:t>25/05/2022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E6EE0-1F81-64B1-665A-C3A2F349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506F-167F-F4AC-B675-351B38AF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7FF-2C01-46EB-AC05-8D8CD7332573}" type="slidenum">
              <a:rPr lang="en-GB" smtClean="0"/>
              <a:t>14</a:t>
            </a:fld>
            <a:endParaRPr lang="en-GB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A1564906-76DA-9BF5-E4D2-3998A0284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196" cy="49784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70238FE-A45C-8A8F-3B02-36B9CC6A1DA2}"/>
              </a:ext>
            </a:extLst>
          </p:cNvPr>
          <p:cNvGrpSpPr/>
          <p:nvPr/>
        </p:nvGrpSpPr>
        <p:grpSpPr>
          <a:xfrm>
            <a:off x="8558883" y="136525"/>
            <a:ext cx="3537867" cy="2667000"/>
            <a:chOff x="8558883" y="136525"/>
            <a:chExt cx="3537867" cy="2667000"/>
          </a:xfrm>
        </p:grpSpPr>
        <p:pic>
          <p:nvPicPr>
            <p:cNvPr id="8" name="Picture 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928E53D-E133-5558-3717-D24A3F86E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600" y="136525"/>
              <a:ext cx="3486150" cy="2667000"/>
            </a:xfrm>
            <a:prstGeom prst="rect">
              <a:avLst/>
            </a:prstGeom>
          </p:spPr>
        </p:pic>
        <p:pic>
          <p:nvPicPr>
            <p:cNvPr id="9" name="Picture 8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73047BBD-B381-CABD-8C66-7BE11700D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9032" y="2064674"/>
              <a:ext cx="780928" cy="367838"/>
            </a:xfrm>
            <a:prstGeom prst="rect">
              <a:avLst/>
            </a:prstGeom>
          </p:spPr>
        </p:pic>
        <p:pic>
          <p:nvPicPr>
            <p:cNvPr id="10" name="Picture 9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336C004B-1F64-0244-9B8A-EDCEE2E18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9960" y="1724718"/>
              <a:ext cx="700578" cy="350289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FE9BD4C5-B2CC-FDC6-F322-B9981DA679EA}"/>
                </a:ext>
              </a:extLst>
            </p:cNvPr>
            <p:cNvSpPr/>
            <p:nvPr/>
          </p:nvSpPr>
          <p:spPr>
            <a:xfrm>
              <a:off x="8558883" y="1470025"/>
              <a:ext cx="1229360" cy="78232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FFCDF8D-317B-6A8A-5F3D-35C743C4C3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96095"/>
          </a:xfrm>
          <a:prstGeom prst="rect">
            <a:avLst/>
          </a:prstGeom>
        </p:spPr>
      </p:pic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1424107B-794A-494B-1BA7-8409025D9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026" y="248920"/>
            <a:ext cx="3486150" cy="2667000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B5F92A-549A-010E-0DEE-9B5BCEA10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458" y="2177069"/>
            <a:ext cx="780928" cy="367838"/>
          </a:xfrm>
          <a:prstGeom prst="rect">
            <a:avLst/>
          </a:prstGeom>
        </p:spPr>
      </p:pic>
      <p:pic>
        <p:nvPicPr>
          <p:cNvPr id="16" name="Picture 1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718811C-5D88-24F7-10C9-8147C4527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386" y="1837113"/>
            <a:ext cx="700578" cy="350289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80A007F2-037E-F5BB-701E-EDBF8ED796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46" y="1444554"/>
            <a:ext cx="964733" cy="35029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501C0FE2-EF72-ED77-1125-F6714E6F4FAA}"/>
              </a:ext>
            </a:extLst>
          </p:cNvPr>
          <p:cNvSpPr/>
          <p:nvPr/>
        </p:nvSpPr>
        <p:spPr>
          <a:xfrm>
            <a:off x="8666597" y="1252236"/>
            <a:ext cx="1229360" cy="7823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74D56A7D-EDF3-FDC7-A635-8B43588FCB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76" y="753110"/>
            <a:ext cx="4480560" cy="482346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05258D3-1DC6-A1B0-FCB5-9A50D388F7E9}"/>
              </a:ext>
            </a:extLst>
          </p:cNvPr>
          <p:cNvSpPr/>
          <p:nvPr/>
        </p:nvSpPr>
        <p:spPr>
          <a:xfrm rot="4106024">
            <a:off x="7912636" y="898783"/>
            <a:ext cx="672725" cy="55558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E306EBF-1FC4-C861-F7A8-1CA24FE03650}"/>
              </a:ext>
            </a:extLst>
          </p:cNvPr>
          <p:cNvSpPr/>
          <p:nvPr/>
        </p:nvSpPr>
        <p:spPr>
          <a:xfrm rot="4106024">
            <a:off x="7905304" y="4695259"/>
            <a:ext cx="672725" cy="55558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9DBCC9F-E5F2-26C0-FAC3-67B045F5F64A}"/>
              </a:ext>
            </a:extLst>
          </p:cNvPr>
          <p:cNvSpPr/>
          <p:nvPr/>
        </p:nvSpPr>
        <p:spPr>
          <a:xfrm rot="10800000">
            <a:off x="2809240" y="878379"/>
            <a:ext cx="1229360" cy="7823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874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25E23-6ACC-F637-CA6C-85162994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9679-A563-45D1-A8D9-40160878D3E8}" type="datetime1">
              <a:rPr lang="en-GB" smtClean="0"/>
              <a:t>25/05/2022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E6EE0-1F81-64B1-665A-C3A2F349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506F-167F-F4AC-B675-351B38AF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7FF-2C01-46EB-AC05-8D8CD7332573}" type="slidenum">
              <a:rPr lang="en-GB" smtClean="0"/>
              <a:t>15</a:t>
            </a:fld>
            <a:endParaRPr lang="en-GB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A1564906-76DA-9BF5-E4D2-3998A0284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196" cy="49784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4DF9A9C-1475-9214-A5BC-20CE85A8E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43560" cy="68580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D0CBDA1-C3B6-ABC6-E15A-D3E2E356AE04}"/>
              </a:ext>
            </a:extLst>
          </p:cNvPr>
          <p:cNvSpPr/>
          <p:nvPr/>
        </p:nvSpPr>
        <p:spPr>
          <a:xfrm rot="10800000">
            <a:off x="2809240" y="878379"/>
            <a:ext cx="1229360" cy="7823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204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25E23-6ACC-F637-CA6C-85162994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9679-A563-45D1-A8D9-40160878D3E8}" type="datetime1">
              <a:rPr lang="en-GB" smtClean="0"/>
              <a:t>25/05/2022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E6EE0-1F81-64B1-665A-C3A2F349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506F-167F-F4AC-B675-351B38AF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7FF-2C01-46EB-AC05-8D8CD7332573}" type="slidenum">
              <a:rPr lang="en-GB" smtClean="0"/>
              <a:t>16</a:t>
            </a:fld>
            <a:endParaRPr lang="en-GB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A1564906-76DA-9BF5-E4D2-3998A0284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196" cy="49784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4DF9A9C-1475-9214-A5BC-20CE85A8E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43560" cy="68580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ECB1393-1209-CF67-5134-BC6CD57CA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40" y="-270510"/>
            <a:ext cx="5013960" cy="489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06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25E23-6ACC-F637-CA6C-85162994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9679-A563-45D1-A8D9-40160878D3E8}" type="datetime1">
              <a:rPr lang="en-GB" smtClean="0"/>
              <a:t>25/05/2022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E6EE0-1F81-64B1-665A-C3A2F349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506F-167F-F4AC-B675-351B38AF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7FF-2C01-46EB-AC05-8D8CD7332573}" type="slidenum">
              <a:rPr lang="en-GB" smtClean="0"/>
              <a:t>17</a:t>
            </a:fld>
            <a:endParaRPr lang="en-GB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A1564906-76DA-9BF5-E4D2-3998A0284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196" cy="497840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A07A117-C244-477F-8722-8530912C7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9382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46582FC-2A24-ABDE-414E-FD1C81E276A2}"/>
              </a:ext>
            </a:extLst>
          </p:cNvPr>
          <p:cNvSpPr/>
          <p:nvPr/>
        </p:nvSpPr>
        <p:spPr>
          <a:xfrm rot="10800000">
            <a:off x="2809240" y="878379"/>
            <a:ext cx="1229360" cy="7823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72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AE733616-59EE-AF2D-3F00-4A0B711F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75470"/>
            <a:ext cx="10905066" cy="550705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25E23-6ACC-F637-CA6C-85162994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C2D9679-A563-45D1-A8D9-40160878D3E8}" type="datetime1">
              <a:rPr lang="en-GB" smtClean="0"/>
              <a:pPr>
                <a:spcAft>
                  <a:spcPts val="600"/>
                </a:spcAft>
              </a:pPr>
              <a:t>25/05/2022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E6EE0-1F81-64B1-665A-C3A2F349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506F-167F-F4AC-B675-351B38AF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D3F97FF-2C01-46EB-AC05-8D8CD7332573}" type="slidenum">
              <a:rPr lang="en-GB" smtClean="0"/>
              <a:pPr>
                <a:spcAft>
                  <a:spcPts val="600"/>
                </a:spcAft>
              </a:pPr>
              <a:t>18</a:t>
            </a:fld>
            <a:endParaRPr lang="en-GB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A1564906-76DA-9BF5-E4D2-3998A0284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196" cy="49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87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25E23-6ACC-F637-CA6C-85162994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C2D9679-A563-45D1-A8D9-40160878D3E8}" type="datetime1">
              <a:rPr lang="en-GB" smtClean="0"/>
              <a:pPr>
                <a:spcAft>
                  <a:spcPts val="600"/>
                </a:spcAft>
              </a:pPr>
              <a:t>25/05/2022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E6EE0-1F81-64B1-665A-C3A2F349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506F-167F-F4AC-B675-351B38AF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D3F97FF-2C01-46EB-AC05-8D8CD7332573}" type="slidenum">
              <a:rPr lang="en-GB" smtClean="0"/>
              <a:pPr>
                <a:spcAft>
                  <a:spcPts val="600"/>
                </a:spcAft>
              </a:pPr>
              <a:t>19</a:t>
            </a:fld>
            <a:endParaRPr lang="en-GB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A1564906-76DA-9BF5-E4D2-3998A0284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196" cy="49784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7AD100D-DECF-2A2B-D16D-1FED8ADB0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61007"/>
          </a:xfrm>
          <a:prstGeom prst="rect">
            <a:avLst/>
          </a:prstGeom>
        </p:spPr>
      </p:pic>
      <p:pic>
        <p:nvPicPr>
          <p:cNvPr id="12" name="Picture 11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C450392E-3385-FF5B-187C-907AAD3CD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240" y="5250159"/>
            <a:ext cx="4366260" cy="96012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8CECEF-0358-93CB-AC0A-A77DB337B2DE}"/>
              </a:ext>
            </a:extLst>
          </p:cNvPr>
          <p:cNvSpPr/>
          <p:nvPr/>
        </p:nvSpPr>
        <p:spPr>
          <a:xfrm rot="10800000">
            <a:off x="2809240" y="878379"/>
            <a:ext cx="1229360" cy="7823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25E23-6ACC-F637-CA6C-85162994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9679-A563-45D1-A8D9-40160878D3E8}" type="datetime1">
              <a:rPr lang="en-GB" smtClean="0"/>
              <a:t>25/05/2022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E6EE0-1F81-64B1-665A-C3A2F349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506F-167F-F4AC-B675-351B38AF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7FF-2C01-46EB-AC05-8D8CD7332573}" type="slidenum">
              <a:rPr lang="en-GB" smtClean="0"/>
              <a:t>2</a:t>
            </a:fld>
            <a:endParaRPr lang="en-GB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A1564906-76DA-9BF5-E4D2-3998A0284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196" cy="49784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1F2A972-A966-CF3B-5595-43632060C30F}"/>
              </a:ext>
            </a:extLst>
          </p:cNvPr>
          <p:cNvGrpSpPr/>
          <p:nvPr/>
        </p:nvGrpSpPr>
        <p:grpSpPr>
          <a:xfrm>
            <a:off x="2100158" y="136525"/>
            <a:ext cx="7480084" cy="5638590"/>
            <a:chOff x="2100158" y="136525"/>
            <a:chExt cx="7480084" cy="5638590"/>
          </a:xfrm>
        </p:grpSpPr>
        <p:pic>
          <p:nvPicPr>
            <p:cNvPr id="11" name="Picture 1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574FA9C-E841-93D8-BE0E-8EA267438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36525"/>
              <a:ext cx="7370442" cy="5638590"/>
            </a:xfrm>
            <a:prstGeom prst="rect">
              <a:avLst/>
            </a:prstGeom>
          </p:spPr>
        </p:pic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270B792C-9469-0A0C-093D-D5051E1D7CDF}"/>
                </a:ext>
              </a:extLst>
            </p:cNvPr>
            <p:cNvSpPr/>
            <p:nvPr/>
          </p:nvSpPr>
          <p:spPr>
            <a:xfrm>
              <a:off x="2100158" y="4327423"/>
              <a:ext cx="1229360" cy="78232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3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57962167-6058-0CC3-DFC1-D0294A53D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518" y="4327423"/>
              <a:ext cx="1431168" cy="621948"/>
            </a:xfrm>
            <a:prstGeom prst="rect">
              <a:avLst/>
            </a:prstGeom>
          </p:spPr>
        </p:pic>
        <p:pic>
          <p:nvPicPr>
            <p:cNvPr id="13" name="Picture 12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32CF76AC-FC48-802C-E391-F1F4B9CD9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0328" y="3653306"/>
              <a:ext cx="1335314" cy="497114"/>
            </a:xfrm>
            <a:prstGeom prst="rect">
              <a:avLst/>
            </a:prstGeom>
          </p:spPr>
        </p:pic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C8803F71-E917-BF24-3E32-C96FD5F25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5642" y="2931886"/>
              <a:ext cx="1544987" cy="497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7731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25E23-6ACC-F637-CA6C-85162994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C2D9679-A563-45D1-A8D9-40160878D3E8}" type="datetime1">
              <a:rPr lang="en-GB" smtClean="0"/>
              <a:pPr>
                <a:spcAft>
                  <a:spcPts val="600"/>
                </a:spcAft>
              </a:pPr>
              <a:t>25/05/2022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E6EE0-1F81-64B1-665A-C3A2F349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506F-167F-F4AC-B675-351B38AF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D3F97FF-2C01-46EB-AC05-8D8CD7332573}" type="slidenum">
              <a:rPr lang="en-GB" smtClean="0"/>
              <a:pPr>
                <a:spcAft>
                  <a:spcPts val="600"/>
                </a:spcAft>
              </a:pPr>
              <a:t>20</a:t>
            </a:fld>
            <a:endParaRPr lang="en-GB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A1564906-76DA-9BF5-E4D2-3998A0284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196" cy="49784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7AD100D-DECF-2A2B-D16D-1FED8ADB0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6100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2312A33-EDBE-36D1-1A8E-1BECB32B8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894" y="682603"/>
            <a:ext cx="4312920" cy="22479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A84787C-2094-4484-6E00-C07457C90D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80" y="4140857"/>
            <a:ext cx="4655820" cy="203454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5B5AE6C-8E9B-D230-78C2-73D601E895FF}"/>
              </a:ext>
            </a:extLst>
          </p:cNvPr>
          <p:cNvSpPr/>
          <p:nvPr/>
        </p:nvSpPr>
        <p:spPr>
          <a:xfrm rot="10800000">
            <a:off x="2809240" y="878379"/>
            <a:ext cx="1229360" cy="7823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465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25E23-6ACC-F637-CA6C-85162994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C2D9679-A563-45D1-A8D9-40160878D3E8}" type="datetime1">
              <a:rPr lang="en-GB" smtClean="0"/>
              <a:pPr>
                <a:spcAft>
                  <a:spcPts val="600"/>
                </a:spcAft>
              </a:pPr>
              <a:t>25/05/2022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E6EE0-1F81-64B1-665A-C3A2F349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506F-167F-F4AC-B675-351B38AF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D3F97FF-2C01-46EB-AC05-8D8CD7332573}" type="slidenum">
              <a:rPr lang="en-GB" smtClean="0"/>
              <a:pPr>
                <a:spcAft>
                  <a:spcPts val="600"/>
                </a:spcAft>
              </a:pPr>
              <a:t>21</a:t>
            </a:fld>
            <a:endParaRPr lang="en-GB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A1564906-76DA-9BF5-E4D2-3998A0284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196" cy="49784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7AD100D-DECF-2A2B-D16D-1FED8ADB0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61007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E056DE7-B42F-221B-59B8-504784876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42" y="1508717"/>
            <a:ext cx="6924098" cy="435229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679DDC9-C83D-8E1F-38DF-E377CB54A29C}"/>
              </a:ext>
            </a:extLst>
          </p:cNvPr>
          <p:cNvSpPr/>
          <p:nvPr/>
        </p:nvSpPr>
        <p:spPr>
          <a:xfrm rot="2754550">
            <a:off x="10030481" y="1485917"/>
            <a:ext cx="1229360" cy="7823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5A13AF3-203F-3C5D-9237-0B617683DA57}"/>
              </a:ext>
            </a:extLst>
          </p:cNvPr>
          <p:cNvSpPr/>
          <p:nvPr/>
        </p:nvSpPr>
        <p:spPr>
          <a:xfrm rot="2090225">
            <a:off x="9697762" y="3484949"/>
            <a:ext cx="1229360" cy="7823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441525C-1763-FCC5-B0F0-DA9EC75A54F6}"/>
              </a:ext>
            </a:extLst>
          </p:cNvPr>
          <p:cNvSpPr/>
          <p:nvPr/>
        </p:nvSpPr>
        <p:spPr>
          <a:xfrm rot="2090225">
            <a:off x="9697763" y="4631229"/>
            <a:ext cx="1229360" cy="7823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279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25E23-6ACC-F637-CA6C-85162994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C2D9679-A563-45D1-A8D9-40160878D3E8}" type="datetime1">
              <a:rPr lang="en-GB" smtClean="0"/>
              <a:pPr>
                <a:spcAft>
                  <a:spcPts val="600"/>
                </a:spcAft>
              </a:pPr>
              <a:t>25/05/2022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E6EE0-1F81-64B1-665A-C3A2F349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506F-167F-F4AC-B675-351B38AF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D3F97FF-2C01-46EB-AC05-8D8CD7332573}" type="slidenum">
              <a:rPr lang="en-GB" smtClean="0"/>
              <a:pPr>
                <a:spcAft>
                  <a:spcPts val="600"/>
                </a:spcAft>
              </a:pPr>
              <a:t>22</a:t>
            </a:fld>
            <a:endParaRPr lang="en-GB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A1564906-76DA-9BF5-E4D2-3998A0284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196" cy="49784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7AD100D-DECF-2A2B-D16D-1FED8ADB0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6100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EF48ADD-2D33-8AE8-49BD-B135A7CAF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92" y="689956"/>
            <a:ext cx="8252460" cy="246888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441525C-1763-FCC5-B0F0-DA9EC75A54F6}"/>
              </a:ext>
            </a:extLst>
          </p:cNvPr>
          <p:cNvSpPr/>
          <p:nvPr/>
        </p:nvSpPr>
        <p:spPr>
          <a:xfrm rot="3342539">
            <a:off x="6314483" y="529949"/>
            <a:ext cx="1229360" cy="7823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3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25E23-6ACC-F637-CA6C-85162994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9679-A563-45D1-A8D9-40160878D3E8}" type="datetime1">
              <a:rPr lang="en-GB" smtClean="0"/>
              <a:t>25/05/2022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E6EE0-1F81-64B1-665A-C3A2F349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506F-167F-F4AC-B675-351B38AF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7FF-2C01-46EB-AC05-8D8CD7332573}" type="slidenum">
              <a:rPr lang="en-GB" smtClean="0"/>
              <a:t>3</a:t>
            </a:fld>
            <a:endParaRPr lang="en-GB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A1564906-76DA-9BF5-E4D2-3998A0284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196" cy="49784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2AABAF1-0B67-4ADF-6AB0-C1CCEA28A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49524" cy="652415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D22453D-E7DA-156C-1ABA-EA1EFE4D3AE9}"/>
              </a:ext>
            </a:extLst>
          </p:cNvPr>
          <p:cNvSpPr/>
          <p:nvPr/>
        </p:nvSpPr>
        <p:spPr>
          <a:xfrm rot="10800000">
            <a:off x="3118196" y="944880"/>
            <a:ext cx="1229360" cy="7823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8574FA9C-E841-93D8-BE0E-8EA267438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36525"/>
            <a:ext cx="3486150" cy="26670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70B792C-9469-0A0C-093D-D5051E1D7CDF}"/>
              </a:ext>
            </a:extLst>
          </p:cNvPr>
          <p:cNvSpPr/>
          <p:nvPr/>
        </p:nvSpPr>
        <p:spPr>
          <a:xfrm>
            <a:off x="7691578" y="1857433"/>
            <a:ext cx="1229360" cy="7823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7962167-6058-0CC3-DFC1-D0294A53D3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032" y="2064674"/>
            <a:ext cx="780928" cy="36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3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25E23-6ACC-F637-CA6C-85162994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9679-A563-45D1-A8D9-40160878D3E8}" type="datetime1">
              <a:rPr lang="en-GB" smtClean="0"/>
              <a:t>25/05/2022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E6EE0-1F81-64B1-665A-C3A2F349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506F-167F-F4AC-B675-351B38AF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7FF-2C01-46EB-AC05-8D8CD7332573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A1564906-76DA-9BF5-E4D2-3998A0284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196" cy="49784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2AABAF1-0B67-4ADF-6AB0-C1CCEA28A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49524" cy="6524151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BA6E9A7-FE8B-31CA-022F-59AFCC8ACC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704" y="1402795"/>
            <a:ext cx="5158740" cy="3718560"/>
          </a:xfrm>
          <a:prstGeom prst="rect">
            <a:avLst/>
          </a:prstGeom>
        </p:spPr>
      </p:pic>
      <p:sp>
        <p:nvSpPr>
          <p:cNvPr id="17" name="Arrow: Left 16">
            <a:extLst>
              <a:ext uri="{FF2B5EF4-FFF2-40B4-BE49-F238E27FC236}">
                <a16:creationId xmlns:a16="http://schemas.microsoft.com/office/drawing/2014/main" id="{E8AE7770-4CE2-E3A6-4043-FB16ADAD752B}"/>
              </a:ext>
            </a:extLst>
          </p:cNvPr>
          <p:cNvSpPr/>
          <p:nvPr/>
        </p:nvSpPr>
        <p:spPr>
          <a:xfrm>
            <a:off x="7342909" y="2959735"/>
            <a:ext cx="594360" cy="4368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22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25E23-6ACC-F637-CA6C-85162994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9679-A563-45D1-A8D9-40160878D3E8}" type="datetime1">
              <a:rPr lang="en-GB" smtClean="0"/>
              <a:t>25/05/2022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E6EE0-1F81-64B1-665A-C3A2F349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506F-167F-F4AC-B675-351B38AF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7FF-2C01-46EB-AC05-8D8CD7332573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A1564906-76DA-9BF5-E4D2-3998A0284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196" cy="49784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2AABAF1-0B67-4ADF-6AB0-C1CCEA28A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49524" cy="6524151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BA6E9A7-FE8B-31CA-022F-59AFCC8ACC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704" y="1402795"/>
            <a:ext cx="5158740" cy="3718560"/>
          </a:xfrm>
          <a:prstGeom prst="rect">
            <a:avLst/>
          </a:prstGeom>
        </p:spPr>
      </p:pic>
      <p:sp>
        <p:nvSpPr>
          <p:cNvPr id="17" name="Arrow: Left 16">
            <a:extLst>
              <a:ext uri="{FF2B5EF4-FFF2-40B4-BE49-F238E27FC236}">
                <a16:creationId xmlns:a16="http://schemas.microsoft.com/office/drawing/2014/main" id="{E8AE7770-4CE2-E3A6-4043-FB16ADAD752B}"/>
              </a:ext>
            </a:extLst>
          </p:cNvPr>
          <p:cNvSpPr/>
          <p:nvPr/>
        </p:nvSpPr>
        <p:spPr>
          <a:xfrm>
            <a:off x="7342909" y="2959735"/>
            <a:ext cx="594360" cy="4368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37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25E23-6ACC-F637-CA6C-85162994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9679-A563-45D1-A8D9-40160878D3E8}" type="datetime1">
              <a:rPr lang="en-GB" smtClean="0"/>
              <a:t>25/05/2022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E6EE0-1F81-64B1-665A-C3A2F349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506F-167F-F4AC-B675-351B38AF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7FF-2C01-46EB-AC05-8D8CD7332573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A1564906-76DA-9BF5-E4D2-3998A0284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196" cy="49784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2AABAF1-0B67-4ADF-6AB0-C1CCEA28A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49524" cy="6524151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106A872-E3FA-2EF6-84C3-1A4893176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1637631"/>
            <a:ext cx="4609011" cy="1182053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61FDF1DA-F029-1359-BD19-3518D1663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03" y="4108280"/>
            <a:ext cx="4922312" cy="224806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5FC8596-1AE9-6CAF-9E2C-A19CFF56AFAF}"/>
              </a:ext>
            </a:extLst>
          </p:cNvPr>
          <p:cNvSpPr/>
          <p:nvPr/>
        </p:nvSpPr>
        <p:spPr>
          <a:xfrm rot="1844556">
            <a:off x="998733" y="2982430"/>
            <a:ext cx="3627069" cy="11398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 descr="A picture containing icon&#10;&#10;Description automatically generated">
            <a:extLst>
              <a:ext uri="{FF2B5EF4-FFF2-40B4-BE49-F238E27FC236}">
                <a16:creationId xmlns:a16="http://schemas.microsoft.com/office/drawing/2014/main" id="{C55683EC-9DFD-31A7-2CDF-EB81C9201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36525"/>
            <a:ext cx="3486150" cy="2667000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4A62B049-1565-C883-2353-C47D322B83DD}"/>
              </a:ext>
            </a:extLst>
          </p:cNvPr>
          <p:cNvSpPr/>
          <p:nvPr/>
        </p:nvSpPr>
        <p:spPr>
          <a:xfrm>
            <a:off x="7691578" y="1857433"/>
            <a:ext cx="1229360" cy="7823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67057F9-6DA7-EDDC-72AB-F1A2FBFA45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032" y="2064674"/>
            <a:ext cx="780928" cy="36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25E23-6ACC-F637-CA6C-85162994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9679-A563-45D1-A8D9-40160878D3E8}" type="datetime1">
              <a:rPr lang="en-GB" smtClean="0"/>
              <a:t>25/05/2022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E6EE0-1F81-64B1-665A-C3A2F349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506F-167F-F4AC-B675-351B38AF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7FF-2C01-46EB-AC05-8D8CD7332573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A1564906-76DA-9BF5-E4D2-3998A0284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196" cy="49784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2AABAF1-0B67-4ADF-6AB0-C1CCEA28A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49524" cy="6524151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106A872-E3FA-2EF6-84C3-1A4893176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1587756"/>
            <a:ext cx="3535680" cy="90678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61FDF1DA-F029-1359-BD19-3518D1663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31092"/>
            <a:ext cx="3520440" cy="1607820"/>
          </a:xfrm>
          <a:prstGeom prst="rect">
            <a:avLst/>
          </a:prstGeom>
        </p:spPr>
      </p:pic>
      <p:pic>
        <p:nvPicPr>
          <p:cNvPr id="17" name="Picture 16" descr="A picture containing icon&#10;&#10;Description automatically generated">
            <a:extLst>
              <a:ext uri="{FF2B5EF4-FFF2-40B4-BE49-F238E27FC236}">
                <a16:creationId xmlns:a16="http://schemas.microsoft.com/office/drawing/2014/main" id="{4BAFA4CB-CB28-7334-56D8-51497376D6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36525"/>
            <a:ext cx="3486150" cy="2667000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95A31DC9-D7DF-9FAA-5FA8-ACB4C47FA19D}"/>
              </a:ext>
            </a:extLst>
          </p:cNvPr>
          <p:cNvSpPr/>
          <p:nvPr/>
        </p:nvSpPr>
        <p:spPr>
          <a:xfrm>
            <a:off x="7691578" y="1857433"/>
            <a:ext cx="1229360" cy="7823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509C43E-CC1E-84AA-95A4-833903797F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032" y="2064674"/>
            <a:ext cx="780928" cy="36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45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25E23-6ACC-F637-CA6C-85162994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9679-A563-45D1-A8D9-40160878D3E8}" type="datetime1">
              <a:rPr lang="en-GB" smtClean="0"/>
              <a:t>25/05/2022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E6EE0-1F81-64B1-665A-C3A2F349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506F-167F-F4AC-B675-351B38AF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7FF-2C01-46EB-AC05-8D8CD7332573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A1564906-76DA-9BF5-E4D2-3998A0284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196" cy="49784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3F1ACE9-C218-C0DC-BD47-409D0B039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7117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4F780ED-FF9D-6A28-4C6C-808F131C38F6}"/>
              </a:ext>
            </a:extLst>
          </p:cNvPr>
          <p:cNvSpPr/>
          <p:nvPr/>
        </p:nvSpPr>
        <p:spPr>
          <a:xfrm rot="10800000">
            <a:off x="2809240" y="878379"/>
            <a:ext cx="1229360" cy="7823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3BF3DF-1E1E-D950-12F0-048BE7D0AA46}"/>
              </a:ext>
            </a:extLst>
          </p:cNvPr>
          <p:cNvGrpSpPr/>
          <p:nvPr/>
        </p:nvGrpSpPr>
        <p:grpSpPr>
          <a:xfrm>
            <a:off x="8558883" y="136525"/>
            <a:ext cx="3537867" cy="2667000"/>
            <a:chOff x="8558883" y="136525"/>
            <a:chExt cx="3537867" cy="2667000"/>
          </a:xfrm>
        </p:grpSpPr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CD5BB670-53EA-4BF2-C9F1-DE0405869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600" y="136525"/>
              <a:ext cx="3486150" cy="2667000"/>
            </a:xfrm>
            <a:prstGeom prst="rect">
              <a:avLst/>
            </a:prstGeom>
          </p:spPr>
        </p:pic>
        <p:pic>
          <p:nvPicPr>
            <p:cNvPr id="13" name="Picture 12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8712F6D9-B6D8-EC38-F7D0-71824F6BB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9032" y="2064674"/>
              <a:ext cx="780928" cy="367838"/>
            </a:xfrm>
            <a:prstGeom prst="rect">
              <a:avLst/>
            </a:prstGeom>
          </p:spPr>
        </p:pic>
        <p:pic>
          <p:nvPicPr>
            <p:cNvPr id="15" name="Picture 14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2D203804-35D7-01D8-4EF6-09C417667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9960" y="1724718"/>
              <a:ext cx="700578" cy="350289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0551F178-8564-6169-7DB7-18AF89BA06AB}"/>
                </a:ext>
              </a:extLst>
            </p:cNvPr>
            <p:cNvSpPr/>
            <p:nvPr/>
          </p:nvSpPr>
          <p:spPr>
            <a:xfrm>
              <a:off x="8558883" y="1470025"/>
              <a:ext cx="1229360" cy="78232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8888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25E23-6ACC-F637-CA6C-85162994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9679-A563-45D1-A8D9-40160878D3E8}" type="datetime1">
              <a:rPr lang="en-GB" smtClean="0"/>
              <a:t>25/05/2022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E6EE0-1F81-64B1-665A-C3A2F349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git commands ionescodaniel@gmail.com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506F-167F-F4AC-B675-351B38AF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7FF-2C01-46EB-AC05-8D8CD7332573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A1564906-76DA-9BF5-E4D2-3998A0284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196" cy="49784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3F1ACE9-C218-C0DC-BD47-409D0B039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71176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88F2D54-323E-7373-F5D3-F3BB14F05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127" y="0"/>
            <a:ext cx="3729644" cy="2271931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2D46328-A5C4-A922-2AA9-B984F9B74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127" y="3024984"/>
            <a:ext cx="3729644" cy="229313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F7ACA84-A3A2-4873-A271-32E1F43021AC}"/>
              </a:ext>
            </a:extLst>
          </p:cNvPr>
          <p:cNvGrpSpPr/>
          <p:nvPr/>
        </p:nvGrpSpPr>
        <p:grpSpPr>
          <a:xfrm>
            <a:off x="8558883" y="136525"/>
            <a:ext cx="3537867" cy="2667000"/>
            <a:chOff x="8558883" y="136525"/>
            <a:chExt cx="3537867" cy="2667000"/>
          </a:xfrm>
        </p:grpSpPr>
        <p:pic>
          <p:nvPicPr>
            <p:cNvPr id="13" name="Picture 1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50E8F231-182A-EEDE-0B21-84D34DBA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600" y="136525"/>
              <a:ext cx="3486150" cy="2667000"/>
            </a:xfrm>
            <a:prstGeom prst="rect">
              <a:avLst/>
            </a:prstGeom>
          </p:spPr>
        </p:pic>
        <p:pic>
          <p:nvPicPr>
            <p:cNvPr id="14" name="Picture 13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1250F0E0-D728-61A4-C8A7-901821A71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9032" y="2064674"/>
              <a:ext cx="780928" cy="367838"/>
            </a:xfrm>
            <a:prstGeom prst="rect">
              <a:avLst/>
            </a:prstGeom>
          </p:spPr>
        </p:pic>
        <p:pic>
          <p:nvPicPr>
            <p:cNvPr id="15" name="Picture 14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3E9982A6-AAB6-0922-0C72-8D4B7D536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9960" y="1724718"/>
              <a:ext cx="700578" cy="350289"/>
            </a:xfrm>
            <a:prstGeom prst="rect">
              <a:avLst/>
            </a:prstGeom>
          </p:spPr>
        </p:pic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1B3D0587-315E-978C-7A61-70D567C86164}"/>
                </a:ext>
              </a:extLst>
            </p:cNvPr>
            <p:cNvSpPr/>
            <p:nvPr/>
          </p:nvSpPr>
          <p:spPr>
            <a:xfrm>
              <a:off x="8558883" y="1470025"/>
              <a:ext cx="1229360" cy="78232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668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202</Words>
  <Application>Microsoft Office PowerPoint</Application>
  <PresentationFormat>Widescreen</PresentationFormat>
  <Paragraphs>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Office Theme</vt:lpstr>
      <vt:lpstr>GIT Commands Exercices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danion ionescu</dc:creator>
  <cp:lastModifiedBy>danion ionescu</cp:lastModifiedBy>
  <cp:revision>12</cp:revision>
  <dcterms:created xsi:type="dcterms:W3CDTF">2022-05-22T13:08:32Z</dcterms:created>
  <dcterms:modified xsi:type="dcterms:W3CDTF">2022-05-25T17:45:07Z</dcterms:modified>
</cp:coreProperties>
</file>