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794C-4140-4DEC-B368-FD2C2B9906C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1C1-EEE9-4F9C-9518-7B139C4F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794C-4140-4DEC-B368-FD2C2B9906C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1C1-EEE9-4F9C-9518-7B139C4F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0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794C-4140-4DEC-B368-FD2C2B9906C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1C1-EEE9-4F9C-9518-7B139C4F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85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794C-4140-4DEC-B368-FD2C2B9906C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1C1-EEE9-4F9C-9518-7B139C4F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56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794C-4140-4DEC-B368-FD2C2B9906C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1C1-EEE9-4F9C-9518-7B139C4F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2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794C-4140-4DEC-B368-FD2C2B9906C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1C1-EEE9-4F9C-9518-7B139C4F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91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794C-4140-4DEC-B368-FD2C2B9906C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1C1-EEE9-4F9C-9518-7B139C4F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71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794C-4140-4DEC-B368-FD2C2B9906C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1C1-EEE9-4F9C-9518-7B139C4F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48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794C-4140-4DEC-B368-FD2C2B9906C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1C1-EEE9-4F9C-9518-7B139C4F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0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794C-4140-4DEC-B368-FD2C2B9906C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1C1-EEE9-4F9C-9518-7B139C4F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9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794C-4140-4DEC-B368-FD2C2B9906C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1C1-EEE9-4F9C-9518-7B139C4F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5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794C-4140-4DEC-B368-FD2C2B9906C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1C1-EEE9-4F9C-9518-7B139C4F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2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794C-4140-4DEC-B368-FD2C2B9906C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1C1-EEE9-4F9C-9518-7B139C4F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794C-4140-4DEC-B368-FD2C2B9906C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1C1-EEE9-4F9C-9518-7B139C4F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6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794C-4140-4DEC-B368-FD2C2B9906C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1C1-EEE9-4F9C-9518-7B139C4F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7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794C-4140-4DEC-B368-FD2C2B9906C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1C1-EEE9-4F9C-9518-7B139C4F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4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1E7794C-4140-4DEC-B368-FD2C2B9906C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2C291C1-EEE9-4F9C-9518-7B139C4F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8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1E7794C-4140-4DEC-B368-FD2C2B9906C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2C291C1-EEE9-4F9C-9518-7B139C4F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5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Trees and Machine Learning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Izaguirre</a:t>
            </a:r>
          </a:p>
        </p:txBody>
      </p:sp>
    </p:spTree>
    <p:extLst>
      <p:ext uri="{BB962C8B-B14F-4D97-AF65-F5344CB8AC3E}">
        <p14:creationId xmlns:p14="http://schemas.microsoft.com/office/powerpoint/2010/main" val="323949397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880" y="38100"/>
            <a:ext cx="9905998" cy="1320800"/>
          </a:xfrm>
        </p:spPr>
        <p:txBody>
          <a:bodyPr/>
          <a:lstStyle/>
          <a:p>
            <a:r>
              <a:rPr lang="en-US" dirty="0"/>
              <a:t>Relevance to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880" y="698500"/>
            <a:ext cx="9905998" cy="3124201"/>
          </a:xfrm>
        </p:spPr>
        <p:txBody>
          <a:bodyPr>
            <a:normAutofit/>
          </a:bodyPr>
          <a:lstStyle/>
          <a:p>
            <a:r>
              <a:rPr lang="en-US" sz="2400" dirty="0"/>
              <a:t>The R programming language is a statistical computing programming language.</a:t>
            </a:r>
          </a:p>
          <a:p>
            <a:r>
              <a:rPr lang="en-US" sz="2400" dirty="0"/>
              <a:t>It can be used to do data analysis and data mining, which can then be implemented in machine learning.</a:t>
            </a:r>
          </a:p>
          <a:p>
            <a:r>
              <a:rPr lang="en-US" sz="2400" dirty="0"/>
              <a:t>It can be used to create predictive models by “training” models.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647248"/>
            <a:ext cx="9990136" cy="29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7733"/>
            <a:ext cx="9905998" cy="1676400"/>
          </a:xfrm>
        </p:spPr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44133"/>
            <a:ext cx="9905998" cy="4047067"/>
          </a:xfrm>
        </p:spPr>
        <p:txBody>
          <a:bodyPr>
            <a:noAutofit/>
          </a:bodyPr>
          <a:lstStyle/>
          <a:p>
            <a:r>
              <a:rPr lang="en-US" sz="2800" dirty="0"/>
              <a:t>Seek a particular outcome which could have significance. A question… Why is…</a:t>
            </a:r>
          </a:p>
          <a:p>
            <a:r>
              <a:rPr lang="en-US" sz="2800" dirty="0"/>
              <a:t>Find Data</a:t>
            </a:r>
          </a:p>
          <a:p>
            <a:r>
              <a:rPr lang="en-US" sz="2800" dirty="0"/>
              <a:t>Clean/prepare the data for analysis</a:t>
            </a:r>
          </a:p>
          <a:p>
            <a:r>
              <a:rPr lang="en-US" sz="2800" dirty="0"/>
              <a:t>Develop a model or algorithm</a:t>
            </a:r>
          </a:p>
          <a:p>
            <a:pPr lvl="1"/>
            <a:r>
              <a:rPr lang="en-US" sz="2800" dirty="0"/>
              <a:t>R provides many models/algorithms.</a:t>
            </a:r>
          </a:p>
          <a:p>
            <a:r>
              <a:rPr lang="en-US" sz="2800" dirty="0"/>
              <a:t>Evaluate the accuracy of the model</a:t>
            </a:r>
          </a:p>
        </p:txBody>
      </p:sp>
    </p:spTree>
    <p:extLst>
      <p:ext uri="{BB962C8B-B14F-4D97-AF65-F5344CB8AC3E}">
        <p14:creationId xmlns:p14="http://schemas.microsoft.com/office/powerpoint/2010/main" val="372780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18532"/>
            <a:ext cx="9905998" cy="1905000"/>
          </a:xfrm>
        </p:spPr>
        <p:txBody>
          <a:bodyPr/>
          <a:lstStyle/>
          <a:p>
            <a:r>
              <a:rPr lang="en-US" dirty="0"/>
              <a:t>For this project: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23532"/>
            <a:ext cx="9905998" cy="366606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Prediction Question: what factors determine high Salary?</a:t>
            </a:r>
          </a:p>
          <a:p>
            <a:r>
              <a:rPr lang="en-US" sz="2400" dirty="0"/>
              <a:t>Sample Data: Human Resources Dataset</a:t>
            </a:r>
          </a:p>
          <a:p>
            <a:r>
              <a:rPr lang="en-US" sz="2400" dirty="0"/>
              <a:t>Variables</a:t>
            </a:r>
          </a:p>
          <a:p>
            <a:pPr lvl="1"/>
            <a:r>
              <a:rPr lang="en-US" sz="2400" dirty="0"/>
              <a:t>Response : Salary</a:t>
            </a:r>
          </a:p>
          <a:p>
            <a:pPr lvl="1"/>
            <a:r>
              <a:rPr lang="en-US" sz="2400" dirty="0"/>
              <a:t>Predictors: Satisfaction Level, Last Evaluation, # of Projects, Average Monthly Hours, time spent at the company, work accidents, promotions within the last 5 years, and job type</a:t>
            </a:r>
          </a:p>
          <a:p>
            <a:r>
              <a:rPr lang="en-US" sz="2400" dirty="0"/>
              <a:t>Algorithms used: Decision tree, and random forest.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7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9333"/>
            <a:ext cx="9905998" cy="745067"/>
          </a:xfrm>
        </p:spPr>
        <p:txBody>
          <a:bodyPr/>
          <a:lstStyle/>
          <a:p>
            <a:r>
              <a:rPr lang="en-US" dirty="0"/>
              <a:t>Interpreting Results of the models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647399"/>
            <a:ext cx="9759150" cy="309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4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2833" y="186267"/>
            <a:ext cx="6884987" cy="1168400"/>
          </a:xfrm>
        </p:spPr>
        <p:txBody>
          <a:bodyPr/>
          <a:lstStyle/>
          <a:p>
            <a:r>
              <a:rPr lang="en-US" dirty="0"/>
              <a:t>Interpreting the Decision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09" y="1168401"/>
            <a:ext cx="6571033" cy="519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1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228</TotalTime>
  <Words>175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Decision Trees and Machine Learning in R</vt:lpstr>
      <vt:lpstr>Relevance to course</vt:lpstr>
      <vt:lpstr>How?</vt:lpstr>
      <vt:lpstr>For this project:</vt:lpstr>
      <vt:lpstr>Interpreting Results of the models</vt:lpstr>
      <vt:lpstr>Interpreting the Decision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 and Machine Learning in R</dc:title>
  <dc:creator>Daniel Izaguirre (DIZAG8050)</dc:creator>
  <cp:lastModifiedBy>Daniel Izaguirre (DIZAG8050)</cp:lastModifiedBy>
  <cp:revision>33</cp:revision>
  <dcterms:created xsi:type="dcterms:W3CDTF">2016-12-01T02:58:44Z</dcterms:created>
  <dcterms:modified xsi:type="dcterms:W3CDTF">2016-12-01T06:55:03Z</dcterms:modified>
</cp:coreProperties>
</file>