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7974013" cy="893445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762"/>
  </p:normalViewPr>
  <p:slideViewPr>
    <p:cSldViewPr snapToGrid="0" snapToObjects="1">
      <p:cViewPr varScale="1">
        <p:scale>
          <a:sx n="64" d="100"/>
          <a:sy n="64" d="100"/>
        </p:scale>
        <p:origin x="2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156E-B2ED-5545-B3E1-C10C252EB8C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2638" y="1143000"/>
            <a:ext cx="275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BA3F-EA34-DF4E-975C-F3FF8A8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7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2638" y="1143000"/>
            <a:ext cx="2752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BA3F-EA34-DF4E-975C-F3FF8A8277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6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051" y="1462190"/>
            <a:ext cx="6777911" cy="3110512"/>
          </a:xfrm>
        </p:spPr>
        <p:txBody>
          <a:bodyPr anchor="b"/>
          <a:lstStyle>
            <a:lvl1pPr algn="ctr">
              <a:defRPr sz="52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752" y="4692655"/>
            <a:ext cx="5980510" cy="2157090"/>
          </a:xfrm>
        </p:spPr>
        <p:txBody>
          <a:bodyPr/>
          <a:lstStyle>
            <a:lvl1pPr marL="0" indent="0" algn="ctr">
              <a:buNone/>
              <a:defRPr sz="2093"/>
            </a:lvl1pPr>
            <a:lvl2pPr marL="398678" indent="0" algn="ctr">
              <a:buNone/>
              <a:defRPr sz="1744"/>
            </a:lvl2pPr>
            <a:lvl3pPr marL="797357" indent="0" algn="ctr">
              <a:buNone/>
              <a:defRPr sz="1570"/>
            </a:lvl3pPr>
            <a:lvl4pPr marL="1196035" indent="0" algn="ctr">
              <a:buNone/>
              <a:defRPr sz="1395"/>
            </a:lvl4pPr>
            <a:lvl5pPr marL="1594714" indent="0" algn="ctr">
              <a:buNone/>
              <a:defRPr sz="1395"/>
            </a:lvl5pPr>
            <a:lvl6pPr marL="1993392" indent="0" algn="ctr">
              <a:buNone/>
              <a:defRPr sz="1395"/>
            </a:lvl6pPr>
            <a:lvl7pPr marL="2392070" indent="0" algn="ctr">
              <a:buNone/>
              <a:defRPr sz="1395"/>
            </a:lvl7pPr>
            <a:lvl8pPr marL="2790749" indent="0" algn="ctr">
              <a:buNone/>
              <a:defRPr sz="1395"/>
            </a:lvl8pPr>
            <a:lvl9pPr marL="3189427" indent="0" algn="ctr">
              <a:buNone/>
              <a:defRPr sz="139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0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06403" y="475677"/>
            <a:ext cx="1719397" cy="757153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214" y="475677"/>
            <a:ext cx="5058514" cy="75715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61" y="2227411"/>
            <a:ext cx="6877586" cy="3716482"/>
          </a:xfrm>
        </p:spPr>
        <p:txBody>
          <a:bodyPr anchor="b"/>
          <a:lstStyle>
            <a:lvl1pPr>
              <a:defRPr sz="52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061" y="5979053"/>
            <a:ext cx="6877586" cy="1954410"/>
          </a:xfrm>
        </p:spPr>
        <p:txBody>
          <a:bodyPr/>
          <a:lstStyle>
            <a:lvl1pPr marL="0" indent="0">
              <a:buNone/>
              <a:defRPr sz="2093">
                <a:solidFill>
                  <a:schemeClr val="tx1"/>
                </a:solidFill>
              </a:defRPr>
            </a:lvl1pPr>
            <a:lvl2pPr marL="398678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2pPr>
            <a:lvl3pPr marL="797357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03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4714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39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074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942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3" y="2378384"/>
            <a:ext cx="3388956" cy="56688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6844" y="2378384"/>
            <a:ext cx="3388956" cy="56688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475679"/>
            <a:ext cx="6877586" cy="17269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53" y="2190182"/>
            <a:ext cx="3373381" cy="1073374"/>
          </a:xfrm>
        </p:spPr>
        <p:txBody>
          <a:bodyPr anchor="b"/>
          <a:lstStyle>
            <a:lvl1pPr marL="0" indent="0">
              <a:buNone/>
              <a:defRPr sz="2093" b="1"/>
            </a:lvl1pPr>
            <a:lvl2pPr marL="398678" indent="0">
              <a:buNone/>
              <a:defRPr sz="1744" b="1"/>
            </a:lvl2pPr>
            <a:lvl3pPr marL="797357" indent="0">
              <a:buNone/>
              <a:defRPr sz="1570" b="1"/>
            </a:lvl3pPr>
            <a:lvl4pPr marL="1196035" indent="0">
              <a:buNone/>
              <a:defRPr sz="1395" b="1"/>
            </a:lvl4pPr>
            <a:lvl5pPr marL="1594714" indent="0">
              <a:buNone/>
              <a:defRPr sz="1395" b="1"/>
            </a:lvl5pPr>
            <a:lvl6pPr marL="1993392" indent="0">
              <a:buNone/>
              <a:defRPr sz="1395" b="1"/>
            </a:lvl6pPr>
            <a:lvl7pPr marL="2392070" indent="0">
              <a:buNone/>
              <a:defRPr sz="1395" b="1"/>
            </a:lvl7pPr>
            <a:lvl8pPr marL="2790749" indent="0">
              <a:buNone/>
              <a:defRPr sz="1395" b="1"/>
            </a:lvl8pPr>
            <a:lvl9pPr marL="3189427" indent="0">
              <a:buNone/>
              <a:defRPr sz="1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53" y="3263556"/>
            <a:ext cx="3373381" cy="4800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36845" y="2190182"/>
            <a:ext cx="3389994" cy="1073374"/>
          </a:xfrm>
        </p:spPr>
        <p:txBody>
          <a:bodyPr anchor="b"/>
          <a:lstStyle>
            <a:lvl1pPr marL="0" indent="0">
              <a:buNone/>
              <a:defRPr sz="2093" b="1"/>
            </a:lvl1pPr>
            <a:lvl2pPr marL="398678" indent="0">
              <a:buNone/>
              <a:defRPr sz="1744" b="1"/>
            </a:lvl2pPr>
            <a:lvl3pPr marL="797357" indent="0">
              <a:buNone/>
              <a:defRPr sz="1570" b="1"/>
            </a:lvl3pPr>
            <a:lvl4pPr marL="1196035" indent="0">
              <a:buNone/>
              <a:defRPr sz="1395" b="1"/>
            </a:lvl4pPr>
            <a:lvl5pPr marL="1594714" indent="0">
              <a:buNone/>
              <a:defRPr sz="1395" b="1"/>
            </a:lvl5pPr>
            <a:lvl6pPr marL="1993392" indent="0">
              <a:buNone/>
              <a:defRPr sz="1395" b="1"/>
            </a:lvl6pPr>
            <a:lvl7pPr marL="2392070" indent="0">
              <a:buNone/>
              <a:defRPr sz="1395" b="1"/>
            </a:lvl7pPr>
            <a:lvl8pPr marL="2790749" indent="0">
              <a:buNone/>
              <a:defRPr sz="1395" b="1"/>
            </a:lvl8pPr>
            <a:lvl9pPr marL="3189427" indent="0">
              <a:buNone/>
              <a:defRPr sz="1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6845" y="3263556"/>
            <a:ext cx="3389994" cy="4800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8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0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595630"/>
            <a:ext cx="2571827" cy="2084705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994" y="1286397"/>
            <a:ext cx="4036844" cy="6349250"/>
          </a:xfrm>
        </p:spPr>
        <p:txBody>
          <a:bodyPr/>
          <a:lstStyle>
            <a:lvl1pPr>
              <a:defRPr sz="2790"/>
            </a:lvl1pPr>
            <a:lvl2pPr>
              <a:defRPr sz="2442"/>
            </a:lvl2pPr>
            <a:lvl3pPr>
              <a:defRPr sz="2093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52" y="2680335"/>
            <a:ext cx="2571827" cy="4965652"/>
          </a:xfrm>
        </p:spPr>
        <p:txBody>
          <a:bodyPr/>
          <a:lstStyle>
            <a:lvl1pPr marL="0" indent="0">
              <a:buNone/>
              <a:defRPr sz="1395"/>
            </a:lvl1pPr>
            <a:lvl2pPr marL="398678" indent="0">
              <a:buNone/>
              <a:defRPr sz="1221"/>
            </a:lvl2pPr>
            <a:lvl3pPr marL="797357" indent="0">
              <a:buNone/>
              <a:defRPr sz="1046"/>
            </a:lvl3pPr>
            <a:lvl4pPr marL="1196035" indent="0">
              <a:buNone/>
              <a:defRPr sz="872"/>
            </a:lvl4pPr>
            <a:lvl5pPr marL="1594714" indent="0">
              <a:buNone/>
              <a:defRPr sz="872"/>
            </a:lvl5pPr>
            <a:lvl6pPr marL="1993392" indent="0">
              <a:buNone/>
              <a:defRPr sz="872"/>
            </a:lvl6pPr>
            <a:lvl7pPr marL="2392070" indent="0">
              <a:buNone/>
              <a:defRPr sz="872"/>
            </a:lvl7pPr>
            <a:lvl8pPr marL="2790749" indent="0">
              <a:buNone/>
              <a:defRPr sz="872"/>
            </a:lvl8pPr>
            <a:lvl9pPr marL="3189427" indent="0">
              <a:buNone/>
              <a:defRPr sz="8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2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595630"/>
            <a:ext cx="2571827" cy="2084705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9994" y="1286397"/>
            <a:ext cx="4036844" cy="6349250"/>
          </a:xfrm>
        </p:spPr>
        <p:txBody>
          <a:bodyPr anchor="t"/>
          <a:lstStyle>
            <a:lvl1pPr marL="0" indent="0">
              <a:buNone/>
              <a:defRPr sz="2790"/>
            </a:lvl1pPr>
            <a:lvl2pPr marL="398678" indent="0">
              <a:buNone/>
              <a:defRPr sz="2442"/>
            </a:lvl2pPr>
            <a:lvl3pPr marL="797357" indent="0">
              <a:buNone/>
              <a:defRPr sz="2093"/>
            </a:lvl3pPr>
            <a:lvl4pPr marL="1196035" indent="0">
              <a:buNone/>
              <a:defRPr sz="1744"/>
            </a:lvl4pPr>
            <a:lvl5pPr marL="1594714" indent="0">
              <a:buNone/>
              <a:defRPr sz="1744"/>
            </a:lvl5pPr>
            <a:lvl6pPr marL="1993392" indent="0">
              <a:buNone/>
              <a:defRPr sz="1744"/>
            </a:lvl6pPr>
            <a:lvl7pPr marL="2392070" indent="0">
              <a:buNone/>
              <a:defRPr sz="1744"/>
            </a:lvl7pPr>
            <a:lvl8pPr marL="2790749" indent="0">
              <a:buNone/>
              <a:defRPr sz="1744"/>
            </a:lvl8pPr>
            <a:lvl9pPr marL="3189427" indent="0">
              <a:buNone/>
              <a:defRPr sz="174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52" y="2680335"/>
            <a:ext cx="2571827" cy="4965652"/>
          </a:xfrm>
        </p:spPr>
        <p:txBody>
          <a:bodyPr/>
          <a:lstStyle>
            <a:lvl1pPr marL="0" indent="0">
              <a:buNone/>
              <a:defRPr sz="1395"/>
            </a:lvl1pPr>
            <a:lvl2pPr marL="398678" indent="0">
              <a:buNone/>
              <a:defRPr sz="1221"/>
            </a:lvl2pPr>
            <a:lvl3pPr marL="797357" indent="0">
              <a:buNone/>
              <a:defRPr sz="1046"/>
            </a:lvl3pPr>
            <a:lvl4pPr marL="1196035" indent="0">
              <a:buNone/>
              <a:defRPr sz="872"/>
            </a:lvl4pPr>
            <a:lvl5pPr marL="1594714" indent="0">
              <a:buNone/>
              <a:defRPr sz="872"/>
            </a:lvl5pPr>
            <a:lvl6pPr marL="1993392" indent="0">
              <a:buNone/>
              <a:defRPr sz="872"/>
            </a:lvl6pPr>
            <a:lvl7pPr marL="2392070" indent="0">
              <a:buNone/>
              <a:defRPr sz="872"/>
            </a:lvl7pPr>
            <a:lvl8pPr marL="2790749" indent="0">
              <a:buNone/>
              <a:defRPr sz="872"/>
            </a:lvl8pPr>
            <a:lvl9pPr marL="3189427" indent="0">
              <a:buNone/>
              <a:defRPr sz="8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214" y="475679"/>
            <a:ext cx="6877586" cy="17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214" y="2378384"/>
            <a:ext cx="6877586" cy="566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213" y="8280913"/>
            <a:ext cx="1794153" cy="475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CF6-01E3-B548-A9A7-C44848EDAEF7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392" y="8280913"/>
            <a:ext cx="2691229" cy="475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1647" y="8280913"/>
            <a:ext cx="1794153" cy="475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2FA-E772-2F4C-9AA8-1F78108B8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7357" rtl="0" eaLnBrk="1" latinLnBrk="0" hangingPunct="1">
        <a:lnSpc>
          <a:spcPct val="90000"/>
        </a:lnSpc>
        <a:spcBef>
          <a:spcPct val="0"/>
        </a:spcBef>
        <a:buNone/>
        <a:defRPr sz="38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39" indent="-199339" algn="l" defTabSz="797357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598018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+mn-lt"/>
          <a:ea typeface="+mn-ea"/>
          <a:cs typeface="+mn-cs"/>
        </a:defRPr>
      </a:lvl3pPr>
      <a:lvl4pPr marL="1395374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4053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2731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1410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088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8766" indent="-199339" algn="l" defTabSz="79735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678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357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035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4714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392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070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0749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9427" algn="l" defTabSz="797357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46A7572-3F75-2646-85F5-064BF465D1A5}"/>
              </a:ext>
            </a:extLst>
          </p:cNvPr>
          <p:cNvSpPr/>
          <p:nvPr/>
        </p:nvSpPr>
        <p:spPr>
          <a:xfrm>
            <a:off x="5788016" y="193757"/>
            <a:ext cx="1916105" cy="85469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69C7E1F-26E0-284F-A5BA-9B82609F886B}"/>
              </a:ext>
            </a:extLst>
          </p:cNvPr>
          <p:cNvSpPr/>
          <p:nvPr/>
        </p:nvSpPr>
        <p:spPr>
          <a:xfrm>
            <a:off x="3786188" y="193921"/>
            <a:ext cx="1916105" cy="85469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FE1544-C740-4A4D-9E3E-E1C5D8F03EC4}"/>
              </a:ext>
            </a:extLst>
          </p:cNvPr>
          <p:cNvSpPr/>
          <p:nvPr/>
        </p:nvSpPr>
        <p:spPr>
          <a:xfrm>
            <a:off x="271462" y="193755"/>
            <a:ext cx="3429000" cy="8547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3E271-1F21-2544-B730-18C8F3A2BBDF}"/>
              </a:ext>
            </a:extLst>
          </p:cNvPr>
          <p:cNvSpPr txBox="1"/>
          <p:nvPr/>
        </p:nvSpPr>
        <p:spPr>
          <a:xfrm>
            <a:off x="501643" y="320922"/>
            <a:ext cx="118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OpenAI</a:t>
            </a:r>
            <a:r>
              <a:rPr lang="en-GB" sz="1400" b="1" dirty="0"/>
              <a:t> Gym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62CB8-6627-F141-ABA5-151E8ABE6D7D}"/>
              </a:ext>
            </a:extLst>
          </p:cNvPr>
          <p:cNvSpPr txBox="1"/>
          <p:nvPr/>
        </p:nvSpPr>
        <p:spPr>
          <a:xfrm>
            <a:off x="3890960" y="320920"/>
            <a:ext cx="172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Olympe</a:t>
            </a:r>
            <a:r>
              <a:rPr lang="en-GB" sz="1400" b="1" dirty="0"/>
              <a:t> </a:t>
            </a:r>
          </a:p>
          <a:p>
            <a:r>
              <a:rPr lang="en-GB" sz="1400" b="1" dirty="0"/>
              <a:t>(Drone Controller)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C1E58-A443-B649-8932-BE506CCFD68B}"/>
              </a:ext>
            </a:extLst>
          </p:cNvPr>
          <p:cNvSpPr txBox="1"/>
          <p:nvPr/>
        </p:nvSpPr>
        <p:spPr>
          <a:xfrm>
            <a:off x="5898246" y="367087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Sphinx (Environment)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8021B9A-02F1-4142-BBEA-E1A6306AFCA9}"/>
              </a:ext>
            </a:extLst>
          </p:cNvPr>
          <p:cNvSpPr/>
          <p:nvPr/>
        </p:nvSpPr>
        <p:spPr>
          <a:xfrm>
            <a:off x="1928418" y="3203657"/>
            <a:ext cx="1656953" cy="328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FEA84-7A58-F744-BA7B-B768B70411C2}"/>
              </a:ext>
            </a:extLst>
          </p:cNvPr>
          <p:cNvSpPr/>
          <p:nvPr/>
        </p:nvSpPr>
        <p:spPr>
          <a:xfrm>
            <a:off x="2531265" y="4057463"/>
            <a:ext cx="857253" cy="495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Step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(Action)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C303-6B87-4B42-B967-07281A1707A1}"/>
              </a:ext>
            </a:extLst>
          </p:cNvPr>
          <p:cNvSpPr/>
          <p:nvPr/>
        </p:nvSpPr>
        <p:spPr>
          <a:xfrm>
            <a:off x="2124868" y="4964580"/>
            <a:ext cx="749301" cy="34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Reward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B726A-6A3B-7742-B0AC-F6475AA710D2}"/>
              </a:ext>
            </a:extLst>
          </p:cNvPr>
          <p:cNvSpPr/>
          <p:nvPr/>
        </p:nvSpPr>
        <p:spPr>
          <a:xfrm>
            <a:off x="2639217" y="5648307"/>
            <a:ext cx="749301" cy="34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F0C95EF-3AA3-1A41-9777-F66E06072E52}"/>
              </a:ext>
            </a:extLst>
          </p:cNvPr>
          <p:cNvSpPr/>
          <p:nvPr/>
        </p:nvSpPr>
        <p:spPr>
          <a:xfrm>
            <a:off x="501646" y="3812653"/>
            <a:ext cx="1187447" cy="9855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Episode done?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ACF47F7-BB69-8C4E-AF8F-68F84702C8EB}"/>
              </a:ext>
            </a:extLst>
          </p:cNvPr>
          <p:cNvSpPr/>
          <p:nvPr/>
        </p:nvSpPr>
        <p:spPr>
          <a:xfrm>
            <a:off x="2585242" y="628700"/>
            <a:ext cx="749301" cy="3469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99CE4-6273-B14F-9336-54EEE5140DE5}"/>
              </a:ext>
            </a:extLst>
          </p:cNvPr>
          <p:cNvSpPr/>
          <p:nvPr/>
        </p:nvSpPr>
        <p:spPr>
          <a:xfrm>
            <a:off x="2531265" y="1444518"/>
            <a:ext cx="857253" cy="495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Disable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Battery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D3370-4DC7-DA4C-88E3-463C358A27D5}"/>
              </a:ext>
            </a:extLst>
          </p:cNvPr>
          <p:cNvSpPr/>
          <p:nvPr/>
        </p:nvSpPr>
        <p:spPr>
          <a:xfrm>
            <a:off x="2531265" y="2409265"/>
            <a:ext cx="857253" cy="495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Begin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Episode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40880-F769-A24F-ABC7-6943223888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59889" y="4553357"/>
            <a:ext cx="0" cy="10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F0C294F-26E5-B545-B546-C18FC8305271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2499520" y="4733592"/>
            <a:ext cx="460377" cy="230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431FB2C-5CF9-CA49-99D0-6A6470329457}"/>
              </a:ext>
            </a:extLst>
          </p:cNvPr>
          <p:cNvCxnSpPr>
            <a:cxnSpLocks/>
            <a:stCxn id="11" idx="2"/>
            <a:endCxn id="56" idx="3"/>
          </p:cNvCxnSpPr>
          <p:nvPr/>
        </p:nvCxnSpPr>
        <p:spPr>
          <a:xfrm rot="5400000">
            <a:off x="2299700" y="6452267"/>
            <a:ext cx="1171161" cy="257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973C57-4786-F14F-A417-11DFA73AE0E6}"/>
              </a:ext>
            </a:extLst>
          </p:cNvPr>
          <p:cNvCxnSpPr>
            <a:stCxn id="19" idx="2"/>
          </p:cNvCxnSpPr>
          <p:nvPr/>
        </p:nvCxnSpPr>
        <p:spPr>
          <a:xfrm flipH="1">
            <a:off x="2959891" y="2905159"/>
            <a:ext cx="1" cy="115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387A6BE-E022-6449-8598-0B5A36B817E3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278796" y="5532270"/>
            <a:ext cx="955786" cy="514347"/>
          </a:xfrm>
          <a:prstGeom prst="bentConnector3">
            <a:avLst>
              <a:gd name="adj1" fmla="val 996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D0D2C2-E8BE-6D41-8D58-2DFC4A1DDBA6}"/>
              </a:ext>
            </a:extLst>
          </p:cNvPr>
          <p:cNvCxnSpPr>
            <a:stCxn id="12" idx="3"/>
          </p:cNvCxnSpPr>
          <p:nvPr/>
        </p:nvCxnSpPr>
        <p:spPr>
          <a:xfrm flipV="1">
            <a:off x="1689090" y="4305412"/>
            <a:ext cx="8421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ED6CE62-C31B-994F-9E88-F20909F28C83}"/>
              </a:ext>
            </a:extLst>
          </p:cNvPr>
          <p:cNvCxnSpPr>
            <a:stCxn id="12" idx="0"/>
            <a:endCxn id="19" idx="1"/>
          </p:cNvCxnSpPr>
          <p:nvPr/>
        </p:nvCxnSpPr>
        <p:spPr>
          <a:xfrm rot="5400000" flipH="1" flipV="1">
            <a:off x="1235595" y="2516987"/>
            <a:ext cx="1155438" cy="1435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656436-5BAA-5F45-BBDC-8453E83E562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959892" y="975666"/>
            <a:ext cx="1" cy="46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98D4FC-6D33-1644-82A5-17B8ED376951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959889" y="1940415"/>
            <a:ext cx="0" cy="46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0162DE-0B8A-354B-98A2-82B43027EA77}"/>
              </a:ext>
            </a:extLst>
          </p:cNvPr>
          <p:cNvSpPr txBox="1"/>
          <p:nvPr/>
        </p:nvSpPr>
        <p:spPr>
          <a:xfrm>
            <a:off x="1928415" y="3218882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Agent </a:t>
            </a:r>
          </a:p>
          <a:p>
            <a:r>
              <a:rPr lang="en-GB" sz="1400" b="1" dirty="0"/>
              <a:t>(RL Algorithm)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997FA6-B353-554F-BC81-9D9085F2E548}"/>
              </a:ext>
            </a:extLst>
          </p:cNvPr>
          <p:cNvSpPr txBox="1"/>
          <p:nvPr/>
        </p:nvSpPr>
        <p:spPr>
          <a:xfrm>
            <a:off x="1886346" y="4063235"/>
            <a:ext cx="47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6A30B7-4B03-3041-AC35-1F2D3370DC68}"/>
              </a:ext>
            </a:extLst>
          </p:cNvPr>
          <p:cNvSpPr txBox="1"/>
          <p:nvPr/>
        </p:nvSpPr>
        <p:spPr>
          <a:xfrm>
            <a:off x="1034850" y="3480277"/>
            <a:ext cx="47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Yes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ED47DEA0-0D6A-8344-90E5-3E7C95C4E45C}"/>
              </a:ext>
            </a:extLst>
          </p:cNvPr>
          <p:cNvSpPr/>
          <p:nvPr/>
        </p:nvSpPr>
        <p:spPr>
          <a:xfrm>
            <a:off x="1285087" y="6673679"/>
            <a:ext cx="1471605" cy="9855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Step count &gt; Max step count?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89D15B0-FE54-2944-9E4B-2EEF6D84CFB8}"/>
              </a:ext>
            </a:extLst>
          </p:cNvPr>
          <p:cNvSpPr/>
          <p:nvPr/>
        </p:nvSpPr>
        <p:spPr>
          <a:xfrm>
            <a:off x="1646238" y="8111167"/>
            <a:ext cx="749301" cy="3469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65C65DD-CBEA-BA4F-885A-CAA2E4E0F70A}"/>
              </a:ext>
            </a:extLst>
          </p:cNvPr>
          <p:cNvCxnSpPr>
            <a:stCxn id="56" idx="1"/>
            <a:endCxn id="12" idx="2"/>
          </p:cNvCxnSpPr>
          <p:nvPr/>
        </p:nvCxnSpPr>
        <p:spPr>
          <a:xfrm rot="10800000">
            <a:off x="1095371" y="4798173"/>
            <a:ext cx="189717" cy="2368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B972AE-4D2E-2648-89F6-BB1762CF4235}"/>
              </a:ext>
            </a:extLst>
          </p:cNvPr>
          <p:cNvSpPr txBox="1"/>
          <p:nvPr/>
        </p:nvSpPr>
        <p:spPr>
          <a:xfrm>
            <a:off x="1034850" y="6542870"/>
            <a:ext cx="47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798B8B-012D-254A-9202-9AED31FAEC8A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2020889" y="7659198"/>
            <a:ext cx="1" cy="45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C02EC2-94AE-4C4B-895B-E81D05D999DD}"/>
              </a:ext>
            </a:extLst>
          </p:cNvPr>
          <p:cNvSpPr txBox="1"/>
          <p:nvPr/>
        </p:nvSpPr>
        <p:spPr>
          <a:xfrm>
            <a:off x="1974251" y="7750033"/>
            <a:ext cx="47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Yes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C61ED6-7CAE-D149-A969-1DAC74027D8C}"/>
              </a:ext>
            </a:extLst>
          </p:cNvPr>
          <p:cNvSpPr/>
          <p:nvPr/>
        </p:nvSpPr>
        <p:spPr>
          <a:xfrm>
            <a:off x="4237214" y="4058885"/>
            <a:ext cx="1031086" cy="495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ysClr val="windowText" lastClr="000000"/>
                </a:solidFill>
              </a:rPr>
              <a:t>MoveBy</a:t>
            </a:r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Command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A0F257-0DD7-304D-A4C3-E8B1C1921C1F}"/>
              </a:ext>
            </a:extLst>
          </p:cNvPr>
          <p:cNvSpPr/>
          <p:nvPr/>
        </p:nvSpPr>
        <p:spPr>
          <a:xfrm>
            <a:off x="4182995" y="4658771"/>
            <a:ext cx="1134671" cy="495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Take Picture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Command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F6CED0-3B26-ED4E-8D56-6319B59365D7}"/>
              </a:ext>
            </a:extLst>
          </p:cNvPr>
          <p:cNvSpPr/>
          <p:nvPr/>
        </p:nvSpPr>
        <p:spPr>
          <a:xfrm>
            <a:off x="4185152" y="5235176"/>
            <a:ext cx="1134671" cy="495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Picture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Bytes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28E24-FC04-2747-B9DA-0E598D70BA97}"/>
              </a:ext>
            </a:extLst>
          </p:cNvPr>
          <p:cNvCxnSpPr>
            <a:stCxn id="9" idx="3"/>
            <a:endCxn id="68" idx="1"/>
          </p:cNvCxnSpPr>
          <p:nvPr/>
        </p:nvCxnSpPr>
        <p:spPr>
          <a:xfrm>
            <a:off x="3388518" y="4305410"/>
            <a:ext cx="848696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307CE6D-4D6A-844F-92E6-3C6B98298A4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868564" y="4906718"/>
            <a:ext cx="1314431" cy="145058"/>
          </a:xfrm>
          <a:prstGeom prst="bentConnector3">
            <a:avLst>
              <a:gd name="adj1" fmla="val 41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8CFA4E6-92F1-5945-A358-7F31D007551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2874166" y="5253295"/>
            <a:ext cx="1310986" cy="229829"/>
          </a:xfrm>
          <a:prstGeom prst="bentConnector3">
            <a:avLst>
              <a:gd name="adj1" fmla="val 5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0A71F90-90F5-EE46-91C6-24803EFB01A9}"/>
              </a:ext>
            </a:extLst>
          </p:cNvPr>
          <p:cNvSpPr/>
          <p:nvPr/>
        </p:nvSpPr>
        <p:spPr>
          <a:xfrm>
            <a:off x="6041218" y="3999415"/>
            <a:ext cx="1409700" cy="61199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Simulated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Anafi Drone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E84F68D2-DA40-F049-B353-684F09016623}"/>
              </a:ext>
            </a:extLst>
          </p:cNvPr>
          <p:cNvSpPr/>
          <p:nvPr/>
        </p:nvSpPr>
        <p:spPr>
          <a:xfrm>
            <a:off x="6041218" y="4782937"/>
            <a:ext cx="1409700" cy="61199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Simulated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D6A1C071-9D33-7C4E-B00A-4FD2C094FB67}"/>
              </a:ext>
            </a:extLst>
          </p:cNvPr>
          <p:cNvSpPr/>
          <p:nvPr/>
        </p:nvSpPr>
        <p:spPr>
          <a:xfrm>
            <a:off x="6041218" y="5515796"/>
            <a:ext cx="1409700" cy="61199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Anafi Drone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Pose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5AB64-C32A-7D4F-A252-86CE03701821}"/>
              </a:ext>
            </a:extLst>
          </p:cNvPr>
          <p:cNvCxnSpPr>
            <a:stCxn id="87" idx="5"/>
            <a:endCxn id="11" idx="3"/>
          </p:cNvCxnSpPr>
          <p:nvPr/>
        </p:nvCxnSpPr>
        <p:spPr>
          <a:xfrm flipH="1">
            <a:off x="3388518" y="5821791"/>
            <a:ext cx="2729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12CC57-0F8C-F443-9FCD-5790C6C8D480}"/>
              </a:ext>
            </a:extLst>
          </p:cNvPr>
          <p:cNvCxnSpPr>
            <a:stCxn id="68" idx="3"/>
            <a:endCxn id="85" idx="5"/>
          </p:cNvCxnSpPr>
          <p:nvPr/>
        </p:nvCxnSpPr>
        <p:spPr>
          <a:xfrm flipV="1">
            <a:off x="5268300" y="4305410"/>
            <a:ext cx="84941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A12DCE2-CB4A-9F46-96F6-9146D479B48B}"/>
              </a:ext>
            </a:extLst>
          </p:cNvPr>
          <p:cNvSpPr txBox="1"/>
          <p:nvPr/>
        </p:nvSpPr>
        <p:spPr>
          <a:xfrm>
            <a:off x="4150420" y="5854293"/>
            <a:ext cx="1187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/>
              <a:t>Message Passing Protocol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EF4A647-520F-E841-9784-6418DA764E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17666" y="5176663"/>
            <a:ext cx="774066" cy="306462"/>
          </a:xfrm>
          <a:prstGeom prst="bentConnector3">
            <a:avLst>
              <a:gd name="adj1" fmla="val 27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563F70-CA1C-AF4A-A60C-4A99F3D6D342}"/>
              </a:ext>
            </a:extLst>
          </p:cNvPr>
          <p:cNvCxnSpPr>
            <a:cxnSpLocks/>
            <a:stCxn id="18" idx="3"/>
            <a:endCxn id="52" idx="5"/>
          </p:cNvCxnSpPr>
          <p:nvPr/>
        </p:nvCxnSpPr>
        <p:spPr>
          <a:xfrm flipV="1">
            <a:off x="3388518" y="1691717"/>
            <a:ext cx="2729199" cy="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6A8383E1-361E-F546-9DF2-0128B09CDCF5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317666" y="4906718"/>
            <a:ext cx="819101" cy="99664"/>
          </a:xfrm>
          <a:prstGeom prst="bentConnector3">
            <a:avLst>
              <a:gd name="adj1" fmla="val 68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4A321C2-5F60-CB46-8936-8F0D75373126}"/>
              </a:ext>
            </a:extLst>
          </p:cNvPr>
          <p:cNvSpPr txBox="1"/>
          <p:nvPr/>
        </p:nvSpPr>
        <p:spPr>
          <a:xfrm>
            <a:off x="4158668" y="1414838"/>
            <a:ext cx="1187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/>
              <a:t>JSON-RPC</a:t>
            </a:r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CED75AF7-CE2F-3C4A-99F2-27FF25A7C445}"/>
              </a:ext>
            </a:extLst>
          </p:cNvPr>
          <p:cNvSpPr/>
          <p:nvPr/>
        </p:nvSpPr>
        <p:spPr>
          <a:xfrm>
            <a:off x="6041218" y="1385722"/>
            <a:ext cx="1409700" cy="61199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Simulated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Battery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465349-8234-9A4C-8026-1EABAD0D2BB7}"/>
              </a:ext>
            </a:extLst>
          </p:cNvPr>
          <p:cNvCxnSpPr/>
          <p:nvPr/>
        </p:nvCxnSpPr>
        <p:spPr>
          <a:xfrm>
            <a:off x="3112994" y="5253295"/>
            <a:ext cx="0" cy="39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3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64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Daniel  Bin Mohamed Izham</dc:creator>
  <cp:lastModifiedBy>Mohamed Daniel  Bin Mohamed Izham</cp:lastModifiedBy>
  <cp:revision>10</cp:revision>
  <dcterms:created xsi:type="dcterms:W3CDTF">2021-10-22T15:22:15Z</dcterms:created>
  <dcterms:modified xsi:type="dcterms:W3CDTF">2022-03-14T17:23:58Z</dcterms:modified>
</cp:coreProperties>
</file>