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e5d6ca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e5d6ca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e5d6ca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e5d6ca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e5d6ca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e5d6ca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e5d6ca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e5d6ca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88" y="582275"/>
            <a:ext cx="5197025" cy="3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Husky for Development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Better code with Git hooks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</a:t>
            </a:r>
            <a:r>
              <a:rPr lang="de"/>
              <a:t>utomates the process of setting and managing Git 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Ensures coding </a:t>
            </a:r>
            <a:r>
              <a:rPr lang="de"/>
              <a:t>standards and successful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Improves management in large codebases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Adaptable to various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Reduces the likelihood of committing suboptimal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Linting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Precursor to CI/CD tools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56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Husky?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350" y="286662"/>
            <a:ext cx="1011950" cy="1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with Angular project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2841912" y="2902125"/>
            <a:ext cx="3460175" cy="564173"/>
            <a:chOff x="2867350" y="3105800"/>
            <a:chExt cx="3460175" cy="564173"/>
          </a:xfrm>
        </p:grpSpPr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7350" y="3105800"/>
              <a:ext cx="564173" cy="564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6"/>
            <p:cNvSpPr txBox="1"/>
            <p:nvPr/>
          </p:nvSpPr>
          <p:spPr>
            <a:xfrm>
              <a:off x="3341025" y="3188088"/>
              <a:ext cx="2986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lt2"/>
                  </a:solidFill>
                </a:rPr>
                <a:t>danieljancar/husky-demo</a:t>
              </a:r>
              <a:endParaRPr sz="18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&amp;&amp; Input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968250" y="2797175"/>
            <a:ext cx="7207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will implement Husky on their projects?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