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a67fbf590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a67fbf590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a6e5d6caa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a6e5d6caa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a6e5d6caa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a6e5d6caa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a6e5d6caa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a6e5d6caa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a6e5d6caa7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a6e5d6caa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Introduction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5788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Daniel Jancar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17-years old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Angular, Fullstack &amp;&amp; tech </a:t>
            </a:r>
            <a:r>
              <a:rPr lang="de"/>
              <a:t>enthusiast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13"/>
          <p:cNvGrpSpPr/>
          <p:nvPr/>
        </p:nvGrpSpPr>
        <p:grpSpPr>
          <a:xfrm>
            <a:off x="266412" y="4004700"/>
            <a:ext cx="3246888" cy="564173"/>
            <a:chOff x="2867350" y="3105800"/>
            <a:chExt cx="3246888" cy="564173"/>
          </a:xfrm>
        </p:grpSpPr>
        <p:pic>
          <p:nvPicPr>
            <p:cNvPr id="57" name="Google Shape;57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867350" y="3105800"/>
              <a:ext cx="564173" cy="5641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" name="Google Shape;58;p13"/>
            <p:cNvSpPr txBox="1"/>
            <p:nvPr/>
          </p:nvSpPr>
          <p:spPr>
            <a:xfrm>
              <a:off x="3341038" y="3188100"/>
              <a:ext cx="2773200" cy="39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800">
                  <a:solidFill>
                    <a:schemeClr val="lt2"/>
                  </a:solidFill>
                </a:rPr>
                <a:t>danieljancar</a:t>
              </a:r>
              <a:endParaRPr sz="1800">
                <a:solidFill>
                  <a:schemeClr val="lt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3488" y="582275"/>
            <a:ext cx="5197025" cy="390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Husky for Development</a:t>
            </a:r>
            <a:endParaRPr/>
          </a:p>
        </p:txBody>
      </p: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Better code with Git hooks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A</a:t>
            </a:r>
            <a:r>
              <a:rPr lang="de"/>
              <a:t>utomates the process of setting and managing Git hooks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Ensures coding </a:t>
            </a:r>
            <a:r>
              <a:rPr lang="de"/>
              <a:t>standards and successful tests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Improves management in large codebases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Adaptable to various workflows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Reduces the likelihood of committing suboptimal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Tests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Linting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Formatting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Building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Precursor to CI/CD tools</a:t>
            </a:r>
            <a:endParaRPr/>
          </a:p>
        </p:txBody>
      </p:sp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567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What is Husky?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0350" y="286662"/>
            <a:ext cx="1011950" cy="114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Demo with Angular project</a:t>
            </a:r>
            <a:endParaRPr/>
          </a:p>
        </p:txBody>
      </p:sp>
      <p:grpSp>
        <p:nvGrpSpPr>
          <p:cNvPr id="82" name="Google Shape;82;p17"/>
          <p:cNvGrpSpPr/>
          <p:nvPr/>
        </p:nvGrpSpPr>
        <p:grpSpPr>
          <a:xfrm>
            <a:off x="2994312" y="3054525"/>
            <a:ext cx="3460175" cy="564173"/>
            <a:chOff x="2867350" y="3105800"/>
            <a:chExt cx="3460175" cy="564173"/>
          </a:xfrm>
        </p:grpSpPr>
        <p:pic>
          <p:nvPicPr>
            <p:cNvPr id="83" name="Google Shape;83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867350" y="3105800"/>
              <a:ext cx="564173" cy="5641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" name="Google Shape;84;p17"/>
            <p:cNvSpPr txBox="1"/>
            <p:nvPr/>
          </p:nvSpPr>
          <p:spPr>
            <a:xfrm>
              <a:off x="3341025" y="3188088"/>
              <a:ext cx="2986500" cy="39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800">
                  <a:solidFill>
                    <a:schemeClr val="lt2"/>
                  </a:solidFill>
                </a:rPr>
                <a:t>danieljancar/husky-demo</a:t>
              </a:r>
              <a:endParaRPr sz="1800">
                <a:solidFill>
                  <a:schemeClr val="lt2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Questions &amp;&amp; Input</a:t>
            </a:r>
            <a:endParaRPr/>
          </a:p>
        </p:txBody>
      </p:sp>
      <p:sp>
        <p:nvSpPr>
          <p:cNvPr id="90" name="Google Shape;90;p18"/>
          <p:cNvSpPr txBox="1"/>
          <p:nvPr>
            <p:ph idx="1" type="subTitle"/>
          </p:nvPr>
        </p:nvSpPr>
        <p:spPr>
          <a:xfrm>
            <a:off x="968250" y="2797175"/>
            <a:ext cx="72075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Who will implement Husky on their projects?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