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0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4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4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9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3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5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9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646" y="597529"/>
            <a:ext cx="3304514" cy="31143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646" y="2897109"/>
            <a:ext cx="8356348" cy="1303699"/>
          </a:xfrm>
        </p:spPr>
        <p:txBody>
          <a:bodyPr>
            <a:normAutofit/>
          </a:bodyPr>
          <a:lstStyle/>
          <a:p>
            <a:pPr algn="just"/>
            <a:r>
              <a:rPr lang="en-US" sz="6000" dirty="0" smtClean="0"/>
              <a:t>CSS is awesome</a:t>
            </a:r>
            <a:endParaRPr lang="en-A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176951" y="4517679"/>
            <a:ext cx="946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 </a:t>
            </a:r>
            <a:r>
              <a:rPr lang="en-AU" sz="2800" dirty="0" smtClean="0"/>
              <a:t>or: How </a:t>
            </a:r>
            <a:r>
              <a:rPr lang="en-AU" sz="2800" dirty="0"/>
              <a:t>I Learned to Stop Worrying and Love the </a:t>
            </a:r>
            <a:r>
              <a:rPr lang="en-AU" sz="2800" strike="sngStrike" dirty="0" smtClean="0"/>
              <a:t>Bomb</a:t>
            </a:r>
            <a:r>
              <a:rPr lang="en-AU" sz="2800" dirty="0" smtClean="0"/>
              <a:t> CSS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267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4: so, we would like some nice borders on our row elements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Easy, set style for border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wait… our magical expanded DIV doesn’t end at the bottom of 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are doomed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Or maybe not?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6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4: If the div is not closed, make it look like it’s closed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CSS: Cheating for the win!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Just create something that looks like missing closing part of DIV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Remember negative margins?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3”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3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5: so we have some dynamic styles…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Easy, let’s just modify the style of our DIV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Looks good, right?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it looks good, look carefully, because it really doesn’t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Hint: look at the bottom of expandable DIVs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0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5: Change layout, use sibling selectors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 mentioned before, there are no parent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we can move our closing elements from next row to next column after </a:t>
            </a:r>
            <a:r>
              <a:rPr lang="en-US" dirty="0" err="1" smtClean="0"/>
              <a:t>clearfix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voila, now we can use following sibling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4”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5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6: let’s have some drag and drop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not a normal one, we want a nice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It’s easy, just use some component, for example jQuery </a:t>
            </a:r>
            <a:r>
              <a:rPr lang="en-US" dirty="0" err="1" smtClean="0"/>
              <a:t>Draggable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Looks good?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No. It looks acceptable. Acceptable is evil. Only good is good enough.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problems?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When elements get hover border the whole layout jumps around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difficult is it to select a small element?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1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6: Play between your components and CSS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 is more than 1 kind of border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Make selection easier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Fix resulting problems using CSS selector “first-of-class”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Ah, wait, it doesn’t exist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This! Is! Sparta!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5”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6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7: I have some fixed elements. And some dynamic elements.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have element which takes fixed amount of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another element which should fill the remaining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much space should it take?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Will you degrade yourself to recalculating sizes in JS?</a:t>
            </a:r>
          </a:p>
          <a:p>
            <a:pPr algn="l"/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7: CSS has functions. Seriously.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“CSS Functions 1”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5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Because if one person suffered through some CSS, more people will.</a:t>
            </a:r>
          </a:p>
          <a:p>
            <a:pPr algn="l"/>
            <a:r>
              <a:rPr lang="en-US" dirty="0" smtClean="0"/>
              <a:t>And maybe this presentation will help.</a:t>
            </a:r>
          </a:p>
          <a:p>
            <a:pPr algn="l"/>
            <a:r>
              <a:rPr lang="en-US" dirty="0" smtClean="0"/>
              <a:t>Suddenly, you will have the feeling that SOMETHING can be done in CSS.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Let’s take a look at some of the problems that we faced during Carina development.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99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But seriously, why?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don’t always have the full control over all components of your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3</a:t>
            </a:r>
            <a:r>
              <a:rPr lang="en-US" baseline="30000" dirty="0" smtClean="0"/>
              <a:t>rd</a:t>
            </a:r>
            <a:r>
              <a:rPr lang="en-US" dirty="0" smtClean="0"/>
              <a:t> party tools won’t give JS access to internal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JS layout changes may be unreliable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want to produce good UI, simple “border: 1px solid” probably won’t be enough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any features that are missing in CSS. But sometimes you can get around them.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64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1: parent selectors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Sometimes you need to modify some aspect of element parent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Good luck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will most likely ™ be included in CSS4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1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1: modify following element and jump outside of current layout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may solve some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not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“Pseudo Parent1”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3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2: Let’s create a nice text header with a dashed line on the left and right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Well, we have dashed style for borders, right?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we have 2 borders which could be useful…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Top…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bottom…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our line needs to be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6934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2: Be negative about this problem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Or to be precise, use negative margins and overlap 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1”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4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3: vertical size of bootstrap DIVs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have a Bootstrap row with a few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we want DIV in one of the columns take the whole height of the 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Other rows may contain variable number of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Easy, right? “height: 100%”?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No…</a:t>
            </a:r>
          </a:p>
        </p:txBody>
      </p:sp>
    </p:spTree>
    <p:extLst>
      <p:ext uri="{BB962C8B-B14F-4D97-AF65-F5344CB8AC3E}">
        <p14:creationId xmlns:p14="http://schemas.microsoft.com/office/powerpoint/2010/main" val="33030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3: Be hugely positive and hugely negative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Solve problems the CSS way: cheat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 very positive about your bottom padding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be very negative about your bottom margin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finally, just hide some stuff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2”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5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749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Janczak</dc:creator>
  <cp:lastModifiedBy>Daniel Janczak</cp:lastModifiedBy>
  <cp:revision>8</cp:revision>
  <dcterms:created xsi:type="dcterms:W3CDTF">2016-06-23T10:06:53Z</dcterms:created>
  <dcterms:modified xsi:type="dcterms:W3CDTF">2016-06-23T11:02:04Z</dcterms:modified>
</cp:coreProperties>
</file>