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3" r:id="rId1"/>
  </p:sldMasterIdLst>
  <p:notesMasterIdLst>
    <p:notesMasterId r:id="rId29"/>
  </p:notesMasterIdLst>
  <p:sldIdLst>
    <p:sldId id="256" r:id="rId2"/>
    <p:sldId id="260" r:id="rId3"/>
    <p:sldId id="261" r:id="rId4"/>
    <p:sldId id="266" r:id="rId5"/>
    <p:sldId id="284" r:id="rId6"/>
    <p:sldId id="312" r:id="rId7"/>
    <p:sldId id="268" r:id="rId8"/>
    <p:sldId id="265" r:id="rId9"/>
    <p:sldId id="262" r:id="rId10"/>
    <p:sldId id="313" r:id="rId11"/>
    <p:sldId id="314" r:id="rId12"/>
    <p:sldId id="288" r:id="rId13"/>
    <p:sldId id="315" r:id="rId14"/>
    <p:sldId id="317" r:id="rId15"/>
    <p:sldId id="318" r:id="rId16"/>
    <p:sldId id="319" r:id="rId17"/>
    <p:sldId id="316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</p:sldIdLst>
  <p:sldSz cx="9144000" cy="5143500" type="screen16x9"/>
  <p:notesSz cx="6858000" cy="9144000"/>
  <p:embeddedFontLst>
    <p:embeddedFont>
      <p:font typeface="Albert Sans" panose="020B0604020202020204" charset="-18"/>
      <p:regular r:id="rId30"/>
      <p:bold r:id="rId31"/>
      <p:italic r:id="rId32"/>
      <p:boldItalic r:id="rId33"/>
    </p:embeddedFont>
    <p:embeddedFont>
      <p:font typeface="DM Sans" pitchFamily="2" charset="-18"/>
      <p:regular r:id="rId34"/>
      <p:bold r:id="rId35"/>
      <p:italic r:id="rId36"/>
      <p:boldItalic r:id="rId37"/>
    </p:embeddedFont>
    <p:embeddedFont>
      <p:font typeface="Nunito Light" pitchFamily="2" charset="-18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8E4715-E967-4C37-86FD-20AC7E30C972}">
  <a:tblStyle styleId="{5D8E4715-E967-4C37-86FD-20AC7E30C9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6E9BF-6CEC-47F9-A59E-AF2B6BC127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12" autoAdjust="0"/>
  </p:normalViewPr>
  <p:slideViewPr>
    <p:cSldViewPr snapToGrid="0">
      <p:cViewPr varScale="1">
        <p:scale>
          <a:sx n="93" d="100"/>
          <a:sy n="93" d="100"/>
        </p:scale>
        <p:origin x="122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48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0 168 24575,'5'-2'0,"0"0"0,0-1 0,-1 1 0,1-1 0,-1 0 0,1 0 0,-1 0 0,0-1 0,-1 0 0,1 1 0,-1-1 0,4-5 0,4-3 0,2-2 0,1 1 0,0 1 0,1 1 0,1 0 0,0 0 0,0 2 0,19-9 0,-31 16 0,0 1 0,0-1 0,0 1 0,0-1 0,0 1 0,0 0 0,1 1 0,-1-1 0,0 1 0,1 0 0,-1 0 0,0 0 0,0 1 0,1-1 0,-1 1 0,0 0 0,0 0 0,0 1 0,0-1 0,0 1 0,0 0 0,0 0 0,0 0 0,-1 1 0,1-1 0,-1 1 0,0 0 0,1 0 0,-1 0 0,-1 0 0,1 0 0,0 1 0,-1-1 0,0 1 0,1 0 0,1 6 0,3 4 0,-1 1 0,-1 0 0,0 1 0,-1-1 0,-1 1 0,2 28 0,-5 98 0,-2-95 0,5 51 0,-2-90 0,0 0 0,0 0 0,1-1 0,1 1 0,5 13 0,10-62 0,24-149 0,-35 157 0,-5 18 0,0 1 0,2-1 0,0 1 0,6-15 0,-9 26 0,1 0 0,-1 0 0,1 0 0,0 0 0,0 0 0,0 0 0,0 1 0,0-1 0,1 1 0,-1 0 0,1-1 0,0 1 0,-1 0 0,1 1 0,0-1 0,0 0 0,0 1 0,1 0 0,-1 0 0,0-1 0,0 2 0,7-2 0,15 1 24,0 0 0,32 5 0,-39-2-264,0 0 1,1-2-1,-1 0 1,0-1-1,35-7 1,-40 4-6587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4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24575,'4'0'0,"4"0"0,5 0 0,4 0 0,2 0 0,2 0 0,1 0 0,0 0 0,0 0 0,0 0 0,0 0 0,-1 0 0,0 0 0,1 0 0,-1 0 0,0 0 0,-4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5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 24575,'-2'21'0,"0"0"0,-2 0 0,-10 37 0,8-35 0,1 1 0,-5 41 0,9-38 0,-2-2 0,2 0 0,2 1 0,0-1 0,6 34 0,-6-55 0,0-1 0,0 1 0,1-1 0,-1 1 0,1-1 0,0 0 0,0 0 0,0 0 0,0 0 0,0 0 0,1 0 0,-1-1 0,1 1 0,0-1 0,0 1 0,0-1 0,4 2 0,-1-1 0,0 0 0,0-1 0,0 0 0,1 0 0,-1 0 0,1-1 0,-1 0 0,1 0 0,8 0 0,-5-1 0,1 0 0,-1-1 0,0-1 0,0 1 0,0-1 0,0-1 0,0 0 0,0 0 0,-1-1 0,1-1 0,-1 1 0,14-11 0,-5-1 0,-1-2 0,-1 0 0,0-1 0,-2 0 0,0-2 0,-1 1 0,-1-2 0,-1 1 0,9-25 0,-16 31-195,-1-1 0,0 1 0,-1 0 0,0-1 0,-2 1 0,0-18 0,0 15-6631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5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24575,'-2'124'0,"5"134"0,-3-257 0,0 0 0,-1 0 0,1 0 0,0 0 0,0 0 0,0 1 0,0-1 0,1 0 0,-1 0 0,0 0 0,0 0 0,1 0 0,-1 0 0,0 0 0,1 0 0,-1 0 0,1 0 0,0 0 0,-1 0 0,1 0 0,0-1 0,-1 1 0,1 0 0,0 0 0,0-1 0,0 1 0,-1 0 0,3 0 0,-2-1 0,1-1 0,-1 1 0,1-1 0,-1 0 0,0 0 0,1 1 0,-1-1 0,0 0 0,0 0 0,1 0 0,-1 0 0,0-1 0,0 1 0,0 0 0,0 0 0,1-3 0,34-61 0,-26 41 0,2 0 0,0 1 0,2 1 0,17-23 0,-22 34 0,0 0 0,1 1 0,1 1 0,-1-1 0,2 2 0,-1-1 0,1 1 0,0 1 0,15-6 0,-27 13-4,69-26 129,-63 25-249,-1 0 0,1 0 0,-1 1 0,1-1 1,-1 1-1,1 1 0,-1-1 0,1 1 0,-1 0 1,0 0-1,7 2 0,1 2-6702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6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1 620 24575,'1'-15'0,"1"-1"0,6-28 0,3-28 0,-8 31 0,10-51 0,-13 91 0,6-42 0,3 0 0,1 1 0,19-49 0,-19 62 0,9-25 0,-18 51 0,1 0 0,-1 1 0,0-1 0,1 1 0,0-1 0,-1 1 0,1 0 0,0 0 0,0-1 0,0 1 0,0 1 0,1-1 0,-1 0 0,4-2 0,-5 4 3,-1 0-1,1 0 0,0 0 1,-1 0-1,1 0 0,-1 0 0,1 0 1,-1 0-1,1 0 0,-1 0 1,1 1-1,-1-1 0,1 0 1,-1 0-1,1 0 0,-1 1 1,1-1-1,-1 0 0,1 1 1,-1-1-1,0 0 0,1 1 1,-1-1-1,1 1 0,-1-1 1,0 1-1,0-1 0,1 0 1,-1 1-1,0-1 0,0 1 0,1-1 1,-1 1-1,0-1 0,0 1 1,0 0-1,0-1 0,0 1 1,0 0-1,4 25-1046,-4-24 630,1 16-6412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6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0 163 24575,'2'-4'0,"-1"0"0,1 0 0,0 0 0,0 0 0,0 0 0,1 0 0,-1 0 0,1 1 0,0-1 0,0 1 0,5-5 0,4-5 0,-5 3 0,1 0 0,0 0 0,1 1 0,0 0 0,0 1 0,1-1 0,0 2 0,0-1 0,1 2 0,12-7 0,-20 13 0,0 0 0,0 0 0,-1 0 0,1 0 0,0 1 0,0-1 0,0 1 0,-1 0 0,1 0 0,0 0 0,-1 0 0,1 0 0,0 0 0,-1 1 0,0-1 0,1 1 0,-1 0 0,0 0 0,0 0 0,0 0 0,0 0 0,0 0 0,0 0 0,-1 1 0,1-1 0,-1 1 0,2 3 0,6 9 0,-2-1 0,0 1 0,7 21 0,-1 1 0,-1-3 0,-1 0 0,9 51 0,-12-39 0,-3-17 0,-1 0 0,0 36 0,6 0 127,-2-22-1619,-6-26-5334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0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 22 24575,'-63'-18'0,"47"16"0,1 1 0,0 1 0,-1 0 0,1 1 0,0 1 0,0 0 0,0 1 0,0 1 0,0 0 0,-25 11 0,34-12 0,0 1 0,1-1 0,-1 1 0,1-1 0,0 2 0,0-1 0,0 0 0,0 1 0,1 0 0,0 0 0,0 1 0,0-1 0,1 1 0,0-1 0,0 1 0,0 0 0,1 1 0,0-1 0,0 0 0,0 0 0,1 1 0,0-1 0,0 1 0,1 0 0,0-1 0,0 1 0,1 8 0,0-11 0,0 1 0,0 0 0,0-1 0,1 1 0,0-1 0,0 1 0,0-1 0,0 0 0,1 0 0,-1 0 0,1 0 0,0 0 0,0-1 0,0 1 0,1-1 0,-1 0 0,1 0 0,0 0 0,0-1 0,0 1 0,0-1 0,0 0 0,1 0 0,-1 0 0,1-1 0,-1 1 0,7 0 0,12 3 0,0-1 0,0-1 0,0-1 0,29-1 0,-46-2 0,1 1 0,0-1 0,0-1 0,-1 1 0,1-1 0,-1 0 0,1 0 0,-1-1 0,0 0 0,0 0 0,0-1 0,0 1 0,0-1 0,-1-1 0,0 1 0,0-1 0,0 1 0,-1-2 0,9-10 0,-8 8 0,1 0 0,-1-1 0,-1 0 0,0 0 0,0 0 0,-1 0 0,0-1 0,0 0 0,-1 1 0,0-1 0,-1 0 0,0 0 0,-1-12 0,0 21 0,0 0 0,0 0 0,0 0 0,0 0 0,0-1 0,0 1 0,0 0 0,0 0 0,0 0 0,0 0 0,-1 0 0,1 0 0,0 0 0,-1 0 0,1 0 0,-1 0 0,1 0 0,-1 0 0,0 0 0,1 1 0,-2-2 0,1 2 0,0 0 0,0 1 0,1-1 0,-1 0 0,0 1 0,0-1 0,1 1 0,-1-1 0,1 1 0,-1 0 0,0-1 0,1 1 0,-1 0 0,1-1 0,-1 1 0,1 0 0,0-1 0,-1 1 0,0 2 0,-18 49 0,17-36 0,1 1 0,0-1 0,1 0 0,1 1 0,0-1 0,1 1 0,1-1 0,5 17 0,-6-25 0,1 0 0,-1-1 0,1 1 0,1-1 0,-1 1 0,1-1 0,1 0 0,-1-1 0,1 1 0,0-1 0,1 0 0,-1 0 0,1 0 0,1-1 0,-1 0 0,1 0 0,-1 0 0,10 3 0,-8-5-59,0 0 0,1-1-1,-1 0 1,1-1-1,-1 0 1,1 0 0,-1 0-1,1-2 1,0 1 0,-1-1-1,1 0 1,-1 0 0,1-1-1,-1-1 1,0 1-1,0-1 1,0-1 0,0 1-1,0-1 1,-1-1 0,1 1-1,8-9 1,-4 3-6767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0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24575,'0'8'0,"1"1"0,0-1 0,1 1 0,0-1 0,1 0 0,-1 0 0,2 0 0,-1 0 0,1 0 0,0-1 0,0 1 0,11 11 0,7 8 0,49 44 0,-34-36 0,-11-13 0,1-2 0,1-1 0,1-1 0,0-1 0,1-2 0,39 14 0,-23-8 0,-31-16-1365,-2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1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 1 24575,'-9'0'0,"0"1"0,0 1 0,0-1 0,0 2 0,1-1 0,-1 1 0,1 0 0,-1 1 0,1 0 0,0 0 0,0 1 0,1 0 0,-10 8 0,-10 11 0,0 1 0,-24 31 0,2-4 0,-35 33-1365,76-75-5461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1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 24575,'104'2'0,"111"-5"0,-152-7 0,-45 6 0,1 1 0,29-1 0,-8 2 0,74-12 0,-62 8 49,25-6-1463,-63 8-5412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2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1 24575,'-10'0'0,"-1"0"0,1 1 0,0 0 0,0 0 0,0 1 0,0 0 0,0 1 0,-10 4 0,13-3 0,0 0 0,0 1 0,0-1 0,1 1 0,0 0 0,0 1 0,1 0 0,-1 0 0,1 0 0,1 0 0,-5 8 0,1-4 0,1 2 0,1-1 0,0 1 0,0-1 0,1 2 0,1-1 0,0 0 0,0 1 0,1 0 0,1 0 0,0 0 0,1 0 0,1 16 0,-1-18 0,2-1 0,-1 1 0,1 0 0,1-1 0,0 0 0,0 1 0,7 15 0,-6-20 0,1 0 0,-1 0 0,1 0 0,1-1 0,-1 1 0,1-1 0,0 0 0,0-1 0,1 1 0,-1-1 0,1 0 0,9 5 0,4 1-31,0 0-1,31 9 0,-20-8-1238,-16-5-5556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3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1 209 24575,'56'-61'0,"-35"38"0,0 0 0,2 1 0,0 1 0,36-25 0,-56 45 0,-1-1 0,0 1 0,1-1 0,-1 1 0,1 0 0,0 0 0,-1 0 0,1 0 0,0 1 0,-1-1 0,1 1 0,0 0 0,0 0 0,-1 0 0,1 0 0,0 0 0,0 0 0,0 1 0,-1-1 0,1 1 0,3 1 0,-2 0 0,-1 0 0,1 1 0,0-1 0,-1 1 0,1 0 0,-1 0 0,0 0 0,0 1 0,0-1 0,-1 1 0,1 0 0,1 4 0,5 10 0,0 1 0,-2 0 0,0 0 0,6 33 0,-5-17 0,-1 0 0,-2 1 0,-1 0 0,-2 0 0,-1-1 0,-2 1 0,-11 67 0,6-63 0,5-28 0,-1 0 0,0 0 0,0-1 0,-2 1 0,-4 12 0,33-125 0,-3 21 0,-5 12 0,42-101 0,-58 166 0,0 1 0,1-1 0,-1 1 0,0-1 0,1 1 0,-1 0 0,1 0 0,0 0 0,0 0 0,0 0 0,0 0 0,0 0 0,0 0 0,0 1 0,0-1 0,1 1 0,-1 0 0,1-1 0,-1 1 0,1 0 0,-1 0 0,1 1 0,0-1 0,-1 1 0,1-1 0,3 1 0,5 1 0,-1 0 0,1 1 0,-1 0 0,0 0 0,18 8 0,-22-7 0,1 0 0,0-1 0,0 0 0,0 0 0,0 0 0,0-1 0,0 0 0,0 0 0,1-1 0,-1 0 0,0 0 0,0-1 0,9-1 0,-13 0-59,-1 1 0,0-1-1,0 1 1,0-1-1,0 0 1,0 1 0,-1-1-1,1 0 1,-1 0 0,1-1-1,-1 1 1,1 0 0,-1 0-1,0-1 1,0 1-1,0 0 1,-1-1 0,1 1-1,0-1 1,-1 0 0,0 1-1,1-5 1,0-10-6767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4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1 194 24575,'43'1'0,"1"2"0,43 9 0,-41-7 0,0-2 0,70-5 0,-32 0 0,-64 2 0,0-2 0,-1 0 0,1-1 0,-1-1 0,1-1 0,-1-1 0,-1 0 0,30-16 0,-46 21 0,1-1 0,-1 1 0,1-1 0,-1 0 0,0 0 0,0 0 0,0 0 0,0 0 0,0-1 0,-1 1 0,1-1 0,-1 1 0,1-1 0,-1 1 0,0-1 0,0 0 0,0 0 0,0 1 0,-1-1 0,1 0 0,-1 0 0,1 0 0,-1 0 0,0 0 0,0 0 0,-1 0 0,1 0 0,-1 1 0,1-1 0,-1 0 0,0 0 0,-1-3 0,0 1 0,0 0 0,0 1 0,-1 0 0,1-1 0,-1 1 0,0 0 0,0 0 0,0 0 0,-1 1 0,1-1 0,-1 1 0,0 0 0,0 0 0,0 0 0,0 1 0,-1-1 0,1 1 0,-7-3 0,5 3 0,0 1 0,0-1 0,0 1 0,0 0 0,-1 1 0,1-1 0,0 1 0,0 1 0,0-1 0,-1 1 0,1 0 0,0 0 0,0 1 0,0 0 0,0 0 0,0 0 0,1 1 0,-1-1 0,1 1 0,0 1 0,-7 4 0,2 2 0,1-1 0,0 2 0,0-1 0,1 1 0,0 1 0,1-1 0,0 1 0,-8 22 0,8-14 0,0 0 0,2 0 0,0 0 0,1 1 0,1 0 0,1 0 0,1 0 0,0 0 0,2 0 0,1 0 0,5 27 0,-6-41 0,1-1 0,0 0 0,0 0 0,0 0 0,0 0 0,1 0 0,0-1 0,1 1 0,-1-1 0,1 0 0,0 0 0,0 0 0,0 0 0,1-1 0,0 0 0,0 0 0,0 0 0,0 0 0,1-1 0,-1 0 0,1 0 0,0 0 0,12 3 0,-1-2 0,0 0 0,1-2 0,0 0 0,-1 0 0,1-2 0,0 0 0,25-4 0,-36 3-170,1-1-1,-1 1 0,0-1 1,0 0-1,0-1 0,0 1 1,8-6-1,-4 1-6655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9:22:54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0 24575,'0'30'0,"1"0"0,-1 1 0,-2 0 0,-9 47 0,6-51 0,1-1 0,1 39 0,2-35 0,-8 47 0,4-40 0,2-1 0,1 50 0,2-49 0,-2 1 0,-7 45 0,3-31 0,1 1 0,6 103 0,1-57 0,6-36-1365,-3-45-5461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764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614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6" name="Google Shape;8326;g26da45b7f6c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7" name="Google Shape;8327;g26da45b7f6c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0025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682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822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240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561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041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69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64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141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4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292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2002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6838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6596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942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0" name="Google Shape;8230;g2610e5fcc6d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1" name="Google Shape;8231;g2610e5fcc6d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85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610e5fcc6d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610e5fcc6d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hu-H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8075" y="301209"/>
            <a:ext cx="8691424" cy="4645767"/>
            <a:chOff x="258075" y="301209"/>
            <a:chExt cx="8691424" cy="464576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8075" y="301209"/>
              <a:ext cx="8627275" cy="4645767"/>
              <a:chOff x="258075" y="301209"/>
              <a:chExt cx="8627275" cy="464576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585394" y="28075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024950" y="374473"/>
                <a:ext cx="114150" cy="114196"/>
                <a:chOff x="-685100" y="4136737"/>
                <a:chExt cx="38359" cy="383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8771200" y="1615548"/>
                <a:ext cx="114150" cy="114196"/>
                <a:chOff x="-685100" y="4136737"/>
                <a:chExt cx="38359" cy="38359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258075" y="48476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881" y="459679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426" y="538456"/>
                <a:ext cx="89032" cy="891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1886" y="301209"/>
                <a:ext cx="418657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67" fill="none" extrusionOk="0">
                    <a:moveTo>
                      <a:pt x="0" y="1"/>
                    </a:moveTo>
                    <a:cubicBezTo>
                      <a:pt x="216" y="1"/>
                      <a:pt x="216" y="167"/>
                      <a:pt x="438" y="167"/>
                    </a:cubicBezTo>
                    <a:cubicBezTo>
                      <a:pt x="661" y="167"/>
                      <a:pt x="661" y="1"/>
                      <a:pt x="877" y="1"/>
                    </a:cubicBezTo>
                    <a:cubicBezTo>
                      <a:pt x="1099" y="1"/>
                      <a:pt x="1099" y="167"/>
                      <a:pt x="1315" y="167"/>
                    </a:cubicBezTo>
                    <a:cubicBezTo>
                      <a:pt x="1537" y="167"/>
                      <a:pt x="1537" y="1"/>
                      <a:pt x="1762" y="1"/>
                    </a:cubicBezTo>
                    <a:cubicBezTo>
                      <a:pt x="1977" y="1"/>
                      <a:pt x="1977" y="167"/>
                      <a:pt x="2200" y="167"/>
                    </a:cubicBezTo>
                    <a:cubicBezTo>
                      <a:pt x="2422" y="167"/>
                      <a:pt x="2422" y="1"/>
                      <a:pt x="2638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8530365" y="3457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889825"/>
            <a:ext cx="4945200" cy="18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13300" y="2754300"/>
            <a:ext cx="4945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7"/>
          <p:cNvGrpSpPr/>
          <p:nvPr/>
        </p:nvGrpSpPr>
        <p:grpSpPr>
          <a:xfrm>
            <a:off x="275053" y="951391"/>
            <a:ext cx="8693790" cy="4046252"/>
            <a:chOff x="275053" y="951391"/>
            <a:chExt cx="8693790" cy="4046252"/>
          </a:xfrm>
        </p:grpSpPr>
        <p:grpSp>
          <p:nvGrpSpPr>
            <p:cNvPr id="384" name="Google Shape;384;p27"/>
            <p:cNvGrpSpPr/>
            <p:nvPr/>
          </p:nvGrpSpPr>
          <p:grpSpPr>
            <a:xfrm>
              <a:off x="1229490" y="4883448"/>
              <a:ext cx="114150" cy="114196"/>
              <a:chOff x="-685100" y="4136737"/>
              <a:chExt cx="38359" cy="38359"/>
            </a:xfrm>
          </p:grpSpPr>
          <p:sp>
            <p:nvSpPr>
              <p:cNvPr id="385" name="Google Shape;385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27"/>
            <p:cNvSpPr/>
            <p:nvPr/>
          </p:nvSpPr>
          <p:spPr>
            <a:xfrm>
              <a:off x="275053" y="4893276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08927" y="4422021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8669860" y="9513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8355790" y="21027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8869687" y="17170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"/>
          </p:nvPr>
        </p:nvSpPr>
        <p:spPr>
          <a:xfrm>
            <a:off x="3541873" y="221642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2"/>
          </p:nvPr>
        </p:nvSpPr>
        <p:spPr>
          <a:xfrm>
            <a:off x="6008700" y="221642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3"/>
          </p:nvPr>
        </p:nvSpPr>
        <p:spPr>
          <a:xfrm>
            <a:off x="3541873" y="394566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subTitle" idx="4"/>
          </p:nvPr>
        </p:nvSpPr>
        <p:spPr>
          <a:xfrm>
            <a:off x="6008700" y="394566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subTitle" idx="5"/>
          </p:nvPr>
        </p:nvSpPr>
        <p:spPr>
          <a:xfrm>
            <a:off x="3541873" y="186322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subTitle" idx="6"/>
          </p:nvPr>
        </p:nvSpPr>
        <p:spPr>
          <a:xfrm>
            <a:off x="3541873" y="3597351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7"/>
          </p:nvPr>
        </p:nvSpPr>
        <p:spPr>
          <a:xfrm>
            <a:off x="6008700" y="186322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subTitle" idx="8"/>
          </p:nvPr>
        </p:nvSpPr>
        <p:spPr>
          <a:xfrm>
            <a:off x="6008700" y="3597351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8"/>
          <p:cNvGrpSpPr/>
          <p:nvPr/>
        </p:nvGrpSpPr>
        <p:grpSpPr>
          <a:xfrm>
            <a:off x="207460" y="251575"/>
            <a:ext cx="8800893" cy="3650575"/>
            <a:chOff x="207460" y="251575"/>
            <a:chExt cx="8800893" cy="3650575"/>
          </a:xfrm>
        </p:grpSpPr>
        <p:sp>
          <p:nvSpPr>
            <p:cNvPr id="403" name="Google Shape;403;p28"/>
            <p:cNvSpPr/>
            <p:nvPr/>
          </p:nvSpPr>
          <p:spPr>
            <a:xfrm>
              <a:off x="207460" y="367181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84537" y="38028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12515" y="3314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28"/>
            <p:cNvGrpSpPr/>
            <p:nvPr/>
          </p:nvGrpSpPr>
          <p:grpSpPr>
            <a:xfrm>
              <a:off x="8658990" y="797848"/>
              <a:ext cx="114150" cy="114196"/>
              <a:chOff x="-685100" y="4136737"/>
              <a:chExt cx="38359" cy="38359"/>
            </a:xfrm>
          </p:grpSpPr>
          <p:sp>
            <p:nvSpPr>
              <p:cNvPr id="407" name="Google Shape;407;p2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28"/>
            <p:cNvSpPr/>
            <p:nvPr/>
          </p:nvSpPr>
          <p:spPr>
            <a:xfrm>
              <a:off x="8423990" y="1288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8843127" y="1659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7912110" y="30673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8666500" y="2515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8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8"/>
          <p:cNvSpPr txBox="1">
            <a:spLocks noGrp="1"/>
          </p:cNvSpPr>
          <p:nvPr>
            <p:ph type="subTitle" idx="1"/>
          </p:nvPr>
        </p:nvSpPr>
        <p:spPr>
          <a:xfrm>
            <a:off x="3800229" y="1338720"/>
            <a:ext cx="3682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8"/>
          <p:cNvSpPr txBox="1">
            <a:spLocks noGrp="1"/>
          </p:cNvSpPr>
          <p:nvPr>
            <p:ph type="subTitle" idx="2"/>
          </p:nvPr>
        </p:nvSpPr>
        <p:spPr>
          <a:xfrm>
            <a:off x="4031385" y="2045294"/>
            <a:ext cx="3682800" cy="4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8"/>
          <p:cNvSpPr txBox="1">
            <a:spLocks noGrp="1"/>
          </p:cNvSpPr>
          <p:nvPr>
            <p:ph type="subTitle" idx="3"/>
          </p:nvPr>
        </p:nvSpPr>
        <p:spPr>
          <a:xfrm>
            <a:off x="4493696" y="3452441"/>
            <a:ext cx="36828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8"/>
          <p:cNvSpPr txBox="1">
            <a:spLocks noGrp="1"/>
          </p:cNvSpPr>
          <p:nvPr>
            <p:ph type="subTitle" idx="4"/>
          </p:nvPr>
        </p:nvSpPr>
        <p:spPr>
          <a:xfrm>
            <a:off x="4724852" y="4159014"/>
            <a:ext cx="36828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8"/>
          <p:cNvSpPr txBox="1">
            <a:spLocks noGrp="1"/>
          </p:cNvSpPr>
          <p:nvPr>
            <p:ph type="subTitle" idx="5"/>
          </p:nvPr>
        </p:nvSpPr>
        <p:spPr>
          <a:xfrm>
            <a:off x="1182137" y="1338720"/>
            <a:ext cx="26370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subTitle" idx="6"/>
          </p:nvPr>
        </p:nvSpPr>
        <p:spPr>
          <a:xfrm>
            <a:off x="1875606" y="3453941"/>
            <a:ext cx="26370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20" name="Google Shape;420;p28"/>
          <p:cNvSpPr txBox="1">
            <a:spLocks noGrp="1"/>
          </p:cNvSpPr>
          <p:nvPr>
            <p:ph type="subTitle" idx="7"/>
          </p:nvPr>
        </p:nvSpPr>
        <p:spPr>
          <a:xfrm>
            <a:off x="1413293" y="2043794"/>
            <a:ext cx="26370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21" name="Google Shape;421;p28"/>
          <p:cNvSpPr txBox="1">
            <a:spLocks noGrp="1"/>
          </p:cNvSpPr>
          <p:nvPr>
            <p:ph type="subTitle" idx="8"/>
          </p:nvPr>
        </p:nvSpPr>
        <p:spPr>
          <a:xfrm>
            <a:off x="2106762" y="4159014"/>
            <a:ext cx="26370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subTitle" idx="9"/>
          </p:nvPr>
        </p:nvSpPr>
        <p:spPr>
          <a:xfrm>
            <a:off x="4262540" y="2748867"/>
            <a:ext cx="3682800" cy="4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13"/>
          </p:nvPr>
        </p:nvSpPr>
        <p:spPr>
          <a:xfrm>
            <a:off x="1644449" y="2748867"/>
            <a:ext cx="26370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424" name="Google Shape;424;p28"/>
          <p:cNvGrpSpPr/>
          <p:nvPr/>
        </p:nvGrpSpPr>
        <p:grpSpPr>
          <a:xfrm flipH="1">
            <a:off x="106968" y="4387842"/>
            <a:ext cx="1306324" cy="1150724"/>
            <a:chOff x="148148" y="2447899"/>
            <a:chExt cx="2423606" cy="2134924"/>
          </a:xfrm>
        </p:grpSpPr>
        <p:grpSp>
          <p:nvGrpSpPr>
            <p:cNvPr id="425" name="Google Shape;425;p28"/>
            <p:cNvGrpSpPr/>
            <p:nvPr/>
          </p:nvGrpSpPr>
          <p:grpSpPr>
            <a:xfrm>
              <a:off x="148148" y="2447899"/>
              <a:ext cx="2423606" cy="2134924"/>
              <a:chOff x="148148" y="2447899"/>
              <a:chExt cx="2423606" cy="2134924"/>
            </a:xfrm>
          </p:grpSpPr>
          <p:sp>
            <p:nvSpPr>
              <p:cNvPr id="426" name="Google Shape;426;p28"/>
              <p:cNvSpPr/>
              <p:nvPr/>
            </p:nvSpPr>
            <p:spPr>
              <a:xfrm>
                <a:off x="148148" y="3381675"/>
                <a:ext cx="2423606" cy="128025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73" extrusionOk="0">
                    <a:moveTo>
                      <a:pt x="0" y="0"/>
                    </a:moveTo>
                    <a:lnTo>
                      <a:pt x="0" y="273"/>
                    </a:lnTo>
                    <a:lnTo>
                      <a:pt x="7260" y="273"/>
                    </a:lnTo>
                    <a:lnTo>
                      <a:pt x="7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1285375" y="3509237"/>
                <a:ext cx="149137" cy="1073586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47" extrusionOk="0">
                    <a:moveTo>
                      <a:pt x="0" y="1"/>
                    </a:moveTo>
                    <a:lnTo>
                      <a:pt x="0" y="4847"/>
                    </a:lnTo>
                    <a:lnTo>
                      <a:pt x="318" y="4847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407967" y="3311322"/>
                <a:ext cx="660352" cy="70817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1" extrusionOk="0">
                    <a:moveTo>
                      <a:pt x="123" y="0"/>
                    </a:moveTo>
                    <a:lnTo>
                      <a:pt x="0" y="150"/>
                    </a:lnTo>
                    <a:lnTo>
                      <a:pt x="1358" y="150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1044396" y="2447899"/>
                <a:ext cx="1416380" cy="934223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992" extrusionOk="0">
                    <a:moveTo>
                      <a:pt x="1812" y="791"/>
                    </a:moveTo>
                    <a:cubicBezTo>
                      <a:pt x="1891" y="791"/>
                      <a:pt x="1935" y="856"/>
                      <a:pt x="1914" y="935"/>
                    </a:cubicBezTo>
                    <a:cubicBezTo>
                      <a:pt x="1905" y="970"/>
                      <a:pt x="1885" y="1056"/>
                      <a:pt x="1669" y="1172"/>
                    </a:cubicBezTo>
                    <a:lnTo>
                      <a:pt x="1576" y="1222"/>
                    </a:lnTo>
                    <a:lnTo>
                      <a:pt x="1510" y="1172"/>
                    </a:lnTo>
                    <a:cubicBezTo>
                      <a:pt x="1360" y="1056"/>
                      <a:pt x="1381" y="970"/>
                      <a:pt x="1396" y="935"/>
                    </a:cubicBezTo>
                    <a:cubicBezTo>
                      <a:pt x="1417" y="856"/>
                      <a:pt x="1496" y="791"/>
                      <a:pt x="1576" y="791"/>
                    </a:cubicBezTo>
                    <a:cubicBezTo>
                      <a:pt x="1626" y="791"/>
                      <a:pt x="1662" y="820"/>
                      <a:pt x="1676" y="856"/>
                    </a:cubicBezTo>
                    <a:cubicBezTo>
                      <a:pt x="1712" y="820"/>
                      <a:pt x="1762" y="791"/>
                      <a:pt x="1812" y="791"/>
                    </a:cubicBezTo>
                    <a:close/>
                    <a:moveTo>
                      <a:pt x="634" y="0"/>
                    </a:moveTo>
                    <a:lnTo>
                      <a:pt x="130" y="1589"/>
                    </a:lnTo>
                    <a:lnTo>
                      <a:pt x="51" y="1841"/>
                    </a:lnTo>
                    <a:lnTo>
                      <a:pt x="1" y="1991"/>
                    </a:lnTo>
                    <a:lnTo>
                      <a:pt x="2388" y="1991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0" name="Google Shape;430;p28"/>
            <p:cNvSpPr/>
            <p:nvPr/>
          </p:nvSpPr>
          <p:spPr>
            <a:xfrm>
              <a:off x="1682232" y="2818406"/>
              <a:ext cx="269675" cy="202603"/>
            </a:xfrm>
            <a:custGeom>
              <a:avLst/>
              <a:gdLst/>
              <a:ahLst/>
              <a:cxnLst/>
              <a:rect l="l" t="t" r="r" b="b"/>
              <a:pathLst>
                <a:path w="575" h="432" extrusionOk="0">
                  <a:moveTo>
                    <a:pt x="216" y="1"/>
                  </a:moveTo>
                  <a:cubicBezTo>
                    <a:pt x="136" y="1"/>
                    <a:pt x="57" y="66"/>
                    <a:pt x="36" y="145"/>
                  </a:cubicBezTo>
                  <a:cubicBezTo>
                    <a:pt x="21" y="180"/>
                    <a:pt x="0" y="266"/>
                    <a:pt x="150" y="382"/>
                  </a:cubicBezTo>
                  <a:lnTo>
                    <a:pt x="216" y="432"/>
                  </a:lnTo>
                  <a:lnTo>
                    <a:pt x="309" y="382"/>
                  </a:lnTo>
                  <a:cubicBezTo>
                    <a:pt x="525" y="266"/>
                    <a:pt x="545" y="180"/>
                    <a:pt x="554" y="145"/>
                  </a:cubicBezTo>
                  <a:cubicBezTo>
                    <a:pt x="575" y="66"/>
                    <a:pt x="531" y="1"/>
                    <a:pt x="452" y="1"/>
                  </a:cubicBezTo>
                  <a:cubicBezTo>
                    <a:pt x="402" y="1"/>
                    <a:pt x="352" y="30"/>
                    <a:pt x="316" y="66"/>
                  </a:cubicBezTo>
                  <a:cubicBezTo>
                    <a:pt x="302" y="30"/>
                    <a:pt x="266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9"/>
          <p:cNvGrpSpPr/>
          <p:nvPr/>
        </p:nvGrpSpPr>
        <p:grpSpPr>
          <a:xfrm>
            <a:off x="175390" y="203379"/>
            <a:ext cx="8745108" cy="4810007"/>
            <a:chOff x="175390" y="203379"/>
            <a:chExt cx="8745108" cy="4810007"/>
          </a:xfrm>
        </p:grpSpPr>
        <p:grpSp>
          <p:nvGrpSpPr>
            <p:cNvPr id="433" name="Google Shape;433;p29"/>
            <p:cNvGrpSpPr/>
            <p:nvPr/>
          </p:nvGrpSpPr>
          <p:grpSpPr>
            <a:xfrm>
              <a:off x="175390" y="707848"/>
              <a:ext cx="114150" cy="114196"/>
              <a:chOff x="-685100" y="4136737"/>
              <a:chExt cx="38359" cy="38359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29"/>
            <p:cNvSpPr/>
            <p:nvPr/>
          </p:nvSpPr>
          <p:spPr>
            <a:xfrm>
              <a:off x="503653" y="3121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178552" y="2033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7799935" y="49126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501387" y="48132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8501365" y="43371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29"/>
            <p:cNvGrpSpPr/>
            <p:nvPr/>
          </p:nvGrpSpPr>
          <p:grpSpPr>
            <a:xfrm>
              <a:off x="8806340" y="3908248"/>
              <a:ext cx="114150" cy="114196"/>
              <a:chOff x="-685100" y="4136737"/>
              <a:chExt cx="38359" cy="38359"/>
            </a:xfrm>
          </p:grpSpPr>
          <p:sp>
            <p:nvSpPr>
              <p:cNvPr id="442" name="Google Shape;442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2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1"/>
          </p:nvPr>
        </p:nvSpPr>
        <p:spPr>
          <a:xfrm>
            <a:off x="796187" y="20083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2"/>
          </p:nvPr>
        </p:nvSpPr>
        <p:spPr>
          <a:xfrm>
            <a:off x="3467395" y="20083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9"/>
          <p:cNvSpPr txBox="1">
            <a:spLocks noGrp="1"/>
          </p:cNvSpPr>
          <p:nvPr>
            <p:ph type="subTitle" idx="3"/>
          </p:nvPr>
        </p:nvSpPr>
        <p:spPr>
          <a:xfrm>
            <a:off x="796187" y="35052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subTitle" idx="4"/>
          </p:nvPr>
        </p:nvSpPr>
        <p:spPr>
          <a:xfrm>
            <a:off x="3467395" y="35052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5"/>
          </p:nvPr>
        </p:nvSpPr>
        <p:spPr>
          <a:xfrm>
            <a:off x="6138603" y="20083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9"/>
          <p:cNvSpPr txBox="1">
            <a:spLocks noGrp="1"/>
          </p:cNvSpPr>
          <p:nvPr>
            <p:ph type="subTitle" idx="6"/>
          </p:nvPr>
        </p:nvSpPr>
        <p:spPr>
          <a:xfrm>
            <a:off x="6138603" y="35052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ubTitle" idx="7"/>
          </p:nvPr>
        </p:nvSpPr>
        <p:spPr>
          <a:xfrm>
            <a:off x="796187" y="1675650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52" name="Google Shape;452;p29"/>
          <p:cNvSpPr txBox="1">
            <a:spLocks noGrp="1"/>
          </p:cNvSpPr>
          <p:nvPr>
            <p:ph type="subTitle" idx="8"/>
          </p:nvPr>
        </p:nvSpPr>
        <p:spPr>
          <a:xfrm>
            <a:off x="3467395" y="1675650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53" name="Google Shape;453;p29"/>
          <p:cNvSpPr txBox="1">
            <a:spLocks noGrp="1"/>
          </p:cNvSpPr>
          <p:nvPr>
            <p:ph type="subTitle" idx="9"/>
          </p:nvPr>
        </p:nvSpPr>
        <p:spPr>
          <a:xfrm>
            <a:off x="6138603" y="1675650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subTitle" idx="13"/>
          </p:nvPr>
        </p:nvSpPr>
        <p:spPr>
          <a:xfrm>
            <a:off x="796187" y="3172526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55" name="Google Shape;455;p29"/>
          <p:cNvSpPr txBox="1">
            <a:spLocks noGrp="1"/>
          </p:cNvSpPr>
          <p:nvPr>
            <p:ph type="subTitle" idx="14"/>
          </p:nvPr>
        </p:nvSpPr>
        <p:spPr>
          <a:xfrm>
            <a:off x="3467395" y="3172526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56" name="Google Shape;456;p29"/>
          <p:cNvSpPr txBox="1">
            <a:spLocks noGrp="1"/>
          </p:cNvSpPr>
          <p:nvPr>
            <p:ph type="subTitle" idx="15"/>
          </p:nvPr>
        </p:nvSpPr>
        <p:spPr>
          <a:xfrm>
            <a:off x="6138603" y="3172526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38940" y="385979"/>
            <a:ext cx="9153658" cy="4555558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327325" y="1487975"/>
            <a:ext cx="13989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789425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789425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3418010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3418010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6046596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6046596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161390" y="169473"/>
            <a:ext cx="8787130" cy="4849563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83890" y="2026310"/>
            <a:ext cx="8947508" cy="1725551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201177" y="366922"/>
            <a:ext cx="8734643" cy="4630271"/>
            <a:chOff x="201177" y="366922"/>
            <a:chExt cx="8734643" cy="4630271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201177" y="471879"/>
              <a:ext cx="8734643" cy="4525314"/>
              <a:chOff x="201177" y="471879"/>
              <a:chExt cx="8734643" cy="4525314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01027" y="4718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76060" y="11307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30;p3"/>
              <p:cNvGrpSpPr/>
              <p:nvPr/>
            </p:nvGrpSpPr>
            <p:grpSpPr>
              <a:xfrm>
                <a:off x="201177" y="4781904"/>
                <a:ext cx="842275" cy="215289"/>
                <a:chOff x="201177" y="4781904"/>
                <a:chExt cx="842275" cy="215289"/>
              </a:xfrm>
            </p:grpSpPr>
            <p:sp>
              <p:nvSpPr>
                <p:cNvPr id="31" name="Google Shape;31;p3"/>
                <p:cNvSpPr/>
                <p:nvPr/>
              </p:nvSpPr>
              <p:spPr>
                <a:xfrm>
                  <a:off x="201177" y="47819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" name="Google Shape;32;p3"/>
                <p:cNvGrpSpPr/>
                <p:nvPr/>
              </p:nvGrpSpPr>
              <p:grpSpPr>
                <a:xfrm>
                  <a:off x="929303" y="48829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5" name="Google Shape;35;p3"/>
              <p:cNvSpPr/>
              <p:nvPr/>
            </p:nvSpPr>
            <p:spPr>
              <a:xfrm>
                <a:off x="8680375" y="7552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830760" y="2348372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756840" y="3669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5365" y="45907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756850" y="2263364"/>
            <a:ext cx="41850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84975" y="1542825"/>
            <a:ext cx="9567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756850" y="3228675"/>
            <a:ext cx="41850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294090" y="2304041"/>
            <a:ext cx="6647183" cy="2636887"/>
            <a:chOff x="294090" y="2304041"/>
            <a:chExt cx="6647183" cy="2636887"/>
          </a:xfrm>
        </p:grpSpPr>
        <p:grpSp>
          <p:nvGrpSpPr>
            <p:cNvPr id="94" name="Google Shape;94;p7"/>
            <p:cNvGrpSpPr/>
            <p:nvPr/>
          </p:nvGrpSpPr>
          <p:grpSpPr>
            <a:xfrm>
              <a:off x="368572" y="2304041"/>
              <a:ext cx="6572702" cy="2636887"/>
              <a:chOff x="368572" y="2304041"/>
              <a:chExt cx="6572702" cy="2636887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368572" y="23040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66917" y="4895330"/>
                <a:ext cx="474357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9" extrusionOk="0">
                    <a:moveTo>
                      <a:pt x="38" y="0"/>
                    </a:moveTo>
                    <a:cubicBezTo>
                      <a:pt x="22" y="0"/>
                      <a:pt x="1" y="0"/>
                      <a:pt x="1" y="17"/>
                    </a:cubicBezTo>
                    <a:cubicBezTo>
                      <a:pt x="1" y="34"/>
                      <a:pt x="22" y="51"/>
                      <a:pt x="38" y="51"/>
                    </a:cubicBezTo>
                    <a:cubicBezTo>
                      <a:pt x="89" y="51"/>
                      <a:pt x="105" y="67"/>
                      <a:pt x="143" y="88"/>
                    </a:cubicBezTo>
                    <a:cubicBezTo>
                      <a:pt x="160" y="105"/>
                      <a:pt x="193" y="138"/>
                      <a:pt x="264" y="138"/>
                    </a:cubicBezTo>
                    <a:cubicBezTo>
                      <a:pt x="335" y="138"/>
                      <a:pt x="368" y="105"/>
                      <a:pt x="402" y="88"/>
                    </a:cubicBezTo>
                    <a:cubicBezTo>
                      <a:pt x="419" y="67"/>
                      <a:pt x="456" y="51"/>
                      <a:pt x="506" y="51"/>
                    </a:cubicBezTo>
                    <a:cubicBezTo>
                      <a:pt x="544" y="51"/>
                      <a:pt x="577" y="67"/>
                      <a:pt x="594" y="88"/>
                    </a:cubicBezTo>
                    <a:cubicBezTo>
                      <a:pt x="627" y="105"/>
                      <a:pt x="665" y="138"/>
                      <a:pt x="732" y="138"/>
                    </a:cubicBezTo>
                    <a:cubicBezTo>
                      <a:pt x="803" y="138"/>
                      <a:pt x="836" y="105"/>
                      <a:pt x="857" y="88"/>
                    </a:cubicBezTo>
                    <a:cubicBezTo>
                      <a:pt x="890" y="67"/>
                      <a:pt x="907" y="51"/>
                      <a:pt x="961" y="51"/>
                    </a:cubicBezTo>
                    <a:cubicBezTo>
                      <a:pt x="1012" y="51"/>
                      <a:pt x="1028" y="67"/>
                      <a:pt x="1066" y="88"/>
                    </a:cubicBezTo>
                    <a:cubicBezTo>
                      <a:pt x="1099" y="105"/>
                      <a:pt x="1133" y="138"/>
                      <a:pt x="1204" y="138"/>
                    </a:cubicBezTo>
                    <a:cubicBezTo>
                      <a:pt x="1254" y="138"/>
                      <a:pt x="1291" y="105"/>
                      <a:pt x="1325" y="88"/>
                    </a:cubicBezTo>
                    <a:cubicBezTo>
                      <a:pt x="1358" y="67"/>
                      <a:pt x="1379" y="51"/>
                      <a:pt x="1429" y="51"/>
                    </a:cubicBezTo>
                    <a:cubicBezTo>
                      <a:pt x="1446" y="51"/>
                      <a:pt x="1446" y="34"/>
                      <a:pt x="1446" y="17"/>
                    </a:cubicBezTo>
                    <a:cubicBezTo>
                      <a:pt x="1446" y="0"/>
                      <a:pt x="1446" y="0"/>
                      <a:pt x="1429" y="0"/>
                    </a:cubicBezTo>
                    <a:cubicBezTo>
                      <a:pt x="1358" y="0"/>
                      <a:pt x="1325" y="17"/>
                      <a:pt x="1291" y="51"/>
                    </a:cubicBezTo>
                    <a:cubicBezTo>
                      <a:pt x="1275" y="67"/>
                      <a:pt x="1237" y="88"/>
                      <a:pt x="1204" y="88"/>
                    </a:cubicBezTo>
                    <a:cubicBezTo>
                      <a:pt x="1149" y="88"/>
                      <a:pt x="1116" y="67"/>
                      <a:pt x="1099" y="51"/>
                    </a:cubicBezTo>
                    <a:cubicBezTo>
                      <a:pt x="1066" y="17"/>
                      <a:pt x="1028" y="0"/>
                      <a:pt x="961" y="0"/>
                    </a:cubicBezTo>
                    <a:cubicBezTo>
                      <a:pt x="890" y="0"/>
                      <a:pt x="857" y="17"/>
                      <a:pt x="836" y="51"/>
                    </a:cubicBezTo>
                    <a:cubicBezTo>
                      <a:pt x="803" y="67"/>
                      <a:pt x="786" y="88"/>
                      <a:pt x="732" y="88"/>
                    </a:cubicBezTo>
                    <a:cubicBezTo>
                      <a:pt x="682" y="88"/>
                      <a:pt x="665" y="67"/>
                      <a:pt x="627" y="51"/>
                    </a:cubicBezTo>
                    <a:cubicBezTo>
                      <a:pt x="594" y="17"/>
                      <a:pt x="561" y="0"/>
                      <a:pt x="506" y="0"/>
                    </a:cubicBezTo>
                    <a:cubicBezTo>
                      <a:pt x="439" y="0"/>
                      <a:pt x="402" y="17"/>
                      <a:pt x="368" y="51"/>
                    </a:cubicBezTo>
                    <a:cubicBezTo>
                      <a:pt x="335" y="67"/>
                      <a:pt x="314" y="88"/>
                      <a:pt x="264" y="88"/>
                    </a:cubicBezTo>
                    <a:cubicBezTo>
                      <a:pt x="210" y="88"/>
                      <a:pt x="193" y="67"/>
                      <a:pt x="160" y="51"/>
                    </a:cubicBezTo>
                    <a:cubicBezTo>
                      <a:pt x="143" y="17"/>
                      <a:pt x="10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6601710" y="46040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6202812" y="46305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7"/>
            <p:cNvSpPr/>
            <p:nvPr/>
          </p:nvSpPr>
          <p:spPr>
            <a:xfrm>
              <a:off x="294090" y="27174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109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ubTitle" idx="1"/>
          </p:nvPr>
        </p:nvSpPr>
        <p:spPr>
          <a:xfrm>
            <a:off x="4135975" y="1507500"/>
            <a:ext cx="4294800" cy="21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197390" y="309004"/>
            <a:ext cx="8653755" cy="3593757"/>
            <a:chOff x="197390" y="309004"/>
            <a:chExt cx="8653755" cy="3593757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197390" y="2348909"/>
              <a:ext cx="8653755" cy="1553852"/>
              <a:chOff x="197390" y="2348909"/>
              <a:chExt cx="8653755" cy="155385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197390" y="31052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17362" y="3702613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197410" y="34733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8746085" y="38019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8430765" y="23489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8"/>
            <p:cNvSpPr/>
            <p:nvPr/>
          </p:nvSpPr>
          <p:spPr>
            <a:xfrm>
              <a:off x="1191252" y="3090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735685" y="489122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713225" y="1000650"/>
            <a:ext cx="3884100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5"/>
          <p:cNvGrpSpPr/>
          <p:nvPr/>
        </p:nvGrpSpPr>
        <p:grpSpPr>
          <a:xfrm>
            <a:off x="357512" y="259179"/>
            <a:ext cx="8674608" cy="4655758"/>
            <a:chOff x="357512" y="259179"/>
            <a:chExt cx="8674608" cy="4655758"/>
          </a:xfrm>
        </p:grpSpPr>
        <p:sp>
          <p:nvSpPr>
            <p:cNvPr id="195" name="Google Shape;195;p15"/>
            <p:cNvSpPr/>
            <p:nvPr/>
          </p:nvSpPr>
          <p:spPr>
            <a:xfrm>
              <a:off x="357512" y="41367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10202" y="47531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076065" y="48884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15"/>
            <p:cNvGrpSpPr/>
            <p:nvPr/>
          </p:nvGrpSpPr>
          <p:grpSpPr>
            <a:xfrm>
              <a:off x="8751065" y="269698"/>
              <a:ext cx="114150" cy="114196"/>
              <a:chOff x="-685100" y="4136737"/>
              <a:chExt cx="38359" cy="38359"/>
            </a:xfrm>
          </p:grpSpPr>
          <p:sp>
            <p:nvSpPr>
              <p:cNvPr id="199" name="Google Shape;199;p1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15"/>
            <p:cNvSpPr/>
            <p:nvPr/>
          </p:nvSpPr>
          <p:spPr>
            <a:xfrm>
              <a:off x="8430765" y="8383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011165" y="2591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8927060" y="11649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3"/>
          <p:cNvGrpSpPr/>
          <p:nvPr/>
        </p:nvGrpSpPr>
        <p:grpSpPr>
          <a:xfrm>
            <a:off x="173003" y="643329"/>
            <a:ext cx="8773518" cy="4278864"/>
            <a:chOff x="173003" y="643329"/>
            <a:chExt cx="8773518" cy="4278864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173003" y="4096500"/>
              <a:ext cx="967437" cy="825693"/>
              <a:chOff x="173003" y="4096500"/>
              <a:chExt cx="967437" cy="825693"/>
            </a:xfrm>
          </p:grpSpPr>
          <p:grpSp>
            <p:nvGrpSpPr>
              <p:cNvPr id="315" name="Google Shape;315;p23"/>
              <p:cNvGrpSpPr/>
              <p:nvPr/>
            </p:nvGrpSpPr>
            <p:grpSpPr>
              <a:xfrm>
                <a:off x="1026290" y="4807998"/>
                <a:ext cx="114150" cy="114196"/>
                <a:chOff x="-685100" y="4136737"/>
                <a:chExt cx="38359" cy="38359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8" name="Google Shape;318;p23"/>
              <p:cNvSpPr/>
              <p:nvPr/>
            </p:nvSpPr>
            <p:spPr>
              <a:xfrm>
                <a:off x="173003" y="4580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92962" y="40965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3"/>
            <p:cNvGrpSpPr/>
            <p:nvPr/>
          </p:nvGrpSpPr>
          <p:grpSpPr>
            <a:xfrm>
              <a:off x="8422315" y="643329"/>
              <a:ext cx="524205" cy="880858"/>
              <a:chOff x="8422315" y="643329"/>
              <a:chExt cx="524205" cy="880858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8841460" y="105746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8430777" y="64332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422315" y="14976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4880547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1549650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1549651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4880550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4"/>
          <p:cNvGrpSpPr/>
          <p:nvPr/>
        </p:nvGrpSpPr>
        <p:grpSpPr>
          <a:xfrm>
            <a:off x="236590" y="228373"/>
            <a:ext cx="8797477" cy="4710226"/>
            <a:chOff x="236590" y="228373"/>
            <a:chExt cx="8797477" cy="4710226"/>
          </a:xfrm>
        </p:grpSpPr>
        <p:grpSp>
          <p:nvGrpSpPr>
            <p:cNvPr id="331" name="Google Shape;331;p24"/>
            <p:cNvGrpSpPr/>
            <p:nvPr/>
          </p:nvGrpSpPr>
          <p:grpSpPr>
            <a:xfrm>
              <a:off x="513562" y="228373"/>
              <a:ext cx="8520505" cy="4710226"/>
              <a:chOff x="513562" y="228373"/>
              <a:chExt cx="8520505" cy="4710226"/>
            </a:xfrm>
          </p:grpSpPr>
          <p:grpSp>
            <p:nvGrpSpPr>
              <p:cNvPr id="332" name="Google Shape;332;p24"/>
              <p:cNvGrpSpPr/>
              <p:nvPr/>
            </p:nvGrpSpPr>
            <p:grpSpPr>
              <a:xfrm>
                <a:off x="8699790" y="3091698"/>
                <a:ext cx="114150" cy="114196"/>
                <a:chOff x="-685100" y="4136737"/>
                <a:chExt cx="38359" cy="38359"/>
              </a:xfrm>
            </p:grpSpPr>
            <p:sp>
              <p:nvSpPr>
                <p:cNvPr id="333" name="Google Shape;333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" name="Google Shape;335;p24"/>
              <p:cNvGrpSpPr/>
              <p:nvPr/>
            </p:nvGrpSpPr>
            <p:grpSpPr>
              <a:xfrm>
                <a:off x="513562" y="228373"/>
                <a:ext cx="8061130" cy="4710226"/>
                <a:chOff x="513562" y="228373"/>
                <a:chExt cx="8061130" cy="4710226"/>
              </a:xfrm>
            </p:grpSpPr>
            <p:sp>
              <p:nvSpPr>
                <p:cNvPr id="336" name="Google Shape;336;p24"/>
                <p:cNvSpPr/>
                <p:nvPr/>
              </p:nvSpPr>
              <p:spPr>
                <a:xfrm>
                  <a:off x="513562" y="44519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906835" y="4837822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8" name="Google Shape;338;p24"/>
                <p:cNvGrpSpPr/>
                <p:nvPr/>
              </p:nvGrpSpPr>
              <p:grpSpPr>
                <a:xfrm>
                  <a:off x="7899840" y="2283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9" name="Google Shape;339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" name="Google Shape;340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1" name="Google Shape;341;p24"/>
                <p:cNvSpPr/>
                <p:nvPr/>
              </p:nvSpPr>
              <p:spPr>
                <a:xfrm>
                  <a:off x="8475537" y="4898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" name="Google Shape;342;p24"/>
              <p:cNvSpPr/>
              <p:nvPr/>
            </p:nvSpPr>
            <p:spPr>
              <a:xfrm>
                <a:off x="8934912" y="34736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24"/>
            <p:cNvSpPr/>
            <p:nvPr/>
          </p:nvSpPr>
          <p:spPr>
            <a:xfrm>
              <a:off x="236590" y="48133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8325640" y="22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4144219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2"/>
          </p:nvPr>
        </p:nvSpPr>
        <p:spPr>
          <a:xfrm>
            <a:off x="726825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6"/>
          <p:cNvGrpSpPr/>
          <p:nvPr/>
        </p:nvGrpSpPr>
        <p:grpSpPr>
          <a:xfrm>
            <a:off x="-209010" y="539498"/>
            <a:ext cx="9154058" cy="4421204"/>
            <a:chOff x="-209010" y="539498"/>
            <a:chExt cx="9154058" cy="4421204"/>
          </a:xfrm>
        </p:grpSpPr>
        <p:sp>
          <p:nvSpPr>
            <p:cNvPr id="364" name="Google Shape;364;p26"/>
            <p:cNvSpPr/>
            <p:nvPr/>
          </p:nvSpPr>
          <p:spPr>
            <a:xfrm>
              <a:off x="137152" y="978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26"/>
            <p:cNvGrpSpPr/>
            <p:nvPr/>
          </p:nvGrpSpPr>
          <p:grpSpPr>
            <a:xfrm>
              <a:off x="442090" y="539498"/>
              <a:ext cx="114150" cy="114196"/>
              <a:chOff x="-685100" y="4136737"/>
              <a:chExt cx="38359" cy="38359"/>
            </a:xfrm>
          </p:grpSpPr>
          <p:sp>
            <p:nvSpPr>
              <p:cNvPr id="366" name="Google Shape;366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26"/>
            <p:cNvSpPr/>
            <p:nvPr/>
          </p:nvSpPr>
          <p:spPr>
            <a:xfrm>
              <a:off x="-209010" y="6537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8111350" y="4861351"/>
              <a:ext cx="105074" cy="99351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8525915" y="4934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8548850" y="45046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26"/>
            <p:cNvGrpSpPr/>
            <p:nvPr/>
          </p:nvGrpSpPr>
          <p:grpSpPr>
            <a:xfrm>
              <a:off x="8807965" y="4028023"/>
              <a:ext cx="114162" cy="114196"/>
              <a:chOff x="-731163" y="4510964"/>
              <a:chExt cx="38363" cy="38359"/>
            </a:xfrm>
          </p:grpSpPr>
          <p:sp>
            <p:nvSpPr>
              <p:cNvPr id="373" name="Google Shape;373;p26"/>
              <p:cNvSpPr/>
              <p:nvPr/>
            </p:nvSpPr>
            <p:spPr>
              <a:xfrm>
                <a:off x="-731163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-731159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ubTitle" idx="1"/>
          </p:nvPr>
        </p:nvSpPr>
        <p:spPr>
          <a:xfrm>
            <a:off x="719988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subTitle" idx="2"/>
          </p:nvPr>
        </p:nvSpPr>
        <p:spPr>
          <a:xfrm>
            <a:off x="3309720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subTitle" idx="3"/>
          </p:nvPr>
        </p:nvSpPr>
        <p:spPr>
          <a:xfrm>
            <a:off x="5899452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6"/>
          <p:cNvSpPr txBox="1">
            <a:spLocks noGrp="1"/>
          </p:cNvSpPr>
          <p:nvPr>
            <p:ph type="subTitle" idx="4"/>
          </p:nvPr>
        </p:nvSpPr>
        <p:spPr>
          <a:xfrm>
            <a:off x="719988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5"/>
          </p:nvPr>
        </p:nvSpPr>
        <p:spPr>
          <a:xfrm>
            <a:off x="3309720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subTitle" idx="6"/>
          </p:nvPr>
        </p:nvSpPr>
        <p:spPr>
          <a:xfrm>
            <a:off x="5899452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61" r:id="rId6"/>
    <p:sldLayoutId id="2147483669" r:id="rId7"/>
    <p:sldLayoutId id="2147483670" r:id="rId8"/>
    <p:sldLayoutId id="2147483672" r:id="rId9"/>
    <p:sldLayoutId id="2147483673" r:id="rId10"/>
    <p:sldLayoutId id="2147483674" r:id="rId11"/>
    <p:sldLayoutId id="2147483675" r:id="rId12"/>
    <p:sldLayoutId id="2147483677" r:id="rId13"/>
    <p:sldLayoutId id="2147483679" r:id="rId14"/>
    <p:sldLayoutId id="214748368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janosrobert/babys-first-crackm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ex-rays.com/ida-fre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5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3.png"/><Relationship Id="rId10" Type="http://schemas.openxmlformats.org/officeDocument/2006/relationships/image" Target="../media/image14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11.png"/><Relationship Id="rId9" Type="http://schemas.openxmlformats.org/officeDocument/2006/relationships/customXml" Target="../ink/ink3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2.xml"/><Relationship Id="rId30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wlevellearning/babys-first-crackm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redhat.com/en/topics/security" TargetMode="External"/><Relationship Id="rId4" Type="http://schemas.openxmlformats.org/officeDocument/2006/relationships/hyperlink" Target="https://en.wikipedia.org/wiki/Computer_secur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ctrTitle"/>
          </p:nvPr>
        </p:nvSpPr>
        <p:spPr>
          <a:xfrm>
            <a:off x="713225" y="889825"/>
            <a:ext cx="4945200" cy="18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Cybersecurity</a:t>
            </a:r>
            <a:r>
              <a:rPr lang="hu-HU" dirty="0"/>
              <a:t> </a:t>
            </a:r>
            <a:endParaRPr dirty="0"/>
          </a:p>
        </p:txBody>
      </p:sp>
      <p:sp>
        <p:nvSpPr>
          <p:cNvPr id="547" name="Google Shape;547;p38"/>
          <p:cNvSpPr txBox="1">
            <a:spLocks noGrp="1"/>
          </p:cNvSpPr>
          <p:nvPr>
            <p:ph type="subTitle" idx="1"/>
          </p:nvPr>
        </p:nvSpPr>
        <p:spPr>
          <a:xfrm>
            <a:off x="713300" y="2754300"/>
            <a:ext cx="4945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00" i="1" dirty="0"/>
              <a:t>@danielj</a:t>
            </a:r>
            <a:endParaRPr sz="900" i="1" dirty="0"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3175595" y="-4299"/>
            <a:ext cx="5968255" cy="4713916"/>
            <a:chOff x="3175595" y="-4299"/>
            <a:chExt cx="5968255" cy="4713916"/>
          </a:xfrm>
        </p:grpSpPr>
        <p:grpSp>
          <p:nvGrpSpPr>
            <p:cNvPr id="549" name="Google Shape;549;p38"/>
            <p:cNvGrpSpPr/>
            <p:nvPr/>
          </p:nvGrpSpPr>
          <p:grpSpPr>
            <a:xfrm>
              <a:off x="3175595" y="-4299"/>
              <a:ext cx="5968255" cy="4713916"/>
              <a:chOff x="3175595" y="-4299"/>
              <a:chExt cx="5968255" cy="4713916"/>
            </a:xfrm>
          </p:grpSpPr>
          <p:grpSp>
            <p:nvGrpSpPr>
              <p:cNvPr id="550" name="Google Shape;550;p38"/>
              <p:cNvGrpSpPr/>
              <p:nvPr/>
            </p:nvGrpSpPr>
            <p:grpSpPr>
              <a:xfrm>
                <a:off x="7559999" y="-4299"/>
                <a:ext cx="1025403" cy="1619847"/>
                <a:chOff x="7547137" y="-96399"/>
                <a:chExt cx="1025403" cy="1619847"/>
              </a:xfrm>
            </p:grpSpPr>
            <p:sp>
              <p:nvSpPr>
                <p:cNvPr id="551" name="Google Shape;551;p38"/>
                <p:cNvSpPr/>
                <p:nvPr/>
              </p:nvSpPr>
              <p:spPr>
                <a:xfrm>
                  <a:off x="7927084" y="1320968"/>
                  <a:ext cx="265858" cy="10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96" extrusionOk="0">
                      <a:moveTo>
                        <a:pt x="0" y="0"/>
                      </a:moveTo>
                      <a:cubicBezTo>
                        <a:pt x="43" y="173"/>
                        <a:pt x="193" y="295"/>
                        <a:pt x="373" y="295"/>
                      </a:cubicBezTo>
                      <a:cubicBezTo>
                        <a:pt x="561" y="295"/>
                        <a:pt x="711" y="173"/>
                        <a:pt x="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8"/>
                <p:cNvSpPr/>
                <p:nvPr/>
              </p:nvSpPr>
              <p:spPr>
                <a:xfrm>
                  <a:off x="8058076" y="1472740"/>
                  <a:ext cx="352" cy="5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4" fill="none" extrusionOk="0">
                      <a:moveTo>
                        <a:pt x="1" y="0"/>
                      </a:moveTo>
                      <a:lnTo>
                        <a:pt x="1" y="144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8"/>
                <p:cNvSpPr/>
                <p:nvPr/>
              </p:nvSpPr>
              <p:spPr>
                <a:xfrm>
                  <a:off x="8151742" y="1447034"/>
                  <a:ext cx="25705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131" fill="none" extrusionOk="0">
                      <a:moveTo>
                        <a:pt x="0" y="1"/>
                      </a:moveTo>
                      <a:lnTo>
                        <a:pt x="73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8"/>
                <p:cNvSpPr/>
                <p:nvPr/>
              </p:nvSpPr>
              <p:spPr>
                <a:xfrm>
                  <a:off x="8217943" y="1381536"/>
                  <a:ext cx="45777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74" fill="none" extrusionOk="0">
                      <a:moveTo>
                        <a:pt x="0" y="1"/>
                      </a:moveTo>
                      <a:lnTo>
                        <a:pt x="13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8"/>
                <p:cNvSpPr/>
                <p:nvPr/>
              </p:nvSpPr>
              <p:spPr>
                <a:xfrm>
                  <a:off x="7855954" y="1381536"/>
                  <a:ext cx="43312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74" fill="none" extrusionOk="0">
                      <a:moveTo>
                        <a:pt x="123" y="1"/>
                      </a:moveTo>
                      <a:lnTo>
                        <a:pt x="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8"/>
                <p:cNvSpPr/>
                <p:nvPr/>
              </p:nvSpPr>
              <p:spPr>
                <a:xfrm>
                  <a:off x="7942226" y="1447034"/>
                  <a:ext cx="25353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31" fill="none" extrusionOk="0">
                      <a:moveTo>
                        <a:pt x="71" y="1"/>
                      </a:moveTo>
                      <a:lnTo>
                        <a:pt x="0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8"/>
                <p:cNvSpPr/>
                <p:nvPr/>
              </p:nvSpPr>
              <p:spPr>
                <a:xfrm>
                  <a:off x="8058076" y="-96399"/>
                  <a:ext cx="352" cy="106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034" fill="none" extrusionOk="0">
                      <a:moveTo>
                        <a:pt x="1" y="0"/>
                      </a:moveTo>
                      <a:lnTo>
                        <a:pt x="1" y="3033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7547137" y="971644"/>
                  <a:ext cx="1025403" cy="3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" h="993" extrusionOk="0">
                      <a:moveTo>
                        <a:pt x="1452" y="0"/>
                      </a:moveTo>
                      <a:cubicBezTo>
                        <a:pt x="1329" y="0"/>
                        <a:pt x="1209" y="36"/>
                        <a:pt x="1122" y="100"/>
                      </a:cubicBezTo>
                      <a:lnTo>
                        <a:pt x="180" y="754"/>
                      </a:lnTo>
                      <a:cubicBezTo>
                        <a:pt x="1" y="883"/>
                        <a:pt x="29" y="992"/>
                        <a:pt x="260" y="992"/>
                      </a:cubicBezTo>
                      <a:lnTo>
                        <a:pt x="2652" y="992"/>
                      </a:lnTo>
                      <a:cubicBezTo>
                        <a:pt x="2882" y="992"/>
                        <a:pt x="2911" y="883"/>
                        <a:pt x="2725" y="754"/>
                      </a:cubicBezTo>
                      <a:lnTo>
                        <a:pt x="1790" y="100"/>
                      </a:lnTo>
                      <a:cubicBezTo>
                        <a:pt x="1697" y="36"/>
                        <a:pt x="1574" y="0"/>
                        <a:pt x="14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8"/>
              <p:cNvGrpSpPr/>
              <p:nvPr/>
            </p:nvGrpSpPr>
            <p:grpSpPr>
              <a:xfrm>
                <a:off x="3175595" y="2066775"/>
                <a:ext cx="5968255" cy="2642842"/>
                <a:chOff x="3175595" y="2066775"/>
                <a:chExt cx="5968255" cy="2642842"/>
              </a:xfrm>
            </p:grpSpPr>
            <p:sp>
              <p:nvSpPr>
                <p:cNvPr id="560" name="Google Shape;560;p38"/>
                <p:cNvSpPr/>
                <p:nvPr/>
              </p:nvSpPr>
              <p:spPr>
                <a:xfrm>
                  <a:off x="3175595" y="4583317"/>
                  <a:ext cx="5968255" cy="1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9" h="1" fill="none" extrusionOk="0">
                      <a:moveTo>
                        <a:pt x="606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5407500" y="4295652"/>
                  <a:ext cx="4384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9" extrusionOk="0">
                      <a:moveTo>
                        <a:pt x="96" y="1"/>
                      </a:moveTo>
                      <a:cubicBezTo>
                        <a:pt x="23" y="1"/>
                        <a:pt x="0" y="39"/>
                        <a:pt x="0" y="39"/>
                      </a:cubicBezTo>
                      <a:cubicBezTo>
                        <a:pt x="7" y="60"/>
                        <a:pt x="14" y="103"/>
                        <a:pt x="14" y="169"/>
                      </a:cubicBezTo>
                      <a:cubicBezTo>
                        <a:pt x="14" y="169"/>
                        <a:pt x="34" y="103"/>
                        <a:pt x="129" y="103"/>
                      </a:cubicBezTo>
                      <a:cubicBezTo>
                        <a:pt x="134" y="103"/>
                        <a:pt x="138" y="103"/>
                        <a:pt x="143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3" y="3"/>
                        <a:pt x="136" y="3"/>
                        <a:pt x="130" y="3"/>
                      </a:cubicBezTo>
                      <a:cubicBezTo>
                        <a:pt x="117" y="1"/>
                        <a:pt x="106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5473791" y="4301727"/>
                  <a:ext cx="26939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03" extrusionOk="0">
                      <a:moveTo>
                        <a:pt x="1" y="1"/>
                      </a:moveTo>
                      <a:lnTo>
                        <a:pt x="8" y="96"/>
                      </a:lnTo>
                      <a:cubicBezTo>
                        <a:pt x="37" y="96"/>
                        <a:pt x="73" y="102"/>
                        <a:pt x="101" y="102"/>
                      </a:cubicBezTo>
                      <a:lnTo>
                        <a:pt x="94" y="9"/>
                      </a:lnTo>
                      <a:cubicBezTo>
                        <a:pt x="65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5523179" y="4307801"/>
                  <a:ext cx="27203" cy="2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94" extrusionOk="0">
                      <a:moveTo>
                        <a:pt x="0" y="0"/>
                      </a:moveTo>
                      <a:lnTo>
                        <a:pt x="16" y="93"/>
                      </a:lnTo>
                      <a:lnTo>
                        <a:pt x="43" y="93"/>
                      </a:lnTo>
                      <a:lnTo>
                        <a:pt x="66" y="57"/>
                      </a:lnTo>
                      <a:cubicBezTo>
                        <a:pt x="66" y="57"/>
                        <a:pt x="80" y="43"/>
                        <a:pt x="102" y="21"/>
                      </a:cubicBezTo>
                      <a:lnTo>
                        <a:pt x="102" y="7"/>
                      </a:lnTo>
                      <a:cubicBezTo>
                        <a:pt x="66" y="7"/>
                        <a:pt x="3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5527141" y="4332364"/>
                  <a:ext cx="7659" cy="1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4" extrusionOk="0">
                      <a:moveTo>
                        <a:pt x="1" y="0"/>
                      </a:moveTo>
                      <a:lnTo>
                        <a:pt x="1" y="43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5221568" y="4284295"/>
                  <a:ext cx="189629" cy="13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514" extrusionOk="0">
                      <a:moveTo>
                        <a:pt x="343" y="1"/>
                      </a:moveTo>
                      <a:cubicBezTo>
                        <a:pt x="88" y="1"/>
                        <a:pt x="0" y="146"/>
                        <a:pt x="0" y="146"/>
                      </a:cubicBezTo>
                      <a:lnTo>
                        <a:pt x="632" y="513"/>
                      </a:lnTo>
                      <a:cubicBezTo>
                        <a:pt x="697" y="391"/>
                        <a:pt x="718" y="291"/>
                        <a:pt x="718" y="212"/>
                      </a:cubicBezTo>
                      <a:cubicBezTo>
                        <a:pt x="718" y="146"/>
                        <a:pt x="711" y="103"/>
                        <a:pt x="704" y="82"/>
                      </a:cubicBezTo>
                      <a:cubicBezTo>
                        <a:pt x="704" y="75"/>
                        <a:pt x="697" y="75"/>
                        <a:pt x="697" y="75"/>
                      </a:cubicBezTo>
                      <a:cubicBezTo>
                        <a:pt x="554" y="21"/>
                        <a:pt x="437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5221568" y="4250752"/>
                  <a:ext cx="189629" cy="16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641" fill="none" extrusionOk="0">
                      <a:moveTo>
                        <a:pt x="0" y="273"/>
                      </a:moveTo>
                      <a:cubicBezTo>
                        <a:pt x="0" y="273"/>
                        <a:pt x="166" y="0"/>
                        <a:pt x="697" y="202"/>
                      </a:cubicBezTo>
                      <a:cubicBezTo>
                        <a:pt x="697" y="202"/>
                        <a:pt x="704" y="202"/>
                        <a:pt x="704" y="209"/>
                      </a:cubicBezTo>
                      <a:cubicBezTo>
                        <a:pt x="711" y="230"/>
                        <a:pt x="718" y="273"/>
                        <a:pt x="718" y="339"/>
                      </a:cubicBezTo>
                      <a:cubicBezTo>
                        <a:pt x="718" y="418"/>
                        <a:pt x="697" y="518"/>
                        <a:pt x="632" y="64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5475640" y="4326818"/>
                  <a:ext cx="25090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8" fill="none" extrusionOk="0">
                      <a:moveTo>
                        <a:pt x="94" y="7"/>
                      </a:moveTo>
                      <a:cubicBezTo>
                        <a:pt x="66" y="7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5527141" y="4332364"/>
                  <a:ext cx="7659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" fill="none" extrusionOk="0">
                      <a:moveTo>
                        <a:pt x="2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5410933" y="4321007"/>
                  <a:ext cx="40408" cy="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73" fill="none" extrusionOk="0">
                      <a:moveTo>
                        <a:pt x="153" y="7"/>
                      </a:moveTo>
                      <a:lnTo>
                        <a:pt x="130" y="7"/>
                      </a:lnTo>
                      <a:cubicBezTo>
                        <a:pt x="23" y="0"/>
                        <a:pt x="1" y="73"/>
                        <a:pt x="1" y="73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5473791" y="4301727"/>
                  <a:ext cx="25090" cy="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10" fill="none" extrusionOk="0">
                      <a:moveTo>
                        <a:pt x="94" y="9"/>
                      </a:moveTo>
                      <a:cubicBezTo>
                        <a:pt x="65" y="9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5523179" y="4307801"/>
                  <a:ext cx="27203" cy="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7" fill="none" extrusionOk="0">
                      <a:moveTo>
                        <a:pt x="102" y="7"/>
                      </a:moveTo>
                      <a:cubicBezTo>
                        <a:pt x="66" y="7"/>
                        <a:pt x="37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5407500" y="4292747"/>
                  <a:ext cx="41993" cy="1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51" fill="none" extrusionOk="0">
                      <a:moveTo>
                        <a:pt x="0" y="50"/>
                      </a:moveTo>
                      <a:cubicBezTo>
                        <a:pt x="0" y="50"/>
                        <a:pt x="29" y="0"/>
                        <a:pt x="130" y="14"/>
                      </a:cubicBezTo>
                      <a:cubicBezTo>
                        <a:pt x="136" y="14"/>
                        <a:pt x="143" y="14"/>
                        <a:pt x="159" y="2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447380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2" y="0"/>
                        <a:pt x="1" y="30"/>
                        <a:pt x="1" y="52"/>
                      </a:cubicBezTo>
                      <a:lnTo>
                        <a:pt x="8" y="73"/>
                      </a:lnTo>
                      <a:lnTo>
                        <a:pt x="15" y="166"/>
                      </a:lnTo>
                      <a:lnTo>
                        <a:pt x="22" y="288"/>
                      </a:lnTo>
                      <a:cubicBezTo>
                        <a:pt x="29" y="311"/>
                        <a:pt x="44" y="332"/>
                        <a:pt x="72" y="332"/>
                      </a:cubicBezTo>
                      <a:cubicBezTo>
                        <a:pt x="101" y="332"/>
                        <a:pt x="122" y="302"/>
                        <a:pt x="115" y="282"/>
                      </a:cubicBezTo>
                      <a:lnTo>
                        <a:pt x="108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2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498617" y="4282974"/>
                  <a:ext cx="28788" cy="8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340" extrusionOk="0">
                      <a:moveTo>
                        <a:pt x="43" y="1"/>
                      </a:moveTo>
                      <a:cubicBezTo>
                        <a:pt x="14" y="1"/>
                        <a:pt x="0" y="29"/>
                        <a:pt x="0" y="51"/>
                      </a:cubicBezTo>
                      <a:lnTo>
                        <a:pt x="0" y="80"/>
                      </a:lnTo>
                      <a:lnTo>
                        <a:pt x="7" y="173"/>
                      </a:lnTo>
                      <a:lnTo>
                        <a:pt x="23" y="310"/>
                      </a:lnTo>
                      <a:cubicBezTo>
                        <a:pt x="23" y="317"/>
                        <a:pt x="29" y="330"/>
                        <a:pt x="36" y="339"/>
                      </a:cubicBezTo>
                      <a:lnTo>
                        <a:pt x="109" y="230"/>
                      </a:lnTo>
                      <a:lnTo>
                        <a:pt x="109" y="187"/>
                      </a:lnTo>
                      <a:lnTo>
                        <a:pt x="93" y="94"/>
                      </a:lnTo>
                      <a:lnTo>
                        <a:pt x="93" y="44"/>
                      </a:lnTo>
                      <a:cubicBezTo>
                        <a:pt x="86" y="22"/>
                        <a:pt x="73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5547742" y="4286672"/>
                  <a:ext cx="25354" cy="26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01" extrusionOk="0">
                      <a:moveTo>
                        <a:pt x="44" y="1"/>
                      </a:moveTo>
                      <a:cubicBezTo>
                        <a:pt x="23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9" y="101"/>
                      </a:lnTo>
                      <a:cubicBezTo>
                        <a:pt x="9" y="94"/>
                        <a:pt x="16" y="87"/>
                        <a:pt x="23" y="87"/>
                      </a:cubicBezTo>
                      <a:cubicBezTo>
                        <a:pt x="37" y="73"/>
                        <a:pt x="66" y="51"/>
                        <a:pt x="95" y="37"/>
                      </a:cubicBezTo>
                      <a:cubicBezTo>
                        <a:pt x="87" y="15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extrusionOk="0">
                      <a:moveTo>
                        <a:pt x="94" y="0"/>
                      </a:moveTo>
                      <a:cubicBezTo>
                        <a:pt x="71" y="29"/>
                        <a:pt x="35" y="73"/>
                        <a:pt x="1" y="116"/>
                      </a:cubicBezTo>
                      <a:cubicBezTo>
                        <a:pt x="21" y="152"/>
                        <a:pt x="35" y="188"/>
                        <a:pt x="58" y="216"/>
                      </a:cubicBezTo>
                      <a:cubicBezTo>
                        <a:pt x="78" y="216"/>
                        <a:pt x="94" y="209"/>
                        <a:pt x="108" y="202"/>
                      </a:cubicBezTo>
                      <a:lnTo>
                        <a:pt x="121" y="202"/>
                      </a:lnTo>
                      <a:cubicBezTo>
                        <a:pt x="130" y="195"/>
                        <a:pt x="137" y="195"/>
                        <a:pt x="144" y="195"/>
                      </a:cubicBezTo>
                      <a:lnTo>
                        <a:pt x="151" y="195"/>
                      </a:lnTo>
                      <a:cubicBezTo>
                        <a:pt x="155" y="193"/>
                        <a:pt x="159" y="192"/>
                        <a:pt x="165" y="192"/>
                      </a:cubicBezTo>
                      <a:cubicBezTo>
                        <a:pt x="177" y="192"/>
                        <a:pt x="191" y="197"/>
                        <a:pt x="201" y="202"/>
                      </a:cubicBezTo>
                      <a:cubicBezTo>
                        <a:pt x="201" y="209"/>
                        <a:pt x="208" y="209"/>
                        <a:pt x="208" y="209"/>
                      </a:cubicBezTo>
                      <a:cubicBezTo>
                        <a:pt x="208" y="216"/>
                        <a:pt x="216" y="216"/>
                        <a:pt x="216" y="216"/>
                      </a:cubicBezTo>
                      <a:cubicBezTo>
                        <a:pt x="216" y="223"/>
                        <a:pt x="223" y="223"/>
                        <a:pt x="223" y="223"/>
                      </a:cubicBezTo>
                      <a:cubicBezTo>
                        <a:pt x="223" y="231"/>
                        <a:pt x="230" y="238"/>
                        <a:pt x="230" y="245"/>
                      </a:cubicBezTo>
                      <a:lnTo>
                        <a:pt x="280" y="159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755" y="1"/>
                      </a:moveTo>
                      <a:cubicBezTo>
                        <a:pt x="1689" y="23"/>
                        <a:pt x="1626" y="44"/>
                        <a:pt x="1567" y="66"/>
                      </a:cubicBez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extrusionOk="0">
                      <a:moveTo>
                        <a:pt x="1043" y="0"/>
                      </a:moveTo>
                      <a:cubicBezTo>
                        <a:pt x="1029" y="50"/>
                        <a:pt x="1015" y="93"/>
                        <a:pt x="1008" y="123"/>
                      </a:cubicBezTo>
                      <a:cubicBezTo>
                        <a:pt x="951" y="304"/>
                        <a:pt x="703" y="445"/>
                        <a:pt x="531" y="445"/>
                      </a:cubicBezTo>
                      <a:cubicBezTo>
                        <a:pt x="526" y="445"/>
                        <a:pt x="522" y="445"/>
                        <a:pt x="518" y="445"/>
                      </a:cubicBezTo>
                      <a:cubicBezTo>
                        <a:pt x="382" y="590"/>
                        <a:pt x="217" y="733"/>
                        <a:pt x="1" y="863"/>
                      </a:cubicBezTo>
                      <a:lnTo>
                        <a:pt x="137" y="1294"/>
                      </a:lnTo>
                      <a:lnTo>
                        <a:pt x="562" y="1294"/>
                      </a:lnTo>
                      <a:cubicBezTo>
                        <a:pt x="562" y="1287"/>
                        <a:pt x="555" y="1287"/>
                        <a:pt x="555" y="1287"/>
                      </a:cubicBezTo>
                      <a:lnTo>
                        <a:pt x="260" y="1287"/>
                      </a:lnTo>
                      <a:cubicBezTo>
                        <a:pt x="210" y="1287"/>
                        <a:pt x="217" y="1237"/>
                        <a:pt x="232" y="1214"/>
                      </a:cubicBezTo>
                      <a:cubicBezTo>
                        <a:pt x="239" y="1194"/>
                        <a:pt x="310" y="970"/>
                        <a:pt x="346" y="942"/>
                      </a:cubicBezTo>
                      <a:cubicBezTo>
                        <a:pt x="389" y="913"/>
                        <a:pt x="641" y="790"/>
                        <a:pt x="670" y="790"/>
                      </a:cubicBezTo>
                      <a:cubicBezTo>
                        <a:pt x="698" y="790"/>
                        <a:pt x="836" y="813"/>
                        <a:pt x="913" y="833"/>
                      </a:cubicBezTo>
                      <a:cubicBezTo>
                        <a:pt x="972" y="647"/>
                        <a:pt x="1015" y="488"/>
                        <a:pt x="1029" y="402"/>
                      </a:cubicBezTo>
                      <a:cubicBezTo>
                        <a:pt x="1043" y="288"/>
                        <a:pt x="1043" y="136"/>
                        <a:pt x="10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673636" y="2838259"/>
                  <a:ext cx="1775331" cy="177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6707" extrusionOk="0">
                      <a:moveTo>
                        <a:pt x="4227" y="1"/>
                      </a:moveTo>
                      <a:cubicBezTo>
                        <a:pt x="4228" y="1"/>
                        <a:pt x="4229" y="1"/>
                        <a:pt x="4231" y="2"/>
                      </a:cubicBezTo>
                      <a:lnTo>
                        <a:pt x="4231" y="2"/>
                      </a:lnTo>
                      <a:cubicBezTo>
                        <a:pt x="4230" y="1"/>
                        <a:pt x="4228" y="1"/>
                        <a:pt x="4227" y="1"/>
                      </a:cubicBezTo>
                      <a:close/>
                      <a:moveTo>
                        <a:pt x="4231" y="2"/>
                      </a:moveTo>
                      <a:lnTo>
                        <a:pt x="4231" y="2"/>
                      </a:lnTo>
                      <a:cubicBezTo>
                        <a:pt x="4234" y="4"/>
                        <a:pt x="4234" y="7"/>
                        <a:pt x="4234" y="7"/>
                      </a:cubicBezTo>
                      <a:lnTo>
                        <a:pt x="4234" y="21"/>
                      </a:lnTo>
                      <a:lnTo>
                        <a:pt x="4242" y="30"/>
                      </a:lnTo>
                      <a:cubicBezTo>
                        <a:pt x="4263" y="116"/>
                        <a:pt x="4285" y="216"/>
                        <a:pt x="4299" y="309"/>
                      </a:cubicBezTo>
                      <a:cubicBezTo>
                        <a:pt x="4299" y="309"/>
                        <a:pt x="4939" y="561"/>
                        <a:pt x="4708" y="1237"/>
                      </a:cubicBezTo>
                      <a:cubicBezTo>
                        <a:pt x="4594" y="1574"/>
                        <a:pt x="4299" y="1812"/>
                        <a:pt x="3911" y="2005"/>
                      </a:cubicBezTo>
                      <a:cubicBezTo>
                        <a:pt x="3689" y="2114"/>
                        <a:pt x="3430" y="2214"/>
                        <a:pt x="3164" y="2307"/>
                      </a:cubicBezTo>
                      <a:cubicBezTo>
                        <a:pt x="3069" y="2343"/>
                        <a:pt x="2976" y="2373"/>
                        <a:pt x="2876" y="2409"/>
                      </a:cubicBezTo>
                      <a:cubicBezTo>
                        <a:pt x="2790" y="2436"/>
                        <a:pt x="2697" y="2473"/>
                        <a:pt x="2603" y="2502"/>
                      </a:cubicBezTo>
                      <a:cubicBezTo>
                        <a:pt x="2488" y="2538"/>
                        <a:pt x="2372" y="2581"/>
                        <a:pt x="2258" y="2618"/>
                      </a:cubicBezTo>
                      <a:cubicBezTo>
                        <a:pt x="2200" y="2638"/>
                        <a:pt x="2150" y="2661"/>
                        <a:pt x="2093" y="2681"/>
                      </a:cubicBezTo>
                      <a:cubicBezTo>
                        <a:pt x="2000" y="2725"/>
                        <a:pt x="1905" y="2761"/>
                        <a:pt x="1812" y="2804"/>
                      </a:cubicBezTo>
                      <a:cubicBezTo>
                        <a:pt x="1301" y="3049"/>
                        <a:pt x="878" y="3378"/>
                        <a:pt x="561" y="3789"/>
                      </a:cubicBezTo>
                      <a:cubicBezTo>
                        <a:pt x="518" y="3839"/>
                        <a:pt x="482" y="3896"/>
                        <a:pt x="447" y="3946"/>
                      </a:cubicBezTo>
                      <a:cubicBezTo>
                        <a:pt x="288" y="4184"/>
                        <a:pt x="173" y="4436"/>
                        <a:pt x="86" y="4715"/>
                      </a:cubicBezTo>
                      <a:cubicBezTo>
                        <a:pt x="30" y="4924"/>
                        <a:pt x="0" y="5140"/>
                        <a:pt x="7" y="5342"/>
                      </a:cubicBezTo>
                      <a:cubicBezTo>
                        <a:pt x="7" y="5362"/>
                        <a:pt x="7" y="5385"/>
                        <a:pt x="16" y="5405"/>
                      </a:cubicBezTo>
                      <a:lnTo>
                        <a:pt x="16" y="5442"/>
                      </a:lnTo>
                      <a:cubicBezTo>
                        <a:pt x="16" y="5464"/>
                        <a:pt x="16" y="5478"/>
                        <a:pt x="23" y="5492"/>
                      </a:cubicBezTo>
                      <a:cubicBezTo>
                        <a:pt x="23" y="5514"/>
                        <a:pt x="23" y="5535"/>
                        <a:pt x="30" y="5550"/>
                      </a:cubicBezTo>
                      <a:cubicBezTo>
                        <a:pt x="30" y="5571"/>
                        <a:pt x="36" y="5593"/>
                        <a:pt x="36" y="5614"/>
                      </a:cubicBezTo>
                      <a:cubicBezTo>
                        <a:pt x="43" y="5628"/>
                        <a:pt x="43" y="5637"/>
                        <a:pt x="43" y="5650"/>
                      </a:cubicBezTo>
                      <a:cubicBezTo>
                        <a:pt x="50" y="5671"/>
                        <a:pt x="50" y="5693"/>
                        <a:pt x="59" y="5707"/>
                      </a:cubicBezTo>
                      <a:cubicBezTo>
                        <a:pt x="59" y="5723"/>
                        <a:pt x="66" y="5737"/>
                        <a:pt x="66" y="5750"/>
                      </a:cubicBezTo>
                      <a:cubicBezTo>
                        <a:pt x="73" y="5766"/>
                        <a:pt x="80" y="5787"/>
                        <a:pt x="86" y="5800"/>
                      </a:cubicBezTo>
                      <a:cubicBezTo>
                        <a:pt x="86" y="5816"/>
                        <a:pt x="93" y="5830"/>
                        <a:pt x="93" y="5837"/>
                      </a:cubicBezTo>
                      <a:cubicBezTo>
                        <a:pt x="137" y="5966"/>
                        <a:pt x="195" y="6082"/>
                        <a:pt x="266" y="6189"/>
                      </a:cubicBezTo>
                      <a:cubicBezTo>
                        <a:pt x="275" y="6204"/>
                        <a:pt x="288" y="6218"/>
                        <a:pt x="295" y="6232"/>
                      </a:cubicBezTo>
                      <a:cubicBezTo>
                        <a:pt x="302" y="6247"/>
                        <a:pt x="318" y="6261"/>
                        <a:pt x="325" y="6275"/>
                      </a:cubicBezTo>
                      <a:cubicBezTo>
                        <a:pt x="331" y="6275"/>
                        <a:pt x="338" y="6283"/>
                        <a:pt x="338" y="6290"/>
                      </a:cubicBezTo>
                      <a:cubicBezTo>
                        <a:pt x="352" y="6304"/>
                        <a:pt x="361" y="6311"/>
                        <a:pt x="368" y="6327"/>
                      </a:cubicBezTo>
                      <a:cubicBezTo>
                        <a:pt x="381" y="6333"/>
                        <a:pt x="388" y="6347"/>
                        <a:pt x="395" y="6354"/>
                      </a:cubicBezTo>
                      <a:cubicBezTo>
                        <a:pt x="411" y="6370"/>
                        <a:pt x="418" y="6377"/>
                        <a:pt x="425" y="6383"/>
                      </a:cubicBezTo>
                      <a:cubicBezTo>
                        <a:pt x="438" y="6397"/>
                        <a:pt x="447" y="6404"/>
                        <a:pt x="461" y="6420"/>
                      </a:cubicBezTo>
                      <a:cubicBezTo>
                        <a:pt x="475" y="6427"/>
                        <a:pt x="490" y="6440"/>
                        <a:pt x="504" y="6456"/>
                      </a:cubicBezTo>
                      <a:cubicBezTo>
                        <a:pt x="518" y="6470"/>
                        <a:pt x="540" y="6484"/>
                        <a:pt x="554" y="6490"/>
                      </a:cubicBezTo>
                      <a:cubicBezTo>
                        <a:pt x="568" y="6506"/>
                        <a:pt x="590" y="6520"/>
                        <a:pt x="604" y="6527"/>
                      </a:cubicBezTo>
                      <a:lnTo>
                        <a:pt x="611" y="6534"/>
                      </a:lnTo>
                      <a:cubicBezTo>
                        <a:pt x="626" y="6542"/>
                        <a:pt x="640" y="6549"/>
                        <a:pt x="654" y="6563"/>
                      </a:cubicBezTo>
                      <a:cubicBezTo>
                        <a:pt x="683" y="6577"/>
                        <a:pt x="706" y="6585"/>
                        <a:pt x="727" y="6599"/>
                      </a:cubicBezTo>
                      <a:cubicBezTo>
                        <a:pt x="740" y="6606"/>
                        <a:pt x="749" y="6606"/>
                        <a:pt x="763" y="6613"/>
                      </a:cubicBezTo>
                      <a:cubicBezTo>
                        <a:pt x="763" y="6613"/>
                        <a:pt x="770" y="6620"/>
                        <a:pt x="777" y="6620"/>
                      </a:cubicBezTo>
                      <a:cubicBezTo>
                        <a:pt x="792" y="6628"/>
                        <a:pt x="806" y="6635"/>
                        <a:pt x="827" y="6635"/>
                      </a:cubicBezTo>
                      <a:cubicBezTo>
                        <a:pt x="842" y="6642"/>
                        <a:pt x="863" y="6649"/>
                        <a:pt x="885" y="6656"/>
                      </a:cubicBezTo>
                      <a:cubicBezTo>
                        <a:pt x="899" y="6663"/>
                        <a:pt x="921" y="6672"/>
                        <a:pt x="935" y="6672"/>
                      </a:cubicBezTo>
                      <a:cubicBezTo>
                        <a:pt x="942" y="6672"/>
                        <a:pt x="949" y="6672"/>
                        <a:pt x="949" y="6678"/>
                      </a:cubicBezTo>
                      <a:cubicBezTo>
                        <a:pt x="965" y="6678"/>
                        <a:pt x="978" y="6685"/>
                        <a:pt x="992" y="6685"/>
                      </a:cubicBezTo>
                      <a:lnTo>
                        <a:pt x="1015" y="6685"/>
                      </a:lnTo>
                      <a:cubicBezTo>
                        <a:pt x="1015" y="6692"/>
                        <a:pt x="1022" y="6692"/>
                        <a:pt x="1028" y="6692"/>
                      </a:cubicBezTo>
                      <a:cubicBezTo>
                        <a:pt x="1085" y="6699"/>
                        <a:pt x="1144" y="6706"/>
                        <a:pt x="1208" y="6706"/>
                      </a:cubicBezTo>
                      <a:lnTo>
                        <a:pt x="3178" y="6706"/>
                      </a:lnTo>
                      <a:cubicBezTo>
                        <a:pt x="3846" y="6706"/>
                        <a:pt x="5355" y="6549"/>
                        <a:pt x="5995" y="5076"/>
                      </a:cubicBezTo>
                      <a:cubicBezTo>
                        <a:pt x="6621" y="3645"/>
                        <a:pt x="6721" y="658"/>
                        <a:pt x="4231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119537" y="3838731"/>
                  <a:ext cx="873139" cy="77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" h="2919" extrusionOk="0">
                      <a:moveTo>
                        <a:pt x="1833" y="1"/>
                      </a:moveTo>
                      <a:lnTo>
                        <a:pt x="734" y="1697"/>
                      </a:lnTo>
                      <a:lnTo>
                        <a:pt x="518" y="1531"/>
                      </a:lnTo>
                      <a:cubicBezTo>
                        <a:pt x="389" y="1719"/>
                        <a:pt x="137" y="2107"/>
                        <a:pt x="78" y="2200"/>
                      </a:cubicBezTo>
                      <a:cubicBezTo>
                        <a:pt x="35" y="2264"/>
                        <a:pt x="14" y="2337"/>
                        <a:pt x="0" y="2387"/>
                      </a:cubicBezTo>
                      <a:cubicBezTo>
                        <a:pt x="7" y="2394"/>
                        <a:pt x="7" y="2409"/>
                        <a:pt x="14" y="2423"/>
                      </a:cubicBezTo>
                      <a:cubicBezTo>
                        <a:pt x="416" y="2718"/>
                        <a:pt x="949" y="2918"/>
                        <a:pt x="1624" y="2918"/>
                      </a:cubicBezTo>
                      <a:lnTo>
                        <a:pt x="3306" y="2918"/>
                      </a:lnTo>
                      <a:cubicBezTo>
                        <a:pt x="3242" y="2918"/>
                        <a:pt x="3183" y="2911"/>
                        <a:pt x="3126" y="2904"/>
                      </a:cubicBezTo>
                      <a:cubicBezTo>
                        <a:pt x="3120" y="2904"/>
                        <a:pt x="3113" y="2904"/>
                        <a:pt x="3113" y="2897"/>
                      </a:cubicBezTo>
                      <a:lnTo>
                        <a:pt x="3090" y="2897"/>
                      </a:lnTo>
                      <a:cubicBezTo>
                        <a:pt x="3076" y="2897"/>
                        <a:pt x="3063" y="2890"/>
                        <a:pt x="3047" y="2890"/>
                      </a:cubicBezTo>
                      <a:cubicBezTo>
                        <a:pt x="3047" y="2884"/>
                        <a:pt x="3040" y="2884"/>
                        <a:pt x="3033" y="2884"/>
                      </a:cubicBezTo>
                      <a:cubicBezTo>
                        <a:pt x="3019" y="2884"/>
                        <a:pt x="2997" y="2875"/>
                        <a:pt x="2983" y="2868"/>
                      </a:cubicBezTo>
                      <a:cubicBezTo>
                        <a:pt x="2961" y="2861"/>
                        <a:pt x="2940" y="2854"/>
                        <a:pt x="2925" y="2847"/>
                      </a:cubicBezTo>
                      <a:cubicBezTo>
                        <a:pt x="2904" y="2847"/>
                        <a:pt x="2890" y="2840"/>
                        <a:pt x="2875" y="2832"/>
                      </a:cubicBezTo>
                      <a:cubicBezTo>
                        <a:pt x="2868" y="2832"/>
                        <a:pt x="2861" y="2825"/>
                        <a:pt x="2861" y="2825"/>
                      </a:cubicBezTo>
                      <a:cubicBezTo>
                        <a:pt x="2847" y="2818"/>
                        <a:pt x="2838" y="2818"/>
                        <a:pt x="2825" y="2811"/>
                      </a:cubicBezTo>
                      <a:cubicBezTo>
                        <a:pt x="2804" y="2797"/>
                        <a:pt x="2781" y="2789"/>
                        <a:pt x="2752" y="2775"/>
                      </a:cubicBezTo>
                      <a:cubicBezTo>
                        <a:pt x="2738" y="2761"/>
                        <a:pt x="2724" y="2754"/>
                        <a:pt x="2709" y="2746"/>
                      </a:cubicBezTo>
                      <a:lnTo>
                        <a:pt x="2702" y="2739"/>
                      </a:lnTo>
                      <a:cubicBezTo>
                        <a:pt x="2688" y="2732"/>
                        <a:pt x="2666" y="2718"/>
                        <a:pt x="2652" y="2702"/>
                      </a:cubicBezTo>
                      <a:cubicBezTo>
                        <a:pt x="2638" y="2696"/>
                        <a:pt x="2616" y="2682"/>
                        <a:pt x="2602" y="2668"/>
                      </a:cubicBezTo>
                      <a:cubicBezTo>
                        <a:pt x="2588" y="2652"/>
                        <a:pt x="2573" y="2639"/>
                        <a:pt x="2559" y="2632"/>
                      </a:cubicBezTo>
                      <a:cubicBezTo>
                        <a:pt x="2545" y="2616"/>
                        <a:pt x="2536" y="2609"/>
                        <a:pt x="2523" y="2595"/>
                      </a:cubicBezTo>
                      <a:cubicBezTo>
                        <a:pt x="2516" y="2589"/>
                        <a:pt x="2509" y="2582"/>
                        <a:pt x="2493" y="2566"/>
                      </a:cubicBezTo>
                      <a:cubicBezTo>
                        <a:pt x="2486" y="2559"/>
                        <a:pt x="2479" y="2545"/>
                        <a:pt x="2466" y="2539"/>
                      </a:cubicBezTo>
                      <a:cubicBezTo>
                        <a:pt x="2459" y="2523"/>
                        <a:pt x="2450" y="2516"/>
                        <a:pt x="2436" y="2502"/>
                      </a:cubicBezTo>
                      <a:cubicBezTo>
                        <a:pt x="2436" y="2495"/>
                        <a:pt x="2429" y="2487"/>
                        <a:pt x="2423" y="2487"/>
                      </a:cubicBezTo>
                      <a:cubicBezTo>
                        <a:pt x="2416" y="2473"/>
                        <a:pt x="2400" y="2459"/>
                        <a:pt x="2393" y="2444"/>
                      </a:cubicBezTo>
                      <a:cubicBezTo>
                        <a:pt x="2386" y="2430"/>
                        <a:pt x="2373" y="2416"/>
                        <a:pt x="2364" y="2401"/>
                      </a:cubicBezTo>
                      <a:cubicBezTo>
                        <a:pt x="2293" y="2294"/>
                        <a:pt x="2235" y="2178"/>
                        <a:pt x="2191" y="2049"/>
                      </a:cubicBezTo>
                      <a:cubicBezTo>
                        <a:pt x="2191" y="2042"/>
                        <a:pt x="2184" y="2028"/>
                        <a:pt x="2184" y="2012"/>
                      </a:cubicBezTo>
                      <a:cubicBezTo>
                        <a:pt x="2178" y="1999"/>
                        <a:pt x="2171" y="1978"/>
                        <a:pt x="2164" y="1962"/>
                      </a:cubicBezTo>
                      <a:cubicBezTo>
                        <a:pt x="2164" y="1949"/>
                        <a:pt x="2157" y="1935"/>
                        <a:pt x="2157" y="1919"/>
                      </a:cubicBezTo>
                      <a:cubicBezTo>
                        <a:pt x="2148" y="1905"/>
                        <a:pt x="2148" y="1883"/>
                        <a:pt x="2141" y="1862"/>
                      </a:cubicBezTo>
                      <a:cubicBezTo>
                        <a:pt x="2141" y="1849"/>
                        <a:pt x="2141" y="1840"/>
                        <a:pt x="2134" y="1826"/>
                      </a:cubicBezTo>
                      <a:cubicBezTo>
                        <a:pt x="2134" y="1805"/>
                        <a:pt x="2128" y="1783"/>
                        <a:pt x="2128" y="1762"/>
                      </a:cubicBezTo>
                      <a:cubicBezTo>
                        <a:pt x="2121" y="1747"/>
                        <a:pt x="2121" y="1726"/>
                        <a:pt x="2121" y="1704"/>
                      </a:cubicBezTo>
                      <a:cubicBezTo>
                        <a:pt x="2114" y="1690"/>
                        <a:pt x="2114" y="1676"/>
                        <a:pt x="2114" y="1654"/>
                      </a:cubicBezTo>
                      <a:lnTo>
                        <a:pt x="2114" y="1617"/>
                      </a:lnTo>
                      <a:cubicBezTo>
                        <a:pt x="2105" y="1597"/>
                        <a:pt x="2105" y="1574"/>
                        <a:pt x="2105" y="1554"/>
                      </a:cubicBezTo>
                      <a:cubicBezTo>
                        <a:pt x="2098" y="1352"/>
                        <a:pt x="2128" y="1136"/>
                        <a:pt x="2184" y="927"/>
                      </a:cubicBezTo>
                      <a:cubicBezTo>
                        <a:pt x="2271" y="648"/>
                        <a:pt x="2386" y="396"/>
                        <a:pt x="2545" y="158"/>
                      </a:cubicBezTo>
                      <a:lnTo>
                        <a:pt x="2379" y="158"/>
                      </a:lnTo>
                      <a:cubicBezTo>
                        <a:pt x="2286" y="158"/>
                        <a:pt x="2062" y="87"/>
                        <a:pt x="1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80254" y="3453385"/>
                  <a:ext cx="417818" cy="61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2316" extrusionOk="0">
                      <a:moveTo>
                        <a:pt x="1581" y="0"/>
                      </a:moveTo>
                      <a:lnTo>
                        <a:pt x="1581" y="0"/>
                      </a:lnTo>
                      <a:cubicBezTo>
                        <a:pt x="518" y="402"/>
                        <a:pt x="115" y="1086"/>
                        <a:pt x="15" y="1912"/>
                      </a:cubicBezTo>
                      <a:cubicBezTo>
                        <a:pt x="1" y="2041"/>
                        <a:pt x="1" y="2178"/>
                        <a:pt x="15" y="2316"/>
                      </a:cubicBezTo>
                      <a:lnTo>
                        <a:pt x="15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fill="none" extrusionOk="0">
                      <a:moveTo>
                        <a:pt x="280" y="159"/>
                      </a:moveTo>
                      <a:lnTo>
                        <a:pt x="230" y="245"/>
                      </a:lnTo>
                      <a:cubicBezTo>
                        <a:pt x="230" y="238"/>
                        <a:pt x="223" y="231"/>
                        <a:pt x="223" y="223"/>
                      </a:cubicBezTo>
                      <a:cubicBezTo>
                        <a:pt x="223" y="223"/>
                        <a:pt x="216" y="223"/>
                        <a:pt x="216" y="216"/>
                      </a:cubicBezTo>
                      <a:cubicBezTo>
                        <a:pt x="216" y="216"/>
                        <a:pt x="208" y="216"/>
                        <a:pt x="208" y="209"/>
                      </a:cubicBezTo>
                      <a:cubicBezTo>
                        <a:pt x="208" y="209"/>
                        <a:pt x="201" y="209"/>
                        <a:pt x="201" y="202"/>
                      </a:cubicBezTo>
                      <a:cubicBezTo>
                        <a:pt x="187" y="195"/>
                        <a:pt x="164" y="188"/>
                        <a:pt x="151" y="195"/>
                      </a:cubicBezTo>
                      <a:lnTo>
                        <a:pt x="144" y="195"/>
                      </a:lnTo>
                      <a:cubicBezTo>
                        <a:pt x="137" y="195"/>
                        <a:pt x="130" y="195"/>
                        <a:pt x="121" y="202"/>
                      </a:cubicBezTo>
                      <a:lnTo>
                        <a:pt x="108" y="202"/>
                      </a:lnTo>
                      <a:cubicBezTo>
                        <a:pt x="94" y="209"/>
                        <a:pt x="78" y="216"/>
                        <a:pt x="58" y="216"/>
                      </a:cubicBezTo>
                      <a:cubicBezTo>
                        <a:pt x="35" y="188"/>
                        <a:pt x="21" y="152"/>
                        <a:pt x="1" y="116"/>
                      </a:cubicBezTo>
                      <a:cubicBezTo>
                        <a:pt x="35" y="73"/>
                        <a:pt x="71" y="29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fill="none" extrusionOk="0">
                      <a:moveTo>
                        <a:pt x="2221" y="1"/>
                      </a:moveTo>
                      <a:lnTo>
                        <a:pt x="970" y="2382"/>
                      </a:lnTo>
                      <a:lnTo>
                        <a:pt x="970" y="2382"/>
                      </a:lnTo>
                      <a:lnTo>
                        <a:pt x="849" y="2618"/>
                      </a:lnTo>
                      <a:lnTo>
                        <a:pt x="884" y="2640"/>
                      </a:lnTo>
                      <a:lnTo>
                        <a:pt x="668" y="299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567" y="66"/>
                      </a:lnTo>
                      <a:cubicBezTo>
                        <a:pt x="1626" y="44"/>
                        <a:pt x="1689" y="23"/>
                        <a:pt x="17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071733" y="2910362"/>
                  <a:ext cx="797605" cy="525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" h="1991" extrusionOk="0">
                      <a:moveTo>
                        <a:pt x="1446" y="792"/>
                      </a:moveTo>
                      <a:cubicBezTo>
                        <a:pt x="1525" y="792"/>
                        <a:pt x="1605" y="856"/>
                        <a:pt x="1625" y="935"/>
                      </a:cubicBezTo>
                      <a:cubicBezTo>
                        <a:pt x="1639" y="971"/>
                        <a:pt x="1662" y="1058"/>
                        <a:pt x="1510" y="1172"/>
                      </a:cubicBezTo>
                      <a:lnTo>
                        <a:pt x="1446" y="1223"/>
                      </a:lnTo>
                      <a:lnTo>
                        <a:pt x="1360" y="1172"/>
                      </a:lnTo>
                      <a:cubicBezTo>
                        <a:pt x="1144" y="1058"/>
                        <a:pt x="1115" y="971"/>
                        <a:pt x="1108" y="935"/>
                      </a:cubicBezTo>
                      <a:cubicBezTo>
                        <a:pt x="1087" y="856"/>
                        <a:pt x="1130" y="792"/>
                        <a:pt x="1208" y="792"/>
                      </a:cubicBezTo>
                      <a:cubicBezTo>
                        <a:pt x="1260" y="792"/>
                        <a:pt x="1310" y="820"/>
                        <a:pt x="1346" y="856"/>
                      </a:cubicBezTo>
                      <a:cubicBezTo>
                        <a:pt x="1360" y="820"/>
                        <a:pt x="1396" y="792"/>
                        <a:pt x="1446" y="792"/>
                      </a:cubicBezTo>
                      <a:close/>
                      <a:moveTo>
                        <a:pt x="0" y="0"/>
                      </a:moveTo>
                      <a:lnTo>
                        <a:pt x="633" y="1991"/>
                      </a:lnTo>
                      <a:lnTo>
                        <a:pt x="3019" y="1991"/>
                      </a:lnTo>
                      <a:lnTo>
                        <a:pt x="2976" y="1841"/>
                      </a:lnTo>
                      <a:lnTo>
                        <a:pt x="2840" y="1410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857720" y="3396336"/>
                  <a:ext cx="171142" cy="3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151" extrusionOk="0">
                      <a:moveTo>
                        <a:pt x="0" y="1"/>
                      </a:moveTo>
                      <a:lnTo>
                        <a:pt x="43" y="151"/>
                      </a:lnTo>
                      <a:lnTo>
                        <a:pt x="647" y="151"/>
                      </a:lnTo>
                      <a:cubicBezTo>
                        <a:pt x="633" y="137"/>
                        <a:pt x="613" y="123"/>
                        <a:pt x="590" y="108"/>
                      </a:cubicBezTo>
                      <a:cubicBezTo>
                        <a:pt x="518" y="51"/>
                        <a:pt x="447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fill="none" extrusionOk="0">
                      <a:moveTo>
                        <a:pt x="1029" y="402"/>
                      </a:moveTo>
                      <a:cubicBezTo>
                        <a:pt x="1015" y="488"/>
                        <a:pt x="972" y="647"/>
                        <a:pt x="913" y="833"/>
                      </a:cubicBezTo>
                      <a:cubicBezTo>
                        <a:pt x="836" y="813"/>
                        <a:pt x="698" y="790"/>
                        <a:pt x="670" y="790"/>
                      </a:cubicBezTo>
                      <a:cubicBezTo>
                        <a:pt x="641" y="790"/>
                        <a:pt x="389" y="913"/>
                        <a:pt x="346" y="942"/>
                      </a:cubicBezTo>
                      <a:cubicBezTo>
                        <a:pt x="310" y="970"/>
                        <a:pt x="239" y="1194"/>
                        <a:pt x="232" y="1214"/>
                      </a:cubicBezTo>
                      <a:cubicBezTo>
                        <a:pt x="217" y="1237"/>
                        <a:pt x="210" y="1287"/>
                        <a:pt x="260" y="1287"/>
                      </a:cubicBezTo>
                      <a:lnTo>
                        <a:pt x="555" y="1287"/>
                      </a:lnTo>
                      <a:cubicBezTo>
                        <a:pt x="555" y="1287"/>
                        <a:pt x="562" y="1287"/>
                        <a:pt x="562" y="1294"/>
                      </a:cubicBezTo>
                      <a:lnTo>
                        <a:pt x="137" y="1294"/>
                      </a:lnTo>
                      <a:lnTo>
                        <a:pt x="1" y="863"/>
                      </a:lnTo>
                      <a:cubicBezTo>
                        <a:pt x="217" y="733"/>
                        <a:pt x="382" y="590"/>
                        <a:pt x="518" y="445"/>
                      </a:cubicBezTo>
                      <a:cubicBezTo>
                        <a:pt x="691" y="452"/>
                        <a:pt x="950" y="309"/>
                        <a:pt x="1008" y="123"/>
                      </a:cubicBezTo>
                      <a:cubicBezTo>
                        <a:pt x="1015" y="93"/>
                        <a:pt x="1029" y="50"/>
                        <a:pt x="1043" y="0"/>
                      </a:cubicBezTo>
                      <a:cubicBezTo>
                        <a:pt x="1043" y="136"/>
                        <a:pt x="1043" y="288"/>
                        <a:pt x="1029" y="4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06040" y="4326818"/>
                  <a:ext cx="792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8" y="7"/>
                        <a:pt x="23" y="7"/>
                        <a:pt x="30" y="7"/>
                      </a:cubicBezTo>
                      <a:cubicBezTo>
                        <a:pt x="23" y="7"/>
                        <a:pt x="14" y="7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722581" y="4133220"/>
                  <a:ext cx="250902" cy="177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672" extrusionOk="0">
                      <a:moveTo>
                        <a:pt x="489" y="0"/>
                      </a:moveTo>
                      <a:lnTo>
                        <a:pt x="1" y="639"/>
                      </a:lnTo>
                      <a:lnTo>
                        <a:pt x="8" y="647"/>
                      </a:lnTo>
                      <a:cubicBezTo>
                        <a:pt x="8" y="647"/>
                        <a:pt x="15" y="647"/>
                        <a:pt x="15" y="654"/>
                      </a:cubicBezTo>
                      <a:cubicBezTo>
                        <a:pt x="15" y="654"/>
                        <a:pt x="37" y="616"/>
                        <a:pt x="111" y="616"/>
                      </a:cubicBezTo>
                      <a:cubicBezTo>
                        <a:pt x="121" y="616"/>
                        <a:pt x="132" y="616"/>
                        <a:pt x="144" y="618"/>
                      </a:cubicBezTo>
                      <a:cubicBezTo>
                        <a:pt x="151" y="618"/>
                        <a:pt x="158" y="618"/>
                        <a:pt x="173" y="625"/>
                      </a:cubicBezTo>
                      <a:lnTo>
                        <a:pt x="173" y="604"/>
                      </a:lnTo>
                      <a:cubicBezTo>
                        <a:pt x="167" y="582"/>
                        <a:pt x="187" y="552"/>
                        <a:pt x="210" y="552"/>
                      </a:cubicBezTo>
                      <a:lnTo>
                        <a:pt x="217" y="552"/>
                      </a:lnTo>
                      <a:cubicBezTo>
                        <a:pt x="237" y="552"/>
                        <a:pt x="260" y="575"/>
                        <a:pt x="260" y="596"/>
                      </a:cubicBezTo>
                      <a:lnTo>
                        <a:pt x="267" y="639"/>
                      </a:lnTo>
                      <a:cubicBezTo>
                        <a:pt x="296" y="639"/>
                        <a:pt x="330" y="647"/>
                        <a:pt x="360" y="647"/>
                      </a:cubicBezTo>
                      <a:lnTo>
                        <a:pt x="360" y="618"/>
                      </a:lnTo>
                      <a:cubicBezTo>
                        <a:pt x="360" y="596"/>
                        <a:pt x="374" y="568"/>
                        <a:pt x="403" y="568"/>
                      </a:cubicBezTo>
                      <a:cubicBezTo>
                        <a:pt x="432" y="568"/>
                        <a:pt x="446" y="589"/>
                        <a:pt x="453" y="611"/>
                      </a:cubicBezTo>
                      <a:lnTo>
                        <a:pt x="453" y="661"/>
                      </a:lnTo>
                      <a:lnTo>
                        <a:pt x="503" y="661"/>
                      </a:lnTo>
                      <a:cubicBezTo>
                        <a:pt x="518" y="661"/>
                        <a:pt x="539" y="668"/>
                        <a:pt x="555" y="668"/>
                      </a:cubicBezTo>
                      <a:lnTo>
                        <a:pt x="546" y="632"/>
                      </a:lnTo>
                      <a:cubicBezTo>
                        <a:pt x="546" y="611"/>
                        <a:pt x="568" y="589"/>
                        <a:pt x="589" y="582"/>
                      </a:cubicBezTo>
                      <a:lnTo>
                        <a:pt x="598" y="582"/>
                      </a:lnTo>
                      <a:cubicBezTo>
                        <a:pt x="619" y="582"/>
                        <a:pt x="641" y="604"/>
                        <a:pt x="641" y="625"/>
                      </a:cubicBezTo>
                      <a:lnTo>
                        <a:pt x="648" y="668"/>
                      </a:lnTo>
                      <a:cubicBezTo>
                        <a:pt x="660" y="670"/>
                        <a:pt x="671" y="671"/>
                        <a:pt x="682" y="671"/>
                      </a:cubicBezTo>
                      <a:cubicBezTo>
                        <a:pt x="703" y="671"/>
                        <a:pt x="721" y="668"/>
                        <a:pt x="741" y="668"/>
                      </a:cubicBezTo>
                      <a:lnTo>
                        <a:pt x="741" y="647"/>
                      </a:lnTo>
                      <a:cubicBezTo>
                        <a:pt x="734" y="625"/>
                        <a:pt x="755" y="604"/>
                        <a:pt x="784" y="596"/>
                      </a:cubicBezTo>
                      <a:cubicBezTo>
                        <a:pt x="791" y="596"/>
                        <a:pt x="798" y="604"/>
                        <a:pt x="798" y="604"/>
                      </a:cubicBezTo>
                      <a:cubicBezTo>
                        <a:pt x="820" y="575"/>
                        <a:pt x="841" y="552"/>
                        <a:pt x="857" y="532"/>
                      </a:cubicBezTo>
                      <a:cubicBezTo>
                        <a:pt x="891" y="489"/>
                        <a:pt x="927" y="445"/>
                        <a:pt x="950" y="416"/>
                      </a:cubicBezTo>
                      <a:lnTo>
                        <a:pt x="719" y="207"/>
                      </a:lnTo>
                      <a:lnTo>
                        <a:pt x="489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5388220" y="4322592"/>
                  <a:ext cx="408574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cubicBezTo>
                        <a:pt x="87" y="146"/>
                        <a:pt x="66" y="246"/>
                        <a:pt x="1" y="368"/>
                      </a:cubicBezTo>
                      <a:lnTo>
                        <a:pt x="1367" y="1172"/>
                      </a:lnTo>
                      <a:cubicBezTo>
                        <a:pt x="1453" y="1065"/>
                        <a:pt x="1510" y="943"/>
                        <a:pt x="1546" y="827"/>
                      </a:cubicBezTo>
                      <a:lnTo>
                        <a:pt x="454" y="189"/>
                      </a:lnTo>
                      <a:cubicBezTo>
                        <a:pt x="447" y="180"/>
                        <a:pt x="441" y="167"/>
                        <a:pt x="441" y="160"/>
                      </a:cubicBezTo>
                      <a:lnTo>
                        <a:pt x="425" y="23"/>
                      </a:lnTo>
                      <a:cubicBezTo>
                        <a:pt x="397" y="23"/>
                        <a:pt x="361" y="17"/>
                        <a:pt x="332" y="17"/>
                      </a:cubicBezTo>
                      <a:lnTo>
                        <a:pt x="339" y="117"/>
                      </a:lnTo>
                      <a:cubicBezTo>
                        <a:pt x="346" y="137"/>
                        <a:pt x="325" y="167"/>
                        <a:pt x="296" y="167"/>
                      </a:cubicBezTo>
                      <a:cubicBezTo>
                        <a:pt x="268" y="167"/>
                        <a:pt x="253" y="146"/>
                        <a:pt x="246" y="123"/>
                      </a:cubicBezTo>
                      <a:lnTo>
                        <a:pt x="239" y="1"/>
                      </a:lnTo>
                      <a:lnTo>
                        <a:pt x="216" y="1"/>
                      </a:lnTo>
                      <a:cubicBezTo>
                        <a:pt x="211" y="1"/>
                        <a:pt x="207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748992" y="4541016"/>
                  <a:ext cx="47803" cy="9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346" fill="none" extrusionOk="0">
                      <a:moveTo>
                        <a:pt x="180" y="0"/>
                      </a:moveTo>
                      <a:cubicBezTo>
                        <a:pt x="144" y="116"/>
                        <a:pt x="87" y="238"/>
                        <a:pt x="1" y="345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5540347" y="4284031"/>
                  <a:ext cx="189893" cy="13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15" extrusionOk="0">
                      <a:moveTo>
                        <a:pt x="345" y="1"/>
                      </a:moveTo>
                      <a:cubicBezTo>
                        <a:pt x="247" y="1"/>
                        <a:pt x="175" y="21"/>
                        <a:pt x="123" y="47"/>
                      </a:cubicBezTo>
                      <a:cubicBezTo>
                        <a:pt x="94" y="61"/>
                        <a:pt x="65" y="83"/>
                        <a:pt x="51" y="97"/>
                      </a:cubicBezTo>
                      <a:cubicBezTo>
                        <a:pt x="44" y="97"/>
                        <a:pt x="37" y="104"/>
                        <a:pt x="37" y="111"/>
                      </a:cubicBezTo>
                      <a:cubicBezTo>
                        <a:pt x="15" y="133"/>
                        <a:pt x="1" y="147"/>
                        <a:pt x="1" y="147"/>
                      </a:cubicBezTo>
                      <a:lnTo>
                        <a:pt x="44" y="169"/>
                      </a:lnTo>
                      <a:lnTo>
                        <a:pt x="94" y="197"/>
                      </a:lnTo>
                      <a:lnTo>
                        <a:pt x="144" y="226"/>
                      </a:lnTo>
                      <a:lnTo>
                        <a:pt x="244" y="292"/>
                      </a:lnTo>
                      <a:lnTo>
                        <a:pt x="346" y="349"/>
                      </a:lnTo>
                      <a:lnTo>
                        <a:pt x="575" y="485"/>
                      </a:lnTo>
                      <a:lnTo>
                        <a:pt x="632" y="514"/>
                      </a:lnTo>
                      <a:cubicBezTo>
                        <a:pt x="641" y="499"/>
                        <a:pt x="648" y="485"/>
                        <a:pt x="655" y="471"/>
                      </a:cubicBezTo>
                      <a:cubicBezTo>
                        <a:pt x="675" y="435"/>
                        <a:pt x="691" y="399"/>
                        <a:pt x="698" y="363"/>
                      </a:cubicBezTo>
                      <a:cubicBezTo>
                        <a:pt x="705" y="349"/>
                        <a:pt x="705" y="342"/>
                        <a:pt x="705" y="326"/>
                      </a:cubicBezTo>
                      <a:cubicBezTo>
                        <a:pt x="712" y="320"/>
                        <a:pt x="712" y="306"/>
                        <a:pt x="712" y="299"/>
                      </a:cubicBezTo>
                      <a:cubicBezTo>
                        <a:pt x="719" y="276"/>
                        <a:pt x="719" y="256"/>
                        <a:pt x="719" y="240"/>
                      </a:cubicBezTo>
                      <a:lnTo>
                        <a:pt x="719" y="213"/>
                      </a:lnTo>
                      <a:cubicBezTo>
                        <a:pt x="719" y="147"/>
                        <a:pt x="712" y="104"/>
                        <a:pt x="705" y="83"/>
                      </a:cubicBezTo>
                      <a:cubicBezTo>
                        <a:pt x="705" y="76"/>
                        <a:pt x="698" y="76"/>
                        <a:pt x="698" y="76"/>
                      </a:cubicBezTo>
                      <a:lnTo>
                        <a:pt x="691" y="68"/>
                      </a:lnTo>
                      <a:cubicBezTo>
                        <a:pt x="551" y="19"/>
                        <a:pt x="437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5843807" y="4064814"/>
                  <a:ext cx="216832" cy="22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34" extrusionOk="0">
                      <a:moveTo>
                        <a:pt x="153" y="1"/>
                      </a:moveTo>
                      <a:lnTo>
                        <a:pt x="1" y="237"/>
                      </a:lnTo>
                      <a:lnTo>
                        <a:pt x="30" y="259"/>
                      </a:lnTo>
                      <a:lnTo>
                        <a:pt x="260" y="466"/>
                      </a:lnTo>
                      <a:lnTo>
                        <a:pt x="491" y="675"/>
                      </a:lnTo>
                      <a:lnTo>
                        <a:pt x="677" y="834"/>
                      </a:lnTo>
                      <a:lnTo>
                        <a:pt x="820" y="611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6108180" y="3435954"/>
                  <a:ext cx="1325027" cy="85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3222" extrusionOk="0">
                      <a:moveTo>
                        <a:pt x="1372" y="1"/>
                      </a:moveTo>
                      <a:lnTo>
                        <a:pt x="121" y="2382"/>
                      </a:lnTo>
                      <a:lnTo>
                        <a:pt x="0" y="2618"/>
                      </a:lnTo>
                      <a:lnTo>
                        <a:pt x="35" y="2640"/>
                      </a:lnTo>
                      <a:lnTo>
                        <a:pt x="107" y="2697"/>
                      </a:lnTo>
                      <a:lnTo>
                        <a:pt x="561" y="3056"/>
                      </a:lnTo>
                      <a:lnTo>
                        <a:pt x="777" y="3222"/>
                      </a:lnTo>
                      <a:lnTo>
                        <a:pt x="1876" y="1526"/>
                      </a:lnTo>
                      <a:lnTo>
                        <a:pt x="2048" y="1274"/>
                      </a:lnTo>
                      <a:cubicBezTo>
                        <a:pt x="2048" y="1274"/>
                        <a:pt x="2379" y="1403"/>
                        <a:pt x="2702" y="1526"/>
                      </a:cubicBezTo>
                      <a:cubicBezTo>
                        <a:pt x="3019" y="1115"/>
                        <a:pt x="3442" y="786"/>
                        <a:pt x="3953" y="541"/>
                      </a:cubicBezTo>
                      <a:cubicBezTo>
                        <a:pt x="4046" y="498"/>
                        <a:pt x="4141" y="462"/>
                        <a:pt x="4234" y="418"/>
                      </a:cubicBezTo>
                      <a:cubicBezTo>
                        <a:pt x="4291" y="398"/>
                        <a:pt x="4341" y="375"/>
                        <a:pt x="4399" y="355"/>
                      </a:cubicBezTo>
                      <a:cubicBezTo>
                        <a:pt x="4513" y="318"/>
                        <a:pt x="4629" y="275"/>
                        <a:pt x="4744" y="239"/>
                      </a:cubicBezTo>
                      <a:cubicBezTo>
                        <a:pt x="4838" y="210"/>
                        <a:pt x="4931" y="173"/>
                        <a:pt x="5017" y="146"/>
                      </a:cubicBezTo>
                      <a:lnTo>
                        <a:pt x="4622" y="146"/>
                      </a:lnTo>
                      <a:cubicBezTo>
                        <a:pt x="4341" y="146"/>
                        <a:pt x="4098" y="146"/>
                        <a:pt x="4003" y="139"/>
                      </a:cubicBezTo>
                      <a:cubicBezTo>
                        <a:pt x="3996" y="146"/>
                        <a:pt x="3996" y="146"/>
                        <a:pt x="3989" y="146"/>
                      </a:cubicBezTo>
                      <a:cubicBezTo>
                        <a:pt x="3916" y="160"/>
                        <a:pt x="3859" y="166"/>
                        <a:pt x="3813" y="166"/>
                      </a:cubicBezTo>
                      <a:cubicBezTo>
                        <a:pt x="3695" y="166"/>
                        <a:pt x="3652" y="129"/>
                        <a:pt x="3614" y="103"/>
                      </a:cubicBezTo>
                      <a:cubicBezTo>
                        <a:pt x="3594" y="80"/>
                        <a:pt x="3544" y="44"/>
                        <a:pt x="34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5991972" y="4133220"/>
                  <a:ext cx="264636" cy="33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272" extrusionOk="0">
                      <a:moveTo>
                        <a:pt x="475" y="0"/>
                      </a:moveTo>
                      <a:lnTo>
                        <a:pt x="259" y="352"/>
                      </a:lnTo>
                      <a:lnTo>
                        <a:pt x="116" y="575"/>
                      </a:lnTo>
                      <a:lnTo>
                        <a:pt x="66" y="661"/>
                      </a:lnTo>
                      <a:cubicBezTo>
                        <a:pt x="73" y="668"/>
                        <a:pt x="73" y="675"/>
                        <a:pt x="80" y="690"/>
                      </a:cubicBezTo>
                      <a:lnTo>
                        <a:pt x="80" y="718"/>
                      </a:lnTo>
                      <a:lnTo>
                        <a:pt x="80" y="747"/>
                      </a:lnTo>
                      <a:cubicBezTo>
                        <a:pt x="80" y="754"/>
                        <a:pt x="80" y="754"/>
                        <a:pt x="73" y="761"/>
                      </a:cubicBezTo>
                      <a:cubicBezTo>
                        <a:pt x="73" y="761"/>
                        <a:pt x="73" y="768"/>
                        <a:pt x="66" y="777"/>
                      </a:cubicBezTo>
                      <a:lnTo>
                        <a:pt x="66" y="784"/>
                      </a:lnTo>
                      <a:cubicBezTo>
                        <a:pt x="66" y="784"/>
                        <a:pt x="66" y="790"/>
                        <a:pt x="59" y="790"/>
                      </a:cubicBezTo>
                      <a:cubicBezTo>
                        <a:pt x="59" y="797"/>
                        <a:pt x="59" y="797"/>
                        <a:pt x="52" y="797"/>
                      </a:cubicBezTo>
                      <a:cubicBezTo>
                        <a:pt x="52" y="804"/>
                        <a:pt x="52" y="804"/>
                        <a:pt x="44" y="811"/>
                      </a:cubicBezTo>
                      <a:cubicBezTo>
                        <a:pt x="44" y="820"/>
                        <a:pt x="37" y="827"/>
                        <a:pt x="30" y="834"/>
                      </a:cubicBezTo>
                      <a:cubicBezTo>
                        <a:pt x="23" y="840"/>
                        <a:pt x="9" y="847"/>
                        <a:pt x="0" y="847"/>
                      </a:cubicBezTo>
                      <a:cubicBezTo>
                        <a:pt x="37" y="870"/>
                        <a:pt x="66" y="906"/>
                        <a:pt x="95" y="949"/>
                      </a:cubicBezTo>
                      <a:cubicBezTo>
                        <a:pt x="145" y="1042"/>
                        <a:pt x="232" y="1142"/>
                        <a:pt x="332" y="1199"/>
                      </a:cubicBezTo>
                      <a:cubicBezTo>
                        <a:pt x="361" y="1215"/>
                        <a:pt x="382" y="1222"/>
                        <a:pt x="404" y="1236"/>
                      </a:cubicBezTo>
                      <a:cubicBezTo>
                        <a:pt x="440" y="1242"/>
                        <a:pt x="461" y="1258"/>
                        <a:pt x="483" y="1272"/>
                      </a:cubicBezTo>
                      <a:cubicBezTo>
                        <a:pt x="497" y="1222"/>
                        <a:pt x="518" y="1149"/>
                        <a:pt x="561" y="1085"/>
                      </a:cubicBezTo>
                      <a:cubicBezTo>
                        <a:pt x="620" y="992"/>
                        <a:pt x="872" y="604"/>
                        <a:pt x="1001" y="416"/>
                      </a:cubicBezTo>
                      <a:lnTo>
                        <a:pt x="547" y="57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5707263" y="4322592"/>
                  <a:ext cx="418082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lnTo>
                        <a:pt x="87" y="94"/>
                      </a:lnTo>
                      <a:cubicBezTo>
                        <a:pt x="87" y="110"/>
                        <a:pt x="87" y="130"/>
                        <a:pt x="80" y="153"/>
                      </a:cubicBezTo>
                      <a:cubicBezTo>
                        <a:pt x="80" y="160"/>
                        <a:pt x="80" y="174"/>
                        <a:pt x="73" y="180"/>
                      </a:cubicBezTo>
                      <a:cubicBezTo>
                        <a:pt x="73" y="196"/>
                        <a:pt x="73" y="203"/>
                        <a:pt x="66" y="217"/>
                      </a:cubicBezTo>
                      <a:cubicBezTo>
                        <a:pt x="59" y="253"/>
                        <a:pt x="43" y="289"/>
                        <a:pt x="23" y="325"/>
                      </a:cubicBezTo>
                      <a:cubicBezTo>
                        <a:pt x="16" y="339"/>
                        <a:pt x="9" y="353"/>
                        <a:pt x="0" y="368"/>
                      </a:cubicBezTo>
                      <a:lnTo>
                        <a:pt x="354" y="577"/>
                      </a:lnTo>
                      <a:lnTo>
                        <a:pt x="368" y="584"/>
                      </a:lnTo>
                      <a:lnTo>
                        <a:pt x="1367" y="1172"/>
                      </a:lnTo>
                      <a:cubicBezTo>
                        <a:pt x="1396" y="1145"/>
                        <a:pt x="1410" y="1115"/>
                        <a:pt x="1432" y="1086"/>
                      </a:cubicBezTo>
                      <a:cubicBezTo>
                        <a:pt x="1539" y="907"/>
                        <a:pt x="1582" y="698"/>
                        <a:pt x="1582" y="620"/>
                      </a:cubicBezTo>
                      <a:cubicBezTo>
                        <a:pt x="1582" y="605"/>
                        <a:pt x="1575" y="598"/>
                        <a:pt x="1575" y="591"/>
                      </a:cubicBezTo>
                      <a:cubicBezTo>
                        <a:pt x="1568" y="577"/>
                        <a:pt x="1568" y="562"/>
                        <a:pt x="1561" y="555"/>
                      </a:cubicBezTo>
                      <a:cubicBezTo>
                        <a:pt x="1539" y="541"/>
                        <a:pt x="1518" y="525"/>
                        <a:pt x="1482" y="519"/>
                      </a:cubicBezTo>
                      <a:cubicBezTo>
                        <a:pt x="1460" y="505"/>
                        <a:pt x="1439" y="498"/>
                        <a:pt x="1410" y="482"/>
                      </a:cubicBezTo>
                      <a:cubicBezTo>
                        <a:pt x="1310" y="425"/>
                        <a:pt x="1223" y="325"/>
                        <a:pt x="1173" y="232"/>
                      </a:cubicBezTo>
                      <a:cubicBezTo>
                        <a:pt x="1144" y="189"/>
                        <a:pt x="1115" y="153"/>
                        <a:pt x="1078" y="130"/>
                      </a:cubicBezTo>
                      <a:cubicBezTo>
                        <a:pt x="1072" y="123"/>
                        <a:pt x="1058" y="117"/>
                        <a:pt x="1044" y="117"/>
                      </a:cubicBezTo>
                      <a:cubicBezTo>
                        <a:pt x="1015" y="103"/>
                        <a:pt x="985" y="94"/>
                        <a:pt x="949" y="94"/>
                      </a:cubicBezTo>
                      <a:cubicBezTo>
                        <a:pt x="935" y="87"/>
                        <a:pt x="921" y="87"/>
                        <a:pt x="906" y="87"/>
                      </a:cubicBezTo>
                      <a:lnTo>
                        <a:pt x="921" y="224"/>
                      </a:lnTo>
                      <a:cubicBezTo>
                        <a:pt x="921" y="246"/>
                        <a:pt x="906" y="267"/>
                        <a:pt x="878" y="275"/>
                      </a:cubicBezTo>
                      <a:cubicBezTo>
                        <a:pt x="849" y="275"/>
                        <a:pt x="835" y="253"/>
                        <a:pt x="828" y="232"/>
                      </a:cubicBezTo>
                      <a:lnTo>
                        <a:pt x="813" y="73"/>
                      </a:lnTo>
                      <a:cubicBezTo>
                        <a:pt x="785" y="67"/>
                        <a:pt x="749" y="67"/>
                        <a:pt x="720" y="60"/>
                      </a:cubicBezTo>
                      <a:lnTo>
                        <a:pt x="713" y="67"/>
                      </a:lnTo>
                      <a:lnTo>
                        <a:pt x="727" y="189"/>
                      </a:lnTo>
                      <a:cubicBezTo>
                        <a:pt x="727" y="210"/>
                        <a:pt x="713" y="232"/>
                        <a:pt x="683" y="239"/>
                      </a:cubicBezTo>
                      <a:cubicBezTo>
                        <a:pt x="656" y="239"/>
                        <a:pt x="640" y="217"/>
                        <a:pt x="633" y="196"/>
                      </a:cubicBezTo>
                      <a:lnTo>
                        <a:pt x="633" y="167"/>
                      </a:lnTo>
                      <a:lnTo>
                        <a:pt x="620" y="51"/>
                      </a:lnTo>
                      <a:cubicBezTo>
                        <a:pt x="590" y="44"/>
                        <a:pt x="554" y="37"/>
                        <a:pt x="526" y="37"/>
                      </a:cubicBezTo>
                      <a:lnTo>
                        <a:pt x="533" y="153"/>
                      </a:lnTo>
                      <a:cubicBezTo>
                        <a:pt x="533" y="174"/>
                        <a:pt x="518" y="203"/>
                        <a:pt x="490" y="203"/>
                      </a:cubicBezTo>
                      <a:cubicBezTo>
                        <a:pt x="461" y="203"/>
                        <a:pt x="447" y="180"/>
                        <a:pt x="440" y="160"/>
                      </a:cubicBezTo>
                      <a:lnTo>
                        <a:pt x="432" y="23"/>
                      </a:lnTo>
                      <a:lnTo>
                        <a:pt x="404" y="23"/>
                      </a:lnTo>
                      <a:cubicBezTo>
                        <a:pt x="397" y="23"/>
                        <a:pt x="388" y="23"/>
                        <a:pt x="375" y="17"/>
                      </a:cubicBezTo>
                      <a:lnTo>
                        <a:pt x="331" y="17"/>
                      </a:lnTo>
                      <a:lnTo>
                        <a:pt x="338" y="117"/>
                      </a:lnTo>
                      <a:cubicBezTo>
                        <a:pt x="345" y="137"/>
                        <a:pt x="325" y="167"/>
                        <a:pt x="295" y="167"/>
                      </a:cubicBezTo>
                      <a:cubicBezTo>
                        <a:pt x="275" y="167"/>
                        <a:pt x="252" y="146"/>
                        <a:pt x="245" y="123"/>
                      </a:cubicBezTo>
                      <a:lnTo>
                        <a:pt x="238" y="1"/>
                      </a:lnTo>
                      <a:lnTo>
                        <a:pt x="216" y="1"/>
                      </a:lnTo>
                      <a:cubicBezTo>
                        <a:pt x="211" y="1"/>
                        <a:pt x="206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5508125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00" y="37"/>
                      </a:lnTo>
                      <a:lnTo>
                        <a:pt x="73" y="80"/>
                      </a:lnTo>
                      <a:lnTo>
                        <a:pt x="0" y="189"/>
                      </a:lnTo>
                      <a:lnTo>
                        <a:pt x="1092" y="827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1122" y="584"/>
                      </a:lnTo>
                      <a:lnTo>
                        <a:pt x="1108" y="577"/>
                      </a:lnTo>
                      <a:lnTo>
                        <a:pt x="754" y="368"/>
                      </a:lnTo>
                      <a:lnTo>
                        <a:pt x="697" y="339"/>
                      </a:lnTo>
                      <a:lnTo>
                        <a:pt x="468" y="203"/>
                      </a:lnTo>
                      <a:lnTo>
                        <a:pt x="366" y="146"/>
                      </a:lnTo>
                      <a:lnTo>
                        <a:pt x="266" y="80"/>
                      </a:lnTo>
                      <a:lnTo>
                        <a:pt x="216" y="51"/>
                      </a:lnTo>
                      <a:lnTo>
                        <a:pt x="166" y="23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5726279" y="4295652"/>
                  <a:ext cx="44106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69" extrusionOk="0">
                      <a:moveTo>
                        <a:pt x="97" y="1"/>
                      </a:moveTo>
                      <a:cubicBezTo>
                        <a:pt x="23" y="1"/>
                        <a:pt x="1" y="39"/>
                        <a:pt x="1" y="39"/>
                      </a:cubicBezTo>
                      <a:cubicBezTo>
                        <a:pt x="8" y="60"/>
                        <a:pt x="15" y="103"/>
                        <a:pt x="15" y="169"/>
                      </a:cubicBezTo>
                      <a:cubicBezTo>
                        <a:pt x="15" y="169"/>
                        <a:pt x="35" y="103"/>
                        <a:pt x="130" y="103"/>
                      </a:cubicBezTo>
                      <a:cubicBezTo>
                        <a:pt x="134" y="103"/>
                        <a:pt x="139" y="103"/>
                        <a:pt x="144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4" y="3"/>
                        <a:pt x="137" y="3"/>
                        <a:pt x="130" y="3"/>
                      </a:cubicBezTo>
                      <a:cubicBezTo>
                        <a:pt x="118" y="1"/>
                        <a:pt x="10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5792834" y="4301727"/>
                  <a:ext cx="28524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03" extrusionOk="0">
                      <a:moveTo>
                        <a:pt x="1" y="1"/>
                      </a:moveTo>
                      <a:lnTo>
                        <a:pt x="7" y="96"/>
                      </a:lnTo>
                      <a:lnTo>
                        <a:pt x="51" y="96"/>
                      </a:lnTo>
                      <a:cubicBezTo>
                        <a:pt x="58" y="102"/>
                        <a:pt x="73" y="102"/>
                        <a:pt x="80" y="102"/>
                      </a:cubicBezTo>
                      <a:lnTo>
                        <a:pt x="108" y="102"/>
                      </a:lnTo>
                      <a:lnTo>
                        <a:pt x="94" y="9"/>
                      </a:lnTo>
                      <a:cubicBezTo>
                        <a:pt x="64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5841958" y="4307801"/>
                  <a:ext cx="29052" cy="28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08" extrusionOk="0">
                      <a:moveTo>
                        <a:pt x="1" y="0"/>
                      </a:moveTo>
                      <a:lnTo>
                        <a:pt x="16" y="93"/>
                      </a:lnTo>
                      <a:cubicBezTo>
                        <a:pt x="44" y="93"/>
                        <a:pt x="80" y="100"/>
                        <a:pt x="110" y="107"/>
                      </a:cubicBezTo>
                      <a:lnTo>
                        <a:pt x="103" y="7"/>
                      </a:lnTo>
                      <a:cubicBezTo>
                        <a:pt x="87" y="7"/>
                        <a:pt x="66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5893460" y="4309386"/>
                  <a:ext cx="28524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24" extrusionOk="0">
                      <a:moveTo>
                        <a:pt x="94" y="1"/>
                      </a:moveTo>
                      <a:cubicBezTo>
                        <a:pt x="74" y="1"/>
                        <a:pt x="56" y="4"/>
                        <a:pt x="35" y="4"/>
                      </a:cubicBezTo>
                      <a:cubicBezTo>
                        <a:pt x="24" y="4"/>
                        <a:pt x="13" y="3"/>
                        <a:pt x="1" y="1"/>
                      </a:cubicBezTo>
                      <a:lnTo>
                        <a:pt x="1" y="1"/>
                      </a:lnTo>
                      <a:lnTo>
                        <a:pt x="8" y="110"/>
                      </a:lnTo>
                      <a:lnTo>
                        <a:pt x="15" y="110"/>
                      </a:lnTo>
                      <a:cubicBezTo>
                        <a:pt x="44" y="117"/>
                        <a:pt x="80" y="117"/>
                        <a:pt x="108" y="123"/>
                      </a:cubicBezTo>
                      <a:lnTo>
                        <a:pt x="94" y="8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5942848" y="4293803"/>
                  <a:ext cx="70253" cy="6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40" extrusionOk="0">
                      <a:moveTo>
                        <a:pt x="187" y="0"/>
                      </a:moveTo>
                      <a:cubicBezTo>
                        <a:pt x="181" y="0"/>
                        <a:pt x="177" y="1"/>
                        <a:pt x="173" y="3"/>
                      </a:cubicBezTo>
                      <a:lnTo>
                        <a:pt x="166" y="3"/>
                      </a:lnTo>
                      <a:cubicBezTo>
                        <a:pt x="159" y="3"/>
                        <a:pt x="152" y="3"/>
                        <a:pt x="143" y="10"/>
                      </a:cubicBezTo>
                      <a:lnTo>
                        <a:pt x="130" y="10"/>
                      </a:lnTo>
                      <a:cubicBezTo>
                        <a:pt x="116" y="17"/>
                        <a:pt x="100" y="24"/>
                        <a:pt x="80" y="24"/>
                      </a:cubicBezTo>
                      <a:cubicBezTo>
                        <a:pt x="57" y="31"/>
                        <a:pt x="29" y="46"/>
                        <a:pt x="0" y="46"/>
                      </a:cubicBezTo>
                      <a:lnTo>
                        <a:pt x="14" y="196"/>
                      </a:lnTo>
                      <a:cubicBezTo>
                        <a:pt x="29" y="196"/>
                        <a:pt x="43" y="196"/>
                        <a:pt x="57" y="203"/>
                      </a:cubicBezTo>
                      <a:cubicBezTo>
                        <a:pt x="93" y="203"/>
                        <a:pt x="123" y="212"/>
                        <a:pt x="152" y="226"/>
                      </a:cubicBezTo>
                      <a:cubicBezTo>
                        <a:pt x="166" y="226"/>
                        <a:pt x="180" y="232"/>
                        <a:pt x="186" y="239"/>
                      </a:cubicBezTo>
                      <a:cubicBezTo>
                        <a:pt x="195" y="239"/>
                        <a:pt x="209" y="232"/>
                        <a:pt x="216" y="226"/>
                      </a:cubicBezTo>
                      <a:cubicBezTo>
                        <a:pt x="223" y="219"/>
                        <a:pt x="230" y="212"/>
                        <a:pt x="230" y="203"/>
                      </a:cubicBezTo>
                      <a:cubicBezTo>
                        <a:pt x="238" y="196"/>
                        <a:pt x="238" y="196"/>
                        <a:pt x="238" y="189"/>
                      </a:cubicBezTo>
                      <a:cubicBezTo>
                        <a:pt x="245" y="189"/>
                        <a:pt x="245" y="189"/>
                        <a:pt x="245" y="182"/>
                      </a:cubicBezTo>
                      <a:cubicBezTo>
                        <a:pt x="252" y="182"/>
                        <a:pt x="252" y="176"/>
                        <a:pt x="252" y="176"/>
                      </a:cubicBezTo>
                      <a:lnTo>
                        <a:pt x="252" y="169"/>
                      </a:lnTo>
                      <a:cubicBezTo>
                        <a:pt x="259" y="160"/>
                        <a:pt x="259" y="153"/>
                        <a:pt x="259" y="153"/>
                      </a:cubicBezTo>
                      <a:cubicBezTo>
                        <a:pt x="266" y="146"/>
                        <a:pt x="266" y="146"/>
                        <a:pt x="266" y="139"/>
                      </a:cubicBezTo>
                      <a:lnTo>
                        <a:pt x="266" y="110"/>
                      </a:lnTo>
                      <a:lnTo>
                        <a:pt x="266" y="82"/>
                      </a:lnTo>
                      <a:cubicBezTo>
                        <a:pt x="259" y="67"/>
                        <a:pt x="259" y="60"/>
                        <a:pt x="252" y="53"/>
                      </a:cubicBezTo>
                      <a:cubicBezTo>
                        <a:pt x="252" y="46"/>
                        <a:pt x="245" y="39"/>
                        <a:pt x="245" y="31"/>
                      </a:cubicBezTo>
                      <a:cubicBezTo>
                        <a:pt x="245" y="31"/>
                        <a:pt x="238" y="31"/>
                        <a:pt x="238" y="24"/>
                      </a:cubicBezTo>
                      <a:cubicBezTo>
                        <a:pt x="238" y="24"/>
                        <a:pt x="230" y="24"/>
                        <a:pt x="230" y="17"/>
                      </a:cubicBezTo>
                      <a:cubicBezTo>
                        <a:pt x="230" y="17"/>
                        <a:pt x="223" y="17"/>
                        <a:pt x="223" y="10"/>
                      </a:cubicBezTo>
                      <a:cubicBezTo>
                        <a:pt x="213" y="5"/>
                        <a:pt x="199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5766423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1" y="0"/>
                        <a:pt x="1" y="30"/>
                        <a:pt x="7" y="52"/>
                      </a:cubicBezTo>
                      <a:lnTo>
                        <a:pt x="7" y="73"/>
                      </a:lnTo>
                      <a:lnTo>
                        <a:pt x="14" y="166"/>
                      </a:lnTo>
                      <a:lnTo>
                        <a:pt x="21" y="288"/>
                      </a:lnTo>
                      <a:cubicBezTo>
                        <a:pt x="28" y="311"/>
                        <a:pt x="51" y="332"/>
                        <a:pt x="71" y="332"/>
                      </a:cubicBezTo>
                      <a:cubicBezTo>
                        <a:pt x="101" y="332"/>
                        <a:pt x="121" y="302"/>
                        <a:pt x="114" y="282"/>
                      </a:cubicBezTo>
                      <a:lnTo>
                        <a:pt x="107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5817396" y="4282974"/>
                  <a:ext cx="30901" cy="9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3" extrusionOk="0">
                      <a:moveTo>
                        <a:pt x="44" y="1"/>
                      </a:moveTo>
                      <a:cubicBezTo>
                        <a:pt x="15" y="1"/>
                        <a:pt x="1" y="29"/>
                        <a:pt x="1" y="51"/>
                      </a:cubicBezTo>
                      <a:lnTo>
                        <a:pt x="1" y="80"/>
                      </a:lnTo>
                      <a:lnTo>
                        <a:pt x="15" y="173"/>
                      </a:lnTo>
                      <a:lnTo>
                        <a:pt x="23" y="310"/>
                      </a:lnTo>
                      <a:cubicBezTo>
                        <a:pt x="30" y="330"/>
                        <a:pt x="44" y="353"/>
                        <a:pt x="73" y="353"/>
                      </a:cubicBezTo>
                      <a:cubicBezTo>
                        <a:pt x="101" y="353"/>
                        <a:pt x="116" y="324"/>
                        <a:pt x="116" y="303"/>
                      </a:cubicBezTo>
                      <a:lnTo>
                        <a:pt x="109" y="187"/>
                      </a:lnTo>
                      <a:lnTo>
                        <a:pt x="94" y="94"/>
                      </a:lnTo>
                      <a:lnTo>
                        <a:pt x="94" y="44"/>
                      </a:lnTo>
                      <a:cubicBezTo>
                        <a:pt x="87" y="22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5866785" y="4286672"/>
                  <a:ext cx="32485" cy="99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76" extrusionOk="0">
                      <a:moveTo>
                        <a:pt x="43" y="1"/>
                      </a:moveTo>
                      <a:cubicBezTo>
                        <a:pt x="22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16" y="187"/>
                      </a:lnTo>
                      <a:lnTo>
                        <a:pt x="29" y="303"/>
                      </a:lnTo>
                      <a:lnTo>
                        <a:pt x="29" y="332"/>
                      </a:lnTo>
                      <a:cubicBezTo>
                        <a:pt x="36" y="353"/>
                        <a:pt x="52" y="375"/>
                        <a:pt x="79" y="375"/>
                      </a:cubicBezTo>
                      <a:cubicBezTo>
                        <a:pt x="109" y="368"/>
                        <a:pt x="123" y="346"/>
                        <a:pt x="123" y="325"/>
                      </a:cubicBezTo>
                      <a:lnTo>
                        <a:pt x="109" y="203"/>
                      </a:lnTo>
                      <a:lnTo>
                        <a:pt x="109" y="196"/>
                      </a:lnTo>
                      <a:lnTo>
                        <a:pt x="102" y="87"/>
                      </a:lnTo>
                      <a:lnTo>
                        <a:pt x="95" y="44"/>
                      </a:lnTo>
                      <a:cubicBezTo>
                        <a:pt x="95" y="23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5916437" y="4290370"/>
                  <a:ext cx="34334" cy="10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398" extrusionOk="0">
                      <a:moveTo>
                        <a:pt x="50" y="1"/>
                      </a:moveTo>
                      <a:cubicBezTo>
                        <a:pt x="21" y="9"/>
                        <a:pt x="0" y="30"/>
                        <a:pt x="7" y="52"/>
                      </a:cubicBezTo>
                      <a:lnTo>
                        <a:pt x="7" y="73"/>
                      </a:lnTo>
                      <a:lnTo>
                        <a:pt x="14" y="73"/>
                      </a:lnTo>
                      <a:lnTo>
                        <a:pt x="7" y="80"/>
                      </a:lnTo>
                      <a:lnTo>
                        <a:pt x="21" y="195"/>
                      </a:lnTo>
                      <a:lnTo>
                        <a:pt x="36" y="354"/>
                      </a:lnTo>
                      <a:cubicBezTo>
                        <a:pt x="43" y="375"/>
                        <a:pt x="57" y="397"/>
                        <a:pt x="86" y="397"/>
                      </a:cubicBezTo>
                      <a:cubicBezTo>
                        <a:pt x="114" y="389"/>
                        <a:pt x="129" y="368"/>
                        <a:pt x="129" y="346"/>
                      </a:cubicBezTo>
                      <a:lnTo>
                        <a:pt x="114" y="209"/>
                      </a:lnTo>
                      <a:lnTo>
                        <a:pt x="100" y="59"/>
                      </a:lnTo>
                      <a:lnTo>
                        <a:pt x="100" y="44"/>
                      </a:lnTo>
                      <a:cubicBezTo>
                        <a:pt x="93" y="30"/>
                        <a:pt x="86" y="16"/>
                        <a:pt x="64" y="9"/>
                      </a:cubicBezTo>
                      <a:cubicBezTo>
                        <a:pt x="64" y="9"/>
                        <a:pt x="57" y="1"/>
                        <a:pt x="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6620815" y="3572766"/>
                  <a:ext cx="47539" cy="199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757" fill="none" extrusionOk="0">
                      <a:moveTo>
                        <a:pt x="107" y="756"/>
                      </a:moveTo>
                      <a:cubicBezTo>
                        <a:pt x="107" y="756"/>
                        <a:pt x="180" y="332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6140137" y="4064814"/>
                  <a:ext cx="209173" cy="16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39" fill="none" extrusionOk="0">
                      <a:moveTo>
                        <a:pt x="792" y="639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6140137" y="4064814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7085381" y="2066775"/>
                  <a:ext cx="744783" cy="756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65" extrusionOk="0">
                      <a:moveTo>
                        <a:pt x="1412" y="1"/>
                      </a:moveTo>
                      <a:cubicBezTo>
                        <a:pt x="1175" y="1"/>
                        <a:pt x="962" y="65"/>
                        <a:pt x="843" y="139"/>
                      </a:cubicBezTo>
                      <a:cubicBezTo>
                        <a:pt x="418" y="391"/>
                        <a:pt x="1" y="1017"/>
                        <a:pt x="634" y="1190"/>
                      </a:cubicBezTo>
                      <a:lnTo>
                        <a:pt x="634" y="1088"/>
                      </a:lnTo>
                      <a:cubicBezTo>
                        <a:pt x="634" y="858"/>
                        <a:pt x="670" y="636"/>
                        <a:pt x="820" y="456"/>
                      </a:cubicBezTo>
                      <a:cubicBezTo>
                        <a:pt x="856" y="563"/>
                        <a:pt x="922" y="679"/>
                        <a:pt x="1008" y="786"/>
                      </a:cubicBezTo>
                      <a:cubicBezTo>
                        <a:pt x="1079" y="872"/>
                        <a:pt x="1158" y="952"/>
                        <a:pt x="1267" y="1024"/>
                      </a:cubicBezTo>
                      <a:cubicBezTo>
                        <a:pt x="1274" y="1031"/>
                        <a:pt x="1281" y="1038"/>
                        <a:pt x="1295" y="1045"/>
                      </a:cubicBezTo>
                      <a:lnTo>
                        <a:pt x="1310" y="1060"/>
                      </a:lnTo>
                      <a:cubicBezTo>
                        <a:pt x="1569" y="1226"/>
                        <a:pt x="1798" y="1297"/>
                        <a:pt x="1950" y="1326"/>
                      </a:cubicBezTo>
                      <a:cubicBezTo>
                        <a:pt x="1983" y="1285"/>
                        <a:pt x="2058" y="1210"/>
                        <a:pt x="2153" y="1210"/>
                      </a:cubicBezTo>
                      <a:cubicBezTo>
                        <a:pt x="2157" y="1210"/>
                        <a:pt x="2162" y="1210"/>
                        <a:pt x="2166" y="1210"/>
                      </a:cubicBezTo>
                      <a:cubicBezTo>
                        <a:pt x="2209" y="1217"/>
                        <a:pt x="2236" y="1247"/>
                        <a:pt x="2252" y="1283"/>
                      </a:cubicBezTo>
                      <a:cubicBezTo>
                        <a:pt x="2252" y="1297"/>
                        <a:pt x="2259" y="1319"/>
                        <a:pt x="2252" y="1340"/>
                      </a:cubicBezTo>
                      <a:cubicBezTo>
                        <a:pt x="2252" y="1419"/>
                        <a:pt x="2216" y="1512"/>
                        <a:pt x="2166" y="1578"/>
                      </a:cubicBezTo>
                      <a:cubicBezTo>
                        <a:pt x="2080" y="1685"/>
                        <a:pt x="1941" y="1728"/>
                        <a:pt x="1871" y="1728"/>
                      </a:cubicBezTo>
                      <a:cubicBezTo>
                        <a:pt x="1864" y="1837"/>
                        <a:pt x="1855" y="1980"/>
                        <a:pt x="1864" y="2088"/>
                      </a:cubicBezTo>
                      <a:cubicBezTo>
                        <a:pt x="1871" y="2268"/>
                        <a:pt x="2028" y="2418"/>
                        <a:pt x="2028" y="2418"/>
                      </a:cubicBezTo>
                      <a:cubicBezTo>
                        <a:pt x="2028" y="2418"/>
                        <a:pt x="2388" y="2597"/>
                        <a:pt x="2502" y="2699"/>
                      </a:cubicBezTo>
                      <a:cubicBezTo>
                        <a:pt x="2568" y="2756"/>
                        <a:pt x="2611" y="2806"/>
                        <a:pt x="2647" y="2865"/>
                      </a:cubicBezTo>
                      <a:cubicBezTo>
                        <a:pt x="2820" y="2590"/>
                        <a:pt x="2668" y="2252"/>
                        <a:pt x="2518" y="2016"/>
                      </a:cubicBezTo>
                      <a:cubicBezTo>
                        <a:pt x="2359" y="1764"/>
                        <a:pt x="2388" y="1605"/>
                        <a:pt x="2452" y="1117"/>
                      </a:cubicBezTo>
                      <a:cubicBezTo>
                        <a:pt x="2459" y="1103"/>
                        <a:pt x="2459" y="1081"/>
                        <a:pt x="2459" y="1060"/>
                      </a:cubicBezTo>
                      <a:cubicBezTo>
                        <a:pt x="2495" y="772"/>
                        <a:pt x="2395" y="370"/>
                        <a:pt x="1957" y="132"/>
                      </a:cubicBezTo>
                      <a:cubicBezTo>
                        <a:pt x="1781" y="37"/>
                        <a:pt x="1590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7244903" y="2187212"/>
                  <a:ext cx="437098" cy="442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676" extrusionOk="0">
                      <a:moveTo>
                        <a:pt x="123" y="740"/>
                      </a:moveTo>
                      <a:cubicBezTo>
                        <a:pt x="139" y="740"/>
                        <a:pt x="145" y="747"/>
                        <a:pt x="152" y="754"/>
                      </a:cubicBezTo>
                      <a:cubicBezTo>
                        <a:pt x="166" y="770"/>
                        <a:pt x="173" y="791"/>
                        <a:pt x="173" y="820"/>
                      </a:cubicBezTo>
                      <a:cubicBezTo>
                        <a:pt x="173" y="856"/>
                        <a:pt x="152" y="891"/>
                        <a:pt x="123" y="891"/>
                      </a:cubicBezTo>
                      <a:cubicBezTo>
                        <a:pt x="95" y="891"/>
                        <a:pt x="73" y="856"/>
                        <a:pt x="73" y="820"/>
                      </a:cubicBezTo>
                      <a:cubicBezTo>
                        <a:pt x="73" y="784"/>
                        <a:pt x="87" y="754"/>
                        <a:pt x="102" y="747"/>
                      </a:cubicBezTo>
                      <a:cubicBezTo>
                        <a:pt x="109" y="747"/>
                        <a:pt x="116" y="740"/>
                        <a:pt x="123" y="740"/>
                      </a:cubicBezTo>
                      <a:close/>
                      <a:moveTo>
                        <a:pt x="656" y="734"/>
                      </a:moveTo>
                      <a:cubicBezTo>
                        <a:pt x="691" y="734"/>
                        <a:pt x="720" y="770"/>
                        <a:pt x="720" y="820"/>
                      </a:cubicBezTo>
                      <a:cubicBezTo>
                        <a:pt x="720" y="863"/>
                        <a:pt x="691" y="899"/>
                        <a:pt x="656" y="899"/>
                      </a:cubicBezTo>
                      <a:cubicBezTo>
                        <a:pt x="620" y="899"/>
                        <a:pt x="591" y="863"/>
                        <a:pt x="591" y="820"/>
                      </a:cubicBezTo>
                      <a:cubicBezTo>
                        <a:pt x="591" y="770"/>
                        <a:pt x="620" y="734"/>
                        <a:pt x="656" y="734"/>
                      </a:cubicBezTo>
                      <a:close/>
                      <a:moveTo>
                        <a:pt x="216" y="0"/>
                      </a:moveTo>
                      <a:cubicBezTo>
                        <a:pt x="66" y="180"/>
                        <a:pt x="30" y="402"/>
                        <a:pt x="30" y="632"/>
                      </a:cubicBezTo>
                      <a:lnTo>
                        <a:pt x="30" y="734"/>
                      </a:lnTo>
                      <a:cubicBezTo>
                        <a:pt x="30" y="934"/>
                        <a:pt x="30" y="963"/>
                        <a:pt x="16" y="1092"/>
                      </a:cubicBezTo>
                      <a:cubicBezTo>
                        <a:pt x="1" y="1208"/>
                        <a:pt x="73" y="1437"/>
                        <a:pt x="182" y="1567"/>
                      </a:cubicBezTo>
                      <a:lnTo>
                        <a:pt x="268" y="1567"/>
                      </a:lnTo>
                      <a:cubicBezTo>
                        <a:pt x="318" y="1567"/>
                        <a:pt x="368" y="1581"/>
                        <a:pt x="404" y="1617"/>
                      </a:cubicBezTo>
                      <a:cubicBezTo>
                        <a:pt x="418" y="1639"/>
                        <a:pt x="447" y="1653"/>
                        <a:pt x="468" y="1675"/>
                      </a:cubicBezTo>
                      <a:lnTo>
                        <a:pt x="534" y="1675"/>
                      </a:lnTo>
                      <a:cubicBezTo>
                        <a:pt x="540" y="1667"/>
                        <a:pt x="540" y="1667"/>
                        <a:pt x="547" y="1667"/>
                      </a:cubicBezTo>
                      <a:cubicBezTo>
                        <a:pt x="785" y="1639"/>
                        <a:pt x="1087" y="1517"/>
                        <a:pt x="1237" y="1272"/>
                      </a:cubicBezTo>
                      <a:lnTo>
                        <a:pt x="1267" y="1272"/>
                      </a:lnTo>
                      <a:cubicBezTo>
                        <a:pt x="1337" y="1272"/>
                        <a:pt x="1476" y="1229"/>
                        <a:pt x="1562" y="1122"/>
                      </a:cubicBezTo>
                      <a:cubicBezTo>
                        <a:pt x="1612" y="1056"/>
                        <a:pt x="1648" y="963"/>
                        <a:pt x="1648" y="884"/>
                      </a:cubicBezTo>
                      <a:cubicBezTo>
                        <a:pt x="1655" y="863"/>
                        <a:pt x="1648" y="841"/>
                        <a:pt x="1648" y="827"/>
                      </a:cubicBezTo>
                      <a:cubicBezTo>
                        <a:pt x="1632" y="791"/>
                        <a:pt x="1605" y="761"/>
                        <a:pt x="1562" y="754"/>
                      </a:cubicBezTo>
                      <a:cubicBezTo>
                        <a:pt x="1558" y="754"/>
                        <a:pt x="1553" y="754"/>
                        <a:pt x="1549" y="754"/>
                      </a:cubicBezTo>
                      <a:cubicBezTo>
                        <a:pt x="1454" y="754"/>
                        <a:pt x="1379" y="829"/>
                        <a:pt x="1346" y="870"/>
                      </a:cubicBezTo>
                      <a:cubicBezTo>
                        <a:pt x="1194" y="841"/>
                        <a:pt x="965" y="770"/>
                        <a:pt x="706" y="604"/>
                      </a:cubicBezTo>
                      <a:lnTo>
                        <a:pt x="691" y="589"/>
                      </a:lnTo>
                      <a:cubicBezTo>
                        <a:pt x="677" y="582"/>
                        <a:pt x="670" y="575"/>
                        <a:pt x="663" y="568"/>
                      </a:cubicBezTo>
                      <a:cubicBezTo>
                        <a:pt x="554" y="496"/>
                        <a:pt x="475" y="416"/>
                        <a:pt x="404" y="330"/>
                      </a:cubicBezTo>
                      <a:cubicBezTo>
                        <a:pt x="318" y="223"/>
                        <a:pt x="252" y="107"/>
                        <a:pt x="21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7400727" y="2380809"/>
                  <a:ext cx="34334" cy="4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167" extrusionOk="0">
                      <a:moveTo>
                        <a:pt x="66" y="1"/>
                      </a:moveTo>
                      <a:cubicBezTo>
                        <a:pt x="30" y="1"/>
                        <a:pt x="1" y="37"/>
                        <a:pt x="1" y="87"/>
                      </a:cubicBezTo>
                      <a:cubicBezTo>
                        <a:pt x="1" y="130"/>
                        <a:pt x="30" y="166"/>
                        <a:pt x="66" y="166"/>
                      </a:cubicBezTo>
                      <a:cubicBezTo>
                        <a:pt x="101" y="166"/>
                        <a:pt x="130" y="130"/>
                        <a:pt x="130" y="87"/>
                      </a:cubicBezTo>
                      <a:cubicBezTo>
                        <a:pt x="130" y="37"/>
                        <a:pt x="101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7263919" y="2384507"/>
                  <a:ext cx="26939" cy="3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44" extrusionOk="0">
                      <a:moveTo>
                        <a:pt x="30" y="0"/>
                      </a:moveTo>
                      <a:cubicBezTo>
                        <a:pt x="15" y="7"/>
                        <a:pt x="1" y="37"/>
                        <a:pt x="1" y="73"/>
                      </a:cubicBezTo>
                      <a:cubicBezTo>
                        <a:pt x="1" y="109"/>
                        <a:pt x="23" y="144"/>
                        <a:pt x="51" y="144"/>
                      </a:cubicBezTo>
                      <a:cubicBezTo>
                        <a:pt x="80" y="144"/>
                        <a:pt x="101" y="109"/>
                        <a:pt x="101" y="73"/>
                      </a:cubicBezTo>
                      <a:cubicBezTo>
                        <a:pt x="101" y="44"/>
                        <a:pt x="94" y="23"/>
                        <a:pt x="80" y="7"/>
                      </a:cubicBezTo>
                      <a:cubicBezTo>
                        <a:pt x="67" y="7"/>
                        <a:pt x="51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7305912" y="2466119"/>
                  <a:ext cx="11621" cy="26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02" fill="none" extrusionOk="0">
                      <a:moveTo>
                        <a:pt x="44" y="102"/>
                      </a:moveTo>
                      <a:cubicBezTo>
                        <a:pt x="44" y="102"/>
                        <a:pt x="1" y="73"/>
                        <a:pt x="21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7313307" y="2536110"/>
                  <a:ext cx="72630" cy="2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81" fill="none" extrusionOk="0">
                      <a:moveTo>
                        <a:pt x="0" y="37"/>
                      </a:moveTo>
                      <a:cubicBezTo>
                        <a:pt x="0" y="37"/>
                        <a:pt x="138" y="80"/>
                        <a:pt x="275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7427138" y="2342512"/>
                  <a:ext cx="22977" cy="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fill="none" extrusionOk="0">
                      <a:moveTo>
                        <a:pt x="87" y="16"/>
                      </a:moveTo>
                      <a:cubicBezTo>
                        <a:pt x="59" y="9"/>
                        <a:pt x="30" y="9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7389370" y="2340664"/>
                  <a:ext cx="38031" cy="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4" fill="none" extrusionOk="0">
                      <a:moveTo>
                        <a:pt x="0" y="23"/>
                      </a:moveTo>
                      <a:cubicBezTo>
                        <a:pt x="0" y="23"/>
                        <a:pt x="44" y="1"/>
                        <a:pt x="144" y="8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7265768" y="2336966"/>
                  <a:ext cx="25090" cy="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22" fill="none" extrusionOk="0">
                      <a:moveTo>
                        <a:pt x="94" y="22"/>
                      </a:moveTo>
                      <a:cubicBezTo>
                        <a:pt x="94" y="22"/>
                        <a:pt x="6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7336020" y="2522904"/>
                  <a:ext cx="284972" cy="26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1005" extrusionOk="0">
                      <a:moveTo>
                        <a:pt x="892" y="1"/>
                      </a:moveTo>
                      <a:cubicBezTo>
                        <a:pt x="742" y="246"/>
                        <a:pt x="440" y="368"/>
                        <a:pt x="202" y="396"/>
                      </a:cubicBezTo>
                      <a:cubicBezTo>
                        <a:pt x="195" y="396"/>
                        <a:pt x="195" y="396"/>
                        <a:pt x="189" y="404"/>
                      </a:cubicBezTo>
                      <a:lnTo>
                        <a:pt x="123" y="404"/>
                      </a:lnTo>
                      <a:cubicBezTo>
                        <a:pt x="145" y="425"/>
                        <a:pt x="166" y="439"/>
                        <a:pt x="182" y="448"/>
                      </a:cubicBezTo>
                      <a:cubicBezTo>
                        <a:pt x="182" y="455"/>
                        <a:pt x="189" y="455"/>
                        <a:pt x="189" y="455"/>
                      </a:cubicBezTo>
                      <a:cubicBezTo>
                        <a:pt x="195" y="461"/>
                        <a:pt x="209" y="468"/>
                        <a:pt x="209" y="475"/>
                      </a:cubicBezTo>
                      <a:cubicBezTo>
                        <a:pt x="232" y="491"/>
                        <a:pt x="275" y="511"/>
                        <a:pt x="268" y="525"/>
                      </a:cubicBezTo>
                      <a:cubicBezTo>
                        <a:pt x="259" y="541"/>
                        <a:pt x="232" y="568"/>
                        <a:pt x="189" y="568"/>
                      </a:cubicBezTo>
                      <a:cubicBezTo>
                        <a:pt x="166" y="568"/>
                        <a:pt x="145" y="568"/>
                        <a:pt x="123" y="555"/>
                      </a:cubicBezTo>
                      <a:cubicBezTo>
                        <a:pt x="95" y="598"/>
                        <a:pt x="73" y="627"/>
                        <a:pt x="52" y="648"/>
                      </a:cubicBezTo>
                      <a:cubicBezTo>
                        <a:pt x="44" y="655"/>
                        <a:pt x="37" y="663"/>
                        <a:pt x="30" y="670"/>
                      </a:cubicBezTo>
                      <a:cubicBezTo>
                        <a:pt x="1" y="713"/>
                        <a:pt x="16" y="893"/>
                        <a:pt x="189" y="965"/>
                      </a:cubicBezTo>
                      <a:cubicBezTo>
                        <a:pt x="209" y="972"/>
                        <a:pt x="239" y="986"/>
                        <a:pt x="268" y="986"/>
                      </a:cubicBezTo>
                      <a:cubicBezTo>
                        <a:pt x="334" y="999"/>
                        <a:pt x="397" y="1004"/>
                        <a:pt x="454" y="1004"/>
                      </a:cubicBezTo>
                      <a:cubicBezTo>
                        <a:pt x="884" y="1004"/>
                        <a:pt x="1079" y="691"/>
                        <a:pt x="1079" y="691"/>
                      </a:cubicBezTo>
                      <a:cubicBezTo>
                        <a:pt x="1079" y="691"/>
                        <a:pt x="922" y="541"/>
                        <a:pt x="915" y="361"/>
                      </a:cubicBezTo>
                      <a:cubicBezTo>
                        <a:pt x="906" y="253"/>
                        <a:pt x="915" y="110"/>
                        <a:pt x="922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6901298" y="2600818"/>
                  <a:ext cx="507351" cy="57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2165" extrusionOk="0">
                      <a:moveTo>
                        <a:pt x="1317" y="1"/>
                      </a:moveTo>
                      <a:cubicBezTo>
                        <a:pt x="1274" y="1"/>
                        <a:pt x="886" y="303"/>
                        <a:pt x="850" y="353"/>
                      </a:cubicBezTo>
                      <a:cubicBezTo>
                        <a:pt x="806" y="396"/>
                        <a:pt x="44" y="1590"/>
                        <a:pt x="23" y="1719"/>
                      </a:cubicBezTo>
                      <a:cubicBezTo>
                        <a:pt x="1" y="1855"/>
                        <a:pt x="23" y="2150"/>
                        <a:pt x="196" y="2164"/>
                      </a:cubicBezTo>
                      <a:lnTo>
                        <a:pt x="216" y="2164"/>
                      </a:lnTo>
                      <a:cubicBezTo>
                        <a:pt x="220" y="2164"/>
                        <a:pt x="224" y="2164"/>
                        <a:pt x="229" y="2164"/>
                      </a:cubicBezTo>
                      <a:cubicBezTo>
                        <a:pt x="401" y="2164"/>
                        <a:pt x="649" y="2023"/>
                        <a:pt x="706" y="1842"/>
                      </a:cubicBezTo>
                      <a:cubicBezTo>
                        <a:pt x="713" y="1812"/>
                        <a:pt x="727" y="1769"/>
                        <a:pt x="741" y="1719"/>
                      </a:cubicBezTo>
                      <a:lnTo>
                        <a:pt x="741" y="1712"/>
                      </a:lnTo>
                      <a:cubicBezTo>
                        <a:pt x="756" y="1662"/>
                        <a:pt x="777" y="1590"/>
                        <a:pt x="800" y="1517"/>
                      </a:cubicBezTo>
                      <a:cubicBezTo>
                        <a:pt x="856" y="1324"/>
                        <a:pt x="922" y="1086"/>
                        <a:pt x="972" y="920"/>
                      </a:cubicBezTo>
                      <a:cubicBezTo>
                        <a:pt x="1008" y="800"/>
                        <a:pt x="1036" y="713"/>
                        <a:pt x="1036" y="713"/>
                      </a:cubicBezTo>
                      <a:cubicBezTo>
                        <a:pt x="1036" y="713"/>
                        <a:pt x="1079" y="720"/>
                        <a:pt x="1115" y="734"/>
                      </a:cubicBezTo>
                      <a:cubicBezTo>
                        <a:pt x="1151" y="741"/>
                        <a:pt x="1188" y="748"/>
                        <a:pt x="1195" y="756"/>
                      </a:cubicBezTo>
                      <a:cubicBezTo>
                        <a:pt x="1207" y="760"/>
                        <a:pt x="1243" y="764"/>
                        <a:pt x="1277" y="764"/>
                      </a:cubicBezTo>
                      <a:cubicBezTo>
                        <a:pt x="1302" y="764"/>
                        <a:pt x="1326" y="762"/>
                        <a:pt x="1338" y="756"/>
                      </a:cubicBezTo>
                      <a:cubicBezTo>
                        <a:pt x="1367" y="741"/>
                        <a:pt x="1533" y="555"/>
                        <a:pt x="1533" y="525"/>
                      </a:cubicBezTo>
                      <a:lnTo>
                        <a:pt x="1533" y="461"/>
                      </a:lnTo>
                      <a:lnTo>
                        <a:pt x="1533" y="180"/>
                      </a:lnTo>
                      <a:cubicBezTo>
                        <a:pt x="1533" y="180"/>
                        <a:pt x="1603" y="180"/>
                        <a:pt x="1626" y="196"/>
                      </a:cubicBezTo>
                      <a:cubicBezTo>
                        <a:pt x="1655" y="203"/>
                        <a:pt x="1690" y="230"/>
                        <a:pt x="1769" y="260"/>
                      </a:cubicBezTo>
                      <a:cubicBezTo>
                        <a:pt x="1791" y="273"/>
                        <a:pt x="1812" y="273"/>
                        <a:pt x="1835" y="273"/>
                      </a:cubicBezTo>
                      <a:cubicBezTo>
                        <a:pt x="1878" y="273"/>
                        <a:pt x="1905" y="246"/>
                        <a:pt x="1914" y="230"/>
                      </a:cubicBezTo>
                      <a:cubicBezTo>
                        <a:pt x="1921" y="216"/>
                        <a:pt x="1878" y="196"/>
                        <a:pt x="1855" y="180"/>
                      </a:cubicBezTo>
                      <a:cubicBezTo>
                        <a:pt x="1855" y="173"/>
                        <a:pt x="1841" y="166"/>
                        <a:pt x="1835" y="160"/>
                      </a:cubicBezTo>
                      <a:cubicBezTo>
                        <a:pt x="1835" y="160"/>
                        <a:pt x="1828" y="160"/>
                        <a:pt x="1828" y="153"/>
                      </a:cubicBezTo>
                      <a:cubicBezTo>
                        <a:pt x="1812" y="144"/>
                        <a:pt x="1791" y="130"/>
                        <a:pt x="1769" y="109"/>
                      </a:cubicBezTo>
                      <a:cubicBezTo>
                        <a:pt x="1748" y="87"/>
                        <a:pt x="1719" y="73"/>
                        <a:pt x="1705" y="51"/>
                      </a:cubicBezTo>
                      <a:cubicBezTo>
                        <a:pt x="1669" y="15"/>
                        <a:pt x="161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6876755" y="3138036"/>
                  <a:ext cx="892419" cy="34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1321" extrusionOk="0">
                      <a:moveTo>
                        <a:pt x="2631" y="0"/>
                      </a:moveTo>
                      <a:lnTo>
                        <a:pt x="2618" y="143"/>
                      </a:lnTo>
                      <a:lnTo>
                        <a:pt x="2538" y="654"/>
                      </a:lnTo>
                      <a:lnTo>
                        <a:pt x="1058" y="926"/>
                      </a:lnTo>
                      <a:cubicBezTo>
                        <a:pt x="1058" y="926"/>
                        <a:pt x="777" y="581"/>
                        <a:pt x="756" y="561"/>
                      </a:cubicBezTo>
                      <a:cubicBezTo>
                        <a:pt x="748" y="552"/>
                        <a:pt x="734" y="552"/>
                        <a:pt x="704" y="545"/>
                      </a:cubicBezTo>
                      <a:cubicBezTo>
                        <a:pt x="627" y="525"/>
                        <a:pt x="489" y="502"/>
                        <a:pt x="461" y="502"/>
                      </a:cubicBezTo>
                      <a:cubicBezTo>
                        <a:pt x="432" y="502"/>
                        <a:pt x="180" y="625"/>
                        <a:pt x="137" y="654"/>
                      </a:cubicBezTo>
                      <a:cubicBezTo>
                        <a:pt x="101" y="682"/>
                        <a:pt x="30" y="906"/>
                        <a:pt x="23" y="926"/>
                      </a:cubicBezTo>
                      <a:cubicBezTo>
                        <a:pt x="8" y="949"/>
                        <a:pt x="1" y="999"/>
                        <a:pt x="51" y="999"/>
                      </a:cubicBezTo>
                      <a:lnTo>
                        <a:pt x="346" y="999"/>
                      </a:lnTo>
                      <a:cubicBezTo>
                        <a:pt x="346" y="999"/>
                        <a:pt x="353" y="999"/>
                        <a:pt x="353" y="1006"/>
                      </a:cubicBezTo>
                      <a:cubicBezTo>
                        <a:pt x="375" y="1006"/>
                        <a:pt x="446" y="1056"/>
                        <a:pt x="518" y="1113"/>
                      </a:cubicBezTo>
                      <a:cubicBezTo>
                        <a:pt x="541" y="1128"/>
                        <a:pt x="561" y="1142"/>
                        <a:pt x="575" y="1156"/>
                      </a:cubicBezTo>
                      <a:cubicBezTo>
                        <a:pt x="634" y="1199"/>
                        <a:pt x="684" y="1235"/>
                        <a:pt x="704" y="1258"/>
                      </a:cubicBezTo>
                      <a:cubicBezTo>
                        <a:pt x="742" y="1284"/>
                        <a:pt x="785" y="1321"/>
                        <a:pt x="903" y="1321"/>
                      </a:cubicBezTo>
                      <a:cubicBezTo>
                        <a:pt x="949" y="1321"/>
                        <a:pt x="1006" y="1315"/>
                        <a:pt x="1079" y="1301"/>
                      </a:cubicBezTo>
                      <a:cubicBezTo>
                        <a:pt x="1086" y="1301"/>
                        <a:pt x="1086" y="1301"/>
                        <a:pt x="1093" y="1294"/>
                      </a:cubicBezTo>
                      <a:cubicBezTo>
                        <a:pt x="1188" y="1301"/>
                        <a:pt x="1431" y="1301"/>
                        <a:pt x="1712" y="1301"/>
                      </a:cubicBezTo>
                      <a:lnTo>
                        <a:pt x="2107" y="1301"/>
                      </a:lnTo>
                      <a:cubicBezTo>
                        <a:pt x="2207" y="1265"/>
                        <a:pt x="2300" y="1235"/>
                        <a:pt x="2395" y="1199"/>
                      </a:cubicBezTo>
                      <a:cubicBezTo>
                        <a:pt x="2661" y="1106"/>
                        <a:pt x="2920" y="1006"/>
                        <a:pt x="3142" y="897"/>
                      </a:cubicBezTo>
                      <a:cubicBezTo>
                        <a:pt x="3199" y="675"/>
                        <a:pt x="3285" y="345"/>
                        <a:pt x="3335" y="157"/>
                      </a:cubicBezTo>
                      <a:cubicBezTo>
                        <a:pt x="3365" y="64"/>
                        <a:pt x="3378" y="0"/>
                        <a:pt x="3378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extrusionOk="0">
                      <a:moveTo>
                        <a:pt x="1" y="1"/>
                      </a:moveTo>
                      <a:lnTo>
                        <a:pt x="108" y="591"/>
                      </a:lnTo>
                      <a:lnTo>
                        <a:pt x="173" y="591"/>
                      </a:lnTo>
                      <a:lnTo>
                        <a:pt x="65" y="2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fill="none" extrusionOk="0">
                      <a:moveTo>
                        <a:pt x="1" y="1"/>
                      </a:moveTo>
                      <a:lnTo>
                        <a:pt x="65" y="232"/>
                      </a:lnTo>
                      <a:lnTo>
                        <a:pt x="173" y="591"/>
                      </a:lnTo>
                      <a:lnTo>
                        <a:pt x="108" y="59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8239222" y="3398185"/>
                  <a:ext cx="338322" cy="79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3013" extrusionOk="0">
                      <a:moveTo>
                        <a:pt x="913" y="1"/>
                      </a:moveTo>
                      <a:lnTo>
                        <a:pt x="620" y="979"/>
                      </a:lnTo>
                      <a:lnTo>
                        <a:pt x="339" y="1891"/>
                      </a:lnTo>
                      <a:lnTo>
                        <a:pt x="73" y="2768"/>
                      </a:lnTo>
                      <a:lnTo>
                        <a:pt x="1" y="3013"/>
                      </a:lnTo>
                      <a:lnTo>
                        <a:pt x="145" y="3013"/>
                      </a:lnTo>
                      <a:cubicBezTo>
                        <a:pt x="166" y="2970"/>
                        <a:pt x="180" y="2927"/>
                        <a:pt x="173" y="2883"/>
                      </a:cubicBezTo>
                      <a:cubicBezTo>
                        <a:pt x="159" y="2768"/>
                        <a:pt x="239" y="2688"/>
                        <a:pt x="318" y="2654"/>
                      </a:cubicBezTo>
                      <a:cubicBezTo>
                        <a:pt x="382" y="2625"/>
                        <a:pt x="418" y="2588"/>
                        <a:pt x="432" y="2531"/>
                      </a:cubicBezTo>
                      <a:lnTo>
                        <a:pt x="432" y="2466"/>
                      </a:lnTo>
                      <a:cubicBezTo>
                        <a:pt x="432" y="2366"/>
                        <a:pt x="525" y="2280"/>
                        <a:pt x="584" y="2250"/>
                      </a:cubicBezTo>
                      <a:cubicBezTo>
                        <a:pt x="611" y="2236"/>
                        <a:pt x="654" y="2223"/>
                        <a:pt x="706" y="2186"/>
                      </a:cubicBezTo>
                      <a:cubicBezTo>
                        <a:pt x="734" y="2157"/>
                        <a:pt x="770" y="2121"/>
                        <a:pt x="820" y="2093"/>
                      </a:cubicBezTo>
                      <a:cubicBezTo>
                        <a:pt x="842" y="2071"/>
                        <a:pt x="863" y="2042"/>
                        <a:pt x="886" y="2007"/>
                      </a:cubicBezTo>
                      <a:cubicBezTo>
                        <a:pt x="913" y="1971"/>
                        <a:pt x="942" y="1941"/>
                        <a:pt x="979" y="1921"/>
                      </a:cubicBezTo>
                      <a:cubicBezTo>
                        <a:pt x="1029" y="1812"/>
                        <a:pt x="1042" y="1697"/>
                        <a:pt x="1036" y="1619"/>
                      </a:cubicBezTo>
                      <a:cubicBezTo>
                        <a:pt x="1022" y="1490"/>
                        <a:pt x="942" y="1265"/>
                        <a:pt x="1115" y="877"/>
                      </a:cubicBezTo>
                      <a:cubicBezTo>
                        <a:pt x="1281" y="475"/>
                        <a:pt x="913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8198559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extrusionOk="0">
                      <a:moveTo>
                        <a:pt x="1056" y="1"/>
                      </a:move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216" y="2768"/>
                      </a:ln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8201454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fill="none" extrusionOk="0">
                      <a:moveTo>
                        <a:pt x="216" y="2768"/>
                      </a:move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166" y="2668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8331181" y="4066663"/>
                  <a:ext cx="85307" cy="3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23" fill="none" extrusionOk="0">
                      <a:moveTo>
                        <a:pt x="323" y="0"/>
                      </a:moveTo>
                      <a:lnTo>
                        <a:pt x="0" y="12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8414061" y="3584123"/>
                  <a:ext cx="91381" cy="3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139" fill="none" extrusionOk="0">
                      <a:moveTo>
                        <a:pt x="1" y="139"/>
                      </a:moveTo>
                      <a:lnTo>
                        <a:pt x="34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8336149" y="3816017"/>
                  <a:ext cx="148428" cy="59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224" fill="none" extrusionOk="0">
                      <a:moveTo>
                        <a:pt x="1" y="223"/>
                      </a:moveTo>
                      <a:lnTo>
                        <a:pt x="562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8260086" y="3762665"/>
                  <a:ext cx="68668" cy="13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12" fill="none" extrusionOk="0">
                      <a:moveTo>
                        <a:pt x="260" y="51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8359127" y="3575143"/>
                  <a:ext cx="43842" cy="81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309" fill="none" extrusionOk="0">
                      <a:moveTo>
                        <a:pt x="166" y="30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7960323" y="3422748"/>
                  <a:ext cx="323003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" h="2920" extrusionOk="0">
                      <a:moveTo>
                        <a:pt x="1" y="1"/>
                      </a:moveTo>
                      <a:lnTo>
                        <a:pt x="266" y="907"/>
                      </a:lnTo>
                      <a:lnTo>
                        <a:pt x="511" y="1748"/>
                      </a:lnTo>
                      <a:lnTo>
                        <a:pt x="684" y="2330"/>
                      </a:lnTo>
                      <a:lnTo>
                        <a:pt x="748" y="2561"/>
                      </a:lnTo>
                      <a:lnTo>
                        <a:pt x="856" y="2920"/>
                      </a:lnTo>
                      <a:lnTo>
                        <a:pt x="1036" y="2920"/>
                      </a:lnTo>
                      <a:cubicBezTo>
                        <a:pt x="1072" y="2811"/>
                        <a:pt x="1050" y="2682"/>
                        <a:pt x="1079" y="2575"/>
                      </a:cubicBezTo>
                      <a:cubicBezTo>
                        <a:pt x="1086" y="2545"/>
                        <a:pt x="1100" y="2518"/>
                        <a:pt x="1115" y="2495"/>
                      </a:cubicBezTo>
                      <a:cubicBezTo>
                        <a:pt x="1222" y="2316"/>
                        <a:pt x="1158" y="2137"/>
                        <a:pt x="1043" y="2021"/>
                      </a:cubicBezTo>
                      <a:cubicBezTo>
                        <a:pt x="934" y="1905"/>
                        <a:pt x="913" y="1805"/>
                        <a:pt x="993" y="1647"/>
                      </a:cubicBezTo>
                      <a:cubicBezTo>
                        <a:pt x="1057" y="1503"/>
                        <a:pt x="1006" y="1331"/>
                        <a:pt x="943" y="1231"/>
                      </a:cubicBezTo>
                      <a:cubicBezTo>
                        <a:pt x="927" y="1208"/>
                        <a:pt x="920" y="1195"/>
                        <a:pt x="913" y="1188"/>
                      </a:cubicBezTo>
                      <a:cubicBezTo>
                        <a:pt x="834" y="1095"/>
                        <a:pt x="661" y="965"/>
                        <a:pt x="589" y="577"/>
                      </a:cubicBezTo>
                      <a:cubicBezTo>
                        <a:pt x="525" y="18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7869206" y="3422748"/>
                  <a:ext cx="317457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920" extrusionOk="0">
                      <a:moveTo>
                        <a:pt x="346" y="1"/>
                      </a:moveTo>
                      <a:cubicBezTo>
                        <a:pt x="346" y="1"/>
                        <a:pt x="1" y="439"/>
                        <a:pt x="158" y="800"/>
                      </a:cubicBezTo>
                      <a:cubicBezTo>
                        <a:pt x="310" y="1165"/>
                        <a:pt x="230" y="1374"/>
                        <a:pt x="216" y="1490"/>
                      </a:cubicBezTo>
                      <a:cubicBezTo>
                        <a:pt x="209" y="1604"/>
                        <a:pt x="244" y="1819"/>
                        <a:pt x="396" y="1921"/>
                      </a:cubicBezTo>
                      <a:cubicBezTo>
                        <a:pt x="518" y="1992"/>
                        <a:pt x="561" y="2064"/>
                        <a:pt x="561" y="2164"/>
                      </a:cubicBezTo>
                      <a:cubicBezTo>
                        <a:pt x="605" y="2194"/>
                        <a:pt x="655" y="2237"/>
                        <a:pt x="675" y="2294"/>
                      </a:cubicBezTo>
                      <a:cubicBezTo>
                        <a:pt x="691" y="2323"/>
                        <a:pt x="698" y="2345"/>
                        <a:pt x="698" y="2373"/>
                      </a:cubicBezTo>
                      <a:cubicBezTo>
                        <a:pt x="691" y="2482"/>
                        <a:pt x="727" y="2525"/>
                        <a:pt x="813" y="2561"/>
                      </a:cubicBezTo>
                      <a:cubicBezTo>
                        <a:pt x="900" y="2595"/>
                        <a:pt x="970" y="2675"/>
                        <a:pt x="956" y="2790"/>
                      </a:cubicBezTo>
                      <a:cubicBezTo>
                        <a:pt x="950" y="2834"/>
                        <a:pt x="963" y="2877"/>
                        <a:pt x="986" y="2920"/>
                      </a:cubicBezTo>
                      <a:lnTo>
                        <a:pt x="1201" y="2920"/>
                      </a:lnTo>
                      <a:lnTo>
                        <a:pt x="1093" y="2561"/>
                      </a:lnTo>
                      <a:lnTo>
                        <a:pt x="1029" y="2330"/>
                      </a:lnTo>
                      <a:lnTo>
                        <a:pt x="856" y="1748"/>
                      </a:lnTo>
                      <a:lnTo>
                        <a:pt x="611" y="907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8157612" y="4000106"/>
                  <a:ext cx="51765" cy="9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375" fill="none" extrusionOk="0">
                      <a:moveTo>
                        <a:pt x="1" y="375"/>
                      </a:moveTo>
                      <a:lnTo>
                        <a:pt x="19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8047479" y="4028366"/>
                  <a:ext cx="102738" cy="4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160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45" y="145"/>
                      </a:lnTo>
                      <a:lnTo>
                        <a:pt x="388" y="15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7935761" y="3593631"/>
                  <a:ext cx="83722" cy="3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1" fill="none" extrusionOk="0">
                      <a:moveTo>
                        <a:pt x="316" y="13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7954513" y="3808357"/>
                  <a:ext cx="134959" cy="5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03" fill="none" extrusionOk="0">
                      <a:moveTo>
                        <a:pt x="511" y="2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8095282" y="3760817"/>
                  <a:ext cx="64442" cy="12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9" fill="none" extrusionOk="0">
                      <a:moveTo>
                        <a:pt x="0" y="468"/>
                      </a:moveTo>
                      <a:lnTo>
                        <a:pt x="244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8030576" y="3586500"/>
                  <a:ext cx="39880" cy="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287" fill="none" extrusionOk="0">
                      <a:moveTo>
                        <a:pt x="0" y="287"/>
                      </a:moveTo>
                      <a:lnTo>
                        <a:pt x="15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8326642" y="3886272"/>
                  <a:ext cx="283387" cy="30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165" extrusionOk="0">
                      <a:moveTo>
                        <a:pt x="1000" y="0"/>
                      </a:moveTo>
                      <a:lnTo>
                        <a:pt x="648" y="409"/>
                      </a:lnTo>
                      <a:lnTo>
                        <a:pt x="339" y="777"/>
                      </a:lnTo>
                      <a:lnTo>
                        <a:pt x="332" y="784"/>
                      </a:lnTo>
                      <a:lnTo>
                        <a:pt x="21" y="1142"/>
                      </a:lnTo>
                      <a:lnTo>
                        <a:pt x="15" y="1151"/>
                      </a:lnTo>
                      <a:lnTo>
                        <a:pt x="1" y="1165"/>
                      </a:lnTo>
                      <a:lnTo>
                        <a:pt x="353" y="1165"/>
                      </a:lnTo>
                      <a:cubicBezTo>
                        <a:pt x="360" y="1151"/>
                        <a:pt x="360" y="1135"/>
                        <a:pt x="366" y="1122"/>
                      </a:cubicBezTo>
                      <a:cubicBezTo>
                        <a:pt x="389" y="1035"/>
                        <a:pt x="425" y="992"/>
                        <a:pt x="525" y="978"/>
                      </a:cubicBezTo>
                      <a:cubicBezTo>
                        <a:pt x="625" y="963"/>
                        <a:pt x="698" y="863"/>
                        <a:pt x="720" y="797"/>
                      </a:cubicBezTo>
                      <a:cubicBezTo>
                        <a:pt x="741" y="734"/>
                        <a:pt x="748" y="611"/>
                        <a:pt x="906" y="461"/>
                      </a:cubicBezTo>
                      <a:cubicBezTo>
                        <a:pt x="1072" y="302"/>
                        <a:pt x="1000" y="0"/>
                        <a:pt x="10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8277517" y="3885744"/>
                  <a:ext cx="313231" cy="30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67" extrusionOk="0">
                      <a:moveTo>
                        <a:pt x="1130" y="0"/>
                      </a:moveTo>
                      <a:cubicBezTo>
                        <a:pt x="1058" y="0"/>
                        <a:pt x="931" y="10"/>
                        <a:pt x="834" y="75"/>
                      </a:cubicBezTo>
                      <a:cubicBezTo>
                        <a:pt x="804" y="139"/>
                        <a:pt x="754" y="196"/>
                        <a:pt x="690" y="239"/>
                      </a:cubicBezTo>
                      <a:cubicBezTo>
                        <a:pt x="682" y="239"/>
                        <a:pt x="682" y="239"/>
                        <a:pt x="675" y="247"/>
                      </a:cubicBezTo>
                      <a:cubicBezTo>
                        <a:pt x="639" y="290"/>
                        <a:pt x="596" y="318"/>
                        <a:pt x="561" y="340"/>
                      </a:cubicBezTo>
                      <a:cubicBezTo>
                        <a:pt x="509" y="377"/>
                        <a:pt x="466" y="390"/>
                        <a:pt x="439" y="404"/>
                      </a:cubicBezTo>
                      <a:cubicBezTo>
                        <a:pt x="380" y="434"/>
                        <a:pt x="287" y="520"/>
                        <a:pt x="287" y="620"/>
                      </a:cubicBezTo>
                      <a:lnTo>
                        <a:pt x="287" y="685"/>
                      </a:lnTo>
                      <a:cubicBezTo>
                        <a:pt x="273" y="742"/>
                        <a:pt x="237" y="779"/>
                        <a:pt x="173" y="808"/>
                      </a:cubicBezTo>
                      <a:cubicBezTo>
                        <a:pt x="94" y="842"/>
                        <a:pt x="14" y="922"/>
                        <a:pt x="28" y="1037"/>
                      </a:cubicBezTo>
                      <a:cubicBezTo>
                        <a:pt x="35" y="1081"/>
                        <a:pt x="21" y="1124"/>
                        <a:pt x="0" y="1167"/>
                      </a:cubicBezTo>
                      <a:lnTo>
                        <a:pt x="187" y="1167"/>
                      </a:lnTo>
                      <a:cubicBezTo>
                        <a:pt x="194" y="1160"/>
                        <a:pt x="194" y="1160"/>
                        <a:pt x="201" y="1153"/>
                      </a:cubicBezTo>
                      <a:lnTo>
                        <a:pt x="207" y="1144"/>
                      </a:lnTo>
                      <a:lnTo>
                        <a:pt x="518" y="786"/>
                      </a:lnTo>
                      <a:lnTo>
                        <a:pt x="525" y="779"/>
                      </a:lnTo>
                      <a:lnTo>
                        <a:pt x="834" y="411"/>
                      </a:lnTo>
                      <a:lnTo>
                        <a:pt x="1186" y="2"/>
                      </a:lnTo>
                      <a:cubicBezTo>
                        <a:pt x="1186" y="2"/>
                        <a:pt x="116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8326642" y="4127146"/>
                  <a:ext cx="3962" cy="6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239" fill="none" extrusionOk="0">
                      <a:moveTo>
                        <a:pt x="15" y="239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8341696" y="4176535"/>
                  <a:ext cx="63122" cy="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9" fill="none" extrusionOk="0">
                      <a:moveTo>
                        <a:pt x="1" y="0"/>
                      </a:moveTo>
                      <a:lnTo>
                        <a:pt x="239" y="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8510725" y="3979241"/>
                  <a:ext cx="51765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8" fill="none" extrusionOk="0">
                      <a:moveTo>
                        <a:pt x="1" y="0"/>
                      </a:moveTo>
                      <a:lnTo>
                        <a:pt x="196" y="7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8421457" y="4083567"/>
                  <a:ext cx="81873" cy="4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16" fill="none" extrusionOk="0">
                      <a:moveTo>
                        <a:pt x="1" y="0"/>
                      </a:moveTo>
                      <a:lnTo>
                        <a:pt x="309" y="16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8408251" y="4015160"/>
                  <a:ext cx="6074" cy="7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96" fill="none" extrusionOk="0">
                      <a:moveTo>
                        <a:pt x="23" y="296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8495671" y="3944906"/>
                  <a:ext cx="2113" cy="4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81" fill="none" extrusionOk="0">
                      <a:moveTo>
                        <a:pt x="8" y="18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8023332" y="4192236"/>
                  <a:ext cx="488335" cy="324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230" extrusionOk="0">
                      <a:moveTo>
                        <a:pt x="1" y="1"/>
                      </a:moveTo>
                      <a:lnTo>
                        <a:pt x="151" y="850"/>
                      </a:lnTo>
                      <a:lnTo>
                        <a:pt x="151" y="856"/>
                      </a:lnTo>
                      <a:lnTo>
                        <a:pt x="223" y="1229"/>
                      </a:lnTo>
                      <a:lnTo>
                        <a:pt x="834" y="1229"/>
                      </a:lnTo>
                      <a:lnTo>
                        <a:pt x="834" y="850"/>
                      </a:lnTo>
                      <a:lnTo>
                        <a:pt x="1006" y="850"/>
                      </a:lnTo>
                      <a:lnTo>
                        <a:pt x="1006" y="1229"/>
                      </a:lnTo>
                      <a:lnTo>
                        <a:pt x="1617" y="1229"/>
                      </a:lnTo>
                      <a:lnTo>
                        <a:pt x="1690" y="850"/>
                      </a:lnTo>
                      <a:lnTo>
                        <a:pt x="184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8017685" y="4417938"/>
                  <a:ext cx="45691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27" extrusionOk="0">
                      <a:moveTo>
                        <a:pt x="0" y="1"/>
                      </a:moveTo>
                      <a:lnTo>
                        <a:pt x="0" y="927"/>
                      </a:lnTo>
                      <a:lnTo>
                        <a:pt x="173" y="927"/>
                      </a:lnTo>
                      <a:lnTo>
                        <a:pt x="173" y="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8469574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8289188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0" y="0"/>
                      </a:moveTo>
                      <a:lnTo>
                        <a:pt x="0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8063111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1" y="0"/>
                      </a:moveTo>
                      <a:lnTo>
                        <a:pt x="1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8243497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7554707" y="2843821"/>
                  <a:ext cx="271477" cy="290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245" fill="none" extrusionOk="0">
                      <a:moveTo>
                        <a:pt x="898" y="0"/>
                      </a:moveTo>
                      <a:lnTo>
                        <a:pt x="906" y="9"/>
                      </a:lnTo>
                      <a:cubicBezTo>
                        <a:pt x="927" y="95"/>
                        <a:pt x="949" y="195"/>
                        <a:pt x="963" y="288"/>
                      </a:cubicBezTo>
                      <a:cubicBezTo>
                        <a:pt x="1027" y="733"/>
                        <a:pt x="970" y="1230"/>
                        <a:pt x="970" y="1230"/>
                      </a:cubicBezTo>
                      <a:cubicBezTo>
                        <a:pt x="913" y="1237"/>
                        <a:pt x="841" y="1237"/>
                        <a:pt x="768" y="1244"/>
                      </a:cubicBezTo>
                      <a:lnTo>
                        <a:pt x="475" y="1244"/>
                      </a:lnTo>
                      <a:cubicBezTo>
                        <a:pt x="287" y="1244"/>
                        <a:pt x="121" y="1237"/>
                        <a:pt x="51" y="1230"/>
                      </a:cubicBezTo>
                      <a:lnTo>
                        <a:pt x="1" y="1230"/>
                      </a:lnTo>
                      <a:lnTo>
                        <a:pt x="64" y="49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6328768" y="3104295"/>
                  <a:ext cx="197298" cy="148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433" extrusionOk="0">
                      <a:moveTo>
                        <a:pt x="121" y="1"/>
                      </a:moveTo>
                      <a:cubicBezTo>
                        <a:pt x="43" y="1"/>
                        <a:pt x="0" y="65"/>
                        <a:pt x="21" y="144"/>
                      </a:cubicBezTo>
                      <a:cubicBezTo>
                        <a:pt x="28" y="180"/>
                        <a:pt x="57" y="267"/>
                        <a:pt x="273" y="381"/>
                      </a:cubicBezTo>
                      <a:lnTo>
                        <a:pt x="359" y="432"/>
                      </a:lnTo>
                      <a:lnTo>
                        <a:pt x="423" y="381"/>
                      </a:lnTo>
                      <a:cubicBezTo>
                        <a:pt x="575" y="267"/>
                        <a:pt x="552" y="180"/>
                        <a:pt x="538" y="144"/>
                      </a:cubicBezTo>
                      <a:cubicBezTo>
                        <a:pt x="518" y="65"/>
                        <a:pt x="438" y="1"/>
                        <a:pt x="359" y="1"/>
                      </a:cubicBezTo>
                      <a:cubicBezTo>
                        <a:pt x="309" y="1"/>
                        <a:pt x="273" y="29"/>
                        <a:pt x="259" y="65"/>
                      </a:cubicBezTo>
                      <a:cubicBezTo>
                        <a:pt x="223" y="29"/>
                        <a:pt x="173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80" name="Google Shape;680;p38"/>
            <p:cNvSpPr/>
            <p:nvPr/>
          </p:nvSpPr>
          <p:spPr>
            <a:xfrm>
              <a:off x="6472198" y="1153570"/>
              <a:ext cx="596900" cy="37775"/>
            </a:xfrm>
            <a:custGeom>
              <a:avLst/>
              <a:gdLst/>
              <a:ahLst/>
              <a:cxnLst/>
              <a:rect l="l" t="t" r="r" b="b"/>
              <a:pathLst>
                <a:path w="2638" h="167" fill="none" extrusionOk="0">
                  <a:moveTo>
                    <a:pt x="0" y="1"/>
                  </a:moveTo>
                  <a:cubicBezTo>
                    <a:pt x="216" y="1"/>
                    <a:pt x="216" y="167"/>
                    <a:pt x="438" y="167"/>
                  </a:cubicBezTo>
                  <a:cubicBezTo>
                    <a:pt x="661" y="167"/>
                    <a:pt x="661" y="1"/>
                    <a:pt x="877" y="1"/>
                  </a:cubicBezTo>
                  <a:cubicBezTo>
                    <a:pt x="1099" y="1"/>
                    <a:pt x="1099" y="167"/>
                    <a:pt x="1315" y="167"/>
                  </a:cubicBezTo>
                  <a:cubicBezTo>
                    <a:pt x="1537" y="167"/>
                    <a:pt x="1537" y="1"/>
                    <a:pt x="1762" y="1"/>
                  </a:cubicBezTo>
                  <a:cubicBezTo>
                    <a:pt x="1977" y="1"/>
                    <a:pt x="1977" y="167"/>
                    <a:pt x="2200" y="167"/>
                  </a:cubicBezTo>
                  <a:cubicBezTo>
                    <a:pt x="2422" y="167"/>
                    <a:pt x="2422" y="1"/>
                    <a:pt x="2638" y="1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8011640" y="21820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50452" y="19315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2"/>
          <p:cNvSpPr txBox="1">
            <a:spLocks noGrp="1"/>
          </p:cNvSpPr>
          <p:nvPr>
            <p:ph type="title"/>
          </p:nvPr>
        </p:nvSpPr>
        <p:spPr>
          <a:xfrm>
            <a:off x="-353291" y="2263364"/>
            <a:ext cx="5295141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/>
              <a:t>CTF</a:t>
            </a:r>
          </a:p>
        </p:txBody>
      </p:sp>
      <p:sp>
        <p:nvSpPr>
          <p:cNvPr id="1295" name="Google Shape;1295;p42"/>
          <p:cNvSpPr txBox="1">
            <a:spLocks noGrp="1"/>
          </p:cNvSpPr>
          <p:nvPr>
            <p:ph type="title" idx="2"/>
          </p:nvPr>
        </p:nvSpPr>
        <p:spPr>
          <a:xfrm>
            <a:off x="3851564" y="1542825"/>
            <a:ext cx="1090111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03</a:t>
            </a:r>
            <a:endParaRPr dirty="0"/>
          </a:p>
        </p:txBody>
      </p:sp>
      <p:sp>
        <p:nvSpPr>
          <p:cNvPr id="1296" name="Google Shape;1296;p42"/>
          <p:cNvSpPr txBox="1">
            <a:spLocks noGrp="1"/>
          </p:cNvSpPr>
          <p:nvPr>
            <p:ph type="subTitle" idx="1"/>
          </p:nvPr>
        </p:nvSpPr>
        <p:spPr>
          <a:xfrm>
            <a:off x="756850" y="3228675"/>
            <a:ext cx="41850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7" name="Google Shape;1297;p42"/>
          <p:cNvSpPr/>
          <p:nvPr/>
        </p:nvSpPr>
        <p:spPr>
          <a:xfrm>
            <a:off x="1192500" y="1006650"/>
            <a:ext cx="99155" cy="99350"/>
          </a:xfrm>
          <a:custGeom>
            <a:avLst/>
            <a:gdLst/>
            <a:ahLst/>
            <a:cxnLst/>
            <a:rect l="l" t="t" r="r" b="b"/>
            <a:pathLst>
              <a:path w="561" h="562" fill="none" extrusionOk="0">
                <a:moveTo>
                  <a:pt x="561" y="282"/>
                </a:moveTo>
                <a:cubicBezTo>
                  <a:pt x="561" y="432"/>
                  <a:pt x="438" y="561"/>
                  <a:pt x="281" y="561"/>
                </a:cubicBezTo>
                <a:cubicBezTo>
                  <a:pt x="129" y="561"/>
                  <a:pt x="0" y="432"/>
                  <a:pt x="0" y="282"/>
                </a:cubicBezTo>
                <a:cubicBezTo>
                  <a:pt x="0" y="123"/>
                  <a:pt x="129" y="0"/>
                  <a:pt x="281" y="0"/>
                </a:cubicBezTo>
                <a:cubicBezTo>
                  <a:pt x="438" y="0"/>
                  <a:pt x="561" y="123"/>
                  <a:pt x="561" y="282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42"/>
          <p:cNvGrpSpPr/>
          <p:nvPr/>
        </p:nvGrpSpPr>
        <p:grpSpPr>
          <a:xfrm>
            <a:off x="2296575" y="-20528"/>
            <a:ext cx="6847273" cy="5016903"/>
            <a:chOff x="2296575" y="-20528"/>
            <a:chExt cx="6847273" cy="5016903"/>
          </a:xfrm>
        </p:grpSpPr>
        <p:grpSp>
          <p:nvGrpSpPr>
            <p:cNvPr id="1299" name="Google Shape;1299;p42"/>
            <p:cNvGrpSpPr/>
            <p:nvPr/>
          </p:nvGrpSpPr>
          <p:grpSpPr>
            <a:xfrm>
              <a:off x="5514205" y="-20528"/>
              <a:ext cx="411352" cy="1199311"/>
              <a:chOff x="5706054" y="1123445"/>
              <a:chExt cx="350087" cy="1020777"/>
            </a:xfrm>
          </p:grpSpPr>
          <p:sp>
            <p:nvSpPr>
              <p:cNvPr id="1300" name="Google Shape;1300;p42"/>
              <p:cNvSpPr/>
              <p:nvPr/>
            </p:nvSpPr>
            <p:spPr>
              <a:xfrm>
                <a:off x="5803698" y="2016593"/>
                <a:ext cx="155053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82" extrusionOk="0">
                    <a:moveTo>
                      <a:pt x="1" y="1"/>
                    </a:moveTo>
                    <a:cubicBezTo>
                      <a:pt x="15" y="159"/>
                      <a:pt x="144" y="282"/>
                      <a:pt x="303" y="282"/>
                    </a:cubicBezTo>
                    <a:cubicBezTo>
                      <a:pt x="460" y="282"/>
                      <a:pt x="589" y="159"/>
                      <a:pt x="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extrusionOk="0">
                    <a:moveTo>
                      <a:pt x="1" y="1"/>
                    </a:moveTo>
                    <a:lnTo>
                      <a:pt x="1" y="11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fill="none" extrusionOk="0">
                    <a:moveTo>
                      <a:pt x="1" y="1"/>
                    </a:moveTo>
                    <a:lnTo>
                      <a:pt x="1" y="1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2"/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extrusionOk="0">
                    <a:moveTo>
                      <a:pt x="1" y="1"/>
                    </a:moveTo>
                    <a:lnTo>
                      <a:pt x="60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2"/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fill="none" extrusionOk="0">
                    <a:moveTo>
                      <a:pt x="1" y="1"/>
                    </a:moveTo>
                    <a:lnTo>
                      <a:pt x="60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2"/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extrusionOk="0">
                    <a:moveTo>
                      <a:pt x="1" y="1"/>
                    </a:moveTo>
                    <a:lnTo>
                      <a:pt x="94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2"/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fill="none" extrusionOk="0">
                    <a:moveTo>
                      <a:pt x="1" y="1"/>
                    </a:moveTo>
                    <a:lnTo>
                      <a:pt x="94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extrusionOk="0">
                    <a:moveTo>
                      <a:pt x="94" y="1"/>
                    </a:moveTo>
                    <a:lnTo>
                      <a:pt x="1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fill="none" extrusionOk="0">
                    <a:moveTo>
                      <a:pt x="94" y="1"/>
                    </a:moveTo>
                    <a:lnTo>
                      <a:pt x="1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2"/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extrusionOk="0">
                    <a:moveTo>
                      <a:pt x="58" y="1"/>
                    </a:moveTo>
                    <a:lnTo>
                      <a:pt x="1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fill="none" extrusionOk="0">
                    <a:moveTo>
                      <a:pt x="58" y="1"/>
                    </a:moveTo>
                    <a:lnTo>
                      <a:pt x="1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5706054" y="1722123"/>
                <a:ext cx="350087" cy="29472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50" extrusionOk="0">
                    <a:moveTo>
                      <a:pt x="684" y="1"/>
                    </a:moveTo>
                    <a:cubicBezTo>
                      <a:pt x="287" y="1"/>
                      <a:pt x="1" y="309"/>
                      <a:pt x="1" y="761"/>
                    </a:cubicBezTo>
                    <a:lnTo>
                      <a:pt x="1" y="1150"/>
                    </a:lnTo>
                    <a:lnTo>
                      <a:pt x="1365" y="1150"/>
                    </a:lnTo>
                    <a:lnTo>
                      <a:pt x="1365" y="761"/>
                    </a:lnTo>
                    <a:cubicBezTo>
                      <a:pt x="1365" y="309"/>
                      <a:pt x="1079" y="1"/>
                      <a:pt x="6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extrusionOk="0">
                    <a:moveTo>
                      <a:pt x="1" y="2337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fill="none" extrusionOk="0">
                    <a:moveTo>
                      <a:pt x="1" y="2337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42"/>
            <p:cNvGrpSpPr/>
            <p:nvPr/>
          </p:nvGrpSpPr>
          <p:grpSpPr>
            <a:xfrm>
              <a:off x="2296575" y="2037532"/>
              <a:ext cx="6847273" cy="2958843"/>
              <a:chOff x="2296575" y="2037532"/>
              <a:chExt cx="6847273" cy="2958843"/>
            </a:xfrm>
          </p:grpSpPr>
          <p:sp>
            <p:nvSpPr>
              <p:cNvPr id="1315" name="Google Shape;1315;p42"/>
              <p:cNvSpPr/>
              <p:nvPr/>
            </p:nvSpPr>
            <p:spPr>
              <a:xfrm>
                <a:off x="2296575" y="4870075"/>
                <a:ext cx="684727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069" h="1" fill="none" extrusionOk="0">
                    <a:moveTo>
                      <a:pt x="6068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6405965" y="3922241"/>
                <a:ext cx="735541" cy="80984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6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2869" y="316"/>
                    </a:lnTo>
                    <a:lnTo>
                      <a:pt x="2869" y="309"/>
                    </a:lnTo>
                    <a:cubicBezTo>
                      <a:pt x="2869" y="309"/>
                      <a:pt x="1194" y="28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7061540" y="3533459"/>
                <a:ext cx="514622" cy="392363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31" extrusionOk="0">
                    <a:moveTo>
                      <a:pt x="210" y="1"/>
                    </a:moveTo>
                    <a:cubicBezTo>
                      <a:pt x="189" y="21"/>
                      <a:pt x="116" y="58"/>
                      <a:pt x="1" y="108"/>
                    </a:cubicBezTo>
                    <a:cubicBezTo>
                      <a:pt x="361" y="346"/>
                      <a:pt x="1476" y="1057"/>
                      <a:pt x="1519" y="1093"/>
                    </a:cubicBezTo>
                    <a:cubicBezTo>
                      <a:pt x="1540" y="1113"/>
                      <a:pt x="1597" y="1243"/>
                      <a:pt x="1640" y="1372"/>
                    </a:cubicBezTo>
                    <a:cubicBezTo>
                      <a:pt x="1662" y="1424"/>
                      <a:pt x="1676" y="1474"/>
                      <a:pt x="1691" y="1517"/>
                    </a:cubicBezTo>
                    <a:cubicBezTo>
                      <a:pt x="1698" y="1524"/>
                      <a:pt x="1698" y="1531"/>
                      <a:pt x="1698" y="1531"/>
                    </a:cubicBezTo>
                    <a:lnTo>
                      <a:pt x="1726" y="1517"/>
                    </a:lnTo>
                    <a:lnTo>
                      <a:pt x="2007" y="1372"/>
                    </a:lnTo>
                    <a:cubicBezTo>
                      <a:pt x="1964" y="1243"/>
                      <a:pt x="1907" y="1113"/>
                      <a:pt x="1885" y="1093"/>
                    </a:cubicBezTo>
                    <a:cubicBezTo>
                      <a:pt x="1842" y="1057"/>
                      <a:pt x="591" y="244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6326774" y="4002970"/>
                <a:ext cx="208617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14" h="3372" extrusionOk="0">
                    <a:moveTo>
                      <a:pt x="582" y="1"/>
                    </a:moveTo>
                    <a:lnTo>
                      <a:pt x="1" y="3372"/>
                    </a:lnTo>
                    <a:lnTo>
                      <a:pt x="230" y="3372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6254758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82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7037705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1" y="1"/>
                    </a:moveTo>
                    <a:lnTo>
                      <a:pt x="591" y="3372"/>
                    </a:lnTo>
                    <a:lnTo>
                      <a:pt x="820" y="3372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7096907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1" y="1"/>
                    </a:moveTo>
                    <a:lnTo>
                      <a:pt x="589" y="3372"/>
                    </a:lnTo>
                    <a:lnTo>
                      <a:pt x="863" y="3372"/>
                    </a:lnTo>
                    <a:lnTo>
                      <a:pt x="360" y="475"/>
                    </a:lnTo>
                    <a:lnTo>
                      <a:pt x="353" y="482"/>
                    </a:lnTo>
                    <a:lnTo>
                      <a:pt x="237" y="187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2"/>
              <p:cNvSpPr/>
              <p:nvPr/>
            </p:nvSpPr>
            <p:spPr>
              <a:xfrm>
                <a:off x="6546153" y="3599837"/>
                <a:ext cx="764757" cy="45130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7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6"/>
                      <a:pt x="71" y="748"/>
                      <a:pt x="114" y="920"/>
                    </a:cubicBezTo>
                    <a:cubicBezTo>
                      <a:pt x="166" y="1129"/>
                      <a:pt x="382" y="1229"/>
                      <a:pt x="518" y="1258"/>
                    </a:cubicBezTo>
                    <a:cubicBezTo>
                      <a:pt x="647" y="1286"/>
                      <a:pt x="2322" y="1567"/>
                      <a:pt x="2322" y="1567"/>
                    </a:cubicBezTo>
                    <a:lnTo>
                      <a:pt x="2322" y="1574"/>
                    </a:lnTo>
                    <a:lnTo>
                      <a:pt x="2386" y="1760"/>
                    </a:lnTo>
                    <a:lnTo>
                      <a:pt x="2452" y="1726"/>
                    </a:lnTo>
                    <a:lnTo>
                      <a:pt x="2695" y="1603"/>
                    </a:lnTo>
                    <a:lnTo>
                      <a:pt x="2754" y="1574"/>
                    </a:lnTo>
                    <a:lnTo>
                      <a:pt x="2983" y="1451"/>
                    </a:lnTo>
                    <a:cubicBezTo>
                      <a:pt x="2983" y="1451"/>
                      <a:pt x="2904" y="1308"/>
                      <a:pt x="2854" y="1258"/>
                    </a:cubicBezTo>
                    <a:cubicBezTo>
                      <a:pt x="2847" y="1251"/>
                      <a:pt x="2847" y="1251"/>
                      <a:pt x="2840" y="1243"/>
                    </a:cubicBezTo>
                    <a:cubicBezTo>
                      <a:pt x="2804" y="1229"/>
                      <a:pt x="1905" y="784"/>
                      <a:pt x="1374" y="509"/>
                    </a:cubicBezTo>
                    <a:cubicBezTo>
                      <a:pt x="1265" y="459"/>
                      <a:pt x="1172" y="409"/>
                      <a:pt x="1106" y="380"/>
                    </a:cubicBezTo>
                    <a:cubicBezTo>
                      <a:pt x="1029" y="337"/>
                      <a:pt x="985" y="316"/>
                      <a:pt x="985" y="309"/>
                    </a:cubicBezTo>
                    <a:cubicBezTo>
                      <a:pt x="970" y="302"/>
                      <a:pt x="949" y="194"/>
                      <a:pt x="920" y="71"/>
                    </a:cubicBezTo>
                    <a:cubicBezTo>
                      <a:pt x="884" y="71"/>
                      <a:pt x="840" y="71"/>
                      <a:pt x="797" y="78"/>
                    </a:cubicBezTo>
                    <a:cubicBezTo>
                      <a:pt x="751" y="81"/>
                      <a:pt x="708" y="82"/>
                      <a:pt x="666" y="82"/>
                    </a:cubicBezTo>
                    <a:cubicBezTo>
                      <a:pt x="557" y="82"/>
                      <a:pt x="462" y="74"/>
                      <a:pt x="373" y="64"/>
                    </a:cubicBezTo>
                    <a:cubicBezTo>
                      <a:pt x="209" y="51"/>
                      <a:pt x="87" y="2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6696848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591" y="1"/>
                    </a:moveTo>
                    <a:lnTo>
                      <a:pt x="1" y="3372"/>
                    </a:lnTo>
                    <a:lnTo>
                      <a:pt x="239" y="3372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6627138" y="4002970"/>
                <a:ext cx="221175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73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2"/>
              <p:cNvSpPr/>
              <p:nvPr/>
            </p:nvSpPr>
            <p:spPr>
              <a:xfrm>
                <a:off x="7524132" y="4664438"/>
                <a:ext cx="13071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51" h="144" extrusionOk="0">
                    <a:moveTo>
                      <a:pt x="0" y="1"/>
                    </a:moveTo>
                    <a:lnTo>
                      <a:pt x="30" y="144"/>
                    </a:lnTo>
                    <a:lnTo>
                      <a:pt x="30" y="137"/>
                    </a:lnTo>
                    <a:cubicBezTo>
                      <a:pt x="37" y="123"/>
                      <a:pt x="43" y="116"/>
                      <a:pt x="50" y="10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2"/>
              <p:cNvSpPr/>
              <p:nvPr/>
            </p:nvSpPr>
            <p:spPr>
              <a:xfrm>
                <a:off x="6391357" y="3188758"/>
                <a:ext cx="134550" cy="733727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863" extrusionOk="0">
                    <a:moveTo>
                      <a:pt x="1" y="0"/>
                    </a:moveTo>
                    <a:lnTo>
                      <a:pt x="323" y="1582"/>
                    </a:lnTo>
                    <a:lnTo>
                      <a:pt x="323" y="2862"/>
                    </a:lnTo>
                    <a:lnTo>
                      <a:pt x="525" y="2862"/>
                    </a:lnTo>
                    <a:lnTo>
                      <a:pt x="525" y="1582"/>
                    </a:lnTo>
                    <a:lnTo>
                      <a:pt x="525" y="1575"/>
                    </a:lnTo>
                    <a:cubicBezTo>
                      <a:pt x="489" y="1561"/>
                      <a:pt x="468" y="1553"/>
                      <a:pt x="468" y="1553"/>
                    </a:cubicBezTo>
                    <a:cubicBezTo>
                      <a:pt x="468" y="1553"/>
                      <a:pt x="482" y="1503"/>
                      <a:pt x="496" y="1432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2"/>
              <p:cNvSpPr/>
              <p:nvPr/>
            </p:nvSpPr>
            <p:spPr>
              <a:xfrm>
                <a:off x="6230924" y="2748719"/>
                <a:ext cx="243472" cy="117375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580" extrusionOk="0">
                    <a:moveTo>
                      <a:pt x="0" y="1"/>
                    </a:moveTo>
                    <a:lnTo>
                      <a:pt x="683" y="3299"/>
                    </a:lnTo>
                    <a:lnTo>
                      <a:pt x="683" y="4579"/>
                    </a:lnTo>
                    <a:lnTo>
                      <a:pt x="949" y="4579"/>
                    </a:lnTo>
                    <a:lnTo>
                      <a:pt x="949" y="3299"/>
                    </a:lnTo>
                    <a:lnTo>
                      <a:pt x="627" y="1717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6298839" y="2748719"/>
                <a:ext cx="225532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718" extrusionOk="0">
                    <a:moveTo>
                      <a:pt x="1" y="1"/>
                    </a:moveTo>
                    <a:lnTo>
                      <a:pt x="362" y="1717"/>
                    </a:lnTo>
                    <a:lnTo>
                      <a:pt x="879" y="1717"/>
                    </a:lnTo>
                    <a:cubicBezTo>
                      <a:pt x="829" y="1495"/>
                      <a:pt x="770" y="1251"/>
                      <a:pt x="720" y="1027"/>
                    </a:cubicBezTo>
                    <a:lnTo>
                      <a:pt x="720" y="1020"/>
                    </a:lnTo>
                    <a:cubicBezTo>
                      <a:pt x="613" y="711"/>
                      <a:pt x="570" y="553"/>
                      <a:pt x="598" y="310"/>
                    </a:cubicBezTo>
                    <a:lnTo>
                      <a:pt x="598" y="303"/>
                    </a:lnTo>
                    <a:cubicBezTo>
                      <a:pt x="598" y="251"/>
                      <a:pt x="605" y="208"/>
                      <a:pt x="620" y="165"/>
                    </a:cubicBezTo>
                    <a:cubicBezTo>
                      <a:pt x="634" y="101"/>
                      <a:pt x="663" y="44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2"/>
              <p:cNvSpPr/>
              <p:nvPr/>
            </p:nvSpPr>
            <p:spPr>
              <a:xfrm>
                <a:off x="6444921" y="2827911"/>
                <a:ext cx="38699" cy="18247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712" extrusionOk="0">
                    <a:moveTo>
                      <a:pt x="28" y="1"/>
                    </a:moveTo>
                    <a:cubicBezTo>
                      <a:pt x="0" y="244"/>
                      <a:pt x="43" y="402"/>
                      <a:pt x="150" y="711"/>
                    </a:cubicBezTo>
                    <a:cubicBezTo>
                      <a:pt x="107" y="539"/>
                      <a:pt x="71" y="389"/>
                      <a:pt x="50" y="280"/>
                    </a:cubicBezTo>
                    <a:cubicBezTo>
                      <a:pt x="28" y="173"/>
                      <a:pt x="21" y="80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7688154" y="4642398"/>
                <a:ext cx="5894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73" extrusionOk="0">
                    <a:moveTo>
                      <a:pt x="187" y="0"/>
                    </a:moveTo>
                    <a:cubicBezTo>
                      <a:pt x="180" y="0"/>
                      <a:pt x="166" y="7"/>
                      <a:pt x="159" y="14"/>
                    </a:cubicBezTo>
                    <a:lnTo>
                      <a:pt x="152" y="30"/>
                    </a:lnTo>
                    <a:lnTo>
                      <a:pt x="80" y="123"/>
                    </a:lnTo>
                    <a:lnTo>
                      <a:pt x="37" y="180"/>
                    </a:lnTo>
                    <a:lnTo>
                      <a:pt x="14" y="209"/>
                    </a:lnTo>
                    <a:lnTo>
                      <a:pt x="14" y="216"/>
                    </a:lnTo>
                    <a:cubicBezTo>
                      <a:pt x="0" y="230"/>
                      <a:pt x="7" y="252"/>
                      <a:pt x="23" y="266"/>
                    </a:cubicBezTo>
                    <a:cubicBezTo>
                      <a:pt x="30" y="266"/>
                      <a:pt x="37" y="273"/>
                      <a:pt x="43" y="273"/>
                    </a:cubicBezTo>
                    <a:cubicBezTo>
                      <a:pt x="57" y="273"/>
                      <a:pt x="66" y="266"/>
                      <a:pt x="73" y="259"/>
                    </a:cubicBezTo>
                    <a:lnTo>
                      <a:pt x="123" y="187"/>
                    </a:lnTo>
                    <a:lnTo>
                      <a:pt x="152" y="150"/>
                    </a:lnTo>
                    <a:lnTo>
                      <a:pt x="159" y="137"/>
                    </a:lnTo>
                    <a:lnTo>
                      <a:pt x="209" y="73"/>
                    </a:lnTo>
                    <a:lnTo>
                      <a:pt x="216" y="57"/>
                    </a:lnTo>
                    <a:cubicBezTo>
                      <a:pt x="230" y="43"/>
                      <a:pt x="230" y="21"/>
                      <a:pt x="209" y="7"/>
                    </a:cubicBezTo>
                    <a:cubicBezTo>
                      <a:pt x="202" y="7"/>
                      <a:pt x="195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7727109" y="4660850"/>
                <a:ext cx="55358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1" extrusionOk="0">
                    <a:moveTo>
                      <a:pt x="173" y="1"/>
                    </a:moveTo>
                    <a:cubicBezTo>
                      <a:pt x="164" y="1"/>
                      <a:pt x="157" y="1"/>
                      <a:pt x="150" y="8"/>
                    </a:cubicBezTo>
                    <a:cubicBezTo>
                      <a:pt x="150" y="8"/>
                      <a:pt x="143" y="8"/>
                      <a:pt x="143" y="15"/>
                    </a:cubicBezTo>
                    <a:lnTo>
                      <a:pt x="121" y="44"/>
                    </a:lnTo>
                    <a:lnTo>
                      <a:pt x="86" y="94"/>
                    </a:lnTo>
                    <a:lnTo>
                      <a:pt x="71" y="115"/>
                    </a:lnTo>
                    <a:lnTo>
                      <a:pt x="14" y="194"/>
                    </a:lnTo>
                    <a:cubicBezTo>
                      <a:pt x="0" y="208"/>
                      <a:pt x="7" y="237"/>
                      <a:pt x="21" y="244"/>
                    </a:cubicBezTo>
                    <a:cubicBezTo>
                      <a:pt x="28" y="251"/>
                      <a:pt x="35" y="251"/>
                      <a:pt x="43" y="251"/>
                    </a:cubicBezTo>
                    <a:cubicBezTo>
                      <a:pt x="57" y="251"/>
                      <a:pt x="64" y="251"/>
                      <a:pt x="71" y="237"/>
                    </a:cubicBezTo>
                    <a:lnTo>
                      <a:pt x="143" y="144"/>
                    </a:lnTo>
                    <a:lnTo>
                      <a:pt x="193" y="78"/>
                    </a:lnTo>
                    <a:lnTo>
                      <a:pt x="193" y="72"/>
                    </a:lnTo>
                    <a:lnTo>
                      <a:pt x="207" y="58"/>
                    </a:lnTo>
                    <a:cubicBezTo>
                      <a:pt x="216" y="51"/>
                      <a:pt x="216" y="35"/>
                      <a:pt x="216" y="28"/>
                    </a:cubicBezTo>
                    <a:lnTo>
                      <a:pt x="207" y="22"/>
                    </a:lnTo>
                    <a:cubicBezTo>
                      <a:pt x="207" y="15"/>
                      <a:pt x="200" y="8"/>
                      <a:pt x="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7507730" y="3962478"/>
                <a:ext cx="263718" cy="70963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2769" extrusionOk="0">
                    <a:moveTo>
                      <a:pt x="316" y="0"/>
                    </a:moveTo>
                    <a:lnTo>
                      <a:pt x="194" y="66"/>
                    </a:lnTo>
                    <a:lnTo>
                      <a:pt x="21" y="159"/>
                    </a:lnTo>
                    <a:lnTo>
                      <a:pt x="0" y="173"/>
                    </a:lnTo>
                    <a:lnTo>
                      <a:pt x="352" y="1482"/>
                    </a:lnTo>
                    <a:lnTo>
                      <a:pt x="654" y="2596"/>
                    </a:lnTo>
                    <a:cubicBezTo>
                      <a:pt x="675" y="2574"/>
                      <a:pt x="697" y="2567"/>
                      <a:pt x="711" y="2567"/>
                    </a:cubicBezTo>
                    <a:cubicBezTo>
                      <a:pt x="714" y="2567"/>
                      <a:pt x="717" y="2566"/>
                      <a:pt x="720" y="2566"/>
                    </a:cubicBezTo>
                    <a:cubicBezTo>
                      <a:pt x="763" y="2566"/>
                      <a:pt x="782" y="2615"/>
                      <a:pt x="856" y="2683"/>
                    </a:cubicBezTo>
                    <a:lnTo>
                      <a:pt x="863" y="2667"/>
                    </a:lnTo>
                    <a:cubicBezTo>
                      <a:pt x="870" y="2660"/>
                      <a:pt x="884" y="2653"/>
                      <a:pt x="891" y="2653"/>
                    </a:cubicBezTo>
                    <a:cubicBezTo>
                      <a:pt x="899" y="2653"/>
                      <a:pt x="906" y="2660"/>
                      <a:pt x="913" y="2660"/>
                    </a:cubicBezTo>
                    <a:cubicBezTo>
                      <a:pt x="934" y="2674"/>
                      <a:pt x="934" y="2696"/>
                      <a:pt x="920" y="2710"/>
                    </a:cubicBezTo>
                    <a:lnTo>
                      <a:pt x="913" y="2726"/>
                    </a:lnTo>
                    <a:cubicBezTo>
                      <a:pt x="927" y="2733"/>
                      <a:pt x="934" y="2747"/>
                      <a:pt x="949" y="2753"/>
                    </a:cubicBezTo>
                    <a:cubicBezTo>
                      <a:pt x="956" y="2753"/>
                      <a:pt x="970" y="2760"/>
                      <a:pt x="977" y="2769"/>
                    </a:cubicBezTo>
                    <a:lnTo>
                      <a:pt x="999" y="2740"/>
                    </a:lnTo>
                    <a:cubicBezTo>
                      <a:pt x="999" y="2733"/>
                      <a:pt x="1006" y="2733"/>
                      <a:pt x="1006" y="2733"/>
                    </a:cubicBezTo>
                    <a:cubicBezTo>
                      <a:pt x="986" y="2667"/>
                      <a:pt x="999" y="2624"/>
                      <a:pt x="1029" y="2596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7494916" y="3885080"/>
                <a:ext cx="106871" cy="121733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75" extrusionOk="0">
                    <a:moveTo>
                      <a:pt x="316" y="0"/>
                    </a:moveTo>
                    <a:lnTo>
                      <a:pt x="35" y="145"/>
                    </a:lnTo>
                    <a:lnTo>
                      <a:pt x="7" y="159"/>
                    </a:lnTo>
                    <a:cubicBezTo>
                      <a:pt x="21" y="195"/>
                      <a:pt x="28" y="225"/>
                      <a:pt x="35" y="245"/>
                    </a:cubicBezTo>
                    <a:cubicBezTo>
                      <a:pt x="44" y="268"/>
                      <a:pt x="50" y="281"/>
                      <a:pt x="50" y="281"/>
                    </a:cubicBezTo>
                    <a:lnTo>
                      <a:pt x="0" y="302"/>
                    </a:lnTo>
                    <a:lnTo>
                      <a:pt x="44" y="461"/>
                    </a:lnTo>
                    <a:lnTo>
                      <a:pt x="50" y="475"/>
                    </a:lnTo>
                    <a:lnTo>
                      <a:pt x="71" y="461"/>
                    </a:lnTo>
                    <a:lnTo>
                      <a:pt x="244" y="368"/>
                    </a:lnTo>
                    <a:lnTo>
                      <a:pt x="366" y="302"/>
                    </a:lnTo>
                    <a:lnTo>
                      <a:pt x="416" y="281"/>
                    </a:lnTo>
                    <a:cubicBezTo>
                      <a:pt x="416" y="281"/>
                      <a:pt x="366" y="138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7271692" y="4100871"/>
                <a:ext cx="11277" cy="2588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01" extrusionOk="0">
                    <a:moveTo>
                      <a:pt x="0" y="0"/>
                    </a:moveTo>
                    <a:lnTo>
                      <a:pt x="36" y="100"/>
                    </a:lnTo>
                    <a:lnTo>
                      <a:pt x="43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78575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2" y="0"/>
                    </a:moveTo>
                    <a:lnTo>
                      <a:pt x="0" y="66"/>
                    </a:lnTo>
                    <a:cubicBezTo>
                      <a:pt x="9" y="66"/>
                      <a:pt x="22" y="73"/>
                      <a:pt x="29" y="80"/>
                    </a:cubicBezTo>
                    <a:cubicBezTo>
                      <a:pt x="43" y="80"/>
                      <a:pt x="59" y="87"/>
                      <a:pt x="72" y="95"/>
                    </a:cubicBezTo>
                    <a:lnTo>
                      <a:pt x="116" y="30"/>
                    </a:lnTo>
                    <a:cubicBezTo>
                      <a:pt x="95" y="23"/>
                      <a:pt x="72" y="9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2"/>
              <p:cNvSpPr/>
              <p:nvPr/>
            </p:nvSpPr>
            <p:spPr>
              <a:xfrm>
                <a:off x="77637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0" y="0"/>
                    </a:moveTo>
                    <a:lnTo>
                      <a:pt x="0" y="66"/>
                    </a:lnTo>
                    <a:cubicBezTo>
                      <a:pt x="21" y="73"/>
                      <a:pt x="50" y="87"/>
                      <a:pt x="73" y="95"/>
                    </a:cubicBezTo>
                    <a:lnTo>
                      <a:pt x="80" y="87"/>
                    </a:lnTo>
                    <a:lnTo>
                      <a:pt x="116" y="30"/>
                    </a:lnTo>
                    <a:lnTo>
                      <a:pt x="107" y="30"/>
                    </a:lnTo>
                    <a:cubicBezTo>
                      <a:pt x="87" y="23"/>
                      <a:pt x="64" y="9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2"/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7870628" y="4819233"/>
                <a:ext cx="64328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" extrusionOk="0">
                    <a:moveTo>
                      <a:pt x="251" y="0"/>
                    </a:moveTo>
                    <a:lnTo>
                      <a:pt x="25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2"/>
              <p:cNvSpPr/>
              <p:nvPr/>
            </p:nvSpPr>
            <p:spPr>
              <a:xfrm>
                <a:off x="7864989" y="4758238"/>
                <a:ext cx="221175" cy="6125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39" extrusionOk="0">
                    <a:moveTo>
                      <a:pt x="525" y="0"/>
                    </a:moveTo>
                    <a:lnTo>
                      <a:pt x="402" y="59"/>
                    </a:lnTo>
                    <a:lnTo>
                      <a:pt x="395" y="59"/>
                    </a:lnTo>
                    <a:lnTo>
                      <a:pt x="288" y="109"/>
                    </a:lnTo>
                    <a:lnTo>
                      <a:pt x="0" y="238"/>
                    </a:lnTo>
                    <a:lnTo>
                      <a:pt x="863" y="238"/>
                    </a:lnTo>
                    <a:cubicBezTo>
                      <a:pt x="863" y="238"/>
                      <a:pt x="863" y="109"/>
                      <a:pt x="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2"/>
              <p:cNvSpPr/>
              <p:nvPr/>
            </p:nvSpPr>
            <p:spPr>
              <a:xfrm>
                <a:off x="7934699" y="4819233"/>
                <a:ext cx="57921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" extrusionOk="0">
                    <a:moveTo>
                      <a:pt x="225" y="0"/>
                    </a:moveTo>
                    <a:lnTo>
                      <a:pt x="225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2"/>
              <p:cNvSpPr/>
              <p:nvPr/>
            </p:nvSpPr>
            <p:spPr>
              <a:xfrm>
                <a:off x="7760169" y="4819233"/>
                <a:ext cx="32958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87" extrusionOk="0">
                    <a:moveTo>
                      <a:pt x="409" y="0"/>
                    </a:moveTo>
                    <a:lnTo>
                      <a:pt x="1" y="187"/>
                    </a:lnTo>
                    <a:lnTo>
                      <a:pt x="1286" y="187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2"/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2"/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2"/>
              <p:cNvSpPr/>
              <p:nvPr/>
            </p:nvSpPr>
            <p:spPr>
              <a:xfrm>
                <a:off x="7760169" y="4620101"/>
                <a:ext cx="60740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10" extrusionOk="0">
                    <a:moveTo>
                      <a:pt x="103" y="0"/>
                    </a:moveTo>
                    <a:cubicBezTo>
                      <a:pt x="100" y="0"/>
                      <a:pt x="97" y="1"/>
                      <a:pt x="94" y="1"/>
                    </a:cubicBezTo>
                    <a:cubicBezTo>
                      <a:pt x="78" y="1"/>
                      <a:pt x="57" y="8"/>
                      <a:pt x="44" y="30"/>
                    </a:cubicBezTo>
                    <a:cubicBezTo>
                      <a:pt x="14" y="58"/>
                      <a:pt x="1" y="101"/>
                      <a:pt x="21" y="167"/>
                    </a:cubicBezTo>
                    <a:cubicBezTo>
                      <a:pt x="28" y="160"/>
                      <a:pt x="35" y="160"/>
                      <a:pt x="44" y="160"/>
                    </a:cubicBezTo>
                    <a:lnTo>
                      <a:pt x="64" y="160"/>
                    </a:lnTo>
                    <a:cubicBezTo>
                      <a:pt x="71" y="167"/>
                      <a:pt x="78" y="174"/>
                      <a:pt x="78" y="181"/>
                    </a:cubicBezTo>
                    <a:cubicBezTo>
                      <a:pt x="101" y="181"/>
                      <a:pt x="114" y="187"/>
                      <a:pt x="137" y="194"/>
                    </a:cubicBezTo>
                    <a:cubicBezTo>
                      <a:pt x="144" y="203"/>
                      <a:pt x="151" y="203"/>
                      <a:pt x="164" y="210"/>
                    </a:cubicBezTo>
                    <a:lnTo>
                      <a:pt x="237" y="117"/>
                    </a:lnTo>
                    <a:cubicBezTo>
                      <a:pt x="162" y="49"/>
                      <a:pt x="14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2"/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extrusionOk="0">
                    <a:moveTo>
                      <a:pt x="1" y="0"/>
                    </a:moveTo>
                    <a:lnTo>
                      <a:pt x="17" y="8"/>
                    </a:lnTo>
                    <a:lnTo>
                      <a:pt x="17" y="8"/>
                    </a:lnTo>
                    <a:cubicBezTo>
                      <a:pt x="11" y="5"/>
                      <a:pt x="6" y="3"/>
                      <a:pt x="1" y="0"/>
                    </a:cubicBezTo>
                    <a:close/>
                    <a:moveTo>
                      <a:pt x="17" y="8"/>
                    </a:moveTo>
                    <a:cubicBezTo>
                      <a:pt x="33" y="16"/>
                      <a:pt x="49" y="25"/>
                      <a:pt x="65" y="30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2"/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fill="none" extrusionOk="0">
                    <a:moveTo>
                      <a:pt x="65" y="30"/>
                    </a:moveTo>
                    <a:cubicBezTo>
                      <a:pt x="44" y="23"/>
                      <a:pt x="21" y="9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2"/>
              <p:cNvSpPr/>
              <p:nvPr/>
            </p:nvSpPr>
            <p:spPr>
              <a:xfrm>
                <a:off x="7820652" y="4660850"/>
                <a:ext cx="31779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5" extrusionOk="0">
                    <a:moveTo>
                      <a:pt x="58" y="1"/>
                    </a:moveTo>
                    <a:lnTo>
                      <a:pt x="1" y="78"/>
                    </a:lnTo>
                    <a:cubicBezTo>
                      <a:pt x="8" y="78"/>
                      <a:pt x="8" y="87"/>
                      <a:pt x="8" y="87"/>
                    </a:cubicBezTo>
                    <a:cubicBezTo>
                      <a:pt x="30" y="94"/>
                      <a:pt x="51" y="101"/>
                      <a:pt x="66" y="108"/>
                    </a:cubicBezTo>
                    <a:cubicBezTo>
                      <a:pt x="73" y="108"/>
                      <a:pt x="73" y="108"/>
                      <a:pt x="73" y="115"/>
                    </a:cubicBezTo>
                    <a:lnTo>
                      <a:pt x="123" y="44"/>
                    </a:lnTo>
                    <a:cubicBezTo>
                      <a:pt x="101" y="28"/>
                      <a:pt x="80" y="15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7876010" y="4677252"/>
                <a:ext cx="36905" cy="2819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10" extrusionOk="0">
                    <a:moveTo>
                      <a:pt x="101" y="1"/>
                    </a:moveTo>
                    <a:cubicBezTo>
                      <a:pt x="87" y="1"/>
                      <a:pt x="80" y="8"/>
                      <a:pt x="73" y="14"/>
                    </a:cubicBezTo>
                    <a:lnTo>
                      <a:pt x="44" y="44"/>
                    </a:lnTo>
                    <a:lnTo>
                      <a:pt x="0" y="109"/>
                    </a:lnTo>
                    <a:lnTo>
                      <a:pt x="7" y="109"/>
                    </a:lnTo>
                    <a:lnTo>
                      <a:pt x="101" y="73"/>
                    </a:lnTo>
                    <a:lnTo>
                      <a:pt x="130" y="58"/>
                    </a:lnTo>
                    <a:cubicBezTo>
                      <a:pt x="144" y="44"/>
                      <a:pt x="137" y="14"/>
                      <a:pt x="123" y="8"/>
                    </a:cubicBezTo>
                    <a:cubicBezTo>
                      <a:pt x="116" y="1"/>
                      <a:pt x="109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2"/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2"/>
              <p:cNvSpPr/>
              <p:nvPr/>
            </p:nvSpPr>
            <p:spPr>
              <a:xfrm>
                <a:off x="7839361" y="4660850"/>
                <a:ext cx="36905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44" extrusionOk="0">
                    <a:moveTo>
                      <a:pt x="107" y="1"/>
                    </a:moveTo>
                    <a:cubicBezTo>
                      <a:pt x="93" y="1"/>
                      <a:pt x="80" y="1"/>
                      <a:pt x="71" y="15"/>
                    </a:cubicBezTo>
                    <a:lnTo>
                      <a:pt x="50" y="44"/>
                    </a:lnTo>
                    <a:lnTo>
                      <a:pt x="0" y="115"/>
                    </a:lnTo>
                    <a:cubicBezTo>
                      <a:pt x="21" y="122"/>
                      <a:pt x="50" y="130"/>
                      <a:pt x="71" y="144"/>
                    </a:cubicBezTo>
                    <a:lnTo>
                      <a:pt x="123" y="78"/>
                    </a:lnTo>
                    <a:lnTo>
                      <a:pt x="137" y="58"/>
                    </a:lnTo>
                    <a:cubicBezTo>
                      <a:pt x="143" y="35"/>
                      <a:pt x="143" y="15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7802200" y="4642398"/>
                <a:ext cx="39212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1" extrusionOk="0">
                    <a:moveTo>
                      <a:pt x="109" y="0"/>
                    </a:moveTo>
                    <a:cubicBezTo>
                      <a:pt x="102" y="0"/>
                      <a:pt x="87" y="7"/>
                      <a:pt x="80" y="14"/>
                    </a:cubicBezTo>
                    <a:lnTo>
                      <a:pt x="73" y="30"/>
                    </a:lnTo>
                    <a:lnTo>
                      <a:pt x="0" y="123"/>
                    </a:lnTo>
                    <a:cubicBezTo>
                      <a:pt x="23" y="130"/>
                      <a:pt x="44" y="144"/>
                      <a:pt x="73" y="150"/>
                    </a:cubicBezTo>
                    <a:lnTo>
                      <a:pt x="130" y="73"/>
                    </a:lnTo>
                    <a:lnTo>
                      <a:pt x="145" y="57"/>
                    </a:lnTo>
                    <a:cubicBezTo>
                      <a:pt x="152" y="43"/>
                      <a:pt x="152" y="21"/>
                      <a:pt x="130" y="7"/>
                    </a:cubicBezTo>
                    <a:cubicBezTo>
                      <a:pt x="123" y="7"/>
                      <a:pt x="116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2"/>
              <p:cNvSpPr/>
              <p:nvPr/>
            </p:nvSpPr>
            <p:spPr>
              <a:xfrm>
                <a:off x="7776572" y="4666232"/>
                <a:ext cx="99695" cy="556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17" extrusionOk="0">
                    <a:moveTo>
                      <a:pt x="14" y="1"/>
                    </a:moveTo>
                    <a:lnTo>
                      <a:pt x="23" y="7"/>
                    </a:lnTo>
                    <a:cubicBezTo>
                      <a:pt x="23" y="14"/>
                      <a:pt x="23" y="30"/>
                      <a:pt x="14" y="37"/>
                    </a:cubicBezTo>
                    <a:lnTo>
                      <a:pt x="0" y="51"/>
                    </a:lnTo>
                    <a:lnTo>
                      <a:pt x="0" y="57"/>
                    </a:lnTo>
                    <a:cubicBezTo>
                      <a:pt x="14" y="66"/>
                      <a:pt x="37" y="80"/>
                      <a:pt x="57" y="87"/>
                    </a:cubicBezTo>
                    <a:lnTo>
                      <a:pt x="66" y="87"/>
                    </a:lnTo>
                    <a:lnTo>
                      <a:pt x="87" y="57"/>
                    </a:lnTo>
                    <a:cubicBezTo>
                      <a:pt x="100" y="51"/>
                      <a:pt x="109" y="44"/>
                      <a:pt x="123" y="44"/>
                    </a:cubicBezTo>
                    <a:cubicBezTo>
                      <a:pt x="130" y="44"/>
                      <a:pt x="137" y="44"/>
                      <a:pt x="144" y="51"/>
                    </a:cubicBezTo>
                    <a:cubicBezTo>
                      <a:pt x="152" y="57"/>
                      <a:pt x="159" y="73"/>
                      <a:pt x="159" y="80"/>
                    </a:cubicBezTo>
                    <a:cubicBezTo>
                      <a:pt x="159" y="87"/>
                      <a:pt x="159" y="94"/>
                      <a:pt x="152" y="101"/>
                    </a:cubicBezTo>
                    <a:lnTo>
                      <a:pt x="137" y="123"/>
                    </a:lnTo>
                    <a:cubicBezTo>
                      <a:pt x="159" y="130"/>
                      <a:pt x="180" y="144"/>
                      <a:pt x="202" y="152"/>
                    </a:cubicBezTo>
                    <a:lnTo>
                      <a:pt x="209" y="152"/>
                    </a:lnTo>
                    <a:lnTo>
                      <a:pt x="230" y="123"/>
                    </a:lnTo>
                    <a:cubicBezTo>
                      <a:pt x="238" y="116"/>
                      <a:pt x="245" y="109"/>
                      <a:pt x="259" y="109"/>
                    </a:cubicBezTo>
                    <a:cubicBezTo>
                      <a:pt x="266" y="109"/>
                      <a:pt x="273" y="116"/>
                      <a:pt x="282" y="116"/>
                    </a:cubicBezTo>
                    <a:cubicBezTo>
                      <a:pt x="295" y="123"/>
                      <a:pt x="295" y="137"/>
                      <a:pt x="295" y="152"/>
                    </a:cubicBezTo>
                    <a:cubicBezTo>
                      <a:pt x="295" y="159"/>
                      <a:pt x="295" y="166"/>
                      <a:pt x="288" y="166"/>
                    </a:cubicBezTo>
                    <a:lnTo>
                      <a:pt x="282" y="180"/>
                    </a:lnTo>
                    <a:lnTo>
                      <a:pt x="252" y="216"/>
                    </a:lnTo>
                    <a:lnTo>
                      <a:pt x="309" y="195"/>
                    </a:lnTo>
                    <a:lnTo>
                      <a:pt x="382" y="159"/>
                    </a:lnTo>
                    <a:lnTo>
                      <a:pt x="388" y="152"/>
                    </a:lnTo>
                    <a:cubicBezTo>
                      <a:pt x="375" y="144"/>
                      <a:pt x="359" y="137"/>
                      <a:pt x="345" y="137"/>
                    </a:cubicBezTo>
                    <a:cubicBezTo>
                      <a:pt x="338" y="130"/>
                      <a:pt x="325" y="123"/>
                      <a:pt x="316" y="123"/>
                    </a:cubicBezTo>
                    <a:cubicBezTo>
                      <a:pt x="295" y="109"/>
                      <a:pt x="266" y="101"/>
                      <a:pt x="245" y="94"/>
                    </a:cubicBezTo>
                    <a:cubicBezTo>
                      <a:pt x="245" y="87"/>
                      <a:pt x="245" y="87"/>
                      <a:pt x="238" y="87"/>
                    </a:cubicBezTo>
                    <a:cubicBezTo>
                      <a:pt x="223" y="80"/>
                      <a:pt x="202" y="73"/>
                      <a:pt x="180" y="66"/>
                    </a:cubicBezTo>
                    <a:cubicBezTo>
                      <a:pt x="180" y="66"/>
                      <a:pt x="180" y="57"/>
                      <a:pt x="173" y="57"/>
                    </a:cubicBezTo>
                    <a:cubicBezTo>
                      <a:pt x="144" y="51"/>
                      <a:pt x="123" y="37"/>
                      <a:pt x="100" y="30"/>
                    </a:cubicBezTo>
                    <a:cubicBezTo>
                      <a:pt x="87" y="23"/>
                      <a:pt x="80" y="23"/>
                      <a:pt x="73" y="14"/>
                    </a:cubicBezTo>
                    <a:cubicBezTo>
                      <a:pt x="50" y="7"/>
                      <a:pt x="37" y="1"/>
                      <a:pt x="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7264516" y="3962478"/>
                <a:ext cx="243472" cy="16248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634" extrusionOk="0">
                    <a:moveTo>
                      <a:pt x="899" y="0"/>
                    </a:moveTo>
                    <a:lnTo>
                      <a:pt x="598" y="159"/>
                    </a:lnTo>
                    <a:lnTo>
                      <a:pt x="568" y="173"/>
                    </a:lnTo>
                    <a:lnTo>
                      <a:pt x="296" y="318"/>
                    </a:lnTo>
                    <a:lnTo>
                      <a:pt x="1" y="475"/>
                    </a:lnTo>
                    <a:lnTo>
                      <a:pt x="28" y="540"/>
                    </a:lnTo>
                    <a:lnTo>
                      <a:pt x="71" y="633"/>
                    </a:lnTo>
                    <a:lnTo>
                      <a:pt x="366" y="475"/>
                    </a:lnTo>
                    <a:lnTo>
                      <a:pt x="604" y="354"/>
                    </a:lnTo>
                    <a:lnTo>
                      <a:pt x="813" y="238"/>
                    </a:lnTo>
                    <a:lnTo>
                      <a:pt x="856" y="224"/>
                    </a:lnTo>
                    <a:lnTo>
                      <a:pt x="949" y="173"/>
                    </a:lnTo>
                    <a:lnTo>
                      <a:pt x="943" y="159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264516" y="4083956"/>
                <a:ext cx="7432" cy="17171"/>
              </a:xfrm>
              <a:custGeom>
                <a:avLst/>
                <a:gdLst/>
                <a:ahLst/>
                <a:cxnLst/>
                <a:rect l="l" t="t" r="r" b="b"/>
                <a:pathLst>
                  <a:path w="29" h="67" extrusionOk="0">
                    <a:moveTo>
                      <a:pt x="28" y="66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2"/>
              <p:cNvSpPr/>
              <p:nvPr/>
            </p:nvSpPr>
            <p:spPr>
              <a:xfrm>
                <a:off x="7249741" y="3965183"/>
                <a:ext cx="425865" cy="72695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2675" extrusionOk="0">
                    <a:moveTo>
                      <a:pt x="878" y="1"/>
                    </a:moveTo>
                    <a:lnTo>
                      <a:pt x="785" y="52"/>
                    </a:lnTo>
                    <a:lnTo>
                      <a:pt x="742" y="66"/>
                    </a:lnTo>
                    <a:lnTo>
                      <a:pt x="533" y="182"/>
                    </a:lnTo>
                    <a:lnTo>
                      <a:pt x="295" y="303"/>
                    </a:lnTo>
                    <a:lnTo>
                      <a:pt x="0" y="461"/>
                    </a:lnTo>
                    <a:lnTo>
                      <a:pt x="942" y="2568"/>
                    </a:lnTo>
                    <a:lnTo>
                      <a:pt x="992" y="2675"/>
                    </a:lnTo>
                    <a:cubicBezTo>
                      <a:pt x="1004" y="2665"/>
                      <a:pt x="1016" y="2662"/>
                      <a:pt x="1030" y="2662"/>
                    </a:cubicBezTo>
                    <a:cubicBezTo>
                      <a:pt x="1057" y="2662"/>
                      <a:pt x="1091" y="2675"/>
                      <a:pt x="1144" y="2675"/>
                    </a:cubicBezTo>
                    <a:cubicBezTo>
                      <a:pt x="1165" y="2675"/>
                      <a:pt x="1180" y="2675"/>
                      <a:pt x="1194" y="2668"/>
                    </a:cubicBezTo>
                    <a:lnTo>
                      <a:pt x="1237" y="2668"/>
                    </a:lnTo>
                    <a:cubicBezTo>
                      <a:pt x="1274" y="2661"/>
                      <a:pt x="1310" y="2647"/>
                      <a:pt x="1346" y="2631"/>
                    </a:cubicBezTo>
                    <a:cubicBezTo>
                      <a:pt x="1367" y="2625"/>
                      <a:pt x="1396" y="2611"/>
                      <a:pt x="1417" y="2597"/>
                    </a:cubicBezTo>
                    <a:cubicBezTo>
                      <a:pt x="1432" y="2588"/>
                      <a:pt x="1446" y="2588"/>
                      <a:pt x="1453" y="2581"/>
                    </a:cubicBezTo>
                    <a:cubicBezTo>
                      <a:pt x="1475" y="2575"/>
                      <a:pt x="1496" y="2568"/>
                      <a:pt x="1518" y="2568"/>
                    </a:cubicBezTo>
                    <a:cubicBezTo>
                      <a:pt x="1489" y="2502"/>
                      <a:pt x="1503" y="2452"/>
                      <a:pt x="1532" y="2424"/>
                    </a:cubicBezTo>
                    <a:lnTo>
                      <a:pt x="1230" y="1310"/>
                    </a:lnTo>
                    <a:lnTo>
                      <a:pt x="87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2"/>
              <p:cNvSpPr/>
              <p:nvPr/>
            </p:nvSpPr>
            <p:spPr>
              <a:xfrm>
                <a:off x="7157646" y="3885080"/>
                <a:ext cx="350343" cy="241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943" extrusionOk="0">
                    <a:moveTo>
                      <a:pt x="1265" y="0"/>
                    </a:moveTo>
                    <a:lnTo>
                      <a:pt x="985" y="145"/>
                    </a:lnTo>
                    <a:lnTo>
                      <a:pt x="877" y="202"/>
                    </a:lnTo>
                    <a:lnTo>
                      <a:pt x="597" y="338"/>
                    </a:lnTo>
                    <a:lnTo>
                      <a:pt x="368" y="461"/>
                    </a:lnTo>
                    <a:lnTo>
                      <a:pt x="309" y="490"/>
                    </a:lnTo>
                    <a:lnTo>
                      <a:pt x="66" y="613"/>
                    </a:lnTo>
                    <a:lnTo>
                      <a:pt x="0" y="647"/>
                    </a:lnTo>
                    <a:lnTo>
                      <a:pt x="116" y="942"/>
                    </a:lnTo>
                    <a:lnTo>
                      <a:pt x="123" y="935"/>
                    </a:lnTo>
                    <a:lnTo>
                      <a:pt x="418" y="777"/>
                    </a:lnTo>
                    <a:lnTo>
                      <a:pt x="713" y="620"/>
                    </a:lnTo>
                    <a:lnTo>
                      <a:pt x="985" y="475"/>
                    </a:lnTo>
                    <a:lnTo>
                      <a:pt x="1015" y="461"/>
                    </a:lnTo>
                    <a:lnTo>
                      <a:pt x="1316" y="302"/>
                    </a:lnTo>
                    <a:lnTo>
                      <a:pt x="1366" y="281"/>
                    </a:lnTo>
                    <a:cubicBezTo>
                      <a:pt x="1366" y="281"/>
                      <a:pt x="1360" y="268"/>
                      <a:pt x="1351" y="245"/>
                    </a:cubicBezTo>
                    <a:cubicBezTo>
                      <a:pt x="1344" y="225"/>
                      <a:pt x="1337" y="195"/>
                      <a:pt x="1323" y="159"/>
                    </a:cubicBezTo>
                    <a:cubicBezTo>
                      <a:pt x="1323" y="159"/>
                      <a:pt x="1323" y="152"/>
                      <a:pt x="1316" y="145"/>
                    </a:cubicBezTo>
                    <a:cubicBezTo>
                      <a:pt x="1301" y="102"/>
                      <a:pt x="1287" y="52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6781678" y="3560881"/>
                <a:ext cx="700173" cy="411072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1604" extrusionOk="0">
                    <a:moveTo>
                      <a:pt x="1093" y="1"/>
                    </a:moveTo>
                    <a:cubicBezTo>
                      <a:pt x="957" y="58"/>
                      <a:pt x="748" y="123"/>
                      <a:pt x="455" y="173"/>
                    </a:cubicBezTo>
                    <a:cubicBezTo>
                      <a:pt x="425" y="173"/>
                      <a:pt x="396" y="180"/>
                      <a:pt x="360" y="187"/>
                    </a:cubicBezTo>
                    <a:cubicBezTo>
                      <a:pt x="310" y="196"/>
                      <a:pt x="246" y="203"/>
                      <a:pt x="187" y="209"/>
                    </a:cubicBezTo>
                    <a:cubicBezTo>
                      <a:pt x="130" y="209"/>
                      <a:pt x="66" y="216"/>
                      <a:pt x="1" y="223"/>
                    </a:cubicBezTo>
                    <a:cubicBezTo>
                      <a:pt x="30" y="346"/>
                      <a:pt x="51" y="454"/>
                      <a:pt x="66" y="461"/>
                    </a:cubicBezTo>
                    <a:cubicBezTo>
                      <a:pt x="66" y="468"/>
                      <a:pt x="110" y="489"/>
                      <a:pt x="187" y="532"/>
                    </a:cubicBezTo>
                    <a:cubicBezTo>
                      <a:pt x="253" y="561"/>
                      <a:pt x="346" y="611"/>
                      <a:pt x="455" y="661"/>
                    </a:cubicBezTo>
                    <a:cubicBezTo>
                      <a:pt x="986" y="936"/>
                      <a:pt x="1885" y="1381"/>
                      <a:pt x="1921" y="1395"/>
                    </a:cubicBezTo>
                    <a:cubicBezTo>
                      <a:pt x="1928" y="1403"/>
                      <a:pt x="1928" y="1403"/>
                      <a:pt x="1935" y="1410"/>
                    </a:cubicBezTo>
                    <a:cubicBezTo>
                      <a:pt x="1985" y="1460"/>
                      <a:pt x="2064" y="1603"/>
                      <a:pt x="2064" y="1603"/>
                    </a:cubicBezTo>
                    <a:lnTo>
                      <a:pt x="2344" y="1467"/>
                    </a:lnTo>
                    <a:lnTo>
                      <a:pt x="2452" y="1410"/>
                    </a:lnTo>
                    <a:lnTo>
                      <a:pt x="2732" y="1265"/>
                    </a:lnTo>
                    <a:cubicBezTo>
                      <a:pt x="2689" y="1136"/>
                      <a:pt x="2632" y="1006"/>
                      <a:pt x="2611" y="986"/>
                    </a:cubicBezTo>
                    <a:cubicBezTo>
                      <a:pt x="2568" y="950"/>
                      <a:pt x="1453" y="239"/>
                      <a:pt x="10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2"/>
              <p:cNvSpPr/>
              <p:nvPr/>
            </p:nvSpPr>
            <p:spPr>
              <a:xfrm>
                <a:off x="7048725" y="2982706"/>
                <a:ext cx="630464" cy="31906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245" extrusionOk="0">
                    <a:moveTo>
                      <a:pt x="389" y="0"/>
                    </a:moveTo>
                    <a:lnTo>
                      <a:pt x="1" y="230"/>
                    </a:lnTo>
                    <a:cubicBezTo>
                      <a:pt x="1" y="345"/>
                      <a:pt x="8" y="459"/>
                      <a:pt x="16" y="568"/>
                    </a:cubicBezTo>
                    <a:cubicBezTo>
                      <a:pt x="16" y="632"/>
                      <a:pt x="16" y="690"/>
                      <a:pt x="23" y="740"/>
                    </a:cubicBezTo>
                    <a:lnTo>
                      <a:pt x="950" y="1056"/>
                    </a:lnTo>
                    <a:cubicBezTo>
                      <a:pt x="1138" y="1006"/>
                      <a:pt x="1440" y="977"/>
                      <a:pt x="1490" y="977"/>
                    </a:cubicBezTo>
                    <a:cubicBezTo>
                      <a:pt x="1533" y="977"/>
                      <a:pt x="1705" y="1158"/>
                      <a:pt x="1785" y="1244"/>
                    </a:cubicBezTo>
                    <a:lnTo>
                      <a:pt x="2380" y="1244"/>
                    </a:lnTo>
                    <a:lnTo>
                      <a:pt x="2459" y="992"/>
                    </a:lnTo>
                    <a:cubicBezTo>
                      <a:pt x="2445" y="985"/>
                      <a:pt x="2431" y="977"/>
                      <a:pt x="2423" y="977"/>
                    </a:cubicBezTo>
                    <a:cubicBezTo>
                      <a:pt x="2373" y="977"/>
                      <a:pt x="2028" y="1092"/>
                      <a:pt x="1841" y="1142"/>
                    </a:cubicBezTo>
                    <a:lnTo>
                      <a:pt x="475" y="130"/>
                    </a:lnTo>
                    <a:lnTo>
                      <a:pt x="468" y="114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2"/>
              <p:cNvSpPr/>
              <p:nvPr/>
            </p:nvSpPr>
            <p:spPr>
              <a:xfrm>
                <a:off x="6632777" y="3065229"/>
                <a:ext cx="873423" cy="274988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1073" extrusionOk="0">
                    <a:moveTo>
                      <a:pt x="711" y="1"/>
                    </a:moveTo>
                    <a:lnTo>
                      <a:pt x="618" y="60"/>
                    </a:lnTo>
                    <a:lnTo>
                      <a:pt x="380" y="196"/>
                    </a:lnTo>
                    <a:lnTo>
                      <a:pt x="0" y="425"/>
                    </a:lnTo>
                    <a:cubicBezTo>
                      <a:pt x="14" y="448"/>
                      <a:pt x="35" y="462"/>
                      <a:pt x="50" y="482"/>
                    </a:cubicBezTo>
                    <a:cubicBezTo>
                      <a:pt x="121" y="591"/>
                      <a:pt x="194" y="684"/>
                      <a:pt x="201" y="691"/>
                    </a:cubicBezTo>
                    <a:cubicBezTo>
                      <a:pt x="201" y="691"/>
                      <a:pt x="201" y="698"/>
                      <a:pt x="207" y="698"/>
                    </a:cubicBezTo>
                    <a:lnTo>
                      <a:pt x="216" y="698"/>
                    </a:lnTo>
                    <a:cubicBezTo>
                      <a:pt x="251" y="706"/>
                      <a:pt x="352" y="727"/>
                      <a:pt x="496" y="757"/>
                    </a:cubicBezTo>
                    <a:cubicBezTo>
                      <a:pt x="582" y="770"/>
                      <a:pt x="675" y="784"/>
                      <a:pt x="777" y="807"/>
                    </a:cubicBezTo>
                    <a:cubicBezTo>
                      <a:pt x="1056" y="850"/>
                      <a:pt x="1408" y="907"/>
                      <a:pt x="1710" y="957"/>
                    </a:cubicBezTo>
                    <a:cubicBezTo>
                      <a:pt x="2091" y="1022"/>
                      <a:pt x="2400" y="1072"/>
                      <a:pt x="2400" y="1072"/>
                    </a:cubicBezTo>
                    <a:lnTo>
                      <a:pt x="2595" y="1072"/>
                    </a:lnTo>
                    <a:lnTo>
                      <a:pt x="2718" y="922"/>
                    </a:lnTo>
                    <a:lnTo>
                      <a:pt x="3408" y="922"/>
                    </a:lnTo>
                    <a:cubicBezTo>
                      <a:pt x="3328" y="836"/>
                      <a:pt x="3156" y="655"/>
                      <a:pt x="3113" y="655"/>
                    </a:cubicBezTo>
                    <a:cubicBezTo>
                      <a:pt x="3063" y="655"/>
                      <a:pt x="2761" y="684"/>
                      <a:pt x="2573" y="734"/>
                    </a:cubicBezTo>
                    <a:lnTo>
                      <a:pt x="1646" y="418"/>
                    </a:lnTo>
                    <a:lnTo>
                      <a:pt x="1646" y="432"/>
                    </a:lnTo>
                    <a:cubicBezTo>
                      <a:pt x="1596" y="411"/>
                      <a:pt x="1560" y="396"/>
                      <a:pt x="1538" y="382"/>
                    </a:cubicBezTo>
                    <a:lnTo>
                      <a:pt x="1079" y="232"/>
                    </a:lnTo>
                    <a:lnTo>
                      <a:pt x="1063" y="223"/>
                    </a:lnTo>
                    <a:lnTo>
                      <a:pt x="804" y="137"/>
                    </a:lnTo>
                    <a:lnTo>
                      <a:pt x="791" y="12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2"/>
              <p:cNvSpPr/>
              <p:nvPr/>
            </p:nvSpPr>
            <p:spPr>
              <a:xfrm>
                <a:off x="7015665" y="2698744"/>
                <a:ext cx="118404" cy="22142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64" extrusionOk="0">
                    <a:moveTo>
                      <a:pt x="0" y="1"/>
                    </a:moveTo>
                    <a:lnTo>
                      <a:pt x="7" y="8"/>
                    </a:lnTo>
                    <a:cubicBezTo>
                      <a:pt x="94" y="166"/>
                      <a:pt x="318" y="598"/>
                      <a:pt x="461" y="863"/>
                    </a:cubicBezTo>
                    <a:cubicBezTo>
                      <a:pt x="318" y="584"/>
                      <a:pt x="80" y="123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2"/>
              <p:cNvSpPr/>
              <p:nvPr/>
            </p:nvSpPr>
            <p:spPr>
              <a:xfrm>
                <a:off x="7017459" y="2700538"/>
                <a:ext cx="143776" cy="34110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331" extrusionOk="0">
                    <a:moveTo>
                      <a:pt x="0" y="1"/>
                    </a:moveTo>
                    <a:cubicBezTo>
                      <a:pt x="43" y="87"/>
                      <a:pt x="66" y="209"/>
                      <a:pt x="80" y="332"/>
                    </a:cubicBezTo>
                    <a:cubicBezTo>
                      <a:pt x="87" y="404"/>
                      <a:pt x="95" y="663"/>
                      <a:pt x="109" y="972"/>
                    </a:cubicBezTo>
                    <a:cubicBezTo>
                      <a:pt x="109" y="1086"/>
                      <a:pt x="116" y="1208"/>
                      <a:pt x="123" y="1331"/>
                    </a:cubicBezTo>
                    <a:lnTo>
                      <a:pt x="511" y="1101"/>
                    </a:lnTo>
                    <a:lnTo>
                      <a:pt x="561" y="1072"/>
                    </a:lnTo>
                    <a:cubicBezTo>
                      <a:pt x="561" y="1072"/>
                      <a:pt x="561" y="1058"/>
                      <a:pt x="554" y="1043"/>
                    </a:cubicBezTo>
                    <a:cubicBezTo>
                      <a:pt x="547" y="1043"/>
                      <a:pt x="547" y="1036"/>
                      <a:pt x="540" y="1029"/>
                    </a:cubicBezTo>
                    <a:lnTo>
                      <a:pt x="540" y="1022"/>
                    </a:lnTo>
                    <a:cubicBezTo>
                      <a:pt x="526" y="1000"/>
                      <a:pt x="511" y="965"/>
                      <a:pt x="490" y="936"/>
                    </a:cubicBezTo>
                    <a:cubicBezTo>
                      <a:pt x="483" y="913"/>
                      <a:pt x="475" y="899"/>
                      <a:pt x="468" y="879"/>
                    </a:cubicBezTo>
                    <a:cubicBezTo>
                      <a:pt x="461" y="870"/>
                      <a:pt x="454" y="863"/>
                      <a:pt x="454" y="856"/>
                    </a:cubicBezTo>
                    <a:cubicBezTo>
                      <a:pt x="311" y="591"/>
                      <a:pt x="87" y="1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2"/>
              <p:cNvSpPr/>
              <p:nvPr/>
            </p:nvSpPr>
            <p:spPr>
              <a:xfrm>
                <a:off x="6450046" y="2605200"/>
                <a:ext cx="678133" cy="1015634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963" extrusionOk="0">
                    <a:moveTo>
                      <a:pt x="1647" y="0"/>
                    </a:moveTo>
                    <a:cubicBezTo>
                      <a:pt x="1647" y="0"/>
                      <a:pt x="1647" y="7"/>
                      <a:pt x="1654" y="7"/>
                    </a:cubicBezTo>
                    <a:cubicBezTo>
                      <a:pt x="1662" y="21"/>
                      <a:pt x="1662" y="35"/>
                      <a:pt x="1662" y="64"/>
                    </a:cubicBezTo>
                    <a:lnTo>
                      <a:pt x="1662" y="78"/>
                    </a:lnTo>
                    <a:lnTo>
                      <a:pt x="1662" y="93"/>
                    </a:lnTo>
                    <a:lnTo>
                      <a:pt x="1662" y="107"/>
                    </a:lnTo>
                    <a:cubicBezTo>
                      <a:pt x="1662" y="114"/>
                      <a:pt x="1654" y="121"/>
                      <a:pt x="1654" y="129"/>
                    </a:cubicBezTo>
                    <a:cubicBezTo>
                      <a:pt x="1654" y="136"/>
                      <a:pt x="1647" y="143"/>
                      <a:pt x="1647" y="150"/>
                    </a:cubicBezTo>
                    <a:cubicBezTo>
                      <a:pt x="1619" y="216"/>
                      <a:pt x="1554" y="286"/>
                      <a:pt x="1431" y="309"/>
                    </a:cubicBezTo>
                    <a:cubicBezTo>
                      <a:pt x="1369" y="320"/>
                      <a:pt x="1312" y="326"/>
                      <a:pt x="1258" y="326"/>
                    </a:cubicBezTo>
                    <a:cubicBezTo>
                      <a:pt x="848" y="326"/>
                      <a:pt x="662" y="28"/>
                      <a:pt x="662" y="28"/>
                    </a:cubicBezTo>
                    <a:cubicBezTo>
                      <a:pt x="662" y="28"/>
                      <a:pt x="317" y="330"/>
                      <a:pt x="187" y="452"/>
                    </a:cubicBezTo>
                    <a:cubicBezTo>
                      <a:pt x="160" y="488"/>
                      <a:pt x="130" y="518"/>
                      <a:pt x="101" y="561"/>
                    </a:cubicBezTo>
                    <a:cubicBezTo>
                      <a:pt x="73" y="604"/>
                      <a:pt x="44" y="661"/>
                      <a:pt x="30" y="725"/>
                    </a:cubicBezTo>
                    <a:cubicBezTo>
                      <a:pt x="15" y="768"/>
                      <a:pt x="8" y="811"/>
                      <a:pt x="8" y="863"/>
                    </a:cubicBezTo>
                    <a:lnTo>
                      <a:pt x="8" y="870"/>
                    </a:lnTo>
                    <a:cubicBezTo>
                      <a:pt x="1" y="949"/>
                      <a:pt x="8" y="1042"/>
                      <a:pt x="30" y="1149"/>
                    </a:cubicBezTo>
                    <a:cubicBezTo>
                      <a:pt x="51" y="1258"/>
                      <a:pt x="87" y="1408"/>
                      <a:pt x="130" y="1580"/>
                    </a:cubicBezTo>
                    <a:lnTo>
                      <a:pt x="130" y="1587"/>
                    </a:lnTo>
                    <a:cubicBezTo>
                      <a:pt x="180" y="1811"/>
                      <a:pt x="239" y="2055"/>
                      <a:pt x="289" y="2277"/>
                    </a:cubicBezTo>
                    <a:cubicBezTo>
                      <a:pt x="353" y="2545"/>
                      <a:pt x="396" y="2760"/>
                      <a:pt x="403" y="2838"/>
                    </a:cubicBezTo>
                    <a:cubicBezTo>
                      <a:pt x="412" y="2976"/>
                      <a:pt x="310" y="3478"/>
                      <a:pt x="267" y="3709"/>
                    </a:cubicBezTo>
                    <a:cubicBezTo>
                      <a:pt x="253" y="3780"/>
                      <a:pt x="239" y="3830"/>
                      <a:pt x="239" y="3830"/>
                    </a:cubicBezTo>
                    <a:cubicBezTo>
                      <a:pt x="239" y="3830"/>
                      <a:pt x="260" y="3838"/>
                      <a:pt x="296" y="3852"/>
                    </a:cubicBezTo>
                    <a:cubicBezTo>
                      <a:pt x="317" y="3859"/>
                      <a:pt x="346" y="3873"/>
                      <a:pt x="375" y="3882"/>
                    </a:cubicBezTo>
                    <a:cubicBezTo>
                      <a:pt x="462" y="3909"/>
                      <a:pt x="584" y="3932"/>
                      <a:pt x="748" y="3945"/>
                    </a:cubicBezTo>
                    <a:cubicBezTo>
                      <a:pt x="837" y="3955"/>
                      <a:pt x="932" y="3963"/>
                      <a:pt x="1041" y="3963"/>
                    </a:cubicBezTo>
                    <a:cubicBezTo>
                      <a:pt x="1083" y="3963"/>
                      <a:pt x="1126" y="3962"/>
                      <a:pt x="1172" y="3959"/>
                    </a:cubicBezTo>
                    <a:cubicBezTo>
                      <a:pt x="1215" y="3952"/>
                      <a:pt x="1259" y="3952"/>
                      <a:pt x="1295" y="3952"/>
                    </a:cubicBezTo>
                    <a:cubicBezTo>
                      <a:pt x="1360" y="3945"/>
                      <a:pt x="1424" y="3938"/>
                      <a:pt x="1481" y="3938"/>
                    </a:cubicBezTo>
                    <a:cubicBezTo>
                      <a:pt x="1540" y="3932"/>
                      <a:pt x="1604" y="3925"/>
                      <a:pt x="1654" y="3916"/>
                    </a:cubicBezTo>
                    <a:cubicBezTo>
                      <a:pt x="1690" y="3909"/>
                      <a:pt x="1719" y="3902"/>
                      <a:pt x="1749" y="3902"/>
                    </a:cubicBezTo>
                    <a:cubicBezTo>
                      <a:pt x="2042" y="3852"/>
                      <a:pt x="2251" y="3787"/>
                      <a:pt x="2387" y="3730"/>
                    </a:cubicBezTo>
                    <a:cubicBezTo>
                      <a:pt x="2502" y="3680"/>
                      <a:pt x="2575" y="3643"/>
                      <a:pt x="2596" y="3623"/>
                    </a:cubicBezTo>
                    <a:cubicBezTo>
                      <a:pt x="2602" y="3623"/>
                      <a:pt x="2602" y="3614"/>
                      <a:pt x="2602" y="3614"/>
                    </a:cubicBezTo>
                    <a:cubicBezTo>
                      <a:pt x="2602" y="3614"/>
                      <a:pt x="2646" y="3521"/>
                      <a:pt x="2639" y="3435"/>
                    </a:cubicBezTo>
                    <a:cubicBezTo>
                      <a:pt x="2632" y="3364"/>
                      <a:pt x="2489" y="3040"/>
                      <a:pt x="2423" y="2752"/>
                    </a:cubicBezTo>
                    <a:cubicBezTo>
                      <a:pt x="2121" y="2702"/>
                      <a:pt x="1769" y="2645"/>
                      <a:pt x="1490" y="2602"/>
                    </a:cubicBezTo>
                    <a:cubicBezTo>
                      <a:pt x="1388" y="2579"/>
                      <a:pt x="1295" y="2565"/>
                      <a:pt x="1209" y="2552"/>
                    </a:cubicBezTo>
                    <a:cubicBezTo>
                      <a:pt x="1065" y="2522"/>
                      <a:pt x="964" y="2501"/>
                      <a:pt x="929" y="2493"/>
                    </a:cubicBezTo>
                    <a:lnTo>
                      <a:pt x="920" y="2493"/>
                    </a:lnTo>
                    <a:cubicBezTo>
                      <a:pt x="914" y="2493"/>
                      <a:pt x="914" y="2486"/>
                      <a:pt x="914" y="2486"/>
                    </a:cubicBezTo>
                    <a:cubicBezTo>
                      <a:pt x="907" y="2479"/>
                      <a:pt x="834" y="2386"/>
                      <a:pt x="763" y="2277"/>
                    </a:cubicBezTo>
                    <a:cubicBezTo>
                      <a:pt x="748" y="2257"/>
                      <a:pt x="727" y="2243"/>
                      <a:pt x="713" y="2220"/>
                    </a:cubicBezTo>
                    <a:lnTo>
                      <a:pt x="1093" y="1991"/>
                    </a:lnTo>
                    <a:lnTo>
                      <a:pt x="1331" y="1855"/>
                    </a:lnTo>
                    <a:lnTo>
                      <a:pt x="1424" y="1796"/>
                    </a:lnTo>
                    <a:lnTo>
                      <a:pt x="1504" y="1918"/>
                    </a:lnTo>
                    <a:lnTo>
                      <a:pt x="1517" y="1932"/>
                    </a:lnTo>
                    <a:lnTo>
                      <a:pt x="1776" y="2018"/>
                    </a:lnTo>
                    <a:lnTo>
                      <a:pt x="1792" y="2027"/>
                    </a:lnTo>
                    <a:lnTo>
                      <a:pt x="2251" y="2177"/>
                    </a:lnTo>
                    <a:lnTo>
                      <a:pt x="2359" y="2213"/>
                    </a:lnTo>
                    <a:cubicBezTo>
                      <a:pt x="2352" y="2163"/>
                      <a:pt x="2352" y="2105"/>
                      <a:pt x="2352" y="2041"/>
                    </a:cubicBezTo>
                    <a:cubicBezTo>
                      <a:pt x="2344" y="1932"/>
                      <a:pt x="2337" y="1818"/>
                      <a:pt x="2337" y="1703"/>
                    </a:cubicBezTo>
                    <a:cubicBezTo>
                      <a:pt x="2330" y="1580"/>
                      <a:pt x="2323" y="1458"/>
                      <a:pt x="2323" y="1344"/>
                    </a:cubicBezTo>
                    <a:cubicBezTo>
                      <a:pt x="2309" y="1035"/>
                      <a:pt x="2301" y="776"/>
                      <a:pt x="2294" y="704"/>
                    </a:cubicBezTo>
                    <a:cubicBezTo>
                      <a:pt x="2280" y="581"/>
                      <a:pt x="2257" y="459"/>
                      <a:pt x="2214" y="373"/>
                    </a:cubicBezTo>
                    <a:lnTo>
                      <a:pt x="2207" y="366"/>
                    </a:lnTo>
                    <a:lnTo>
                      <a:pt x="2207" y="359"/>
                    </a:lnTo>
                    <a:cubicBezTo>
                      <a:pt x="2194" y="336"/>
                      <a:pt x="2180" y="316"/>
                      <a:pt x="2164" y="293"/>
                    </a:cubicBezTo>
                    <a:cubicBezTo>
                      <a:pt x="2085" y="216"/>
                      <a:pt x="1647" y="0"/>
                      <a:pt x="16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2"/>
              <p:cNvSpPr/>
              <p:nvPr/>
            </p:nvSpPr>
            <p:spPr>
              <a:xfrm>
                <a:off x="6962101" y="2210011"/>
                <a:ext cx="107384" cy="6740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263" extrusionOk="0">
                    <a:moveTo>
                      <a:pt x="178" y="1"/>
                    </a:moveTo>
                    <a:cubicBezTo>
                      <a:pt x="120" y="1"/>
                      <a:pt x="59" y="9"/>
                      <a:pt x="1" y="24"/>
                    </a:cubicBezTo>
                    <a:cubicBezTo>
                      <a:pt x="16" y="96"/>
                      <a:pt x="23" y="183"/>
                      <a:pt x="16" y="262"/>
                    </a:cubicBezTo>
                    <a:lnTo>
                      <a:pt x="130" y="262"/>
                    </a:lnTo>
                    <a:cubicBezTo>
                      <a:pt x="339" y="262"/>
                      <a:pt x="418" y="126"/>
                      <a:pt x="389" y="53"/>
                    </a:cubicBezTo>
                    <a:cubicBezTo>
                      <a:pt x="331" y="17"/>
                      <a:pt x="257" y="1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2"/>
              <p:cNvSpPr/>
              <p:nvPr/>
            </p:nvSpPr>
            <p:spPr>
              <a:xfrm>
                <a:off x="6661993" y="2488848"/>
                <a:ext cx="256" cy="16914"/>
              </a:xfrm>
              <a:custGeom>
                <a:avLst/>
                <a:gdLst/>
                <a:ahLst/>
                <a:cxnLst/>
                <a:rect l="l" t="t" r="r" b="b"/>
                <a:pathLst>
                  <a:path w="1" h="66" extrusionOk="0">
                    <a:moveTo>
                      <a:pt x="0" y="0"/>
                    </a:move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2"/>
              <p:cNvSpPr/>
              <p:nvPr/>
            </p:nvSpPr>
            <p:spPr>
              <a:xfrm>
                <a:off x="6619450" y="2429902"/>
                <a:ext cx="256799" cy="25884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10" extrusionOk="0">
                    <a:moveTo>
                      <a:pt x="153" y="1"/>
                    </a:moveTo>
                    <a:lnTo>
                      <a:pt x="153" y="51"/>
                    </a:lnTo>
                    <a:cubicBezTo>
                      <a:pt x="153" y="65"/>
                      <a:pt x="159" y="80"/>
                      <a:pt x="159" y="94"/>
                    </a:cubicBezTo>
                    <a:lnTo>
                      <a:pt x="159" y="108"/>
                    </a:lnTo>
                    <a:lnTo>
                      <a:pt x="159" y="137"/>
                    </a:lnTo>
                    <a:lnTo>
                      <a:pt x="159" y="144"/>
                    </a:lnTo>
                    <a:lnTo>
                      <a:pt x="159" y="167"/>
                    </a:lnTo>
                    <a:cubicBezTo>
                      <a:pt x="159" y="187"/>
                      <a:pt x="159" y="210"/>
                      <a:pt x="166" y="230"/>
                    </a:cubicBezTo>
                    <a:lnTo>
                      <a:pt x="166" y="260"/>
                    </a:lnTo>
                    <a:lnTo>
                      <a:pt x="166" y="280"/>
                    </a:lnTo>
                    <a:lnTo>
                      <a:pt x="166" y="296"/>
                    </a:lnTo>
                    <a:cubicBezTo>
                      <a:pt x="166" y="330"/>
                      <a:pt x="166" y="367"/>
                      <a:pt x="159" y="396"/>
                    </a:cubicBezTo>
                    <a:cubicBezTo>
                      <a:pt x="153" y="568"/>
                      <a:pt x="1" y="712"/>
                      <a:pt x="1" y="712"/>
                    </a:cubicBezTo>
                    <a:cubicBezTo>
                      <a:pt x="1" y="712"/>
                      <a:pt x="187" y="1010"/>
                      <a:pt x="597" y="1010"/>
                    </a:cubicBezTo>
                    <a:cubicBezTo>
                      <a:pt x="651" y="1010"/>
                      <a:pt x="708" y="1004"/>
                      <a:pt x="770" y="993"/>
                    </a:cubicBezTo>
                    <a:cubicBezTo>
                      <a:pt x="893" y="970"/>
                      <a:pt x="958" y="900"/>
                      <a:pt x="986" y="834"/>
                    </a:cubicBezTo>
                    <a:cubicBezTo>
                      <a:pt x="986" y="827"/>
                      <a:pt x="993" y="820"/>
                      <a:pt x="993" y="813"/>
                    </a:cubicBezTo>
                    <a:cubicBezTo>
                      <a:pt x="993" y="805"/>
                      <a:pt x="1001" y="798"/>
                      <a:pt x="1001" y="791"/>
                    </a:cubicBezTo>
                    <a:lnTo>
                      <a:pt x="1001" y="777"/>
                    </a:lnTo>
                    <a:lnTo>
                      <a:pt x="1001" y="762"/>
                    </a:lnTo>
                    <a:lnTo>
                      <a:pt x="1001" y="748"/>
                    </a:lnTo>
                    <a:cubicBezTo>
                      <a:pt x="1001" y="719"/>
                      <a:pt x="1001" y="705"/>
                      <a:pt x="993" y="691"/>
                    </a:cubicBezTo>
                    <a:cubicBezTo>
                      <a:pt x="986" y="691"/>
                      <a:pt x="986" y="684"/>
                      <a:pt x="986" y="684"/>
                    </a:cubicBezTo>
                    <a:cubicBezTo>
                      <a:pt x="958" y="648"/>
                      <a:pt x="893" y="582"/>
                      <a:pt x="836" y="446"/>
                    </a:cubicBezTo>
                    <a:cubicBezTo>
                      <a:pt x="613" y="403"/>
                      <a:pt x="296" y="267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2"/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2"/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2"/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2"/>
              <p:cNvSpPr/>
              <p:nvPr/>
            </p:nvSpPr>
            <p:spPr>
              <a:xfrm>
                <a:off x="6542052" y="2240253"/>
                <a:ext cx="249366" cy="26550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36" extrusionOk="0">
                    <a:moveTo>
                      <a:pt x="1" y="1"/>
                    </a:moveTo>
                    <a:lnTo>
                      <a:pt x="1" y="78"/>
                    </a:lnTo>
                    <a:cubicBezTo>
                      <a:pt x="1" y="330"/>
                      <a:pt x="109" y="582"/>
                      <a:pt x="196" y="712"/>
                    </a:cubicBezTo>
                    <a:cubicBezTo>
                      <a:pt x="282" y="827"/>
                      <a:pt x="455" y="1020"/>
                      <a:pt x="468" y="1036"/>
                    </a:cubicBezTo>
                    <a:lnTo>
                      <a:pt x="448" y="741"/>
                    </a:lnTo>
                    <a:cubicBezTo>
                      <a:pt x="375" y="734"/>
                      <a:pt x="246" y="691"/>
                      <a:pt x="173" y="575"/>
                    </a:cubicBezTo>
                    <a:cubicBezTo>
                      <a:pt x="116" y="496"/>
                      <a:pt x="87" y="367"/>
                      <a:pt x="109" y="294"/>
                    </a:cubicBezTo>
                    <a:cubicBezTo>
                      <a:pt x="123" y="251"/>
                      <a:pt x="153" y="230"/>
                      <a:pt x="203" y="230"/>
                    </a:cubicBezTo>
                    <a:cubicBezTo>
                      <a:pt x="210" y="230"/>
                      <a:pt x="216" y="230"/>
                      <a:pt x="225" y="237"/>
                    </a:cubicBezTo>
                    <a:lnTo>
                      <a:pt x="253" y="237"/>
                    </a:lnTo>
                    <a:cubicBezTo>
                      <a:pt x="260" y="244"/>
                      <a:pt x="268" y="244"/>
                      <a:pt x="275" y="251"/>
                    </a:cubicBezTo>
                    <a:cubicBezTo>
                      <a:pt x="282" y="251"/>
                      <a:pt x="289" y="260"/>
                      <a:pt x="296" y="260"/>
                    </a:cubicBezTo>
                    <a:cubicBezTo>
                      <a:pt x="303" y="267"/>
                      <a:pt x="303" y="267"/>
                      <a:pt x="311" y="273"/>
                    </a:cubicBezTo>
                    <a:cubicBezTo>
                      <a:pt x="318" y="273"/>
                      <a:pt x="325" y="280"/>
                      <a:pt x="325" y="280"/>
                    </a:cubicBezTo>
                    <a:cubicBezTo>
                      <a:pt x="332" y="287"/>
                      <a:pt x="332" y="287"/>
                      <a:pt x="339" y="294"/>
                    </a:cubicBezTo>
                    <a:cubicBezTo>
                      <a:pt x="346" y="303"/>
                      <a:pt x="354" y="310"/>
                      <a:pt x="361" y="317"/>
                    </a:cubicBezTo>
                    <a:cubicBezTo>
                      <a:pt x="368" y="323"/>
                      <a:pt x="368" y="330"/>
                      <a:pt x="375" y="337"/>
                    </a:cubicBezTo>
                    <a:cubicBezTo>
                      <a:pt x="398" y="367"/>
                      <a:pt x="411" y="396"/>
                      <a:pt x="418" y="403"/>
                    </a:cubicBezTo>
                    <a:cubicBezTo>
                      <a:pt x="455" y="460"/>
                      <a:pt x="484" y="489"/>
                      <a:pt x="484" y="489"/>
                    </a:cubicBezTo>
                    <a:lnTo>
                      <a:pt x="591" y="230"/>
                    </a:lnTo>
                    <a:cubicBezTo>
                      <a:pt x="734" y="216"/>
                      <a:pt x="863" y="187"/>
                      <a:pt x="972" y="151"/>
                    </a:cubicBezTo>
                    <a:lnTo>
                      <a:pt x="972" y="151"/>
                    </a:lnTo>
                    <a:cubicBezTo>
                      <a:pt x="943" y="158"/>
                      <a:pt x="915" y="158"/>
                      <a:pt x="893" y="158"/>
                    </a:cubicBezTo>
                    <a:lnTo>
                      <a:pt x="9" y="158"/>
                    </a:lnTo>
                    <a:cubicBezTo>
                      <a:pt x="9" y="158"/>
                      <a:pt x="1" y="9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2"/>
              <p:cNvSpPr/>
              <p:nvPr/>
            </p:nvSpPr>
            <p:spPr>
              <a:xfrm>
                <a:off x="6564349" y="2215906"/>
                <a:ext cx="403907" cy="330088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288" extrusionOk="0">
                    <a:moveTo>
                      <a:pt x="964" y="375"/>
                    </a:moveTo>
                    <a:cubicBezTo>
                      <a:pt x="1001" y="375"/>
                      <a:pt x="1021" y="418"/>
                      <a:pt x="1021" y="462"/>
                    </a:cubicBezTo>
                    <a:cubicBezTo>
                      <a:pt x="1014" y="505"/>
                      <a:pt x="985" y="534"/>
                      <a:pt x="949" y="534"/>
                    </a:cubicBezTo>
                    <a:cubicBezTo>
                      <a:pt x="921" y="534"/>
                      <a:pt x="892" y="491"/>
                      <a:pt x="899" y="448"/>
                    </a:cubicBezTo>
                    <a:cubicBezTo>
                      <a:pt x="899" y="405"/>
                      <a:pt x="928" y="375"/>
                      <a:pt x="964" y="375"/>
                    </a:cubicBezTo>
                    <a:close/>
                    <a:moveTo>
                      <a:pt x="1466" y="425"/>
                    </a:moveTo>
                    <a:cubicBezTo>
                      <a:pt x="1496" y="432"/>
                      <a:pt x="1510" y="462"/>
                      <a:pt x="1510" y="498"/>
                    </a:cubicBezTo>
                    <a:cubicBezTo>
                      <a:pt x="1510" y="536"/>
                      <a:pt x="1488" y="563"/>
                      <a:pt x="1463" y="563"/>
                    </a:cubicBezTo>
                    <a:cubicBezTo>
                      <a:pt x="1460" y="563"/>
                      <a:pt x="1456" y="563"/>
                      <a:pt x="1453" y="562"/>
                    </a:cubicBezTo>
                    <a:cubicBezTo>
                      <a:pt x="1423" y="562"/>
                      <a:pt x="1409" y="534"/>
                      <a:pt x="1409" y="491"/>
                    </a:cubicBezTo>
                    <a:cubicBezTo>
                      <a:pt x="1409" y="455"/>
                      <a:pt x="1439" y="425"/>
                      <a:pt x="1466" y="425"/>
                    </a:cubicBezTo>
                    <a:close/>
                    <a:moveTo>
                      <a:pt x="1553" y="1"/>
                    </a:moveTo>
                    <a:cubicBezTo>
                      <a:pt x="1489" y="16"/>
                      <a:pt x="1423" y="37"/>
                      <a:pt x="1366" y="73"/>
                    </a:cubicBezTo>
                    <a:cubicBezTo>
                      <a:pt x="1346" y="80"/>
                      <a:pt x="1323" y="96"/>
                      <a:pt x="1303" y="110"/>
                    </a:cubicBezTo>
                    <a:cubicBezTo>
                      <a:pt x="1194" y="182"/>
                      <a:pt x="1064" y="225"/>
                      <a:pt x="949" y="239"/>
                    </a:cubicBezTo>
                    <a:cubicBezTo>
                      <a:pt x="928" y="246"/>
                      <a:pt x="906" y="246"/>
                      <a:pt x="885" y="246"/>
                    </a:cubicBezTo>
                    <a:cubicBezTo>
                      <a:pt x="776" y="282"/>
                      <a:pt x="647" y="311"/>
                      <a:pt x="504" y="325"/>
                    </a:cubicBezTo>
                    <a:lnTo>
                      <a:pt x="397" y="584"/>
                    </a:lnTo>
                    <a:cubicBezTo>
                      <a:pt x="397" y="584"/>
                      <a:pt x="368" y="555"/>
                      <a:pt x="331" y="498"/>
                    </a:cubicBezTo>
                    <a:cubicBezTo>
                      <a:pt x="324" y="491"/>
                      <a:pt x="311" y="462"/>
                      <a:pt x="288" y="432"/>
                    </a:cubicBezTo>
                    <a:cubicBezTo>
                      <a:pt x="281" y="425"/>
                      <a:pt x="281" y="418"/>
                      <a:pt x="274" y="412"/>
                    </a:cubicBezTo>
                    <a:cubicBezTo>
                      <a:pt x="267" y="405"/>
                      <a:pt x="259" y="398"/>
                      <a:pt x="252" y="389"/>
                    </a:cubicBezTo>
                    <a:cubicBezTo>
                      <a:pt x="245" y="382"/>
                      <a:pt x="245" y="382"/>
                      <a:pt x="238" y="375"/>
                    </a:cubicBezTo>
                    <a:cubicBezTo>
                      <a:pt x="238" y="375"/>
                      <a:pt x="231" y="368"/>
                      <a:pt x="224" y="368"/>
                    </a:cubicBezTo>
                    <a:cubicBezTo>
                      <a:pt x="216" y="362"/>
                      <a:pt x="216" y="362"/>
                      <a:pt x="209" y="355"/>
                    </a:cubicBezTo>
                    <a:cubicBezTo>
                      <a:pt x="202" y="355"/>
                      <a:pt x="195" y="346"/>
                      <a:pt x="188" y="346"/>
                    </a:cubicBezTo>
                    <a:cubicBezTo>
                      <a:pt x="181" y="339"/>
                      <a:pt x="173" y="339"/>
                      <a:pt x="166" y="332"/>
                    </a:cubicBezTo>
                    <a:lnTo>
                      <a:pt x="138" y="332"/>
                    </a:lnTo>
                    <a:cubicBezTo>
                      <a:pt x="129" y="325"/>
                      <a:pt x="123" y="325"/>
                      <a:pt x="116" y="325"/>
                    </a:cubicBezTo>
                    <a:cubicBezTo>
                      <a:pt x="66" y="325"/>
                      <a:pt x="36" y="346"/>
                      <a:pt x="22" y="389"/>
                    </a:cubicBezTo>
                    <a:cubicBezTo>
                      <a:pt x="0" y="462"/>
                      <a:pt x="29" y="591"/>
                      <a:pt x="86" y="670"/>
                    </a:cubicBezTo>
                    <a:cubicBezTo>
                      <a:pt x="159" y="786"/>
                      <a:pt x="288" y="829"/>
                      <a:pt x="361" y="836"/>
                    </a:cubicBezTo>
                    <a:lnTo>
                      <a:pt x="374" y="836"/>
                    </a:lnTo>
                    <a:cubicBezTo>
                      <a:pt x="511" y="1102"/>
                      <a:pt x="828" y="1238"/>
                      <a:pt x="1051" y="1281"/>
                    </a:cubicBezTo>
                    <a:cubicBezTo>
                      <a:pt x="1108" y="1288"/>
                      <a:pt x="1158" y="1288"/>
                      <a:pt x="1194" y="1288"/>
                    </a:cubicBezTo>
                    <a:cubicBezTo>
                      <a:pt x="1373" y="1274"/>
                      <a:pt x="1546" y="915"/>
                      <a:pt x="1539" y="770"/>
                    </a:cubicBezTo>
                    <a:cubicBezTo>
                      <a:pt x="1539" y="620"/>
                      <a:pt x="1539" y="613"/>
                      <a:pt x="1568" y="332"/>
                    </a:cubicBezTo>
                    <a:lnTo>
                      <a:pt x="1568" y="239"/>
                    </a:lnTo>
                    <a:cubicBezTo>
                      <a:pt x="1575" y="160"/>
                      <a:pt x="1568" y="73"/>
                      <a:pt x="15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2"/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2"/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2"/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extrusionOk="0">
                    <a:moveTo>
                      <a:pt x="29" y="0"/>
                    </a:moveTo>
                    <a:lnTo>
                      <a:pt x="0" y="94"/>
                    </a:lnTo>
                    <a:cubicBezTo>
                      <a:pt x="0" y="94"/>
                      <a:pt x="43" y="73"/>
                      <a:pt x="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2"/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fill="none" extrusionOk="0">
                    <a:moveTo>
                      <a:pt x="0" y="94"/>
                    </a:moveTo>
                    <a:cubicBezTo>
                      <a:pt x="0" y="94"/>
                      <a:pt x="43" y="73"/>
                      <a:pt x="2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2"/>
              <p:cNvSpPr/>
              <p:nvPr/>
            </p:nvSpPr>
            <p:spPr>
              <a:xfrm>
                <a:off x="6829603" y="2457325"/>
                <a:ext cx="64584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9" extrusionOk="0">
                    <a:moveTo>
                      <a:pt x="0" y="1"/>
                    </a:moveTo>
                    <a:cubicBezTo>
                      <a:pt x="67" y="48"/>
                      <a:pt x="135" y="58"/>
                      <a:pt x="184" y="58"/>
                    </a:cubicBezTo>
                    <a:cubicBezTo>
                      <a:pt x="225" y="58"/>
                      <a:pt x="252" y="51"/>
                      <a:pt x="252" y="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2"/>
              <p:cNvSpPr/>
              <p:nvPr/>
            </p:nvSpPr>
            <p:spPr>
              <a:xfrm>
                <a:off x="6829603" y="2457325"/>
                <a:ext cx="64584" cy="2255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8" fill="none" extrusionOk="0">
                    <a:moveTo>
                      <a:pt x="252" y="51"/>
                    </a:moveTo>
                    <a:cubicBezTo>
                      <a:pt x="252" y="51"/>
                      <a:pt x="123" y="87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2"/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extrusionOk="0">
                    <a:moveTo>
                      <a:pt x="51" y="0"/>
                    </a:moveTo>
                    <a:lnTo>
                      <a:pt x="1" y="7"/>
                    </a:lnTo>
                    <a:cubicBezTo>
                      <a:pt x="23" y="7"/>
                      <a:pt x="37" y="7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2"/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fill="none" extrusionOk="0">
                    <a:moveTo>
                      <a:pt x="51" y="0"/>
                    </a:moveTo>
                    <a:cubicBezTo>
                      <a:pt x="37" y="7"/>
                      <a:pt x="23" y="7"/>
                      <a:pt x="1" y="7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2"/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extrusionOk="0">
                    <a:moveTo>
                      <a:pt x="1" y="0"/>
                    </a:moveTo>
                    <a:lnTo>
                      <a:pt x="130" y="29"/>
                    </a:lnTo>
                    <a:cubicBezTo>
                      <a:pt x="130" y="29"/>
                      <a:pt x="87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2"/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fill="none" extrusionOk="0">
                    <a:moveTo>
                      <a:pt x="130" y="29"/>
                    </a:moveTo>
                    <a:cubicBezTo>
                      <a:pt x="130" y="29"/>
                      <a:pt x="87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2"/>
              <p:cNvSpPr/>
              <p:nvPr/>
            </p:nvSpPr>
            <p:spPr>
              <a:xfrm>
                <a:off x="6931091" y="2284077"/>
                <a:ext cx="24347" cy="435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" extrusionOk="0">
                    <a:moveTo>
                      <a:pt x="68" y="0"/>
                    </a:moveTo>
                    <a:cubicBezTo>
                      <a:pt x="25" y="0"/>
                      <a:pt x="1" y="16"/>
                      <a:pt x="1" y="16"/>
                    </a:cubicBezTo>
                    <a:lnTo>
                      <a:pt x="94" y="2"/>
                    </a:lnTo>
                    <a:cubicBezTo>
                      <a:pt x="85" y="1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2"/>
              <p:cNvSpPr/>
              <p:nvPr/>
            </p:nvSpPr>
            <p:spPr>
              <a:xfrm>
                <a:off x="6931091" y="2282283"/>
                <a:ext cx="24347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95" h="24" fill="none" extrusionOk="0">
                    <a:moveTo>
                      <a:pt x="1" y="23"/>
                    </a:moveTo>
                    <a:cubicBezTo>
                      <a:pt x="1" y="23"/>
                      <a:pt x="35" y="1"/>
                      <a:pt x="94" y="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2"/>
              <p:cNvSpPr/>
              <p:nvPr/>
            </p:nvSpPr>
            <p:spPr>
              <a:xfrm>
                <a:off x="6542052" y="2037532"/>
                <a:ext cx="247572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49" extrusionOk="0">
                    <a:moveTo>
                      <a:pt x="965" y="0"/>
                    </a:moveTo>
                    <a:cubicBezTo>
                      <a:pt x="534" y="0"/>
                      <a:pt x="239" y="59"/>
                      <a:pt x="80" y="395"/>
                    </a:cubicBezTo>
                    <a:cubicBezTo>
                      <a:pt x="23" y="511"/>
                      <a:pt x="9" y="669"/>
                      <a:pt x="1" y="783"/>
                    </a:cubicBezTo>
                    <a:lnTo>
                      <a:pt x="1" y="792"/>
                    </a:lnTo>
                    <a:cubicBezTo>
                      <a:pt x="1" y="885"/>
                      <a:pt x="9" y="949"/>
                      <a:pt x="9" y="949"/>
                    </a:cubicBezTo>
                    <a:lnTo>
                      <a:pt x="577" y="949"/>
                    </a:lnTo>
                    <a:lnTo>
                      <a:pt x="577" y="461"/>
                    </a:lnTo>
                    <a:cubicBezTo>
                      <a:pt x="577" y="374"/>
                      <a:pt x="605" y="209"/>
                      <a:pt x="713" y="102"/>
                    </a:cubicBezTo>
                    <a:cubicBezTo>
                      <a:pt x="743" y="72"/>
                      <a:pt x="770" y="50"/>
                      <a:pt x="806" y="36"/>
                    </a:cubicBezTo>
                    <a:cubicBezTo>
                      <a:pt x="856" y="16"/>
                      <a:pt x="906" y="0"/>
                      <a:pt x="9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2"/>
              <p:cNvSpPr/>
              <p:nvPr/>
            </p:nvSpPr>
            <p:spPr>
              <a:xfrm>
                <a:off x="6689672" y="2037532"/>
                <a:ext cx="261668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949" extrusionOk="0">
                    <a:moveTo>
                      <a:pt x="389" y="0"/>
                    </a:moveTo>
                    <a:cubicBezTo>
                      <a:pt x="330" y="0"/>
                      <a:pt x="280" y="16"/>
                      <a:pt x="230" y="36"/>
                    </a:cubicBezTo>
                    <a:cubicBezTo>
                      <a:pt x="194" y="50"/>
                      <a:pt x="167" y="72"/>
                      <a:pt x="137" y="102"/>
                    </a:cubicBezTo>
                    <a:cubicBezTo>
                      <a:pt x="29" y="209"/>
                      <a:pt x="1" y="374"/>
                      <a:pt x="1" y="461"/>
                    </a:cubicBezTo>
                    <a:lnTo>
                      <a:pt x="1" y="949"/>
                    </a:lnTo>
                    <a:cubicBezTo>
                      <a:pt x="217" y="568"/>
                      <a:pt x="589" y="490"/>
                      <a:pt x="993" y="490"/>
                    </a:cubicBezTo>
                    <a:lnTo>
                      <a:pt x="1021" y="490"/>
                    </a:lnTo>
                    <a:cubicBezTo>
                      <a:pt x="957" y="152"/>
                      <a:pt x="748" y="0"/>
                      <a:pt x="4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2"/>
              <p:cNvSpPr/>
              <p:nvPr/>
            </p:nvSpPr>
            <p:spPr>
              <a:xfrm>
                <a:off x="6689672" y="2162855"/>
                <a:ext cx="372127" cy="11788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460" extrusionOk="0">
                    <a:moveTo>
                      <a:pt x="993" y="1"/>
                    </a:moveTo>
                    <a:cubicBezTo>
                      <a:pt x="589" y="1"/>
                      <a:pt x="217" y="79"/>
                      <a:pt x="1" y="460"/>
                    </a:cubicBezTo>
                    <a:lnTo>
                      <a:pt x="317" y="460"/>
                    </a:lnTo>
                    <a:cubicBezTo>
                      <a:pt x="339" y="460"/>
                      <a:pt x="367" y="460"/>
                      <a:pt x="396" y="453"/>
                    </a:cubicBezTo>
                    <a:cubicBezTo>
                      <a:pt x="403" y="453"/>
                      <a:pt x="410" y="453"/>
                      <a:pt x="417" y="446"/>
                    </a:cubicBezTo>
                    <a:lnTo>
                      <a:pt x="460" y="446"/>
                    </a:lnTo>
                    <a:cubicBezTo>
                      <a:pt x="575" y="432"/>
                      <a:pt x="705" y="389"/>
                      <a:pt x="814" y="317"/>
                    </a:cubicBezTo>
                    <a:cubicBezTo>
                      <a:pt x="834" y="303"/>
                      <a:pt x="857" y="287"/>
                      <a:pt x="877" y="280"/>
                    </a:cubicBezTo>
                    <a:cubicBezTo>
                      <a:pt x="934" y="244"/>
                      <a:pt x="1000" y="223"/>
                      <a:pt x="1064" y="208"/>
                    </a:cubicBezTo>
                    <a:cubicBezTo>
                      <a:pt x="1122" y="193"/>
                      <a:pt x="1183" y="185"/>
                      <a:pt x="1241" y="185"/>
                    </a:cubicBezTo>
                    <a:cubicBezTo>
                      <a:pt x="1320" y="185"/>
                      <a:pt x="1394" y="201"/>
                      <a:pt x="1452" y="237"/>
                    </a:cubicBezTo>
                    <a:cubicBezTo>
                      <a:pt x="1388" y="87"/>
                      <a:pt x="1021" y="1"/>
                      <a:pt x="10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2"/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2"/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7727109" y="4660850"/>
                <a:ext cx="31011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15" extrusionOk="0">
                    <a:moveTo>
                      <a:pt x="57" y="1"/>
                    </a:moveTo>
                    <a:lnTo>
                      <a:pt x="7" y="65"/>
                    </a:lnTo>
                    <a:lnTo>
                      <a:pt x="0" y="78"/>
                    </a:lnTo>
                    <a:cubicBezTo>
                      <a:pt x="14" y="87"/>
                      <a:pt x="28" y="94"/>
                      <a:pt x="50" y="101"/>
                    </a:cubicBezTo>
                    <a:cubicBezTo>
                      <a:pt x="57" y="108"/>
                      <a:pt x="64" y="108"/>
                      <a:pt x="71" y="115"/>
                    </a:cubicBezTo>
                    <a:lnTo>
                      <a:pt x="86" y="94"/>
                    </a:lnTo>
                    <a:lnTo>
                      <a:pt x="121" y="44"/>
                    </a:lnTo>
                    <a:cubicBezTo>
                      <a:pt x="114" y="35"/>
                      <a:pt x="100" y="28"/>
                      <a:pt x="93" y="28"/>
                    </a:cubicBezTo>
                    <a:cubicBezTo>
                      <a:pt x="78" y="22"/>
                      <a:pt x="71" y="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>
                <a:off x="7800406" y="4697755"/>
                <a:ext cx="2998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94" extrusionOk="0">
                    <a:moveTo>
                      <a:pt x="44" y="0"/>
                    </a:moveTo>
                    <a:lnTo>
                      <a:pt x="0" y="57"/>
                    </a:lnTo>
                    <a:cubicBezTo>
                      <a:pt x="30" y="72"/>
                      <a:pt x="51" y="79"/>
                      <a:pt x="73" y="93"/>
                    </a:cubicBezTo>
                    <a:lnTo>
                      <a:pt x="87" y="72"/>
                    </a:lnTo>
                    <a:lnTo>
                      <a:pt x="116" y="29"/>
                    </a:lnTo>
                    <a:lnTo>
                      <a:pt x="109" y="29"/>
                    </a:lnTo>
                    <a:cubicBezTo>
                      <a:pt x="87" y="21"/>
                      <a:pt x="66" y="7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2"/>
              <p:cNvSpPr/>
              <p:nvPr/>
            </p:nvSpPr>
            <p:spPr>
              <a:xfrm>
                <a:off x="7511318" y="4819233"/>
                <a:ext cx="11430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446" h="187" extrusionOk="0">
                    <a:moveTo>
                      <a:pt x="0" y="0"/>
                    </a:moveTo>
                    <a:lnTo>
                      <a:pt x="14" y="187"/>
                    </a:lnTo>
                    <a:lnTo>
                      <a:pt x="445" y="187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7625364" y="4651624"/>
                <a:ext cx="921604" cy="215531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841" extrusionOk="0">
                    <a:moveTo>
                      <a:pt x="1460" y="1"/>
                    </a:moveTo>
                    <a:lnTo>
                      <a:pt x="1108" y="158"/>
                    </a:lnTo>
                    <a:lnTo>
                      <a:pt x="1079" y="173"/>
                    </a:lnTo>
                    <a:lnTo>
                      <a:pt x="985" y="209"/>
                    </a:lnTo>
                    <a:lnTo>
                      <a:pt x="972" y="216"/>
                    </a:lnTo>
                    <a:lnTo>
                      <a:pt x="899" y="252"/>
                    </a:lnTo>
                    <a:lnTo>
                      <a:pt x="842" y="273"/>
                    </a:lnTo>
                    <a:lnTo>
                      <a:pt x="806" y="296"/>
                    </a:lnTo>
                    <a:lnTo>
                      <a:pt x="706" y="339"/>
                    </a:lnTo>
                    <a:lnTo>
                      <a:pt x="202" y="568"/>
                    </a:lnTo>
                    <a:lnTo>
                      <a:pt x="0" y="654"/>
                    </a:lnTo>
                    <a:lnTo>
                      <a:pt x="0" y="841"/>
                    </a:lnTo>
                    <a:lnTo>
                      <a:pt x="527" y="841"/>
                    </a:lnTo>
                    <a:lnTo>
                      <a:pt x="935" y="654"/>
                    </a:lnTo>
                    <a:lnTo>
                      <a:pt x="1223" y="525"/>
                    </a:lnTo>
                    <a:lnTo>
                      <a:pt x="1330" y="475"/>
                    </a:lnTo>
                    <a:lnTo>
                      <a:pt x="1337" y="475"/>
                    </a:lnTo>
                    <a:lnTo>
                      <a:pt x="1460" y="416"/>
                    </a:lnTo>
                    <a:lnTo>
                      <a:pt x="2136" y="416"/>
                    </a:lnTo>
                    <a:lnTo>
                      <a:pt x="3071" y="841"/>
                    </a:lnTo>
                    <a:lnTo>
                      <a:pt x="3595" y="841"/>
                    </a:lnTo>
                    <a:lnTo>
                      <a:pt x="3595" y="654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2"/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2"/>
              <p:cNvSpPr/>
              <p:nvPr/>
            </p:nvSpPr>
            <p:spPr>
              <a:xfrm>
                <a:off x="7505936" y="4664438"/>
                <a:ext cx="313182" cy="15504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605" extrusionOk="0">
                    <a:moveTo>
                      <a:pt x="647" y="1"/>
                    </a:moveTo>
                    <a:cubicBezTo>
                      <a:pt x="625" y="1"/>
                      <a:pt x="604" y="8"/>
                      <a:pt x="582" y="14"/>
                    </a:cubicBezTo>
                    <a:cubicBezTo>
                      <a:pt x="575" y="21"/>
                      <a:pt x="561" y="21"/>
                      <a:pt x="546" y="30"/>
                    </a:cubicBezTo>
                    <a:cubicBezTo>
                      <a:pt x="525" y="44"/>
                      <a:pt x="496" y="58"/>
                      <a:pt x="475" y="64"/>
                    </a:cubicBezTo>
                    <a:cubicBezTo>
                      <a:pt x="439" y="80"/>
                      <a:pt x="403" y="94"/>
                      <a:pt x="366" y="101"/>
                    </a:cubicBezTo>
                    <a:lnTo>
                      <a:pt x="323" y="101"/>
                    </a:lnTo>
                    <a:cubicBezTo>
                      <a:pt x="309" y="108"/>
                      <a:pt x="294" y="108"/>
                      <a:pt x="273" y="108"/>
                    </a:cubicBezTo>
                    <a:cubicBezTo>
                      <a:pt x="220" y="108"/>
                      <a:pt x="186" y="95"/>
                      <a:pt x="159" y="95"/>
                    </a:cubicBezTo>
                    <a:cubicBezTo>
                      <a:pt x="145" y="95"/>
                      <a:pt x="133" y="98"/>
                      <a:pt x="121" y="108"/>
                    </a:cubicBezTo>
                    <a:cubicBezTo>
                      <a:pt x="114" y="116"/>
                      <a:pt x="108" y="123"/>
                      <a:pt x="101" y="137"/>
                    </a:cubicBezTo>
                    <a:lnTo>
                      <a:pt x="101" y="144"/>
                    </a:lnTo>
                    <a:cubicBezTo>
                      <a:pt x="57" y="209"/>
                      <a:pt x="1" y="409"/>
                      <a:pt x="21" y="604"/>
                    </a:cubicBezTo>
                    <a:lnTo>
                      <a:pt x="466" y="604"/>
                    </a:lnTo>
                    <a:lnTo>
                      <a:pt x="668" y="518"/>
                    </a:lnTo>
                    <a:lnTo>
                      <a:pt x="1172" y="289"/>
                    </a:lnTo>
                    <a:lnTo>
                      <a:pt x="1222" y="223"/>
                    </a:lnTo>
                    <a:cubicBezTo>
                      <a:pt x="1200" y="209"/>
                      <a:pt x="1179" y="202"/>
                      <a:pt x="1149" y="187"/>
                    </a:cubicBezTo>
                    <a:lnTo>
                      <a:pt x="1086" y="280"/>
                    </a:lnTo>
                    <a:cubicBezTo>
                      <a:pt x="1079" y="289"/>
                      <a:pt x="1063" y="296"/>
                      <a:pt x="1056" y="296"/>
                    </a:cubicBezTo>
                    <a:cubicBezTo>
                      <a:pt x="1049" y="296"/>
                      <a:pt x="1043" y="296"/>
                      <a:pt x="1036" y="289"/>
                    </a:cubicBezTo>
                    <a:cubicBezTo>
                      <a:pt x="1013" y="273"/>
                      <a:pt x="1013" y="252"/>
                      <a:pt x="1027" y="237"/>
                    </a:cubicBezTo>
                    <a:lnTo>
                      <a:pt x="1079" y="159"/>
                    </a:lnTo>
                    <a:cubicBezTo>
                      <a:pt x="1056" y="151"/>
                      <a:pt x="1027" y="137"/>
                      <a:pt x="1006" y="130"/>
                    </a:cubicBezTo>
                    <a:lnTo>
                      <a:pt x="934" y="223"/>
                    </a:lnTo>
                    <a:cubicBezTo>
                      <a:pt x="927" y="237"/>
                      <a:pt x="920" y="237"/>
                      <a:pt x="906" y="237"/>
                    </a:cubicBezTo>
                    <a:cubicBezTo>
                      <a:pt x="898" y="237"/>
                      <a:pt x="891" y="237"/>
                      <a:pt x="884" y="230"/>
                    </a:cubicBezTo>
                    <a:cubicBezTo>
                      <a:pt x="870" y="223"/>
                      <a:pt x="863" y="194"/>
                      <a:pt x="877" y="180"/>
                    </a:cubicBezTo>
                    <a:lnTo>
                      <a:pt x="934" y="101"/>
                    </a:lnTo>
                    <a:cubicBezTo>
                      <a:pt x="927" y="94"/>
                      <a:pt x="920" y="94"/>
                      <a:pt x="913" y="87"/>
                    </a:cubicBezTo>
                    <a:cubicBezTo>
                      <a:pt x="891" y="80"/>
                      <a:pt x="877" y="73"/>
                      <a:pt x="863" y="64"/>
                    </a:cubicBezTo>
                    <a:lnTo>
                      <a:pt x="834" y="101"/>
                    </a:lnTo>
                    <a:lnTo>
                      <a:pt x="784" y="173"/>
                    </a:lnTo>
                    <a:cubicBezTo>
                      <a:pt x="777" y="180"/>
                      <a:pt x="768" y="187"/>
                      <a:pt x="754" y="187"/>
                    </a:cubicBezTo>
                    <a:cubicBezTo>
                      <a:pt x="748" y="187"/>
                      <a:pt x="741" y="180"/>
                      <a:pt x="734" y="180"/>
                    </a:cubicBezTo>
                    <a:cubicBezTo>
                      <a:pt x="718" y="166"/>
                      <a:pt x="711" y="144"/>
                      <a:pt x="725" y="130"/>
                    </a:cubicBezTo>
                    <a:lnTo>
                      <a:pt x="725" y="123"/>
                    </a:lnTo>
                    <a:lnTo>
                      <a:pt x="748" y="94"/>
                    </a:lnTo>
                    <a:lnTo>
                      <a:pt x="791" y="37"/>
                    </a:lnTo>
                    <a:cubicBezTo>
                      <a:pt x="777" y="30"/>
                      <a:pt x="768" y="30"/>
                      <a:pt x="761" y="21"/>
                    </a:cubicBezTo>
                    <a:cubicBezTo>
                      <a:pt x="741" y="14"/>
                      <a:pt x="718" y="8"/>
                      <a:pt x="704" y="8"/>
                    </a:cubicBezTo>
                    <a:cubicBezTo>
                      <a:pt x="682" y="1"/>
                      <a:pt x="668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7664319" y="4620101"/>
                <a:ext cx="63046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0" extrusionOk="0">
                    <a:moveTo>
                      <a:pt x="109" y="0"/>
                    </a:moveTo>
                    <a:cubicBezTo>
                      <a:pt x="106" y="0"/>
                      <a:pt x="103" y="1"/>
                      <a:pt x="100" y="1"/>
                    </a:cubicBezTo>
                    <a:cubicBezTo>
                      <a:pt x="86" y="1"/>
                      <a:pt x="64" y="8"/>
                      <a:pt x="43" y="30"/>
                    </a:cubicBezTo>
                    <a:cubicBezTo>
                      <a:pt x="14" y="58"/>
                      <a:pt x="0" y="108"/>
                      <a:pt x="29" y="174"/>
                    </a:cubicBezTo>
                    <a:cubicBezTo>
                      <a:pt x="50" y="174"/>
                      <a:pt x="64" y="174"/>
                      <a:pt x="86" y="181"/>
                    </a:cubicBezTo>
                    <a:cubicBezTo>
                      <a:pt x="100" y="181"/>
                      <a:pt x="123" y="187"/>
                      <a:pt x="143" y="194"/>
                    </a:cubicBezTo>
                    <a:cubicBezTo>
                      <a:pt x="150" y="203"/>
                      <a:pt x="159" y="203"/>
                      <a:pt x="173" y="210"/>
                    </a:cubicBezTo>
                    <a:lnTo>
                      <a:pt x="245" y="117"/>
                    </a:lnTo>
                    <a:cubicBezTo>
                      <a:pt x="171" y="49"/>
                      <a:pt x="152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7806044" y="4694167"/>
                <a:ext cx="46388" cy="4433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73" extrusionOk="0">
                    <a:moveTo>
                      <a:pt x="144" y="0"/>
                    </a:moveTo>
                    <a:cubicBezTo>
                      <a:pt x="130" y="0"/>
                      <a:pt x="123" y="7"/>
                      <a:pt x="115" y="14"/>
                    </a:cubicBezTo>
                    <a:lnTo>
                      <a:pt x="94" y="43"/>
                    </a:lnTo>
                    <a:lnTo>
                      <a:pt x="65" y="86"/>
                    </a:lnTo>
                    <a:lnTo>
                      <a:pt x="51" y="107"/>
                    </a:lnTo>
                    <a:lnTo>
                      <a:pt x="1" y="173"/>
                    </a:lnTo>
                    <a:lnTo>
                      <a:pt x="101" y="130"/>
                    </a:lnTo>
                    <a:lnTo>
                      <a:pt x="137" y="107"/>
                    </a:lnTo>
                    <a:lnTo>
                      <a:pt x="167" y="71"/>
                    </a:lnTo>
                    <a:lnTo>
                      <a:pt x="173" y="57"/>
                    </a:lnTo>
                    <a:cubicBezTo>
                      <a:pt x="180" y="57"/>
                      <a:pt x="180" y="50"/>
                      <a:pt x="180" y="43"/>
                    </a:cubicBezTo>
                    <a:cubicBezTo>
                      <a:pt x="180" y="28"/>
                      <a:pt x="180" y="14"/>
                      <a:pt x="167" y="7"/>
                    </a:cubicBezTo>
                    <a:cubicBezTo>
                      <a:pt x="158" y="7"/>
                      <a:pt x="151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7765551" y="4677252"/>
                <a:ext cx="52026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46" extrusionOk="0">
                    <a:moveTo>
                      <a:pt x="166" y="1"/>
                    </a:moveTo>
                    <a:cubicBezTo>
                      <a:pt x="152" y="1"/>
                      <a:pt x="143" y="8"/>
                      <a:pt x="130" y="14"/>
                    </a:cubicBezTo>
                    <a:lnTo>
                      <a:pt x="109" y="44"/>
                    </a:lnTo>
                    <a:lnTo>
                      <a:pt x="73" y="101"/>
                    </a:lnTo>
                    <a:lnTo>
                      <a:pt x="66" y="109"/>
                    </a:lnTo>
                    <a:lnTo>
                      <a:pt x="14" y="187"/>
                    </a:lnTo>
                    <a:cubicBezTo>
                      <a:pt x="0" y="202"/>
                      <a:pt x="0" y="223"/>
                      <a:pt x="23" y="239"/>
                    </a:cubicBezTo>
                    <a:cubicBezTo>
                      <a:pt x="30" y="246"/>
                      <a:pt x="36" y="246"/>
                      <a:pt x="43" y="246"/>
                    </a:cubicBezTo>
                    <a:cubicBezTo>
                      <a:pt x="50" y="246"/>
                      <a:pt x="66" y="239"/>
                      <a:pt x="73" y="230"/>
                    </a:cubicBezTo>
                    <a:lnTo>
                      <a:pt x="136" y="137"/>
                    </a:lnTo>
                    <a:lnTo>
                      <a:pt x="180" y="80"/>
                    </a:lnTo>
                    <a:lnTo>
                      <a:pt x="195" y="58"/>
                    </a:lnTo>
                    <a:cubicBezTo>
                      <a:pt x="202" y="51"/>
                      <a:pt x="202" y="44"/>
                      <a:pt x="202" y="37"/>
                    </a:cubicBezTo>
                    <a:cubicBezTo>
                      <a:pt x="202" y="30"/>
                      <a:pt x="195" y="14"/>
                      <a:pt x="187" y="8"/>
                    </a:cubicBezTo>
                    <a:cubicBezTo>
                      <a:pt x="180" y="1"/>
                      <a:pt x="173" y="1"/>
                      <a:pt x="1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7155852" y="3339965"/>
                <a:ext cx="186063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73" extrusionOk="0">
                    <a:moveTo>
                      <a:pt x="0" y="0"/>
                    </a:moveTo>
                    <a:lnTo>
                      <a:pt x="0" y="273"/>
                    </a:lnTo>
                    <a:lnTo>
                      <a:pt x="7260" y="273"/>
                    </a:lnTo>
                    <a:lnTo>
                      <a:pt x="7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8045413" y="3409674"/>
                <a:ext cx="81499" cy="124218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47" extrusionOk="0">
                    <a:moveTo>
                      <a:pt x="0" y="1"/>
                    </a:moveTo>
                    <a:lnTo>
                      <a:pt x="0" y="4847"/>
                    </a:lnTo>
                    <a:lnTo>
                      <a:pt x="318" y="4847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7297833" y="3301523"/>
                <a:ext cx="360851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1" extrusionOk="0">
                    <a:moveTo>
                      <a:pt x="123" y="0"/>
                    </a:moveTo>
                    <a:lnTo>
                      <a:pt x="0" y="150"/>
                    </a:lnTo>
                    <a:lnTo>
                      <a:pt x="1358" y="150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7645610" y="2829705"/>
                <a:ext cx="773984" cy="51050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992" extrusionOk="0">
                    <a:moveTo>
                      <a:pt x="1812" y="791"/>
                    </a:moveTo>
                    <a:cubicBezTo>
                      <a:pt x="1891" y="791"/>
                      <a:pt x="1935" y="856"/>
                      <a:pt x="1914" y="935"/>
                    </a:cubicBezTo>
                    <a:cubicBezTo>
                      <a:pt x="1905" y="970"/>
                      <a:pt x="1885" y="1056"/>
                      <a:pt x="1669" y="1172"/>
                    </a:cubicBezTo>
                    <a:lnTo>
                      <a:pt x="1576" y="1222"/>
                    </a:lnTo>
                    <a:lnTo>
                      <a:pt x="1510" y="1172"/>
                    </a:lnTo>
                    <a:cubicBezTo>
                      <a:pt x="1360" y="1056"/>
                      <a:pt x="1381" y="970"/>
                      <a:pt x="1396" y="935"/>
                    </a:cubicBezTo>
                    <a:cubicBezTo>
                      <a:pt x="1417" y="856"/>
                      <a:pt x="1496" y="791"/>
                      <a:pt x="1576" y="791"/>
                    </a:cubicBezTo>
                    <a:cubicBezTo>
                      <a:pt x="1626" y="791"/>
                      <a:pt x="1662" y="820"/>
                      <a:pt x="1676" y="856"/>
                    </a:cubicBezTo>
                    <a:cubicBezTo>
                      <a:pt x="1712" y="820"/>
                      <a:pt x="1762" y="791"/>
                      <a:pt x="1812" y="791"/>
                    </a:cubicBezTo>
                    <a:close/>
                    <a:moveTo>
                      <a:pt x="634" y="0"/>
                    </a:moveTo>
                    <a:lnTo>
                      <a:pt x="130" y="1589"/>
                    </a:lnTo>
                    <a:lnTo>
                      <a:pt x="51" y="1841"/>
                    </a:lnTo>
                    <a:lnTo>
                      <a:pt x="1" y="1991"/>
                    </a:lnTo>
                    <a:lnTo>
                      <a:pt x="2388" y="1991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7981869" y="3022950"/>
                <a:ext cx="171938" cy="1291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32" extrusionOk="0">
                    <a:moveTo>
                      <a:pt x="216" y="1"/>
                    </a:moveTo>
                    <a:cubicBezTo>
                      <a:pt x="136" y="1"/>
                      <a:pt x="57" y="66"/>
                      <a:pt x="36" y="145"/>
                    </a:cubicBezTo>
                    <a:cubicBezTo>
                      <a:pt x="21" y="180"/>
                      <a:pt x="0" y="266"/>
                      <a:pt x="150" y="382"/>
                    </a:cubicBezTo>
                    <a:lnTo>
                      <a:pt x="216" y="432"/>
                    </a:lnTo>
                    <a:lnTo>
                      <a:pt x="309" y="382"/>
                    </a:lnTo>
                    <a:cubicBezTo>
                      <a:pt x="525" y="266"/>
                      <a:pt x="545" y="180"/>
                      <a:pt x="554" y="145"/>
                    </a:cubicBezTo>
                    <a:cubicBezTo>
                      <a:pt x="575" y="66"/>
                      <a:pt x="531" y="1"/>
                      <a:pt x="452" y="1"/>
                    </a:cubicBezTo>
                    <a:cubicBezTo>
                      <a:pt x="402" y="1"/>
                      <a:pt x="352" y="30"/>
                      <a:pt x="316" y="66"/>
                    </a:cubicBezTo>
                    <a:cubicBezTo>
                      <a:pt x="302" y="30"/>
                      <a:pt x="266" y="1"/>
                      <a:pt x="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8520564" y="3004746"/>
                <a:ext cx="214255" cy="9584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74" extrusionOk="0">
                    <a:moveTo>
                      <a:pt x="461" y="1"/>
                    </a:moveTo>
                    <a:lnTo>
                      <a:pt x="468" y="21"/>
                    </a:lnTo>
                    <a:lnTo>
                      <a:pt x="468" y="101"/>
                    </a:lnTo>
                    <a:cubicBezTo>
                      <a:pt x="448" y="101"/>
                      <a:pt x="425" y="108"/>
                      <a:pt x="411" y="108"/>
                    </a:cubicBezTo>
                    <a:cubicBezTo>
                      <a:pt x="404" y="108"/>
                      <a:pt x="389" y="108"/>
                      <a:pt x="382" y="101"/>
                    </a:cubicBezTo>
                    <a:lnTo>
                      <a:pt x="375" y="101"/>
                    </a:lnTo>
                    <a:lnTo>
                      <a:pt x="375" y="44"/>
                    </a:lnTo>
                    <a:lnTo>
                      <a:pt x="354" y="7"/>
                    </a:lnTo>
                    <a:cubicBezTo>
                      <a:pt x="166" y="37"/>
                      <a:pt x="23" y="187"/>
                      <a:pt x="1" y="373"/>
                    </a:cubicBezTo>
                    <a:lnTo>
                      <a:pt x="836" y="373"/>
                    </a:lnTo>
                    <a:cubicBezTo>
                      <a:pt x="820" y="180"/>
                      <a:pt x="656" y="14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8533890" y="3142627"/>
                <a:ext cx="189908" cy="4459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74" extrusionOk="0">
                    <a:moveTo>
                      <a:pt x="0" y="1"/>
                    </a:moveTo>
                    <a:lnTo>
                      <a:pt x="14" y="173"/>
                    </a:lnTo>
                    <a:lnTo>
                      <a:pt x="725" y="173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8544911" y="3288196"/>
                <a:ext cx="167867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203" extrusionOk="0">
                    <a:moveTo>
                      <a:pt x="1" y="0"/>
                    </a:moveTo>
                    <a:lnTo>
                      <a:pt x="14" y="202"/>
                    </a:lnTo>
                    <a:lnTo>
                      <a:pt x="632" y="202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8515438" y="3100340"/>
                <a:ext cx="226557" cy="4254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66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883" y="166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8529790" y="3186964"/>
                <a:ext cx="197597" cy="101487"/>
              </a:xfrm>
              <a:custGeom>
                <a:avLst/>
                <a:gdLst/>
                <a:ahLst/>
                <a:cxnLst/>
                <a:rect l="l" t="t" r="r" b="b"/>
                <a:pathLst>
                  <a:path w="771" h="396" extrusionOk="0">
                    <a:moveTo>
                      <a:pt x="1" y="0"/>
                    </a:moveTo>
                    <a:lnTo>
                      <a:pt x="37" y="395"/>
                    </a:lnTo>
                    <a:lnTo>
                      <a:pt x="734" y="395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extrusionOk="0">
                    <a:moveTo>
                      <a:pt x="66" y="1"/>
                    </a:moveTo>
                    <a:lnTo>
                      <a:pt x="0" y="15"/>
                    </a:lnTo>
                    <a:cubicBezTo>
                      <a:pt x="23" y="15"/>
                      <a:pt x="43" y="8"/>
                      <a:pt x="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fill="none" extrusionOk="0">
                    <a:moveTo>
                      <a:pt x="66" y="1"/>
                    </a:moveTo>
                    <a:cubicBezTo>
                      <a:pt x="43" y="8"/>
                      <a:pt x="23" y="15"/>
                      <a:pt x="0" y="1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extrusionOk="0">
                    <a:moveTo>
                      <a:pt x="0" y="1"/>
                    </a:moveTo>
                    <a:cubicBezTo>
                      <a:pt x="0" y="1"/>
                      <a:pt x="21" y="15"/>
                      <a:pt x="64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fill="none" extrusionOk="0">
                    <a:moveTo>
                      <a:pt x="64" y="15"/>
                    </a:moveTo>
                    <a:cubicBezTo>
                      <a:pt x="21" y="15"/>
                      <a:pt x="0" y="1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8535684" y="2879167"/>
                <a:ext cx="105077" cy="15325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98" extrusionOk="0">
                    <a:moveTo>
                      <a:pt x="94" y="1"/>
                    </a:moveTo>
                    <a:lnTo>
                      <a:pt x="0" y="23"/>
                    </a:lnTo>
                    <a:lnTo>
                      <a:pt x="295" y="497"/>
                    </a:lnTo>
                    <a:lnTo>
                      <a:pt x="316" y="534"/>
                    </a:lnTo>
                    <a:lnTo>
                      <a:pt x="316" y="591"/>
                    </a:lnTo>
                    <a:lnTo>
                      <a:pt x="323" y="591"/>
                    </a:lnTo>
                    <a:cubicBezTo>
                      <a:pt x="330" y="598"/>
                      <a:pt x="345" y="598"/>
                      <a:pt x="352" y="598"/>
                    </a:cubicBezTo>
                    <a:cubicBezTo>
                      <a:pt x="366" y="598"/>
                      <a:pt x="389" y="591"/>
                      <a:pt x="409" y="591"/>
                    </a:cubicBezTo>
                    <a:lnTo>
                      <a:pt x="409" y="511"/>
                    </a:lnTo>
                    <a:lnTo>
                      <a:pt x="402" y="491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5998730" y="3719265"/>
                <a:ext cx="15377" cy="68683"/>
              </a:xfrm>
              <a:custGeom>
                <a:avLst/>
                <a:gdLst/>
                <a:ahLst/>
                <a:cxnLst/>
                <a:rect l="l" t="t" r="r" b="b"/>
                <a:pathLst>
                  <a:path w="60" h="268" extrusionOk="0">
                    <a:moveTo>
                      <a:pt x="59" y="0"/>
                    </a:moveTo>
                    <a:lnTo>
                      <a:pt x="1" y="268"/>
                    </a:lnTo>
                    <a:cubicBezTo>
                      <a:pt x="37" y="181"/>
                      <a:pt x="59" y="87"/>
                      <a:pt x="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5724250" y="2658251"/>
                <a:ext cx="315488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5228" extrusionOk="0">
                    <a:moveTo>
                      <a:pt x="620" y="0"/>
                    </a:moveTo>
                    <a:cubicBezTo>
                      <a:pt x="620" y="0"/>
                      <a:pt x="130" y="540"/>
                      <a:pt x="181" y="1201"/>
                    </a:cubicBezTo>
                    <a:cubicBezTo>
                      <a:pt x="225" y="1863"/>
                      <a:pt x="80" y="2150"/>
                      <a:pt x="37" y="2329"/>
                    </a:cubicBezTo>
                    <a:cubicBezTo>
                      <a:pt x="23" y="2388"/>
                      <a:pt x="9" y="2467"/>
                      <a:pt x="0" y="2545"/>
                    </a:cubicBezTo>
                    <a:lnTo>
                      <a:pt x="0" y="2560"/>
                    </a:lnTo>
                    <a:cubicBezTo>
                      <a:pt x="66" y="3005"/>
                      <a:pt x="202" y="3178"/>
                      <a:pt x="259" y="3293"/>
                    </a:cubicBezTo>
                    <a:cubicBezTo>
                      <a:pt x="318" y="3407"/>
                      <a:pt x="388" y="3652"/>
                      <a:pt x="332" y="3818"/>
                    </a:cubicBezTo>
                    <a:cubicBezTo>
                      <a:pt x="318" y="3875"/>
                      <a:pt x="311" y="3925"/>
                      <a:pt x="302" y="3968"/>
                    </a:cubicBezTo>
                    <a:cubicBezTo>
                      <a:pt x="302" y="4063"/>
                      <a:pt x="332" y="4149"/>
                      <a:pt x="388" y="4249"/>
                    </a:cubicBezTo>
                    <a:cubicBezTo>
                      <a:pt x="475" y="4399"/>
                      <a:pt x="533" y="4608"/>
                      <a:pt x="454" y="4787"/>
                    </a:cubicBezTo>
                    <a:cubicBezTo>
                      <a:pt x="411" y="4889"/>
                      <a:pt x="425" y="5039"/>
                      <a:pt x="418" y="5175"/>
                    </a:cubicBezTo>
                    <a:cubicBezTo>
                      <a:pt x="425" y="5191"/>
                      <a:pt x="432" y="5212"/>
                      <a:pt x="447" y="5227"/>
                    </a:cubicBezTo>
                    <a:lnTo>
                      <a:pt x="770" y="5227"/>
                    </a:lnTo>
                    <a:cubicBezTo>
                      <a:pt x="756" y="5105"/>
                      <a:pt x="777" y="4960"/>
                      <a:pt x="734" y="4860"/>
                    </a:cubicBezTo>
                    <a:cubicBezTo>
                      <a:pt x="670" y="4710"/>
                      <a:pt x="720" y="4522"/>
                      <a:pt x="792" y="4392"/>
                    </a:cubicBezTo>
                    <a:cubicBezTo>
                      <a:pt x="872" y="4263"/>
                      <a:pt x="885" y="4170"/>
                      <a:pt x="842" y="4026"/>
                    </a:cubicBezTo>
                    <a:cubicBezTo>
                      <a:pt x="835" y="4020"/>
                      <a:pt x="835" y="4011"/>
                      <a:pt x="835" y="3997"/>
                    </a:cubicBezTo>
                    <a:cubicBezTo>
                      <a:pt x="799" y="3854"/>
                      <a:pt x="856" y="3666"/>
                      <a:pt x="906" y="3566"/>
                    </a:cubicBezTo>
                    <a:cubicBezTo>
                      <a:pt x="958" y="3466"/>
                      <a:pt x="1072" y="3321"/>
                      <a:pt x="1130" y="2933"/>
                    </a:cubicBezTo>
                    <a:cubicBezTo>
                      <a:pt x="1144" y="2826"/>
                      <a:pt x="1180" y="2726"/>
                      <a:pt x="1230" y="2639"/>
                    </a:cubicBezTo>
                    <a:cubicBezTo>
                      <a:pt x="1230" y="2524"/>
                      <a:pt x="1208" y="2415"/>
                      <a:pt x="1194" y="2338"/>
                    </a:cubicBezTo>
                    <a:cubicBezTo>
                      <a:pt x="1144" y="2150"/>
                      <a:pt x="1001" y="1863"/>
                      <a:pt x="1051" y="1201"/>
                    </a:cubicBezTo>
                    <a:cubicBezTo>
                      <a:pt x="1101" y="547"/>
                      <a:pt x="620" y="0"/>
                      <a:pt x="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5879046" y="2658251"/>
                <a:ext cx="4101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6" h="5228" fill="none" extrusionOk="0">
                    <a:moveTo>
                      <a:pt x="16" y="0"/>
                    </a:moveTo>
                    <a:lnTo>
                      <a:pt x="9" y="1582"/>
                    </a:lnTo>
                    <a:lnTo>
                      <a:pt x="9" y="3041"/>
                    </a:lnTo>
                    <a:lnTo>
                      <a:pt x="9" y="4458"/>
                    </a:lnTo>
                    <a:lnTo>
                      <a:pt x="0" y="522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5801648" y="3671596"/>
                <a:ext cx="79705" cy="1291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04" fill="none" extrusionOk="0">
                    <a:moveTo>
                      <a:pt x="311" y="50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5881096" y="3682616"/>
                <a:ext cx="57408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73" fill="none" extrusionOk="0">
                    <a:moveTo>
                      <a:pt x="223" y="0"/>
                    </a:moveTo>
                    <a:lnTo>
                      <a:pt x="1" y="2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2"/>
              <p:cNvSpPr/>
              <p:nvPr/>
            </p:nvSpPr>
            <p:spPr>
              <a:xfrm>
                <a:off x="5882890" y="2916328"/>
                <a:ext cx="73810" cy="9046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53" fill="none" extrusionOk="0">
                    <a:moveTo>
                      <a:pt x="1" y="352"/>
                    </a:moveTo>
                    <a:lnTo>
                      <a:pt x="28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2"/>
              <p:cNvSpPr/>
              <p:nvPr/>
            </p:nvSpPr>
            <p:spPr>
              <a:xfrm>
                <a:off x="5881096" y="3257185"/>
                <a:ext cx="119686" cy="145823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69" fill="none" extrusionOk="0">
                    <a:moveTo>
                      <a:pt x="1" y="568"/>
                    </a:moveTo>
                    <a:lnTo>
                      <a:pt x="46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2"/>
              <p:cNvSpPr/>
              <p:nvPr/>
            </p:nvSpPr>
            <p:spPr>
              <a:xfrm>
                <a:off x="5781658" y="3277176"/>
                <a:ext cx="99695" cy="16068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27" fill="none" extrusionOk="0">
                    <a:moveTo>
                      <a:pt x="389" y="626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2"/>
              <p:cNvSpPr/>
              <p:nvPr/>
            </p:nvSpPr>
            <p:spPr>
              <a:xfrm>
                <a:off x="5820101" y="2963997"/>
                <a:ext cx="61252" cy="99693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89" fill="none" extrusionOk="0">
                    <a:moveTo>
                      <a:pt x="239" y="389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5604822" y="3124687"/>
                <a:ext cx="256286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3408" extrusionOk="0">
                    <a:moveTo>
                      <a:pt x="1" y="0"/>
                    </a:moveTo>
                    <a:lnTo>
                      <a:pt x="230" y="1056"/>
                    </a:lnTo>
                    <a:lnTo>
                      <a:pt x="439" y="2034"/>
                    </a:lnTo>
                    <a:lnTo>
                      <a:pt x="446" y="2034"/>
                    </a:lnTo>
                    <a:lnTo>
                      <a:pt x="647" y="2976"/>
                    </a:lnTo>
                    <a:lnTo>
                      <a:pt x="741" y="3407"/>
                    </a:lnTo>
                    <a:lnTo>
                      <a:pt x="877" y="3407"/>
                    </a:lnTo>
                    <a:cubicBezTo>
                      <a:pt x="884" y="3392"/>
                      <a:pt x="884" y="3371"/>
                      <a:pt x="884" y="3355"/>
                    </a:cubicBezTo>
                    <a:cubicBezTo>
                      <a:pt x="891" y="3219"/>
                      <a:pt x="877" y="3069"/>
                      <a:pt x="920" y="2967"/>
                    </a:cubicBezTo>
                    <a:cubicBezTo>
                      <a:pt x="999" y="2788"/>
                      <a:pt x="941" y="2579"/>
                      <a:pt x="854" y="2429"/>
                    </a:cubicBezTo>
                    <a:cubicBezTo>
                      <a:pt x="798" y="2329"/>
                      <a:pt x="768" y="2243"/>
                      <a:pt x="768" y="2148"/>
                    </a:cubicBezTo>
                    <a:cubicBezTo>
                      <a:pt x="777" y="2105"/>
                      <a:pt x="784" y="2055"/>
                      <a:pt x="798" y="1998"/>
                    </a:cubicBezTo>
                    <a:cubicBezTo>
                      <a:pt x="854" y="1832"/>
                      <a:pt x="784" y="1587"/>
                      <a:pt x="725" y="1473"/>
                    </a:cubicBezTo>
                    <a:cubicBezTo>
                      <a:pt x="668" y="1358"/>
                      <a:pt x="532" y="1185"/>
                      <a:pt x="466" y="740"/>
                    </a:cubicBezTo>
                    <a:lnTo>
                      <a:pt x="466" y="725"/>
                    </a:lnTo>
                    <a:cubicBezTo>
                      <a:pt x="396" y="28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5542033" y="3124687"/>
                <a:ext cx="252698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408" extrusionOk="0">
                    <a:moveTo>
                      <a:pt x="246" y="0"/>
                    </a:moveTo>
                    <a:cubicBezTo>
                      <a:pt x="246" y="0"/>
                      <a:pt x="1" y="431"/>
                      <a:pt x="130" y="863"/>
                    </a:cubicBezTo>
                    <a:cubicBezTo>
                      <a:pt x="252" y="1301"/>
                      <a:pt x="202" y="1510"/>
                      <a:pt x="194" y="1639"/>
                    </a:cubicBezTo>
                    <a:cubicBezTo>
                      <a:pt x="194" y="1768"/>
                      <a:pt x="223" y="2018"/>
                      <a:pt x="346" y="2148"/>
                    </a:cubicBezTo>
                    <a:cubicBezTo>
                      <a:pt x="468" y="2277"/>
                      <a:pt x="489" y="2393"/>
                      <a:pt x="475" y="2565"/>
                    </a:cubicBezTo>
                    <a:cubicBezTo>
                      <a:pt x="461" y="2731"/>
                      <a:pt x="496" y="2953"/>
                      <a:pt x="641" y="3083"/>
                    </a:cubicBezTo>
                    <a:cubicBezTo>
                      <a:pt x="720" y="3155"/>
                      <a:pt x="763" y="3292"/>
                      <a:pt x="827" y="3407"/>
                    </a:cubicBezTo>
                    <a:lnTo>
                      <a:pt x="986" y="3407"/>
                    </a:lnTo>
                    <a:lnTo>
                      <a:pt x="892" y="2976"/>
                    </a:lnTo>
                    <a:lnTo>
                      <a:pt x="691" y="2034"/>
                    </a:lnTo>
                    <a:lnTo>
                      <a:pt x="684" y="2034"/>
                    </a:lnTo>
                    <a:lnTo>
                      <a:pt x="475" y="1056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5698622" y="3813321"/>
                <a:ext cx="72273" cy="7406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9" fill="none" extrusionOk="0">
                    <a:moveTo>
                      <a:pt x="281" y="289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5763206" y="3769240"/>
                <a:ext cx="44337" cy="8687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339" fill="none" extrusionOk="0">
                    <a:moveTo>
                      <a:pt x="0" y="338"/>
                    </a:moveTo>
                    <a:lnTo>
                      <a:pt x="173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5656079" y="3284608"/>
                <a:ext cx="35111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82" fill="none" extrusionOk="0">
                    <a:moveTo>
                      <a:pt x="1" y="282"/>
                    </a:moveTo>
                    <a:lnTo>
                      <a:pt x="13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5770638" y="3505780"/>
                <a:ext cx="256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fill="none" extrusionOk="0">
                    <a:moveTo>
                      <a:pt x="0" y="0"/>
                    </a:moveTo>
                    <a:lnTo>
                      <a:pt x="0" y="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5713230" y="3509112"/>
                <a:ext cx="57664" cy="113019"/>
              </a:xfrm>
              <a:custGeom>
                <a:avLst/>
                <a:gdLst/>
                <a:ahLst/>
                <a:cxnLst/>
                <a:rect l="l" t="t" r="r" b="b"/>
                <a:pathLst>
                  <a:path w="225" h="441" fill="none" extrusionOk="0">
                    <a:moveTo>
                      <a:pt x="224" y="1"/>
                    </a:moveTo>
                    <a:lnTo>
                      <a:pt x="0" y="44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5625540" y="3551655"/>
                <a:ext cx="90469" cy="94311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8" fill="none" extrusionOk="0">
                    <a:moveTo>
                      <a:pt x="353" y="36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5608410" y="3338171"/>
                <a:ext cx="55358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23" fill="none" extrusionOk="0">
                    <a:moveTo>
                      <a:pt x="216" y="223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5895704" y="3246165"/>
                <a:ext cx="22143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2934" extrusionOk="0">
                    <a:moveTo>
                      <a:pt x="863" y="0"/>
                    </a:moveTo>
                    <a:lnTo>
                      <a:pt x="863" y="0"/>
                    </a:lnTo>
                    <a:cubicBezTo>
                      <a:pt x="863" y="1"/>
                      <a:pt x="684" y="130"/>
                      <a:pt x="561" y="345"/>
                    </a:cubicBezTo>
                    <a:cubicBezTo>
                      <a:pt x="511" y="432"/>
                      <a:pt x="475" y="532"/>
                      <a:pt x="461" y="639"/>
                    </a:cubicBezTo>
                    <a:cubicBezTo>
                      <a:pt x="403" y="1027"/>
                      <a:pt x="289" y="1172"/>
                      <a:pt x="237" y="1272"/>
                    </a:cubicBezTo>
                    <a:cubicBezTo>
                      <a:pt x="187" y="1372"/>
                      <a:pt x="130" y="1560"/>
                      <a:pt x="166" y="1703"/>
                    </a:cubicBezTo>
                    <a:cubicBezTo>
                      <a:pt x="166" y="1717"/>
                      <a:pt x="166" y="1726"/>
                      <a:pt x="173" y="1732"/>
                    </a:cubicBezTo>
                    <a:cubicBezTo>
                      <a:pt x="216" y="1876"/>
                      <a:pt x="203" y="1969"/>
                      <a:pt x="123" y="2098"/>
                    </a:cubicBezTo>
                    <a:cubicBezTo>
                      <a:pt x="51" y="2228"/>
                      <a:pt x="1" y="2416"/>
                      <a:pt x="65" y="2566"/>
                    </a:cubicBezTo>
                    <a:cubicBezTo>
                      <a:pt x="108" y="2666"/>
                      <a:pt x="87" y="2811"/>
                      <a:pt x="101" y="2933"/>
                    </a:cubicBezTo>
                    <a:lnTo>
                      <a:pt x="223" y="2933"/>
                    </a:lnTo>
                    <a:lnTo>
                      <a:pt x="303" y="2580"/>
                    </a:lnTo>
                    <a:lnTo>
                      <a:pt x="403" y="2114"/>
                    </a:lnTo>
                    <a:lnTo>
                      <a:pt x="461" y="1846"/>
                    </a:lnTo>
                    <a:lnTo>
                      <a:pt x="482" y="1760"/>
                    </a:lnTo>
                    <a:lnTo>
                      <a:pt x="668" y="91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5952856" y="3246165"/>
                <a:ext cx="21938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934" extrusionOk="0">
                    <a:moveTo>
                      <a:pt x="640" y="0"/>
                    </a:moveTo>
                    <a:lnTo>
                      <a:pt x="445" y="913"/>
                    </a:lnTo>
                    <a:lnTo>
                      <a:pt x="259" y="1760"/>
                    </a:lnTo>
                    <a:lnTo>
                      <a:pt x="238" y="1846"/>
                    </a:lnTo>
                    <a:lnTo>
                      <a:pt x="180" y="2114"/>
                    </a:lnTo>
                    <a:lnTo>
                      <a:pt x="80" y="2580"/>
                    </a:lnTo>
                    <a:lnTo>
                      <a:pt x="0" y="2933"/>
                    </a:lnTo>
                    <a:lnTo>
                      <a:pt x="143" y="2933"/>
                    </a:lnTo>
                    <a:cubicBezTo>
                      <a:pt x="195" y="2838"/>
                      <a:pt x="238" y="2724"/>
                      <a:pt x="302" y="2666"/>
                    </a:cubicBezTo>
                    <a:cubicBezTo>
                      <a:pt x="425" y="2559"/>
                      <a:pt x="461" y="2364"/>
                      <a:pt x="445" y="2221"/>
                    </a:cubicBezTo>
                    <a:cubicBezTo>
                      <a:pt x="425" y="2071"/>
                      <a:pt x="445" y="1976"/>
                      <a:pt x="554" y="1862"/>
                    </a:cubicBezTo>
                    <a:cubicBezTo>
                      <a:pt x="661" y="1746"/>
                      <a:pt x="690" y="1531"/>
                      <a:pt x="683" y="1415"/>
                    </a:cubicBezTo>
                    <a:cubicBezTo>
                      <a:pt x="676" y="1308"/>
                      <a:pt x="633" y="1122"/>
                      <a:pt x="740" y="747"/>
                    </a:cubicBezTo>
                    <a:cubicBezTo>
                      <a:pt x="856" y="373"/>
                      <a:pt x="640" y="0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5973102" y="3843050"/>
                <a:ext cx="63046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51" fill="none" extrusionOk="0">
                    <a:moveTo>
                      <a:pt x="1" y="251"/>
                    </a:moveTo>
                    <a:lnTo>
                      <a:pt x="246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5941835" y="3804094"/>
                <a:ext cx="36905" cy="7585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6" fill="none" extrusionOk="0">
                    <a:moveTo>
                      <a:pt x="143" y="29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6041274" y="3384046"/>
                <a:ext cx="31523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46" fill="none" extrusionOk="0">
                    <a:moveTo>
                      <a:pt x="123" y="24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5973102" y="3575490"/>
                <a:ext cx="35111" cy="7047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5" fill="none" extrusionOk="0">
                    <a:moveTo>
                      <a:pt x="137" y="27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6007957" y="3645711"/>
                <a:ext cx="14865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5" fill="none" extrusionOk="0">
                    <a:moveTo>
                      <a:pt x="58" y="1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6018977" y="3616239"/>
                <a:ext cx="77655" cy="8124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17" fill="none" extrusionOk="0">
                    <a:moveTo>
                      <a:pt x="303" y="0"/>
                    </a:moveTo>
                    <a:lnTo>
                      <a:pt x="1" y="3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6066431" y="3430177"/>
                <a:ext cx="50232" cy="50231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fill="none" extrusionOk="0">
                    <a:moveTo>
                      <a:pt x="0" y="195"/>
                    </a:moveTo>
                    <a:lnTo>
                      <a:pt x="195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5726301" y="3997845"/>
                <a:ext cx="309850" cy="869299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3392" extrusionOk="0">
                    <a:moveTo>
                      <a:pt x="1" y="0"/>
                    </a:moveTo>
                    <a:lnTo>
                      <a:pt x="1" y="3392"/>
                    </a:lnTo>
                    <a:lnTo>
                      <a:pt x="1209" y="3392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6444921" y="2790750"/>
                <a:ext cx="383148" cy="41850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633" fill="none" extrusionOk="0">
                    <a:moveTo>
                      <a:pt x="1006" y="202"/>
                    </a:moveTo>
                    <a:cubicBezTo>
                      <a:pt x="1049" y="275"/>
                      <a:pt x="1149" y="447"/>
                      <a:pt x="1251" y="613"/>
                    </a:cubicBezTo>
                    <a:lnTo>
                      <a:pt x="1251" y="620"/>
                    </a:lnTo>
                    <a:lnTo>
                      <a:pt x="1251" y="620"/>
                    </a:lnTo>
                    <a:cubicBezTo>
                      <a:pt x="1372" y="836"/>
                      <a:pt x="1494" y="1044"/>
                      <a:pt x="1494" y="1044"/>
                    </a:cubicBezTo>
                    <a:lnTo>
                      <a:pt x="1444" y="1072"/>
                    </a:lnTo>
                    <a:lnTo>
                      <a:pt x="1351" y="1131"/>
                    </a:lnTo>
                    <a:lnTo>
                      <a:pt x="1351" y="1131"/>
                    </a:lnTo>
                    <a:lnTo>
                      <a:pt x="1113" y="1267"/>
                    </a:lnTo>
                    <a:lnTo>
                      <a:pt x="733" y="1496"/>
                    </a:lnTo>
                    <a:lnTo>
                      <a:pt x="632" y="1553"/>
                    </a:lnTo>
                    <a:lnTo>
                      <a:pt x="502" y="1633"/>
                    </a:lnTo>
                    <a:cubicBezTo>
                      <a:pt x="502" y="1633"/>
                      <a:pt x="488" y="1605"/>
                      <a:pt x="466" y="1553"/>
                    </a:cubicBezTo>
                    <a:cubicBezTo>
                      <a:pt x="395" y="1424"/>
                      <a:pt x="244" y="1137"/>
                      <a:pt x="150" y="863"/>
                    </a:cubicBezTo>
                    <a:lnTo>
                      <a:pt x="150" y="856"/>
                    </a:lnTo>
                    <a:cubicBezTo>
                      <a:pt x="43" y="547"/>
                      <a:pt x="0" y="389"/>
                      <a:pt x="28" y="146"/>
                    </a:cubicBezTo>
                    <a:lnTo>
                      <a:pt x="28" y="139"/>
                    </a:lnTo>
                    <a:cubicBezTo>
                      <a:pt x="28" y="95"/>
                      <a:pt x="35" y="52"/>
                      <a:pt x="5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6702742" y="2842519"/>
                <a:ext cx="125324" cy="22296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70" fill="none" extrusionOk="0">
                    <a:moveTo>
                      <a:pt x="0" y="0"/>
                    </a:moveTo>
                    <a:cubicBezTo>
                      <a:pt x="43" y="73"/>
                      <a:pt x="143" y="245"/>
                      <a:pt x="245" y="411"/>
                    </a:cubicBezTo>
                    <a:lnTo>
                      <a:pt x="245" y="418"/>
                    </a:lnTo>
                    <a:lnTo>
                      <a:pt x="245" y="418"/>
                    </a:lnTo>
                    <a:cubicBezTo>
                      <a:pt x="366" y="634"/>
                      <a:pt x="488" y="842"/>
                      <a:pt x="488" y="842"/>
                    </a:cubicBezTo>
                    <a:lnTo>
                      <a:pt x="438" y="87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fill="none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7975448" y="4763876"/>
                <a:ext cx="35111" cy="10328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403" fill="none" extrusionOk="0">
                    <a:moveTo>
                      <a:pt x="1" y="21"/>
                    </a:moveTo>
                    <a:cubicBezTo>
                      <a:pt x="1" y="21"/>
                      <a:pt x="137" y="1"/>
                      <a:pt x="137" y="40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" name="Google Shape;1457;p42"/>
            <p:cNvGrpSpPr/>
            <p:nvPr/>
          </p:nvGrpSpPr>
          <p:grpSpPr>
            <a:xfrm>
              <a:off x="5859987" y="708191"/>
              <a:ext cx="2475465" cy="1299135"/>
              <a:chOff x="5859987" y="708191"/>
              <a:chExt cx="2475465" cy="1299135"/>
            </a:xfrm>
          </p:grpSpPr>
          <p:grpSp>
            <p:nvGrpSpPr>
              <p:cNvPr id="1458" name="Google Shape;1458;p42"/>
              <p:cNvGrpSpPr/>
              <p:nvPr/>
            </p:nvGrpSpPr>
            <p:grpSpPr>
              <a:xfrm>
                <a:off x="5859987" y="708191"/>
                <a:ext cx="2475465" cy="1299135"/>
                <a:chOff x="5859987" y="708191"/>
                <a:chExt cx="2475465" cy="1299135"/>
              </a:xfrm>
            </p:grpSpPr>
            <p:sp>
              <p:nvSpPr>
                <p:cNvPr id="1459" name="Google Shape;1459;p42"/>
                <p:cNvSpPr/>
                <p:nvPr/>
              </p:nvSpPr>
              <p:spPr>
                <a:xfrm>
                  <a:off x="7351415" y="1448942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2"/>
                <p:cNvSpPr/>
                <p:nvPr/>
              </p:nvSpPr>
              <p:spPr>
                <a:xfrm>
                  <a:off x="5859987" y="190797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61" name="Google Shape;1461;p42"/>
                <p:cNvGrpSpPr/>
                <p:nvPr/>
              </p:nvGrpSpPr>
              <p:grpSpPr>
                <a:xfrm>
                  <a:off x="8221303" y="1365235"/>
                  <a:ext cx="114150" cy="114196"/>
                  <a:chOff x="-736313" y="4136737"/>
                  <a:chExt cx="38359" cy="38359"/>
                </a:xfrm>
              </p:grpSpPr>
              <p:sp>
                <p:nvSpPr>
                  <p:cNvPr id="1462" name="Google Shape;1462;p42"/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42"/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4" name="Google Shape;1464;p42"/>
                <p:cNvSpPr/>
                <p:nvPr/>
              </p:nvSpPr>
              <p:spPr>
                <a:xfrm>
                  <a:off x="7381497" y="708191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5" name="Google Shape;1465;p42"/>
              <p:cNvSpPr/>
              <p:nvPr/>
            </p:nvSpPr>
            <p:spPr>
              <a:xfrm>
                <a:off x="6521290" y="11787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>
                <a:off x="7635190" y="19523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07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6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Kiberbiztonság</a:t>
            </a:r>
            <a:r>
              <a:rPr lang="hu-HU" dirty="0"/>
              <a:t> és CTF Feladatok</a:t>
            </a:r>
          </a:p>
        </p:txBody>
      </p:sp>
      <p:sp>
        <p:nvSpPr>
          <p:cNvPr id="1702" name="Google Shape;1702;p46"/>
          <p:cNvSpPr txBox="1">
            <a:spLocks noGrp="1"/>
          </p:cNvSpPr>
          <p:nvPr>
            <p:ph type="subTitle" idx="1"/>
          </p:nvPr>
        </p:nvSpPr>
        <p:spPr>
          <a:xfrm>
            <a:off x="4880547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Segítik</a:t>
            </a:r>
            <a:r>
              <a:rPr lang="en-US" dirty="0"/>
              <a:t> a </a:t>
            </a:r>
            <a:r>
              <a:rPr lang="en-US" dirty="0" err="1"/>
              <a:t>szakembereket</a:t>
            </a:r>
            <a:r>
              <a:rPr lang="en-US" dirty="0"/>
              <a:t> a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támadások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védekezési</a:t>
            </a:r>
            <a:r>
              <a:rPr lang="en-US" dirty="0"/>
              <a:t> </a:t>
            </a:r>
            <a:r>
              <a:rPr lang="en-US" dirty="0" err="1"/>
              <a:t>technikák</a:t>
            </a:r>
            <a:r>
              <a:rPr lang="en-US" dirty="0"/>
              <a:t> </a:t>
            </a:r>
            <a:r>
              <a:rPr lang="en-US" dirty="0" err="1"/>
              <a:t>gyakorlásában</a:t>
            </a:r>
            <a:r>
              <a:rPr lang="en-US" dirty="0"/>
              <a:t>.</a:t>
            </a:r>
          </a:p>
        </p:txBody>
      </p:sp>
      <p:sp>
        <p:nvSpPr>
          <p:cNvPr id="1703" name="Google Shape;1703;p46"/>
          <p:cNvSpPr txBox="1">
            <a:spLocks noGrp="1"/>
          </p:cNvSpPr>
          <p:nvPr>
            <p:ph type="subTitle" idx="2"/>
          </p:nvPr>
        </p:nvSpPr>
        <p:spPr>
          <a:xfrm>
            <a:off x="1549650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Kiberbiztonsági</a:t>
            </a:r>
            <a:r>
              <a:rPr lang="en-US" dirty="0"/>
              <a:t> </a:t>
            </a:r>
            <a:r>
              <a:rPr lang="en-US" dirty="0" err="1"/>
              <a:t>kihívások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helyzeteket</a:t>
            </a:r>
            <a:r>
              <a:rPr lang="en-US" dirty="0"/>
              <a:t> </a:t>
            </a:r>
            <a:r>
              <a:rPr lang="en-US" dirty="0" err="1"/>
              <a:t>szimulálnak</a:t>
            </a:r>
            <a:r>
              <a:rPr lang="en-US" dirty="0"/>
              <a:t>.</a:t>
            </a:r>
          </a:p>
        </p:txBody>
      </p:sp>
      <p:sp>
        <p:nvSpPr>
          <p:cNvPr id="1704" name="Google Shape;1704;p46"/>
          <p:cNvSpPr txBox="1">
            <a:spLocks noGrp="1"/>
          </p:cNvSpPr>
          <p:nvPr>
            <p:ph type="subTitle" idx="3"/>
          </p:nvPr>
        </p:nvSpPr>
        <p:spPr>
          <a:xfrm>
            <a:off x="1549651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CTF Feladatok</a:t>
            </a:r>
            <a:endParaRPr dirty="0"/>
          </a:p>
        </p:txBody>
      </p:sp>
      <p:sp>
        <p:nvSpPr>
          <p:cNvPr id="1705" name="Google Shape;1705;p46"/>
          <p:cNvSpPr txBox="1">
            <a:spLocks noGrp="1"/>
          </p:cNvSpPr>
          <p:nvPr>
            <p:ph type="subTitle" idx="4"/>
          </p:nvPr>
        </p:nvSpPr>
        <p:spPr>
          <a:xfrm>
            <a:off x="4621734" y="2366745"/>
            <a:ext cx="3231432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Gyakorlati Tapasztalat</a:t>
            </a:r>
            <a:endParaRPr dirty="0"/>
          </a:p>
        </p:txBody>
      </p:sp>
      <p:grpSp>
        <p:nvGrpSpPr>
          <p:cNvPr id="1706" name="Google Shape;1706;p46"/>
          <p:cNvGrpSpPr/>
          <p:nvPr/>
        </p:nvGrpSpPr>
        <p:grpSpPr>
          <a:xfrm>
            <a:off x="2673234" y="1924216"/>
            <a:ext cx="402486" cy="402486"/>
            <a:chOff x="3353283" y="3315966"/>
            <a:chExt cx="402486" cy="402486"/>
          </a:xfrm>
        </p:grpSpPr>
        <p:sp>
          <p:nvSpPr>
            <p:cNvPr id="1707" name="Google Shape;1707;p46"/>
            <p:cNvSpPr/>
            <p:nvPr/>
          </p:nvSpPr>
          <p:spPr>
            <a:xfrm>
              <a:off x="3508358" y="3515046"/>
              <a:ext cx="92336" cy="37653"/>
            </a:xfrm>
            <a:custGeom>
              <a:avLst/>
              <a:gdLst/>
              <a:ahLst/>
              <a:cxnLst/>
              <a:rect l="l" t="t" r="r" b="b"/>
              <a:pathLst>
                <a:path w="4012" h="1636" extrusionOk="0">
                  <a:moveTo>
                    <a:pt x="555" y="1"/>
                  </a:moveTo>
                  <a:cubicBezTo>
                    <a:pt x="425" y="1"/>
                    <a:pt x="298" y="50"/>
                    <a:pt x="198" y="149"/>
                  </a:cubicBezTo>
                  <a:cubicBezTo>
                    <a:pt x="0" y="363"/>
                    <a:pt x="0" y="676"/>
                    <a:pt x="198" y="875"/>
                  </a:cubicBezTo>
                  <a:cubicBezTo>
                    <a:pt x="674" y="1370"/>
                    <a:pt x="1320" y="1636"/>
                    <a:pt x="1998" y="1636"/>
                  </a:cubicBezTo>
                  <a:cubicBezTo>
                    <a:pt x="2691" y="1636"/>
                    <a:pt x="3334" y="1370"/>
                    <a:pt x="3813" y="875"/>
                  </a:cubicBezTo>
                  <a:cubicBezTo>
                    <a:pt x="4011" y="676"/>
                    <a:pt x="4011" y="363"/>
                    <a:pt x="3813" y="149"/>
                  </a:cubicBezTo>
                  <a:cubicBezTo>
                    <a:pt x="3714" y="50"/>
                    <a:pt x="3582" y="1"/>
                    <a:pt x="3450" y="1"/>
                  </a:cubicBezTo>
                  <a:cubicBezTo>
                    <a:pt x="3319" y="1"/>
                    <a:pt x="3187" y="50"/>
                    <a:pt x="3088" y="149"/>
                  </a:cubicBezTo>
                  <a:cubicBezTo>
                    <a:pt x="2806" y="447"/>
                    <a:pt x="2410" y="613"/>
                    <a:pt x="1998" y="613"/>
                  </a:cubicBezTo>
                  <a:cubicBezTo>
                    <a:pt x="1602" y="613"/>
                    <a:pt x="1205" y="447"/>
                    <a:pt x="924" y="149"/>
                  </a:cubicBezTo>
                  <a:cubicBezTo>
                    <a:pt x="817" y="50"/>
                    <a:pt x="685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>
              <a:off x="3353283" y="3315966"/>
              <a:ext cx="402486" cy="402486"/>
            </a:xfrm>
            <a:custGeom>
              <a:avLst/>
              <a:gdLst/>
              <a:ahLst/>
              <a:cxnLst/>
              <a:rect l="l" t="t" r="r" b="b"/>
              <a:pathLst>
                <a:path w="17488" h="17488" extrusionOk="0">
                  <a:moveTo>
                    <a:pt x="8736" y="1039"/>
                  </a:moveTo>
                  <a:lnTo>
                    <a:pt x="14087" y="2588"/>
                  </a:lnTo>
                  <a:cubicBezTo>
                    <a:pt x="13706" y="2703"/>
                    <a:pt x="9065" y="4027"/>
                    <a:pt x="8736" y="4110"/>
                  </a:cubicBezTo>
                  <a:lnTo>
                    <a:pt x="3417" y="2588"/>
                  </a:lnTo>
                  <a:lnTo>
                    <a:pt x="8736" y="1039"/>
                  </a:lnTo>
                  <a:close/>
                  <a:moveTo>
                    <a:pt x="12335" y="4158"/>
                  </a:moveTo>
                  <a:lnTo>
                    <a:pt x="12335" y="5347"/>
                  </a:lnTo>
                  <a:cubicBezTo>
                    <a:pt x="11195" y="5858"/>
                    <a:pt x="9970" y="6114"/>
                    <a:pt x="8744" y="6114"/>
                  </a:cubicBezTo>
                  <a:cubicBezTo>
                    <a:pt x="7518" y="6114"/>
                    <a:pt x="6292" y="5858"/>
                    <a:pt x="5153" y="5347"/>
                  </a:cubicBezTo>
                  <a:lnTo>
                    <a:pt x="5153" y="4158"/>
                  </a:lnTo>
                  <a:lnTo>
                    <a:pt x="8601" y="5133"/>
                  </a:lnTo>
                  <a:cubicBezTo>
                    <a:pt x="8653" y="5149"/>
                    <a:pt x="8700" y="5149"/>
                    <a:pt x="8736" y="5149"/>
                  </a:cubicBezTo>
                  <a:cubicBezTo>
                    <a:pt x="8783" y="5149"/>
                    <a:pt x="8835" y="5149"/>
                    <a:pt x="8883" y="5133"/>
                  </a:cubicBezTo>
                  <a:lnTo>
                    <a:pt x="12335" y="4158"/>
                  </a:lnTo>
                  <a:close/>
                  <a:moveTo>
                    <a:pt x="15953" y="8236"/>
                  </a:moveTo>
                  <a:cubicBezTo>
                    <a:pt x="16231" y="8236"/>
                    <a:pt x="16465" y="8470"/>
                    <a:pt x="16465" y="8748"/>
                  </a:cubicBezTo>
                  <a:lnTo>
                    <a:pt x="16465" y="9263"/>
                  </a:lnTo>
                  <a:lnTo>
                    <a:pt x="15438" y="9263"/>
                  </a:lnTo>
                  <a:lnTo>
                    <a:pt x="15438" y="8748"/>
                  </a:lnTo>
                  <a:cubicBezTo>
                    <a:pt x="15438" y="8470"/>
                    <a:pt x="15672" y="8236"/>
                    <a:pt x="15953" y="8236"/>
                  </a:cubicBezTo>
                  <a:close/>
                  <a:moveTo>
                    <a:pt x="12335" y="6453"/>
                  </a:moveTo>
                  <a:lnTo>
                    <a:pt x="12335" y="6703"/>
                  </a:lnTo>
                  <a:cubicBezTo>
                    <a:pt x="12335" y="9461"/>
                    <a:pt x="10880" y="11308"/>
                    <a:pt x="8736" y="11308"/>
                  </a:cubicBezTo>
                  <a:cubicBezTo>
                    <a:pt x="6770" y="11308"/>
                    <a:pt x="5153" y="9691"/>
                    <a:pt x="5153" y="7725"/>
                  </a:cubicBezTo>
                  <a:lnTo>
                    <a:pt x="5153" y="6453"/>
                  </a:lnTo>
                  <a:cubicBezTo>
                    <a:pt x="6290" y="6917"/>
                    <a:pt x="7511" y="7146"/>
                    <a:pt x="8736" y="7146"/>
                  </a:cubicBezTo>
                  <a:cubicBezTo>
                    <a:pt x="9972" y="7146"/>
                    <a:pt x="11197" y="6917"/>
                    <a:pt x="12335" y="6453"/>
                  </a:cubicBezTo>
                  <a:close/>
                  <a:moveTo>
                    <a:pt x="6489" y="11740"/>
                  </a:moveTo>
                  <a:cubicBezTo>
                    <a:pt x="7150" y="12117"/>
                    <a:pt x="7927" y="12335"/>
                    <a:pt x="8736" y="12335"/>
                  </a:cubicBezTo>
                  <a:cubicBezTo>
                    <a:pt x="9529" y="12335"/>
                    <a:pt x="10270" y="12137"/>
                    <a:pt x="10916" y="11756"/>
                  </a:cubicBezTo>
                  <a:lnTo>
                    <a:pt x="11098" y="11819"/>
                  </a:lnTo>
                  <a:lnTo>
                    <a:pt x="8736" y="14166"/>
                  </a:lnTo>
                  <a:lnTo>
                    <a:pt x="6358" y="11788"/>
                  </a:lnTo>
                  <a:lnTo>
                    <a:pt x="6489" y="11740"/>
                  </a:lnTo>
                  <a:close/>
                  <a:moveTo>
                    <a:pt x="5284" y="12168"/>
                  </a:moveTo>
                  <a:lnTo>
                    <a:pt x="8225" y="15109"/>
                  </a:lnTo>
                  <a:lnTo>
                    <a:pt x="8225" y="16461"/>
                  </a:lnTo>
                  <a:lnTo>
                    <a:pt x="1023" y="16461"/>
                  </a:lnTo>
                  <a:lnTo>
                    <a:pt x="1023" y="15506"/>
                  </a:lnTo>
                  <a:cubicBezTo>
                    <a:pt x="1023" y="14431"/>
                    <a:pt x="1701" y="13472"/>
                    <a:pt x="2707" y="13108"/>
                  </a:cubicBezTo>
                  <a:lnTo>
                    <a:pt x="5284" y="12168"/>
                  </a:lnTo>
                  <a:close/>
                  <a:moveTo>
                    <a:pt x="12168" y="12200"/>
                  </a:moveTo>
                  <a:lnTo>
                    <a:pt x="14764" y="13108"/>
                  </a:lnTo>
                  <a:cubicBezTo>
                    <a:pt x="15787" y="13472"/>
                    <a:pt x="16465" y="14447"/>
                    <a:pt x="16465" y="15537"/>
                  </a:cubicBezTo>
                  <a:lnTo>
                    <a:pt x="16465" y="16461"/>
                  </a:lnTo>
                  <a:lnTo>
                    <a:pt x="9247" y="16461"/>
                  </a:lnTo>
                  <a:lnTo>
                    <a:pt x="9247" y="15109"/>
                  </a:lnTo>
                  <a:lnTo>
                    <a:pt x="12168" y="12200"/>
                  </a:lnTo>
                  <a:close/>
                  <a:moveTo>
                    <a:pt x="8736" y="0"/>
                  </a:moveTo>
                  <a:cubicBezTo>
                    <a:pt x="8688" y="0"/>
                    <a:pt x="8643" y="4"/>
                    <a:pt x="8601" y="12"/>
                  </a:cubicBezTo>
                  <a:lnTo>
                    <a:pt x="1419" y="2093"/>
                  </a:lnTo>
                  <a:cubicBezTo>
                    <a:pt x="1205" y="2160"/>
                    <a:pt x="1055" y="2359"/>
                    <a:pt x="1055" y="2588"/>
                  </a:cubicBezTo>
                  <a:cubicBezTo>
                    <a:pt x="1055" y="2822"/>
                    <a:pt x="1205" y="3020"/>
                    <a:pt x="1419" y="3084"/>
                  </a:cubicBezTo>
                  <a:lnTo>
                    <a:pt x="4126" y="3861"/>
                  </a:lnTo>
                  <a:lnTo>
                    <a:pt x="4126" y="7725"/>
                  </a:lnTo>
                  <a:cubicBezTo>
                    <a:pt x="4126" y="8997"/>
                    <a:pt x="4657" y="10171"/>
                    <a:pt x="5498" y="10995"/>
                  </a:cubicBezTo>
                  <a:lnTo>
                    <a:pt x="2359" y="12137"/>
                  </a:lnTo>
                  <a:cubicBezTo>
                    <a:pt x="940" y="12648"/>
                    <a:pt x="0" y="13999"/>
                    <a:pt x="0" y="15506"/>
                  </a:cubicBezTo>
                  <a:lnTo>
                    <a:pt x="0" y="16972"/>
                  </a:lnTo>
                  <a:cubicBezTo>
                    <a:pt x="0" y="17269"/>
                    <a:pt x="230" y="17487"/>
                    <a:pt x="512" y="17487"/>
                  </a:cubicBezTo>
                  <a:lnTo>
                    <a:pt x="16976" y="17487"/>
                  </a:lnTo>
                  <a:cubicBezTo>
                    <a:pt x="17257" y="17487"/>
                    <a:pt x="17487" y="17269"/>
                    <a:pt x="17487" y="16972"/>
                  </a:cubicBezTo>
                  <a:lnTo>
                    <a:pt x="17487" y="15537"/>
                  </a:lnTo>
                  <a:cubicBezTo>
                    <a:pt x="17487" y="14019"/>
                    <a:pt x="16528" y="12664"/>
                    <a:pt x="15109" y="12152"/>
                  </a:cubicBezTo>
                  <a:lnTo>
                    <a:pt x="11871" y="11011"/>
                  </a:lnTo>
                  <a:cubicBezTo>
                    <a:pt x="11923" y="10947"/>
                    <a:pt x="11970" y="10880"/>
                    <a:pt x="12037" y="10829"/>
                  </a:cubicBezTo>
                  <a:cubicBezTo>
                    <a:pt x="12898" y="9806"/>
                    <a:pt x="13357" y="8387"/>
                    <a:pt x="13357" y="6703"/>
                  </a:cubicBezTo>
                  <a:lnTo>
                    <a:pt x="13357" y="3861"/>
                  </a:lnTo>
                  <a:lnTo>
                    <a:pt x="15438" y="3266"/>
                  </a:lnTo>
                  <a:lnTo>
                    <a:pt x="15438" y="7297"/>
                  </a:lnTo>
                  <a:cubicBezTo>
                    <a:pt x="14844" y="7511"/>
                    <a:pt x="14416" y="8074"/>
                    <a:pt x="14416" y="8748"/>
                  </a:cubicBezTo>
                  <a:lnTo>
                    <a:pt x="14416" y="9774"/>
                  </a:lnTo>
                  <a:cubicBezTo>
                    <a:pt x="14416" y="10056"/>
                    <a:pt x="14645" y="10286"/>
                    <a:pt x="14927" y="10286"/>
                  </a:cubicBezTo>
                  <a:lnTo>
                    <a:pt x="16976" y="10286"/>
                  </a:lnTo>
                  <a:cubicBezTo>
                    <a:pt x="17257" y="10286"/>
                    <a:pt x="17487" y="10056"/>
                    <a:pt x="17487" y="9774"/>
                  </a:cubicBezTo>
                  <a:lnTo>
                    <a:pt x="17487" y="8748"/>
                  </a:lnTo>
                  <a:cubicBezTo>
                    <a:pt x="17487" y="8074"/>
                    <a:pt x="17059" y="7511"/>
                    <a:pt x="16465" y="7297"/>
                  </a:cubicBezTo>
                  <a:lnTo>
                    <a:pt x="16465" y="2588"/>
                  </a:lnTo>
                  <a:cubicBezTo>
                    <a:pt x="16465" y="2359"/>
                    <a:pt x="16314" y="2160"/>
                    <a:pt x="16100" y="2093"/>
                  </a:cubicBezTo>
                  <a:lnTo>
                    <a:pt x="8883" y="12"/>
                  </a:lnTo>
                  <a:cubicBezTo>
                    <a:pt x="8833" y="4"/>
                    <a:pt x="8783" y="0"/>
                    <a:pt x="8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46"/>
          <p:cNvGrpSpPr/>
          <p:nvPr/>
        </p:nvGrpSpPr>
        <p:grpSpPr>
          <a:xfrm>
            <a:off x="6036208" y="1924176"/>
            <a:ext cx="402486" cy="402578"/>
            <a:chOff x="6089882" y="1409726"/>
            <a:chExt cx="402486" cy="402578"/>
          </a:xfrm>
        </p:grpSpPr>
        <p:sp>
          <p:nvSpPr>
            <p:cNvPr id="1710" name="Google Shape;1710;p46"/>
            <p:cNvSpPr/>
            <p:nvPr/>
          </p:nvSpPr>
          <p:spPr>
            <a:xfrm>
              <a:off x="6089882" y="1409726"/>
              <a:ext cx="402486" cy="402578"/>
            </a:xfrm>
            <a:custGeom>
              <a:avLst/>
              <a:gdLst/>
              <a:ahLst/>
              <a:cxnLst/>
              <a:rect l="l" t="t" r="r" b="b"/>
              <a:pathLst>
                <a:path w="17488" h="17492" extrusionOk="0">
                  <a:moveTo>
                    <a:pt x="13905" y="1027"/>
                  </a:moveTo>
                  <a:cubicBezTo>
                    <a:pt x="14186" y="1027"/>
                    <a:pt x="14416" y="1257"/>
                    <a:pt x="14416" y="1539"/>
                  </a:cubicBezTo>
                  <a:lnTo>
                    <a:pt x="14416" y="8324"/>
                  </a:lnTo>
                  <a:cubicBezTo>
                    <a:pt x="13889" y="8475"/>
                    <a:pt x="13425" y="8820"/>
                    <a:pt x="13160" y="9283"/>
                  </a:cubicBezTo>
                  <a:lnTo>
                    <a:pt x="10520" y="9283"/>
                  </a:lnTo>
                  <a:cubicBezTo>
                    <a:pt x="10171" y="8673"/>
                    <a:pt x="9494" y="8261"/>
                    <a:pt x="8752" y="8261"/>
                  </a:cubicBezTo>
                  <a:cubicBezTo>
                    <a:pt x="7991" y="8261"/>
                    <a:pt x="7333" y="8673"/>
                    <a:pt x="6969" y="9283"/>
                  </a:cubicBezTo>
                  <a:lnTo>
                    <a:pt x="4325" y="9283"/>
                  </a:lnTo>
                  <a:cubicBezTo>
                    <a:pt x="4063" y="8820"/>
                    <a:pt x="3616" y="8475"/>
                    <a:pt x="3073" y="8324"/>
                  </a:cubicBezTo>
                  <a:lnTo>
                    <a:pt x="3073" y="1539"/>
                  </a:lnTo>
                  <a:cubicBezTo>
                    <a:pt x="3073" y="1257"/>
                    <a:pt x="3302" y="1027"/>
                    <a:pt x="3584" y="1027"/>
                  </a:cubicBezTo>
                  <a:close/>
                  <a:moveTo>
                    <a:pt x="2557" y="9283"/>
                  </a:moveTo>
                  <a:cubicBezTo>
                    <a:pt x="3120" y="9283"/>
                    <a:pt x="3584" y="9747"/>
                    <a:pt x="3584" y="10322"/>
                  </a:cubicBezTo>
                  <a:cubicBezTo>
                    <a:pt x="3584" y="10885"/>
                    <a:pt x="3120" y="11348"/>
                    <a:pt x="2557" y="11348"/>
                  </a:cubicBezTo>
                  <a:cubicBezTo>
                    <a:pt x="1998" y="11348"/>
                    <a:pt x="1535" y="10885"/>
                    <a:pt x="1535" y="10322"/>
                  </a:cubicBezTo>
                  <a:cubicBezTo>
                    <a:pt x="1535" y="9747"/>
                    <a:pt x="1998" y="9283"/>
                    <a:pt x="2557" y="9283"/>
                  </a:cubicBezTo>
                  <a:close/>
                  <a:moveTo>
                    <a:pt x="8752" y="9283"/>
                  </a:moveTo>
                  <a:cubicBezTo>
                    <a:pt x="9315" y="9283"/>
                    <a:pt x="9775" y="9747"/>
                    <a:pt x="9775" y="10322"/>
                  </a:cubicBezTo>
                  <a:cubicBezTo>
                    <a:pt x="9775" y="10885"/>
                    <a:pt x="9315" y="11348"/>
                    <a:pt x="8752" y="11348"/>
                  </a:cubicBezTo>
                  <a:cubicBezTo>
                    <a:pt x="8174" y="11348"/>
                    <a:pt x="7730" y="10885"/>
                    <a:pt x="7730" y="10322"/>
                  </a:cubicBezTo>
                  <a:cubicBezTo>
                    <a:pt x="7730" y="9747"/>
                    <a:pt x="8174" y="9283"/>
                    <a:pt x="8752" y="9283"/>
                  </a:cubicBezTo>
                  <a:close/>
                  <a:moveTo>
                    <a:pt x="14927" y="9283"/>
                  </a:moveTo>
                  <a:cubicBezTo>
                    <a:pt x="15490" y="9283"/>
                    <a:pt x="15954" y="9747"/>
                    <a:pt x="15954" y="10322"/>
                  </a:cubicBezTo>
                  <a:cubicBezTo>
                    <a:pt x="15954" y="10885"/>
                    <a:pt x="15490" y="11348"/>
                    <a:pt x="14927" y="11348"/>
                  </a:cubicBezTo>
                  <a:cubicBezTo>
                    <a:pt x="14369" y="11348"/>
                    <a:pt x="13905" y="10885"/>
                    <a:pt x="13905" y="10322"/>
                  </a:cubicBezTo>
                  <a:cubicBezTo>
                    <a:pt x="13905" y="9747"/>
                    <a:pt x="14369" y="9283"/>
                    <a:pt x="14927" y="9283"/>
                  </a:cubicBezTo>
                  <a:close/>
                  <a:moveTo>
                    <a:pt x="2557" y="12371"/>
                  </a:moveTo>
                  <a:cubicBezTo>
                    <a:pt x="3402" y="12371"/>
                    <a:pt x="4095" y="13065"/>
                    <a:pt x="4095" y="13909"/>
                  </a:cubicBezTo>
                  <a:lnTo>
                    <a:pt x="4095" y="14420"/>
                  </a:lnTo>
                  <a:lnTo>
                    <a:pt x="1023" y="14420"/>
                  </a:lnTo>
                  <a:lnTo>
                    <a:pt x="1023" y="13909"/>
                  </a:lnTo>
                  <a:cubicBezTo>
                    <a:pt x="1023" y="13065"/>
                    <a:pt x="1717" y="12371"/>
                    <a:pt x="2557" y="12371"/>
                  </a:cubicBezTo>
                  <a:close/>
                  <a:moveTo>
                    <a:pt x="6687" y="10322"/>
                  </a:moveTo>
                  <a:cubicBezTo>
                    <a:pt x="6687" y="10885"/>
                    <a:pt x="6937" y="11412"/>
                    <a:pt x="7314" y="11776"/>
                  </a:cubicBezTo>
                  <a:cubicBezTo>
                    <a:pt x="6640" y="12240"/>
                    <a:pt x="6176" y="13017"/>
                    <a:pt x="6176" y="13909"/>
                  </a:cubicBezTo>
                  <a:lnTo>
                    <a:pt x="6176" y="14420"/>
                  </a:lnTo>
                  <a:lnTo>
                    <a:pt x="5118" y="14420"/>
                  </a:lnTo>
                  <a:lnTo>
                    <a:pt x="5118" y="13909"/>
                  </a:lnTo>
                  <a:cubicBezTo>
                    <a:pt x="5118" y="13017"/>
                    <a:pt x="4674" y="12240"/>
                    <a:pt x="3996" y="11776"/>
                  </a:cubicBezTo>
                  <a:cubicBezTo>
                    <a:pt x="4377" y="11412"/>
                    <a:pt x="4606" y="10885"/>
                    <a:pt x="4606" y="10322"/>
                  </a:cubicBezTo>
                  <a:close/>
                  <a:moveTo>
                    <a:pt x="8752" y="12371"/>
                  </a:moveTo>
                  <a:cubicBezTo>
                    <a:pt x="9593" y="12371"/>
                    <a:pt x="10286" y="13065"/>
                    <a:pt x="10286" y="13909"/>
                  </a:cubicBezTo>
                  <a:lnTo>
                    <a:pt x="10286" y="14420"/>
                  </a:lnTo>
                  <a:lnTo>
                    <a:pt x="7199" y="14420"/>
                  </a:lnTo>
                  <a:lnTo>
                    <a:pt x="7199" y="13909"/>
                  </a:lnTo>
                  <a:cubicBezTo>
                    <a:pt x="7199" y="13065"/>
                    <a:pt x="7892" y="12371"/>
                    <a:pt x="8752" y="12371"/>
                  </a:cubicBezTo>
                  <a:close/>
                  <a:moveTo>
                    <a:pt x="12882" y="10322"/>
                  </a:moveTo>
                  <a:cubicBezTo>
                    <a:pt x="12882" y="10885"/>
                    <a:pt x="13112" y="11412"/>
                    <a:pt x="13493" y="11776"/>
                  </a:cubicBezTo>
                  <a:cubicBezTo>
                    <a:pt x="12815" y="12240"/>
                    <a:pt x="12367" y="13017"/>
                    <a:pt x="12367" y="13909"/>
                  </a:cubicBezTo>
                  <a:lnTo>
                    <a:pt x="12367" y="14420"/>
                  </a:lnTo>
                  <a:lnTo>
                    <a:pt x="11313" y="14420"/>
                  </a:lnTo>
                  <a:lnTo>
                    <a:pt x="11313" y="13909"/>
                  </a:lnTo>
                  <a:cubicBezTo>
                    <a:pt x="11313" y="13017"/>
                    <a:pt x="10865" y="12240"/>
                    <a:pt x="10171" y="11776"/>
                  </a:cubicBezTo>
                  <a:cubicBezTo>
                    <a:pt x="10552" y="11412"/>
                    <a:pt x="10801" y="10885"/>
                    <a:pt x="10801" y="10322"/>
                  </a:cubicBezTo>
                  <a:close/>
                  <a:moveTo>
                    <a:pt x="14927" y="12371"/>
                  </a:moveTo>
                  <a:cubicBezTo>
                    <a:pt x="15772" y="12371"/>
                    <a:pt x="16465" y="13065"/>
                    <a:pt x="16465" y="13909"/>
                  </a:cubicBezTo>
                  <a:lnTo>
                    <a:pt x="16465" y="14420"/>
                  </a:lnTo>
                  <a:lnTo>
                    <a:pt x="13394" y="14420"/>
                  </a:lnTo>
                  <a:lnTo>
                    <a:pt x="13394" y="13909"/>
                  </a:lnTo>
                  <a:cubicBezTo>
                    <a:pt x="13394" y="13065"/>
                    <a:pt x="14087" y="12371"/>
                    <a:pt x="14927" y="12371"/>
                  </a:cubicBezTo>
                  <a:close/>
                  <a:moveTo>
                    <a:pt x="16465" y="15443"/>
                  </a:moveTo>
                  <a:lnTo>
                    <a:pt x="16465" y="16465"/>
                  </a:lnTo>
                  <a:lnTo>
                    <a:pt x="1023" y="16465"/>
                  </a:lnTo>
                  <a:lnTo>
                    <a:pt x="1023" y="15443"/>
                  </a:lnTo>
                  <a:close/>
                  <a:moveTo>
                    <a:pt x="3584" y="1"/>
                  </a:moveTo>
                  <a:cubicBezTo>
                    <a:pt x="2740" y="1"/>
                    <a:pt x="2046" y="679"/>
                    <a:pt x="2046" y="1539"/>
                  </a:cubicBezTo>
                  <a:lnTo>
                    <a:pt x="2046" y="8324"/>
                  </a:lnTo>
                  <a:cubicBezTo>
                    <a:pt x="1154" y="8558"/>
                    <a:pt x="512" y="9367"/>
                    <a:pt x="512" y="10322"/>
                  </a:cubicBezTo>
                  <a:cubicBezTo>
                    <a:pt x="512" y="10885"/>
                    <a:pt x="742" y="11412"/>
                    <a:pt x="1123" y="11776"/>
                  </a:cubicBezTo>
                  <a:cubicBezTo>
                    <a:pt x="445" y="12240"/>
                    <a:pt x="1" y="13017"/>
                    <a:pt x="1" y="13909"/>
                  </a:cubicBezTo>
                  <a:lnTo>
                    <a:pt x="1" y="16981"/>
                  </a:lnTo>
                  <a:cubicBezTo>
                    <a:pt x="1" y="17258"/>
                    <a:pt x="231" y="17492"/>
                    <a:pt x="512" y="17492"/>
                  </a:cubicBezTo>
                  <a:lnTo>
                    <a:pt x="16977" y="17492"/>
                  </a:lnTo>
                  <a:cubicBezTo>
                    <a:pt x="17258" y="17492"/>
                    <a:pt x="17488" y="17258"/>
                    <a:pt x="17488" y="16981"/>
                  </a:cubicBezTo>
                  <a:lnTo>
                    <a:pt x="17488" y="13909"/>
                  </a:lnTo>
                  <a:cubicBezTo>
                    <a:pt x="17488" y="13017"/>
                    <a:pt x="17044" y="12240"/>
                    <a:pt x="16366" y="11776"/>
                  </a:cubicBezTo>
                  <a:cubicBezTo>
                    <a:pt x="16747" y="11412"/>
                    <a:pt x="16977" y="10885"/>
                    <a:pt x="16977" y="10322"/>
                  </a:cubicBezTo>
                  <a:cubicBezTo>
                    <a:pt x="16977" y="9367"/>
                    <a:pt x="16331" y="8558"/>
                    <a:pt x="15439" y="8324"/>
                  </a:cubicBezTo>
                  <a:lnTo>
                    <a:pt x="15439" y="1539"/>
                  </a:lnTo>
                  <a:cubicBezTo>
                    <a:pt x="15439" y="679"/>
                    <a:pt x="14745" y="1"/>
                    <a:pt x="13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>
              <a:off x="6255544" y="1456838"/>
              <a:ext cx="94707" cy="118711"/>
            </a:xfrm>
            <a:custGeom>
              <a:avLst/>
              <a:gdLst/>
              <a:ahLst/>
              <a:cxnLst/>
              <a:rect l="l" t="t" r="r" b="b"/>
              <a:pathLst>
                <a:path w="4115" h="5158" extrusionOk="0">
                  <a:moveTo>
                    <a:pt x="1043" y="1473"/>
                  </a:moveTo>
                  <a:lnTo>
                    <a:pt x="2676" y="2595"/>
                  </a:lnTo>
                  <a:lnTo>
                    <a:pt x="1043" y="3685"/>
                  </a:lnTo>
                  <a:lnTo>
                    <a:pt x="1043" y="1473"/>
                  </a:lnTo>
                  <a:close/>
                  <a:moveTo>
                    <a:pt x="508" y="0"/>
                  </a:moveTo>
                  <a:cubicBezTo>
                    <a:pt x="430" y="0"/>
                    <a:pt x="353" y="17"/>
                    <a:pt x="282" y="51"/>
                  </a:cubicBezTo>
                  <a:cubicBezTo>
                    <a:pt x="116" y="150"/>
                    <a:pt x="1" y="316"/>
                    <a:pt x="1" y="514"/>
                  </a:cubicBezTo>
                  <a:lnTo>
                    <a:pt x="1" y="4644"/>
                  </a:lnTo>
                  <a:cubicBezTo>
                    <a:pt x="1" y="4842"/>
                    <a:pt x="116" y="5005"/>
                    <a:pt x="282" y="5104"/>
                  </a:cubicBezTo>
                  <a:cubicBezTo>
                    <a:pt x="354" y="5140"/>
                    <a:pt x="433" y="5158"/>
                    <a:pt x="512" y="5158"/>
                  </a:cubicBezTo>
                  <a:cubicBezTo>
                    <a:pt x="614" y="5158"/>
                    <a:pt x="717" y="5128"/>
                    <a:pt x="809" y="5072"/>
                  </a:cubicBezTo>
                  <a:lnTo>
                    <a:pt x="3881" y="3023"/>
                  </a:lnTo>
                  <a:cubicBezTo>
                    <a:pt x="4032" y="2924"/>
                    <a:pt x="4115" y="2777"/>
                    <a:pt x="4115" y="2595"/>
                  </a:cubicBezTo>
                  <a:cubicBezTo>
                    <a:pt x="4115" y="2429"/>
                    <a:pt x="4032" y="2266"/>
                    <a:pt x="3881" y="2167"/>
                  </a:cubicBezTo>
                  <a:lnTo>
                    <a:pt x="809" y="86"/>
                  </a:lnTo>
                  <a:cubicBezTo>
                    <a:pt x="716" y="30"/>
                    <a:pt x="612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46"/>
          <p:cNvGrpSpPr/>
          <p:nvPr/>
        </p:nvGrpSpPr>
        <p:grpSpPr>
          <a:xfrm rot="9960963">
            <a:off x="7706909" y="3394633"/>
            <a:ext cx="1008300" cy="1522388"/>
            <a:chOff x="5174818" y="7590625"/>
            <a:chExt cx="1185673" cy="1790196"/>
          </a:xfrm>
        </p:grpSpPr>
        <p:sp>
          <p:nvSpPr>
            <p:cNvPr id="1713" name="Google Shape;1713;p46"/>
            <p:cNvSpPr/>
            <p:nvPr/>
          </p:nvSpPr>
          <p:spPr>
            <a:xfrm>
              <a:off x="5642810" y="8978580"/>
              <a:ext cx="15689" cy="6342"/>
            </a:xfrm>
            <a:custGeom>
              <a:avLst/>
              <a:gdLst/>
              <a:ahLst/>
              <a:cxnLst/>
              <a:rect l="l" t="t" r="r" b="b"/>
              <a:pathLst>
                <a:path w="94" h="38" extrusionOk="0">
                  <a:moveTo>
                    <a:pt x="30" y="1"/>
                  </a:moveTo>
                  <a:lnTo>
                    <a:pt x="0" y="37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>
              <a:off x="5539665" y="7836471"/>
              <a:ext cx="1335" cy="1174660"/>
            </a:xfrm>
            <a:custGeom>
              <a:avLst/>
              <a:gdLst/>
              <a:ahLst/>
              <a:cxnLst/>
              <a:rect l="l" t="t" r="r" b="b"/>
              <a:pathLst>
                <a:path w="8" h="7038" extrusionOk="0">
                  <a:moveTo>
                    <a:pt x="1" y="0"/>
                  </a:moveTo>
                  <a:lnTo>
                    <a:pt x="1" y="6980"/>
                  </a:lnTo>
                  <a:cubicBezTo>
                    <a:pt x="1" y="7003"/>
                    <a:pt x="1" y="7016"/>
                    <a:pt x="7" y="7037"/>
                  </a:cubicBezTo>
                  <a:lnTo>
                    <a:pt x="7" y="50"/>
                  </a:lnTo>
                  <a:cubicBezTo>
                    <a:pt x="1" y="37"/>
                    <a:pt x="1" y="1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5539665" y="7836471"/>
              <a:ext cx="1335" cy="1174660"/>
            </a:xfrm>
            <a:custGeom>
              <a:avLst/>
              <a:gdLst/>
              <a:ahLst/>
              <a:cxnLst/>
              <a:rect l="l" t="t" r="r" b="b"/>
              <a:pathLst>
                <a:path w="8" h="7038" fill="none" extrusionOk="0">
                  <a:moveTo>
                    <a:pt x="7" y="50"/>
                  </a:moveTo>
                  <a:lnTo>
                    <a:pt x="7" y="7037"/>
                  </a:lnTo>
                  <a:cubicBezTo>
                    <a:pt x="1" y="7016"/>
                    <a:pt x="1" y="7003"/>
                    <a:pt x="1" y="6980"/>
                  </a:cubicBezTo>
                  <a:lnTo>
                    <a:pt x="1" y="0"/>
                  </a:lnTo>
                  <a:cubicBezTo>
                    <a:pt x="1" y="16"/>
                    <a:pt x="1" y="37"/>
                    <a:pt x="7" y="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>
              <a:off x="5174818" y="8206158"/>
              <a:ext cx="35050" cy="1174660"/>
            </a:xfrm>
            <a:custGeom>
              <a:avLst/>
              <a:gdLst/>
              <a:ahLst/>
              <a:cxnLst/>
              <a:rect l="l" t="t" r="r" b="b"/>
              <a:pathLst>
                <a:path w="210" h="7038" extrusionOk="0">
                  <a:moveTo>
                    <a:pt x="1" y="0"/>
                  </a:moveTo>
                  <a:lnTo>
                    <a:pt x="1" y="6987"/>
                  </a:lnTo>
                  <a:lnTo>
                    <a:pt x="210" y="7037"/>
                  </a:lnTo>
                  <a:lnTo>
                    <a:pt x="21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>
              <a:off x="5209701" y="7610987"/>
              <a:ext cx="1038968" cy="1769834"/>
            </a:xfrm>
            <a:custGeom>
              <a:avLst/>
              <a:gdLst/>
              <a:ahLst/>
              <a:cxnLst/>
              <a:rect l="l" t="t" r="r" b="b"/>
              <a:pathLst>
                <a:path w="6225" h="10604" extrusionOk="0">
                  <a:moveTo>
                    <a:pt x="6225" y="1"/>
                  </a:moveTo>
                  <a:lnTo>
                    <a:pt x="2307" y="1344"/>
                  </a:lnTo>
                  <a:lnTo>
                    <a:pt x="1" y="3616"/>
                  </a:lnTo>
                  <a:lnTo>
                    <a:pt x="1" y="10603"/>
                  </a:lnTo>
                  <a:lnTo>
                    <a:pt x="409" y="10193"/>
                  </a:lnTo>
                  <a:lnTo>
                    <a:pt x="409" y="3710"/>
                  </a:lnTo>
                  <a:lnTo>
                    <a:pt x="2178" y="1553"/>
                  </a:lnTo>
                  <a:lnTo>
                    <a:pt x="2307" y="1474"/>
                  </a:lnTo>
                  <a:lnTo>
                    <a:pt x="2509" y="1358"/>
                  </a:lnTo>
                  <a:lnTo>
                    <a:pt x="6225" y="332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5174818" y="7590625"/>
              <a:ext cx="1073851" cy="624048"/>
            </a:xfrm>
            <a:custGeom>
              <a:avLst/>
              <a:gdLst/>
              <a:ahLst/>
              <a:cxnLst/>
              <a:rect l="l" t="t" r="r" b="b"/>
              <a:pathLst>
                <a:path w="6434" h="3739" extrusionOk="0">
                  <a:moveTo>
                    <a:pt x="6348" y="0"/>
                  </a:moveTo>
                  <a:lnTo>
                    <a:pt x="2618" y="1280"/>
                  </a:lnTo>
                  <a:cubicBezTo>
                    <a:pt x="2587" y="1274"/>
                    <a:pt x="2556" y="1271"/>
                    <a:pt x="2525" y="1271"/>
                  </a:cubicBezTo>
                  <a:cubicBezTo>
                    <a:pt x="2437" y="1271"/>
                    <a:pt x="2350" y="1293"/>
                    <a:pt x="2287" y="1330"/>
                  </a:cubicBezTo>
                  <a:cubicBezTo>
                    <a:pt x="2193" y="1380"/>
                    <a:pt x="2164" y="1460"/>
                    <a:pt x="2193" y="1523"/>
                  </a:cubicBezTo>
                  <a:lnTo>
                    <a:pt x="1" y="3688"/>
                  </a:lnTo>
                  <a:lnTo>
                    <a:pt x="210" y="3738"/>
                  </a:lnTo>
                  <a:lnTo>
                    <a:pt x="2516" y="1466"/>
                  </a:lnTo>
                  <a:lnTo>
                    <a:pt x="6434" y="123"/>
                  </a:lnTo>
                  <a:lnTo>
                    <a:pt x="634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5647650" y="7704619"/>
              <a:ext cx="635899" cy="176249"/>
            </a:xfrm>
            <a:custGeom>
              <a:avLst/>
              <a:gdLst/>
              <a:ahLst/>
              <a:cxnLst/>
              <a:rect l="l" t="t" r="r" b="b"/>
              <a:pathLst>
                <a:path w="3810" h="1056" extrusionOk="0">
                  <a:moveTo>
                    <a:pt x="3810" y="0"/>
                  </a:moveTo>
                  <a:lnTo>
                    <a:pt x="3601" y="57"/>
                  </a:lnTo>
                  <a:lnTo>
                    <a:pt x="1" y="1049"/>
                  </a:lnTo>
                  <a:cubicBezTo>
                    <a:pt x="1" y="1049"/>
                    <a:pt x="189" y="1056"/>
                    <a:pt x="495" y="1056"/>
                  </a:cubicBezTo>
                  <a:cubicBezTo>
                    <a:pt x="1195" y="1056"/>
                    <a:pt x="2511" y="1021"/>
                    <a:pt x="3601" y="790"/>
                  </a:cubicBezTo>
                  <a:cubicBezTo>
                    <a:pt x="3673" y="777"/>
                    <a:pt x="3744" y="763"/>
                    <a:pt x="3810" y="747"/>
                  </a:cubicBezTo>
                  <a:lnTo>
                    <a:pt x="381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>
              <a:off x="5346560" y="7879699"/>
              <a:ext cx="301259" cy="1467407"/>
            </a:xfrm>
            <a:custGeom>
              <a:avLst/>
              <a:gdLst/>
              <a:ahLst/>
              <a:cxnLst/>
              <a:rect l="l" t="t" r="r" b="b"/>
              <a:pathLst>
                <a:path w="1805" h="8792" extrusionOk="0">
                  <a:moveTo>
                    <a:pt x="1805" y="0"/>
                  </a:moveTo>
                  <a:lnTo>
                    <a:pt x="1487" y="388"/>
                  </a:lnTo>
                  <a:lnTo>
                    <a:pt x="0" y="2215"/>
                  </a:lnTo>
                  <a:lnTo>
                    <a:pt x="0" y="8791"/>
                  </a:lnTo>
                  <a:lnTo>
                    <a:pt x="1775" y="6621"/>
                  </a:lnTo>
                  <a:lnTo>
                    <a:pt x="1805" y="658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>
              <a:off x="5277963" y="8230025"/>
              <a:ext cx="68597" cy="1117078"/>
            </a:xfrm>
            <a:custGeom>
              <a:avLst/>
              <a:gdLst/>
              <a:ahLst/>
              <a:cxnLst/>
              <a:rect l="l" t="t" r="r" b="b"/>
              <a:pathLst>
                <a:path w="411" h="6693" extrusionOk="0">
                  <a:moveTo>
                    <a:pt x="0" y="1"/>
                  </a:moveTo>
                  <a:lnTo>
                    <a:pt x="0" y="6585"/>
                  </a:lnTo>
                  <a:lnTo>
                    <a:pt x="411" y="6692"/>
                  </a:lnTo>
                  <a:lnTo>
                    <a:pt x="411" y="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5277963" y="7664896"/>
              <a:ext cx="1005588" cy="584659"/>
            </a:xfrm>
            <a:custGeom>
              <a:avLst/>
              <a:gdLst/>
              <a:ahLst/>
              <a:cxnLst/>
              <a:rect l="l" t="t" r="r" b="b"/>
              <a:pathLst>
                <a:path w="6025" h="3503" extrusionOk="0">
                  <a:moveTo>
                    <a:pt x="5830" y="0"/>
                  </a:moveTo>
                  <a:lnTo>
                    <a:pt x="5816" y="9"/>
                  </a:lnTo>
                  <a:lnTo>
                    <a:pt x="2100" y="1035"/>
                  </a:lnTo>
                  <a:lnTo>
                    <a:pt x="1898" y="1151"/>
                  </a:lnTo>
                  <a:lnTo>
                    <a:pt x="1769" y="1230"/>
                  </a:lnTo>
                  <a:lnTo>
                    <a:pt x="0" y="3387"/>
                  </a:lnTo>
                  <a:lnTo>
                    <a:pt x="411" y="3502"/>
                  </a:lnTo>
                  <a:lnTo>
                    <a:pt x="1898" y="1675"/>
                  </a:lnTo>
                  <a:lnTo>
                    <a:pt x="2216" y="1287"/>
                  </a:lnTo>
                  <a:lnTo>
                    <a:pt x="5816" y="295"/>
                  </a:lnTo>
                  <a:lnTo>
                    <a:pt x="6025" y="238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5647650" y="7807597"/>
              <a:ext cx="712841" cy="1175494"/>
            </a:xfrm>
            <a:custGeom>
              <a:avLst/>
              <a:gdLst/>
              <a:ahLst/>
              <a:cxnLst/>
              <a:rect l="l" t="t" r="r" b="b"/>
              <a:pathLst>
                <a:path w="4271" h="7043" extrusionOk="0">
                  <a:moveTo>
                    <a:pt x="4270" y="1"/>
                  </a:moveTo>
                  <a:cubicBezTo>
                    <a:pt x="4125" y="44"/>
                    <a:pt x="3968" y="87"/>
                    <a:pt x="3810" y="130"/>
                  </a:cubicBezTo>
                  <a:cubicBezTo>
                    <a:pt x="3744" y="146"/>
                    <a:pt x="3673" y="160"/>
                    <a:pt x="3601" y="173"/>
                  </a:cubicBezTo>
                  <a:cubicBezTo>
                    <a:pt x="2511" y="404"/>
                    <a:pt x="1195" y="439"/>
                    <a:pt x="495" y="439"/>
                  </a:cubicBezTo>
                  <a:cubicBezTo>
                    <a:pt x="189" y="439"/>
                    <a:pt x="1" y="432"/>
                    <a:pt x="1" y="432"/>
                  </a:cubicBezTo>
                  <a:lnTo>
                    <a:pt x="1" y="7017"/>
                  </a:lnTo>
                  <a:lnTo>
                    <a:pt x="64" y="7017"/>
                  </a:lnTo>
                  <a:cubicBezTo>
                    <a:pt x="192" y="7026"/>
                    <a:pt x="503" y="7043"/>
                    <a:pt x="918" y="7043"/>
                  </a:cubicBezTo>
                  <a:cubicBezTo>
                    <a:pt x="1813" y="7043"/>
                    <a:pt x="3194" y="6966"/>
                    <a:pt x="4270" y="6579"/>
                  </a:cubicBezTo>
                  <a:lnTo>
                    <a:pt x="427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>
              <a:off x="5375267" y="800804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>
              <a:off x="5375267" y="800804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>
              <a:off x="5375267" y="8088326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1"/>
                  </a:moveTo>
                  <a:lnTo>
                    <a:pt x="1" y="178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>
              <a:off x="5375267" y="8088326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1"/>
                  </a:moveTo>
                  <a:lnTo>
                    <a:pt x="1" y="178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>
              <a:off x="5375267" y="8168772"/>
              <a:ext cx="243678" cy="297754"/>
            </a:xfrm>
            <a:custGeom>
              <a:avLst/>
              <a:gdLst/>
              <a:ahLst/>
              <a:cxnLst/>
              <a:rect l="l" t="t" r="r" b="b"/>
              <a:pathLst>
                <a:path w="1460" h="1784" extrusionOk="0">
                  <a:moveTo>
                    <a:pt x="1460" y="0"/>
                  </a:moveTo>
                  <a:lnTo>
                    <a:pt x="1" y="178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>
              <a:off x="5375267" y="8168772"/>
              <a:ext cx="243678" cy="297754"/>
            </a:xfrm>
            <a:custGeom>
              <a:avLst/>
              <a:gdLst/>
              <a:ahLst/>
              <a:cxnLst/>
              <a:rect l="l" t="t" r="r" b="b"/>
              <a:pathLst>
                <a:path w="1460" h="1784" fill="none" extrusionOk="0">
                  <a:moveTo>
                    <a:pt x="1460" y="0"/>
                  </a:moveTo>
                  <a:lnTo>
                    <a:pt x="1" y="1784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>
              <a:off x="5375267" y="824938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>
              <a:off x="5375267" y="824938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>
              <a:off x="5375267" y="832966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>
              <a:off x="5375267" y="832966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>
              <a:off x="5375267" y="8411114"/>
              <a:ext cx="243678" cy="296419"/>
            </a:xfrm>
            <a:custGeom>
              <a:avLst/>
              <a:gdLst/>
              <a:ahLst/>
              <a:cxnLst/>
              <a:rect l="l" t="t" r="r" b="b"/>
              <a:pathLst>
                <a:path w="1460" h="1776" extrusionOk="0">
                  <a:moveTo>
                    <a:pt x="1460" y="1"/>
                  </a:moveTo>
                  <a:lnTo>
                    <a:pt x="1" y="177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>
              <a:off x="5375267" y="8411114"/>
              <a:ext cx="243678" cy="296419"/>
            </a:xfrm>
            <a:custGeom>
              <a:avLst/>
              <a:gdLst/>
              <a:ahLst/>
              <a:cxnLst/>
              <a:rect l="l" t="t" r="r" b="b"/>
              <a:pathLst>
                <a:path w="1460" h="1776" fill="none" extrusionOk="0">
                  <a:moveTo>
                    <a:pt x="1460" y="1"/>
                  </a:moveTo>
                  <a:lnTo>
                    <a:pt x="1" y="177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>
              <a:off x="5375267" y="8491393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1"/>
                  </a:moveTo>
                  <a:lnTo>
                    <a:pt x="1" y="178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>
              <a:off x="5375267" y="8491393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1"/>
                  </a:moveTo>
                  <a:lnTo>
                    <a:pt x="1" y="178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>
              <a:off x="5375267" y="8571840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0"/>
                  </a:moveTo>
                  <a:lnTo>
                    <a:pt x="1" y="178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5375267" y="8571840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0"/>
                  </a:moveTo>
                  <a:lnTo>
                    <a:pt x="1" y="1784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5375267" y="8652454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5375267" y="8652454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5375267" y="873273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1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5375267" y="873273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1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>
              <a:off x="5375267" y="881301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1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5375267" y="881301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1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5375267" y="8893460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5375267" y="8893460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5684869" y="7925430"/>
              <a:ext cx="636900" cy="76775"/>
            </a:xfrm>
            <a:custGeom>
              <a:avLst/>
              <a:gdLst/>
              <a:ahLst/>
              <a:cxnLst/>
              <a:rect l="l" t="t" r="r" b="b"/>
              <a:pathLst>
                <a:path w="3816" h="460" fill="none" extrusionOk="0">
                  <a:moveTo>
                    <a:pt x="0" y="389"/>
                  </a:moveTo>
                  <a:cubicBezTo>
                    <a:pt x="28" y="389"/>
                    <a:pt x="2422" y="459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5684869" y="8005710"/>
              <a:ext cx="636900" cy="76775"/>
            </a:xfrm>
            <a:custGeom>
              <a:avLst/>
              <a:gdLst/>
              <a:ahLst/>
              <a:cxnLst/>
              <a:rect l="l" t="t" r="r" b="b"/>
              <a:pathLst>
                <a:path w="3816" h="460" fill="none" extrusionOk="0">
                  <a:moveTo>
                    <a:pt x="0" y="389"/>
                  </a:moveTo>
                  <a:cubicBezTo>
                    <a:pt x="28" y="389"/>
                    <a:pt x="2422" y="460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5684869" y="8085989"/>
              <a:ext cx="636900" cy="77109"/>
            </a:xfrm>
            <a:custGeom>
              <a:avLst/>
              <a:gdLst/>
              <a:ahLst/>
              <a:cxnLst/>
              <a:rect l="l" t="t" r="r" b="b"/>
              <a:pathLst>
                <a:path w="3816" h="462" fill="none" extrusionOk="0">
                  <a:moveTo>
                    <a:pt x="0" y="389"/>
                  </a:moveTo>
                  <a:cubicBezTo>
                    <a:pt x="28" y="389"/>
                    <a:pt x="2422" y="462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>
              <a:off x="5684869" y="8166436"/>
              <a:ext cx="636900" cy="76942"/>
            </a:xfrm>
            <a:custGeom>
              <a:avLst/>
              <a:gdLst/>
              <a:ahLst/>
              <a:cxnLst/>
              <a:rect l="l" t="t" r="r" b="b"/>
              <a:pathLst>
                <a:path w="3816" h="461" fill="none" extrusionOk="0">
                  <a:moveTo>
                    <a:pt x="0" y="388"/>
                  </a:moveTo>
                  <a:cubicBezTo>
                    <a:pt x="28" y="388"/>
                    <a:pt x="2422" y="461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>
              <a:off x="5684869" y="8246716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89"/>
                  </a:moveTo>
                  <a:cubicBezTo>
                    <a:pt x="28" y="389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5684869" y="8326995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89"/>
                  </a:moveTo>
                  <a:cubicBezTo>
                    <a:pt x="28" y="398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5684869" y="8407609"/>
              <a:ext cx="636900" cy="77943"/>
            </a:xfrm>
            <a:custGeom>
              <a:avLst/>
              <a:gdLst/>
              <a:ahLst/>
              <a:cxnLst/>
              <a:rect l="l" t="t" r="r" b="b"/>
              <a:pathLst>
                <a:path w="3816" h="467" fill="none" extrusionOk="0">
                  <a:moveTo>
                    <a:pt x="0" y="396"/>
                  </a:moveTo>
                  <a:cubicBezTo>
                    <a:pt x="28" y="396"/>
                    <a:pt x="2422" y="467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5684869" y="8488055"/>
              <a:ext cx="636900" cy="78110"/>
            </a:xfrm>
            <a:custGeom>
              <a:avLst/>
              <a:gdLst/>
              <a:ahLst/>
              <a:cxnLst/>
              <a:rect l="l" t="t" r="r" b="b"/>
              <a:pathLst>
                <a:path w="3816" h="468" fill="none" extrusionOk="0">
                  <a:moveTo>
                    <a:pt x="0" y="395"/>
                  </a:moveTo>
                  <a:cubicBezTo>
                    <a:pt x="28" y="395"/>
                    <a:pt x="2422" y="468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5684869" y="8568335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96"/>
                  </a:moveTo>
                  <a:cubicBezTo>
                    <a:pt x="28" y="396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5684869" y="8649783"/>
              <a:ext cx="636900" cy="77109"/>
            </a:xfrm>
            <a:custGeom>
              <a:avLst/>
              <a:gdLst/>
              <a:ahLst/>
              <a:cxnLst/>
              <a:rect l="l" t="t" r="r" b="b"/>
              <a:pathLst>
                <a:path w="3816" h="462" fill="none" extrusionOk="0">
                  <a:moveTo>
                    <a:pt x="0" y="389"/>
                  </a:moveTo>
                  <a:cubicBezTo>
                    <a:pt x="28" y="389"/>
                    <a:pt x="2422" y="461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5684869" y="8730230"/>
              <a:ext cx="636900" cy="76942"/>
            </a:xfrm>
            <a:custGeom>
              <a:avLst/>
              <a:gdLst/>
              <a:ahLst/>
              <a:cxnLst/>
              <a:rect l="l" t="t" r="r" b="b"/>
              <a:pathLst>
                <a:path w="3816" h="461" fill="none" extrusionOk="0">
                  <a:moveTo>
                    <a:pt x="0" y="388"/>
                  </a:moveTo>
                  <a:cubicBezTo>
                    <a:pt x="28" y="388"/>
                    <a:pt x="2422" y="461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5684869" y="8810843"/>
              <a:ext cx="636900" cy="76608"/>
            </a:xfrm>
            <a:custGeom>
              <a:avLst/>
              <a:gdLst/>
              <a:ahLst/>
              <a:cxnLst/>
              <a:rect l="l" t="t" r="r" b="b"/>
              <a:pathLst>
                <a:path w="3816" h="459" fill="none" extrusionOk="0">
                  <a:moveTo>
                    <a:pt x="0" y="388"/>
                  </a:moveTo>
                  <a:cubicBezTo>
                    <a:pt x="28" y="388"/>
                    <a:pt x="2422" y="459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5638971" y="8149245"/>
              <a:ext cx="98639" cy="97638"/>
            </a:xfrm>
            <a:custGeom>
              <a:avLst/>
              <a:gdLst/>
              <a:ahLst/>
              <a:cxnLst/>
              <a:rect l="l" t="t" r="r" b="b"/>
              <a:pathLst>
                <a:path w="591" h="585" extrusionOk="0">
                  <a:moveTo>
                    <a:pt x="308" y="0"/>
                  </a:moveTo>
                  <a:cubicBezTo>
                    <a:pt x="301" y="0"/>
                    <a:pt x="292" y="1"/>
                    <a:pt x="282" y="3"/>
                  </a:cubicBezTo>
                  <a:cubicBezTo>
                    <a:pt x="239" y="3"/>
                    <a:pt x="216" y="10"/>
                    <a:pt x="209" y="10"/>
                  </a:cubicBezTo>
                  <a:cubicBezTo>
                    <a:pt x="182" y="17"/>
                    <a:pt x="182" y="17"/>
                    <a:pt x="166" y="24"/>
                  </a:cubicBezTo>
                  <a:cubicBezTo>
                    <a:pt x="159" y="31"/>
                    <a:pt x="146" y="39"/>
                    <a:pt x="139" y="39"/>
                  </a:cubicBezTo>
                  <a:cubicBezTo>
                    <a:pt x="103" y="60"/>
                    <a:pt x="87" y="74"/>
                    <a:pt x="66" y="90"/>
                  </a:cubicBezTo>
                  <a:cubicBezTo>
                    <a:pt x="66" y="96"/>
                    <a:pt x="66" y="96"/>
                    <a:pt x="59" y="96"/>
                  </a:cubicBezTo>
                  <a:lnTo>
                    <a:pt x="59" y="103"/>
                  </a:lnTo>
                  <a:cubicBezTo>
                    <a:pt x="53" y="110"/>
                    <a:pt x="44" y="117"/>
                    <a:pt x="37" y="126"/>
                  </a:cubicBezTo>
                  <a:cubicBezTo>
                    <a:pt x="37" y="133"/>
                    <a:pt x="30" y="140"/>
                    <a:pt x="30" y="146"/>
                  </a:cubicBezTo>
                  <a:lnTo>
                    <a:pt x="23" y="146"/>
                  </a:lnTo>
                  <a:lnTo>
                    <a:pt x="23" y="160"/>
                  </a:lnTo>
                  <a:cubicBezTo>
                    <a:pt x="16" y="169"/>
                    <a:pt x="16" y="169"/>
                    <a:pt x="16" y="176"/>
                  </a:cubicBezTo>
                  <a:lnTo>
                    <a:pt x="16" y="183"/>
                  </a:lnTo>
                  <a:lnTo>
                    <a:pt x="9" y="183"/>
                  </a:lnTo>
                  <a:lnTo>
                    <a:pt x="9" y="190"/>
                  </a:lnTo>
                  <a:lnTo>
                    <a:pt x="9" y="203"/>
                  </a:lnTo>
                  <a:cubicBezTo>
                    <a:pt x="1" y="219"/>
                    <a:pt x="1" y="240"/>
                    <a:pt x="1" y="255"/>
                  </a:cubicBezTo>
                  <a:lnTo>
                    <a:pt x="1" y="283"/>
                  </a:lnTo>
                  <a:cubicBezTo>
                    <a:pt x="1" y="298"/>
                    <a:pt x="1" y="305"/>
                    <a:pt x="9" y="319"/>
                  </a:cubicBezTo>
                  <a:cubicBezTo>
                    <a:pt x="30" y="398"/>
                    <a:pt x="59" y="491"/>
                    <a:pt x="87" y="585"/>
                  </a:cubicBezTo>
                  <a:lnTo>
                    <a:pt x="109" y="428"/>
                  </a:lnTo>
                  <a:lnTo>
                    <a:pt x="368" y="305"/>
                  </a:lnTo>
                  <a:lnTo>
                    <a:pt x="591" y="362"/>
                  </a:lnTo>
                  <a:lnTo>
                    <a:pt x="534" y="169"/>
                  </a:lnTo>
                  <a:cubicBezTo>
                    <a:pt x="527" y="140"/>
                    <a:pt x="518" y="117"/>
                    <a:pt x="504" y="103"/>
                  </a:cubicBezTo>
                  <a:cubicBezTo>
                    <a:pt x="491" y="83"/>
                    <a:pt x="468" y="60"/>
                    <a:pt x="461" y="53"/>
                  </a:cubicBezTo>
                  <a:cubicBezTo>
                    <a:pt x="432" y="31"/>
                    <a:pt x="382" y="10"/>
                    <a:pt x="346" y="3"/>
                  </a:cubicBezTo>
                  <a:cubicBezTo>
                    <a:pt x="337" y="3"/>
                    <a:pt x="324" y="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5669181" y="8242209"/>
              <a:ext cx="262871" cy="779768"/>
            </a:xfrm>
            <a:custGeom>
              <a:avLst/>
              <a:gdLst/>
              <a:ahLst/>
              <a:cxnLst/>
              <a:rect l="l" t="t" r="r" b="b"/>
              <a:pathLst>
                <a:path w="1575" h="4672" extrusionOk="0">
                  <a:moveTo>
                    <a:pt x="260" y="0"/>
                  </a:moveTo>
                  <a:lnTo>
                    <a:pt x="1" y="121"/>
                  </a:lnTo>
                  <a:lnTo>
                    <a:pt x="22" y="207"/>
                  </a:lnTo>
                  <a:lnTo>
                    <a:pt x="1315" y="4672"/>
                  </a:lnTo>
                  <a:lnTo>
                    <a:pt x="1574" y="4549"/>
                  </a:lnTo>
                  <a:lnTo>
                    <a:pt x="310" y="17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5652324" y="8220512"/>
              <a:ext cx="17024" cy="72102"/>
            </a:xfrm>
            <a:custGeom>
              <a:avLst/>
              <a:gdLst/>
              <a:ahLst/>
              <a:cxnLst/>
              <a:rect l="l" t="t" r="r" b="b"/>
              <a:pathLst>
                <a:path w="102" h="432" extrusionOk="0">
                  <a:moveTo>
                    <a:pt x="29" y="1"/>
                  </a:moveTo>
                  <a:lnTo>
                    <a:pt x="7" y="158"/>
                  </a:lnTo>
                  <a:lnTo>
                    <a:pt x="0" y="173"/>
                  </a:lnTo>
                  <a:lnTo>
                    <a:pt x="73" y="432"/>
                  </a:lnTo>
                  <a:lnTo>
                    <a:pt x="93" y="323"/>
                  </a:lnTo>
                  <a:lnTo>
                    <a:pt x="102" y="25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5664340" y="8262237"/>
              <a:ext cx="224484" cy="789783"/>
            </a:xfrm>
            <a:custGeom>
              <a:avLst/>
              <a:gdLst/>
              <a:ahLst/>
              <a:cxnLst/>
              <a:rect l="l" t="t" r="r" b="b"/>
              <a:pathLst>
                <a:path w="1345" h="4732" extrusionOk="0">
                  <a:moveTo>
                    <a:pt x="30" y="1"/>
                  </a:moveTo>
                  <a:lnTo>
                    <a:pt x="21" y="73"/>
                  </a:lnTo>
                  <a:lnTo>
                    <a:pt x="1" y="182"/>
                  </a:lnTo>
                  <a:lnTo>
                    <a:pt x="1324" y="4731"/>
                  </a:lnTo>
                  <a:lnTo>
                    <a:pt x="1344" y="4552"/>
                  </a:lnTo>
                  <a:lnTo>
                    <a:pt x="51" y="8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5657164" y="8200150"/>
              <a:ext cx="55412" cy="62255"/>
            </a:xfrm>
            <a:custGeom>
              <a:avLst/>
              <a:gdLst/>
              <a:ahLst/>
              <a:cxnLst/>
              <a:rect l="l" t="t" r="r" b="b"/>
              <a:pathLst>
                <a:path w="332" h="373" extrusionOk="0">
                  <a:moveTo>
                    <a:pt x="259" y="0"/>
                  </a:moveTo>
                  <a:lnTo>
                    <a:pt x="0" y="123"/>
                  </a:lnTo>
                  <a:lnTo>
                    <a:pt x="73" y="373"/>
                  </a:lnTo>
                  <a:lnTo>
                    <a:pt x="332" y="25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5712408" y="8242209"/>
              <a:ext cx="257864" cy="768920"/>
            </a:xfrm>
            <a:custGeom>
              <a:avLst/>
              <a:gdLst/>
              <a:ahLst/>
              <a:cxnLst/>
              <a:rect l="l" t="t" r="r" b="b"/>
              <a:pathLst>
                <a:path w="1545" h="4607" extrusionOk="0">
                  <a:moveTo>
                    <a:pt x="1" y="0"/>
                  </a:moveTo>
                  <a:lnTo>
                    <a:pt x="51" y="173"/>
                  </a:lnTo>
                  <a:lnTo>
                    <a:pt x="1315" y="4549"/>
                  </a:lnTo>
                  <a:lnTo>
                    <a:pt x="1545" y="4606"/>
                  </a:lnTo>
                  <a:lnTo>
                    <a:pt x="230" y="57"/>
                  </a:lnTo>
                  <a:lnTo>
                    <a:pt x="194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5700391" y="8200150"/>
              <a:ext cx="50571" cy="51573"/>
            </a:xfrm>
            <a:custGeom>
              <a:avLst/>
              <a:gdLst/>
              <a:ahLst/>
              <a:cxnLst/>
              <a:rect l="l" t="t" r="r" b="b"/>
              <a:pathLst>
                <a:path w="303" h="309" extrusionOk="0">
                  <a:moveTo>
                    <a:pt x="0" y="0"/>
                  </a:moveTo>
                  <a:lnTo>
                    <a:pt x="73" y="252"/>
                  </a:lnTo>
                  <a:lnTo>
                    <a:pt x="266" y="302"/>
                  </a:lnTo>
                  <a:lnTo>
                    <a:pt x="302" y="309"/>
                  </a:lnTo>
                  <a:lnTo>
                    <a:pt x="230" y="57"/>
                  </a:lnTo>
                  <a:lnTo>
                    <a:pt x="223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5885151" y="9001445"/>
              <a:ext cx="86622" cy="110323"/>
            </a:xfrm>
            <a:custGeom>
              <a:avLst/>
              <a:gdLst/>
              <a:ahLst/>
              <a:cxnLst/>
              <a:rect l="l" t="t" r="r" b="b"/>
              <a:pathLst>
                <a:path w="519" h="661" extrusionOk="0">
                  <a:moveTo>
                    <a:pt x="280" y="0"/>
                  </a:moveTo>
                  <a:lnTo>
                    <a:pt x="21" y="123"/>
                  </a:lnTo>
                  <a:lnTo>
                    <a:pt x="1" y="302"/>
                  </a:lnTo>
                  <a:cubicBezTo>
                    <a:pt x="1" y="302"/>
                    <a:pt x="130" y="497"/>
                    <a:pt x="244" y="661"/>
                  </a:cubicBezTo>
                  <a:cubicBezTo>
                    <a:pt x="308" y="577"/>
                    <a:pt x="392" y="559"/>
                    <a:pt x="450" y="559"/>
                  </a:cubicBezTo>
                  <a:cubicBezTo>
                    <a:pt x="490" y="559"/>
                    <a:pt x="518" y="568"/>
                    <a:pt x="518" y="568"/>
                  </a:cubicBezTo>
                  <a:cubicBezTo>
                    <a:pt x="510" y="338"/>
                    <a:pt x="510" y="57"/>
                    <a:pt x="510" y="57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5925708" y="9094743"/>
              <a:ext cx="46065" cy="60419"/>
            </a:xfrm>
            <a:custGeom>
              <a:avLst/>
              <a:gdLst/>
              <a:ahLst/>
              <a:cxnLst/>
              <a:rect l="l" t="t" r="r" b="b"/>
              <a:pathLst>
                <a:path w="276" h="362" extrusionOk="0">
                  <a:moveTo>
                    <a:pt x="207" y="0"/>
                  </a:moveTo>
                  <a:cubicBezTo>
                    <a:pt x="149" y="0"/>
                    <a:pt x="65" y="18"/>
                    <a:pt x="1" y="102"/>
                  </a:cubicBezTo>
                  <a:cubicBezTo>
                    <a:pt x="73" y="211"/>
                    <a:pt x="146" y="304"/>
                    <a:pt x="160" y="326"/>
                  </a:cubicBezTo>
                  <a:cubicBezTo>
                    <a:pt x="182" y="351"/>
                    <a:pt x="204" y="361"/>
                    <a:pt x="223" y="361"/>
                  </a:cubicBezTo>
                  <a:cubicBezTo>
                    <a:pt x="253" y="361"/>
                    <a:pt x="275" y="333"/>
                    <a:pt x="275" y="290"/>
                  </a:cubicBezTo>
                  <a:lnTo>
                    <a:pt x="275" y="9"/>
                  </a:lnTo>
                  <a:cubicBezTo>
                    <a:pt x="275" y="9"/>
                    <a:pt x="247" y="0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5925708" y="9111600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5925708" y="9111600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618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9" name="Google Shape;8329;p70"/>
          <p:cNvSpPr txBox="1">
            <a:spLocks noGrp="1"/>
          </p:cNvSpPr>
          <p:nvPr>
            <p:ph type="subTitle" idx="4"/>
          </p:nvPr>
        </p:nvSpPr>
        <p:spPr>
          <a:xfrm>
            <a:off x="4826513" y="4159014"/>
            <a:ext cx="4968813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Digitális</a:t>
            </a:r>
            <a:r>
              <a:rPr lang="en-US" dirty="0"/>
              <a:t> </a:t>
            </a:r>
            <a:r>
              <a:rPr lang="en-US" dirty="0" err="1"/>
              <a:t>nyomozás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adatelemzés</a:t>
            </a:r>
            <a:endParaRPr lang="en-US" dirty="0"/>
          </a:p>
        </p:txBody>
      </p:sp>
      <p:sp>
        <p:nvSpPr>
          <p:cNvPr id="8330" name="Google Shape;8330;p70"/>
          <p:cNvSpPr txBox="1">
            <a:spLocks noGrp="1"/>
          </p:cNvSpPr>
          <p:nvPr>
            <p:ph type="subTitle" idx="8"/>
          </p:nvPr>
        </p:nvSpPr>
        <p:spPr>
          <a:xfrm>
            <a:off x="2106762" y="4159014"/>
            <a:ext cx="26370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Forensics</a:t>
            </a:r>
            <a:endParaRPr lang="hu-HU" dirty="0"/>
          </a:p>
        </p:txBody>
      </p:sp>
      <p:sp>
        <p:nvSpPr>
          <p:cNvPr id="8331" name="Google Shape;8331;p70"/>
          <p:cNvSpPr txBox="1">
            <a:spLocks noGrp="1"/>
          </p:cNvSpPr>
          <p:nvPr>
            <p:ph type="subTitle" idx="3"/>
          </p:nvPr>
        </p:nvSpPr>
        <p:spPr>
          <a:xfrm>
            <a:off x="4595357" y="3452441"/>
            <a:ext cx="4968813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</a:t>
            </a:r>
            <a:r>
              <a:rPr lang="en-US" dirty="0" err="1"/>
              <a:t>lkalmazások</a:t>
            </a:r>
            <a:r>
              <a:rPr lang="en-US" dirty="0"/>
              <a:t> </a:t>
            </a:r>
            <a:r>
              <a:rPr lang="en-US" dirty="0" err="1"/>
              <a:t>biztonsági</a:t>
            </a:r>
            <a:r>
              <a:rPr lang="en-US" dirty="0"/>
              <a:t> </a:t>
            </a:r>
            <a:r>
              <a:rPr lang="en-US" dirty="0" err="1"/>
              <a:t>hibáinak</a:t>
            </a:r>
            <a:r>
              <a:rPr lang="en-US" dirty="0"/>
              <a:t> </a:t>
            </a:r>
            <a:r>
              <a:rPr lang="en-US" dirty="0" err="1"/>
              <a:t>kihasználása</a:t>
            </a:r>
            <a:endParaRPr lang="en-US" dirty="0"/>
          </a:p>
        </p:txBody>
      </p:sp>
      <p:sp>
        <p:nvSpPr>
          <p:cNvPr id="8332" name="Google Shape;8332;p70"/>
          <p:cNvSpPr txBox="1">
            <a:spLocks noGrp="1"/>
          </p:cNvSpPr>
          <p:nvPr>
            <p:ph type="subTitle" idx="6"/>
          </p:nvPr>
        </p:nvSpPr>
        <p:spPr>
          <a:xfrm>
            <a:off x="1875606" y="3453941"/>
            <a:ext cx="26370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Web</a:t>
            </a:r>
          </a:p>
        </p:txBody>
      </p:sp>
      <p:sp>
        <p:nvSpPr>
          <p:cNvPr id="8333" name="Google Shape;8333;p70"/>
          <p:cNvSpPr txBox="1">
            <a:spLocks noGrp="1"/>
          </p:cNvSpPr>
          <p:nvPr>
            <p:ph type="subTitle" idx="9"/>
          </p:nvPr>
        </p:nvSpPr>
        <p:spPr>
          <a:xfrm>
            <a:off x="4364201" y="2748867"/>
            <a:ext cx="4968813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Kriptográfiai</a:t>
            </a:r>
            <a:r>
              <a:rPr lang="en-US" dirty="0"/>
              <a:t> </a:t>
            </a:r>
            <a:r>
              <a:rPr lang="en-US" dirty="0" err="1"/>
              <a:t>kihívások</a:t>
            </a:r>
            <a:endParaRPr lang="en-US" dirty="0"/>
          </a:p>
        </p:txBody>
      </p:sp>
      <p:sp>
        <p:nvSpPr>
          <p:cNvPr id="8334" name="Google Shape;8334;p70"/>
          <p:cNvSpPr txBox="1">
            <a:spLocks noGrp="1"/>
          </p:cNvSpPr>
          <p:nvPr>
            <p:ph type="subTitle" idx="13"/>
          </p:nvPr>
        </p:nvSpPr>
        <p:spPr>
          <a:xfrm>
            <a:off x="1644449" y="2748867"/>
            <a:ext cx="1404995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Crypto</a:t>
            </a:r>
            <a:endParaRPr lang="hu-HU" dirty="0"/>
          </a:p>
        </p:txBody>
      </p:sp>
      <p:sp>
        <p:nvSpPr>
          <p:cNvPr id="8335" name="Google Shape;8335;p70"/>
          <p:cNvSpPr txBox="1">
            <a:spLocks noGrp="1"/>
          </p:cNvSpPr>
          <p:nvPr>
            <p:ph type="subTitle" idx="2"/>
          </p:nvPr>
        </p:nvSpPr>
        <p:spPr>
          <a:xfrm>
            <a:off x="4133046" y="2045294"/>
            <a:ext cx="4968813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Programok</a:t>
            </a:r>
            <a:r>
              <a:rPr lang="en-US" dirty="0"/>
              <a:t> </a:t>
            </a:r>
            <a:r>
              <a:rPr lang="en-US" dirty="0" err="1"/>
              <a:t>visszafejtése</a:t>
            </a:r>
            <a:endParaRPr lang="en-US" dirty="0"/>
          </a:p>
        </p:txBody>
      </p:sp>
      <p:sp>
        <p:nvSpPr>
          <p:cNvPr id="8336" name="Google Shape;8336;p70"/>
          <p:cNvSpPr txBox="1">
            <a:spLocks noGrp="1"/>
          </p:cNvSpPr>
          <p:nvPr>
            <p:ph type="subTitle" idx="7"/>
          </p:nvPr>
        </p:nvSpPr>
        <p:spPr>
          <a:xfrm>
            <a:off x="1413293" y="2043794"/>
            <a:ext cx="3230707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endParaRPr lang="hu-HU" dirty="0"/>
          </a:p>
        </p:txBody>
      </p:sp>
      <p:sp>
        <p:nvSpPr>
          <p:cNvPr id="8337" name="Google Shape;8337;p70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CTF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Típusai</a:t>
            </a:r>
            <a:endParaRPr lang="en-US" dirty="0"/>
          </a:p>
        </p:txBody>
      </p:sp>
      <p:sp>
        <p:nvSpPr>
          <p:cNvPr id="8338" name="Google Shape;8338;p70"/>
          <p:cNvSpPr txBox="1">
            <a:spLocks noGrp="1"/>
          </p:cNvSpPr>
          <p:nvPr>
            <p:ph type="subTitle" idx="1"/>
          </p:nvPr>
        </p:nvSpPr>
        <p:spPr>
          <a:xfrm>
            <a:off x="3901890" y="1338720"/>
            <a:ext cx="4968813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Exploitálás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sérülékenységek</a:t>
            </a:r>
            <a:r>
              <a:rPr lang="en-US" dirty="0"/>
              <a:t> </a:t>
            </a:r>
            <a:r>
              <a:rPr lang="en-US" dirty="0" err="1"/>
              <a:t>kihasználása</a:t>
            </a:r>
            <a:endParaRPr lang="en-US" dirty="0"/>
          </a:p>
        </p:txBody>
      </p:sp>
      <p:sp>
        <p:nvSpPr>
          <p:cNvPr id="8339" name="Google Shape;8339;p70"/>
          <p:cNvSpPr txBox="1">
            <a:spLocks noGrp="1"/>
          </p:cNvSpPr>
          <p:nvPr>
            <p:ph type="subTitle" idx="5"/>
          </p:nvPr>
        </p:nvSpPr>
        <p:spPr>
          <a:xfrm>
            <a:off x="1182136" y="1338720"/>
            <a:ext cx="1256669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Pwn</a:t>
            </a:r>
            <a:endParaRPr lang="hu-HU" dirty="0"/>
          </a:p>
        </p:txBody>
      </p:sp>
      <p:grpSp>
        <p:nvGrpSpPr>
          <p:cNvPr id="8340" name="Google Shape;8340;p70"/>
          <p:cNvGrpSpPr/>
          <p:nvPr/>
        </p:nvGrpSpPr>
        <p:grpSpPr>
          <a:xfrm>
            <a:off x="1359843" y="3442765"/>
            <a:ext cx="445213" cy="445168"/>
            <a:chOff x="3056046" y="4299342"/>
            <a:chExt cx="375358" cy="375289"/>
          </a:xfrm>
        </p:grpSpPr>
        <p:sp>
          <p:nvSpPr>
            <p:cNvPr id="8341" name="Google Shape;8341;p70"/>
            <p:cNvSpPr/>
            <p:nvPr/>
          </p:nvSpPr>
          <p:spPr>
            <a:xfrm>
              <a:off x="3056046" y="4299342"/>
              <a:ext cx="375358" cy="375289"/>
            </a:xfrm>
            <a:custGeom>
              <a:avLst/>
              <a:gdLst/>
              <a:ahLst/>
              <a:cxnLst/>
              <a:rect l="l" t="t" r="r" b="b"/>
              <a:pathLst>
                <a:path w="20205" h="20204" extrusionOk="0">
                  <a:moveTo>
                    <a:pt x="19020" y="1184"/>
                  </a:moveTo>
                  <a:lnTo>
                    <a:pt x="19020" y="12667"/>
                  </a:lnTo>
                  <a:lnTo>
                    <a:pt x="1183" y="12667"/>
                  </a:lnTo>
                  <a:lnTo>
                    <a:pt x="1183" y="1184"/>
                  </a:lnTo>
                  <a:close/>
                  <a:moveTo>
                    <a:pt x="19020" y="13852"/>
                  </a:moveTo>
                  <a:lnTo>
                    <a:pt x="19020" y="15666"/>
                  </a:lnTo>
                  <a:lnTo>
                    <a:pt x="1183" y="15666"/>
                  </a:lnTo>
                  <a:lnTo>
                    <a:pt x="1183" y="13852"/>
                  </a:lnTo>
                  <a:close/>
                  <a:moveTo>
                    <a:pt x="11473" y="16850"/>
                  </a:moveTo>
                  <a:lnTo>
                    <a:pt x="11473" y="17561"/>
                  </a:lnTo>
                  <a:cubicBezTo>
                    <a:pt x="11471" y="18081"/>
                    <a:pt x="11625" y="18588"/>
                    <a:pt x="11913" y="19021"/>
                  </a:cubicBezTo>
                  <a:lnTo>
                    <a:pt x="8291" y="19021"/>
                  </a:lnTo>
                  <a:cubicBezTo>
                    <a:pt x="8579" y="18588"/>
                    <a:pt x="8733" y="18081"/>
                    <a:pt x="8733" y="17561"/>
                  </a:cubicBezTo>
                  <a:lnTo>
                    <a:pt x="8733" y="16850"/>
                  </a:lnTo>
                  <a:close/>
                  <a:moveTo>
                    <a:pt x="0" y="0"/>
                  </a:moveTo>
                  <a:lnTo>
                    <a:pt x="0" y="16850"/>
                  </a:lnTo>
                  <a:lnTo>
                    <a:pt x="7548" y="16850"/>
                  </a:lnTo>
                  <a:lnTo>
                    <a:pt x="7548" y="17561"/>
                  </a:lnTo>
                  <a:cubicBezTo>
                    <a:pt x="7548" y="18366"/>
                    <a:pt x="6894" y="19020"/>
                    <a:pt x="6087" y="19021"/>
                  </a:cubicBezTo>
                  <a:lnTo>
                    <a:pt x="4261" y="19021"/>
                  </a:lnTo>
                  <a:lnTo>
                    <a:pt x="4261" y="20204"/>
                  </a:lnTo>
                  <a:lnTo>
                    <a:pt x="15941" y="20204"/>
                  </a:lnTo>
                  <a:lnTo>
                    <a:pt x="15941" y="19021"/>
                  </a:lnTo>
                  <a:lnTo>
                    <a:pt x="14115" y="19021"/>
                  </a:lnTo>
                  <a:cubicBezTo>
                    <a:pt x="13309" y="19020"/>
                    <a:pt x="12655" y="18367"/>
                    <a:pt x="12655" y="17561"/>
                  </a:cubicBezTo>
                  <a:lnTo>
                    <a:pt x="12655" y="16850"/>
                  </a:lnTo>
                  <a:lnTo>
                    <a:pt x="20204" y="16850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70"/>
            <p:cNvSpPr/>
            <p:nvPr/>
          </p:nvSpPr>
          <p:spPr>
            <a:xfrm>
              <a:off x="3107747" y="4348863"/>
              <a:ext cx="271975" cy="154990"/>
            </a:xfrm>
            <a:custGeom>
              <a:avLst/>
              <a:gdLst/>
              <a:ahLst/>
              <a:cxnLst/>
              <a:rect l="l" t="t" r="r" b="b"/>
              <a:pathLst>
                <a:path w="14640" h="8344" extrusionOk="0">
                  <a:moveTo>
                    <a:pt x="7319" y="1289"/>
                  </a:moveTo>
                  <a:lnTo>
                    <a:pt x="12652" y="3573"/>
                  </a:lnTo>
                  <a:lnTo>
                    <a:pt x="11005" y="4280"/>
                  </a:lnTo>
                  <a:lnTo>
                    <a:pt x="3631" y="4280"/>
                  </a:lnTo>
                  <a:lnTo>
                    <a:pt x="1983" y="3573"/>
                  </a:lnTo>
                  <a:lnTo>
                    <a:pt x="7319" y="1289"/>
                  </a:lnTo>
                  <a:close/>
                  <a:moveTo>
                    <a:pt x="9963" y="5464"/>
                  </a:moveTo>
                  <a:lnTo>
                    <a:pt x="9963" y="7160"/>
                  </a:lnTo>
                  <a:lnTo>
                    <a:pt x="4548" y="7160"/>
                  </a:lnTo>
                  <a:lnTo>
                    <a:pt x="4548" y="5464"/>
                  </a:lnTo>
                  <a:close/>
                  <a:moveTo>
                    <a:pt x="7319" y="1"/>
                  </a:moveTo>
                  <a:lnTo>
                    <a:pt x="0" y="3136"/>
                  </a:lnTo>
                  <a:lnTo>
                    <a:pt x="0" y="4011"/>
                  </a:lnTo>
                  <a:lnTo>
                    <a:pt x="3366" y="5452"/>
                  </a:lnTo>
                  <a:lnTo>
                    <a:pt x="3366" y="8344"/>
                  </a:lnTo>
                  <a:lnTo>
                    <a:pt x="11147" y="8344"/>
                  </a:lnTo>
                  <a:lnTo>
                    <a:pt x="11147" y="5507"/>
                  </a:lnTo>
                  <a:lnTo>
                    <a:pt x="12430" y="4957"/>
                  </a:lnTo>
                  <a:lnTo>
                    <a:pt x="12430" y="7119"/>
                  </a:lnTo>
                  <a:lnTo>
                    <a:pt x="13614" y="7119"/>
                  </a:lnTo>
                  <a:lnTo>
                    <a:pt x="13614" y="4450"/>
                  </a:lnTo>
                  <a:lnTo>
                    <a:pt x="14640" y="4011"/>
                  </a:lnTo>
                  <a:lnTo>
                    <a:pt x="14640" y="3136"/>
                  </a:lnTo>
                  <a:lnTo>
                    <a:pt x="73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3" name="Google Shape;8343;p70"/>
          <p:cNvGrpSpPr/>
          <p:nvPr/>
        </p:nvGrpSpPr>
        <p:grpSpPr>
          <a:xfrm>
            <a:off x="750773" y="1321315"/>
            <a:ext cx="351939" cy="445190"/>
            <a:chOff x="4609051" y="1919234"/>
            <a:chExt cx="296720" cy="375308"/>
          </a:xfrm>
        </p:grpSpPr>
        <p:sp>
          <p:nvSpPr>
            <p:cNvPr id="8344" name="Google Shape;8344;p70"/>
            <p:cNvSpPr/>
            <p:nvPr/>
          </p:nvSpPr>
          <p:spPr>
            <a:xfrm>
              <a:off x="4609051" y="2058547"/>
              <a:ext cx="296720" cy="235995"/>
            </a:xfrm>
            <a:custGeom>
              <a:avLst/>
              <a:gdLst/>
              <a:ahLst/>
              <a:cxnLst/>
              <a:rect l="l" t="t" r="r" b="b"/>
              <a:pathLst>
                <a:path w="15972" h="12705" extrusionOk="0">
                  <a:moveTo>
                    <a:pt x="5492" y="1184"/>
                  </a:moveTo>
                  <a:cubicBezTo>
                    <a:pt x="6541" y="1186"/>
                    <a:pt x="7392" y="2037"/>
                    <a:pt x="7394" y="3086"/>
                  </a:cubicBezTo>
                  <a:lnTo>
                    <a:pt x="7394" y="9684"/>
                  </a:lnTo>
                  <a:cubicBezTo>
                    <a:pt x="6852" y="9257"/>
                    <a:pt x="6181" y="9026"/>
                    <a:pt x="5492" y="9026"/>
                  </a:cubicBezTo>
                  <a:lnTo>
                    <a:pt x="1184" y="9026"/>
                  </a:lnTo>
                  <a:lnTo>
                    <a:pt x="1184" y="1184"/>
                  </a:lnTo>
                  <a:close/>
                  <a:moveTo>
                    <a:pt x="14786" y="1184"/>
                  </a:moveTo>
                  <a:lnTo>
                    <a:pt x="14786" y="9026"/>
                  </a:lnTo>
                  <a:lnTo>
                    <a:pt x="10480" y="9026"/>
                  </a:lnTo>
                  <a:cubicBezTo>
                    <a:pt x="9789" y="9026"/>
                    <a:pt x="9120" y="9257"/>
                    <a:pt x="8578" y="9684"/>
                  </a:cubicBezTo>
                  <a:lnTo>
                    <a:pt x="8578" y="3086"/>
                  </a:lnTo>
                  <a:cubicBezTo>
                    <a:pt x="8578" y="2037"/>
                    <a:pt x="9429" y="1186"/>
                    <a:pt x="10480" y="1184"/>
                  </a:cubicBezTo>
                  <a:close/>
                  <a:moveTo>
                    <a:pt x="5492" y="10209"/>
                  </a:moveTo>
                  <a:cubicBezTo>
                    <a:pt x="6313" y="10211"/>
                    <a:pt x="7041" y="10740"/>
                    <a:pt x="7298" y="11520"/>
                  </a:cubicBezTo>
                  <a:lnTo>
                    <a:pt x="1184" y="11520"/>
                  </a:lnTo>
                  <a:lnTo>
                    <a:pt x="1184" y="10209"/>
                  </a:lnTo>
                  <a:close/>
                  <a:moveTo>
                    <a:pt x="14786" y="10209"/>
                  </a:moveTo>
                  <a:lnTo>
                    <a:pt x="14786" y="11520"/>
                  </a:lnTo>
                  <a:lnTo>
                    <a:pt x="8672" y="11520"/>
                  </a:lnTo>
                  <a:cubicBezTo>
                    <a:pt x="8929" y="10740"/>
                    <a:pt x="9657" y="10211"/>
                    <a:pt x="10480" y="10209"/>
                  </a:cubicBezTo>
                  <a:close/>
                  <a:moveTo>
                    <a:pt x="0" y="0"/>
                  </a:moveTo>
                  <a:lnTo>
                    <a:pt x="0" y="12704"/>
                  </a:lnTo>
                  <a:lnTo>
                    <a:pt x="15971" y="12704"/>
                  </a:lnTo>
                  <a:lnTo>
                    <a:pt x="15971" y="0"/>
                  </a:lnTo>
                  <a:lnTo>
                    <a:pt x="10480" y="0"/>
                  </a:lnTo>
                  <a:cubicBezTo>
                    <a:pt x="9493" y="0"/>
                    <a:pt x="8566" y="473"/>
                    <a:pt x="7985" y="1272"/>
                  </a:cubicBezTo>
                  <a:cubicBezTo>
                    <a:pt x="7406" y="473"/>
                    <a:pt x="6479" y="0"/>
                    <a:pt x="5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70"/>
            <p:cNvSpPr/>
            <p:nvPr/>
          </p:nvSpPr>
          <p:spPr>
            <a:xfrm>
              <a:off x="4656145" y="2122630"/>
              <a:ext cx="65170" cy="21993"/>
            </a:xfrm>
            <a:custGeom>
              <a:avLst/>
              <a:gdLst/>
              <a:ahLst/>
              <a:cxnLst/>
              <a:rect l="l" t="t" r="r" b="b"/>
              <a:pathLst>
                <a:path w="3508" h="1184" extrusionOk="0">
                  <a:moveTo>
                    <a:pt x="1" y="1"/>
                  </a:moveTo>
                  <a:lnTo>
                    <a:pt x="1" y="1183"/>
                  </a:lnTo>
                  <a:lnTo>
                    <a:pt x="3508" y="1183"/>
                  </a:lnTo>
                  <a:lnTo>
                    <a:pt x="3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70"/>
            <p:cNvSpPr/>
            <p:nvPr/>
          </p:nvSpPr>
          <p:spPr>
            <a:xfrm>
              <a:off x="4656145" y="2169588"/>
              <a:ext cx="65170" cy="22011"/>
            </a:xfrm>
            <a:custGeom>
              <a:avLst/>
              <a:gdLst/>
              <a:ahLst/>
              <a:cxnLst/>
              <a:rect l="l" t="t" r="r" b="b"/>
              <a:pathLst>
                <a:path w="3508" h="1185" extrusionOk="0">
                  <a:moveTo>
                    <a:pt x="1" y="0"/>
                  </a:moveTo>
                  <a:lnTo>
                    <a:pt x="1" y="1184"/>
                  </a:lnTo>
                  <a:lnTo>
                    <a:pt x="3508" y="1184"/>
                  </a:lnTo>
                  <a:lnTo>
                    <a:pt x="35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70"/>
            <p:cNvSpPr/>
            <p:nvPr/>
          </p:nvSpPr>
          <p:spPr>
            <a:xfrm>
              <a:off x="4794194" y="2122630"/>
              <a:ext cx="65170" cy="21993"/>
            </a:xfrm>
            <a:custGeom>
              <a:avLst/>
              <a:gdLst/>
              <a:ahLst/>
              <a:cxnLst/>
              <a:rect l="l" t="t" r="r" b="b"/>
              <a:pathLst>
                <a:path w="3508" h="1184" extrusionOk="0">
                  <a:moveTo>
                    <a:pt x="0" y="1"/>
                  </a:moveTo>
                  <a:lnTo>
                    <a:pt x="0" y="1183"/>
                  </a:lnTo>
                  <a:lnTo>
                    <a:pt x="3507" y="1183"/>
                  </a:lnTo>
                  <a:lnTo>
                    <a:pt x="3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70"/>
            <p:cNvSpPr/>
            <p:nvPr/>
          </p:nvSpPr>
          <p:spPr>
            <a:xfrm>
              <a:off x="4794194" y="2169588"/>
              <a:ext cx="65170" cy="22011"/>
            </a:xfrm>
            <a:custGeom>
              <a:avLst/>
              <a:gdLst/>
              <a:ahLst/>
              <a:cxnLst/>
              <a:rect l="l" t="t" r="r" b="b"/>
              <a:pathLst>
                <a:path w="3508" h="1185" extrusionOk="0">
                  <a:moveTo>
                    <a:pt x="0" y="0"/>
                  </a:moveTo>
                  <a:lnTo>
                    <a:pt x="0" y="1184"/>
                  </a:lnTo>
                  <a:lnTo>
                    <a:pt x="3507" y="1184"/>
                  </a:lnTo>
                  <a:lnTo>
                    <a:pt x="3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70"/>
            <p:cNvSpPr/>
            <p:nvPr/>
          </p:nvSpPr>
          <p:spPr>
            <a:xfrm>
              <a:off x="4726071" y="2006704"/>
              <a:ext cx="62680" cy="29051"/>
            </a:xfrm>
            <a:custGeom>
              <a:avLst/>
              <a:gdLst/>
              <a:ahLst/>
              <a:cxnLst/>
              <a:rect l="l" t="t" r="r" b="b"/>
              <a:pathLst>
                <a:path w="3374" h="1564" extrusionOk="0">
                  <a:moveTo>
                    <a:pt x="1686" y="1"/>
                  </a:moveTo>
                  <a:cubicBezTo>
                    <a:pt x="1002" y="1"/>
                    <a:pt x="366" y="352"/>
                    <a:pt x="0" y="931"/>
                  </a:cubicBezTo>
                  <a:lnTo>
                    <a:pt x="999" y="1564"/>
                  </a:lnTo>
                  <a:cubicBezTo>
                    <a:pt x="1159" y="1312"/>
                    <a:pt x="1423" y="1185"/>
                    <a:pt x="1687" y="1185"/>
                  </a:cubicBezTo>
                  <a:cubicBezTo>
                    <a:pt x="1950" y="1185"/>
                    <a:pt x="2214" y="1312"/>
                    <a:pt x="2373" y="1564"/>
                  </a:cubicBezTo>
                  <a:lnTo>
                    <a:pt x="3373" y="931"/>
                  </a:lnTo>
                  <a:cubicBezTo>
                    <a:pt x="3007" y="352"/>
                    <a:pt x="2370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70"/>
            <p:cNvSpPr/>
            <p:nvPr/>
          </p:nvSpPr>
          <p:spPr>
            <a:xfrm>
              <a:off x="4689659" y="1963888"/>
              <a:ext cx="135486" cy="49112"/>
            </a:xfrm>
            <a:custGeom>
              <a:avLst/>
              <a:gdLst/>
              <a:ahLst/>
              <a:cxnLst/>
              <a:rect l="l" t="t" r="r" b="b"/>
              <a:pathLst>
                <a:path w="7293" h="2644" extrusionOk="0">
                  <a:moveTo>
                    <a:pt x="3646" y="0"/>
                  </a:moveTo>
                  <a:cubicBezTo>
                    <a:pt x="2166" y="0"/>
                    <a:pt x="790" y="759"/>
                    <a:pt x="0" y="2010"/>
                  </a:cubicBezTo>
                  <a:lnTo>
                    <a:pt x="1000" y="2643"/>
                  </a:lnTo>
                  <a:cubicBezTo>
                    <a:pt x="1574" y="1735"/>
                    <a:pt x="2573" y="1184"/>
                    <a:pt x="3646" y="1184"/>
                  </a:cubicBezTo>
                  <a:cubicBezTo>
                    <a:pt x="4720" y="1184"/>
                    <a:pt x="5718" y="1735"/>
                    <a:pt x="6292" y="2643"/>
                  </a:cubicBezTo>
                  <a:lnTo>
                    <a:pt x="7292" y="2010"/>
                  </a:lnTo>
                  <a:cubicBezTo>
                    <a:pt x="6502" y="759"/>
                    <a:pt x="5126" y="0"/>
                    <a:pt x="36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70"/>
            <p:cNvSpPr/>
            <p:nvPr/>
          </p:nvSpPr>
          <p:spPr>
            <a:xfrm>
              <a:off x="4651482" y="1919234"/>
              <a:ext cx="211839" cy="70139"/>
            </a:xfrm>
            <a:custGeom>
              <a:avLst/>
              <a:gdLst/>
              <a:ahLst/>
              <a:cxnLst/>
              <a:rect l="l" t="t" r="r" b="b"/>
              <a:pathLst>
                <a:path w="11403" h="3776" extrusionOk="0">
                  <a:moveTo>
                    <a:pt x="5701" y="1"/>
                  </a:moveTo>
                  <a:cubicBezTo>
                    <a:pt x="3376" y="1"/>
                    <a:pt x="1246" y="1174"/>
                    <a:pt x="1" y="3142"/>
                  </a:cubicBezTo>
                  <a:lnTo>
                    <a:pt x="1001" y="3775"/>
                  </a:lnTo>
                  <a:cubicBezTo>
                    <a:pt x="2028" y="2152"/>
                    <a:pt x="3785" y="1183"/>
                    <a:pt x="5702" y="1183"/>
                  </a:cubicBezTo>
                  <a:lnTo>
                    <a:pt x="5702" y="1183"/>
                  </a:lnTo>
                  <a:cubicBezTo>
                    <a:pt x="7619" y="1183"/>
                    <a:pt x="9376" y="2152"/>
                    <a:pt x="10403" y="3775"/>
                  </a:cubicBezTo>
                  <a:lnTo>
                    <a:pt x="11403" y="3142"/>
                  </a:lnTo>
                  <a:cubicBezTo>
                    <a:pt x="10156" y="1174"/>
                    <a:pt x="8026" y="1"/>
                    <a:pt x="5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2" name="Google Shape;8352;p70"/>
          <p:cNvSpPr/>
          <p:nvPr/>
        </p:nvSpPr>
        <p:spPr>
          <a:xfrm>
            <a:off x="1593965" y="4159023"/>
            <a:ext cx="445312" cy="444732"/>
          </a:xfrm>
          <a:custGeom>
            <a:avLst/>
            <a:gdLst/>
            <a:ahLst/>
            <a:cxnLst/>
            <a:rect l="l" t="t" r="r" b="b"/>
            <a:pathLst>
              <a:path w="20207" h="20183" extrusionOk="0">
                <a:moveTo>
                  <a:pt x="10104" y="1289"/>
                </a:moveTo>
                <a:lnTo>
                  <a:pt x="18265" y="4784"/>
                </a:lnTo>
                <a:lnTo>
                  <a:pt x="14734" y="6295"/>
                </a:lnTo>
                <a:lnTo>
                  <a:pt x="5473" y="6295"/>
                </a:lnTo>
                <a:lnTo>
                  <a:pt x="1942" y="4784"/>
                </a:lnTo>
                <a:lnTo>
                  <a:pt x="10104" y="1289"/>
                </a:lnTo>
                <a:close/>
                <a:moveTo>
                  <a:pt x="14086" y="7480"/>
                </a:moveTo>
                <a:lnTo>
                  <a:pt x="14086" y="10095"/>
                </a:lnTo>
                <a:lnTo>
                  <a:pt x="5945" y="10095"/>
                </a:lnTo>
                <a:lnTo>
                  <a:pt x="5945" y="7480"/>
                </a:lnTo>
                <a:close/>
                <a:moveTo>
                  <a:pt x="7808" y="11279"/>
                </a:moveTo>
                <a:cubicBezTo>
                  <a:pt x="7681" y="11983"/>
                  <a:pt x="7606" y="12695"/>
                  <a:pt x="7584" y="13411"/>
                </a:cubicBezTo>
                <a:lnTo>
                  <a:pt x="5141" y="13411"/>
                </a:lnTo>
                <a:cubicBezTo>
                  <a:pt x="5233" y="12649"/>
                  <a:pt x="5497" y="11921"/>
                  <a:pt x="5916" y="11279"/>
                </a:cubicBezTo>
                <a:close/>
                <a:moveTo>
                  <a:pt x="11193" y="11279"/>
                </a:moveTo>
                <a:cubicBezTo>
                  <a:pt x="11326" y="11925"/>
                  <a:pt x="11409" y="12649"/>
                  <a:pt x="11438" y="13411"/>
                </a:cubicBezTo>
                <a:lnTo>
                  <a:pt x="8767" y="13411"/>
                </a:lnTo>
                <a:cubicBezTo>
                  <a:pt x="8795" y="12649"/>
                  <a:pt x="8879" y="11925"/>
                  <a:pt x="9013" y="11279"/>
                </a:cubicBezTo>
                <a:close/>
                <a:moveTo>
                  <a:pt x="14291" y="11279"/>
                </a:moveTo>
                <a:cubicBezTo>
                  <a:pt x="14710" y="11921"/>
                  <a:pt x="14975" y="12649"/>
                  <a:pt x="15066" y="13411"/>
                </a:cubicBezTo>
                <a:lnTo>
                  <a:pt x="12623" y="13411"/>
                </a:lnTo>
                <a:cubicBezTo>
                  <a:pt x="12601" y="12695"/>
                  <a:pt x="12526" y="11983"/>
                  <a:pt x="12399" y="11279"/>
                </a:cubicBezTo>
                <a:close/>
                <a:moveTo>
                  <a:pt x="7583" y="14595"/>
                </a:moveTo>
                <a:cubicBezTo>
                  <a:pt x="7630" y="15929"/>
                  <a:pt x="7835" y="17175"/>
                  <a:pt x="8172" y="18148"/>
                </a:cubicBezTo>
                <a:cubicBezTo>
                  <a:pt x="8242" y="18350"/>
                  <a:pt x="8316" y="18532"/>
                  <a:pt x="8390" y="18697"/>
                </a:cubicBezTo>
                <a:cubicBezTo>
                  <a:pt x="6655" y="18061"/>
                  <a:pt x="5367" y="16489"/>
                  <a:pt x="5141" y="14595"/>
                </a:cubicBezTo>
                <a:close/>
                <a:moveTo>
                  <a:pt x="15064" y="14595"/>
                </a:moveTo>
                <a:cubicBezTo>
                  <a:pt x="14840" y="16489"/>
                  <a:pt x="13552" y="18061"/>
                  <a:pt x="11815" y="18697"/>
                </a:cubicBezTo>
                <a:cubicBezTo>
                  <a:pt x="11890" y="18532"/>
                  <a:pt x="11963" y="18350"/>
                  <a:pt x="12033" y="18148"/>
                </a:cubicBezTo>
                <a:cubicBezTo>
                  <a:pt x="12371" y="17175"/>
                  <a:pt x="12577" y="15929"/>
                  <a:pt x="12623" y="14595"/>
                </a:cubicBezTo>
                <a:close/>
                <a:moveTo>
                  <a:pt x="11439" y="14595"/>
                </a:moveTo>
                <a:cubicBezTo>
                  <a:pt x="11394" y="15796"/>
                  <a:pt x="11212" y="16904"/>
                  <a:pt x="10915" y="17760"/>
                </a:cubicBezTo>
                <a:cubicBezTo>
                  <a:pt x="10564" y="18772"/>
                  <a:pt x="10203" y="18999"/>
                  <a:pt x="10104" y="18999"/>
                </a:cubicBezTo>
                <a:cubicBezTo>
                  <a:pt x="10004" y="18999"/>
                  <a:pt x="9643" y="18772"/>
                  <a:pt x="9292" y="17760"/>
                </a:cubicBezTo>
                <a:cubicBezTo>
                  <a:pt x="8995" y="16904"/>
                  <a:pt x="8813" y="15796"/>
                  <a:pt x="8768" y="14595"/>
                </a:cubicBezTo>
                <a:close/>
                <a:moveTo>
                  <a:pt x="10104" y="0"/>
                </a:moveTo>
                <a:lnTo>
                  <a:pt x="1" y="4327"/>
                </a:lnTo>
                <a:lnTo>
                  <a:pt x="1" y="5241"/>
                </a:lnTo>
                <a:lnTo>
                  <a:pt x="4761" y="7279"/>
                </a:lnTo>
                <a:lnTo>
                  <a:pt x="4761" y="10901"/>
                </a:lnTo>
                <a:cubicBezTo>
                  <a:pt x="4211" y="11841"/>
                  <a:pt x="3923" y="12912"/>
                  <a:pt x="3925" y="14002"/>
                </a:cubicBezTo>
                <a:cubicBezTo>
                  <a:pt x="3925" y="17410"/>
                  <a:pt x="6697" y="20183"/>
                  <a:pt x="10104" y="20183"/>
                </a:cubicBezTo>
                <a:cubicBezTo>
                  <a:pt x="13513" y="20183"/>
                  <a:pt x="16284" y="17410"/>
                  <a:pt x="16284" y="14002"/>
                </a:cubicBezTo>
                <a:cubicBezTo>
                  <a:pt x="16285" y="12798"/>
                  <a:pt x="15933" y="11620"/>
                  <a:pt x="15270" y="10616"/>
                </a:cubicBezTo>
                <a:lnTo>
                  <a:pt x="15270" y="7355"/>
                </a:lnTo>
                <a:lnTo>
                  <a:pt x="17571" y="6370"/>
                </a:lnTo>
                <a:lnTo>
                  <a:pt x="17571" y="10280"/>
                </a:lnTo>
                <a:lnTo>
                  <a:pt x="18755" y="10280"/>
                </a:lnTo>
                <a:lnTo>
                  <a:pt x="18755" y="5862"/>
                </a:lnTo>
                <a:lnTo>
                  <a:pt x="20206" y="5241"/>
                </a:lnTo>
                <a:lnTo>
                  <a:pt x="20206" y="4327"/>
                </a:lnTo>
                <a:lnTo>
                  <a:pt x="101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3" name="Google Shape;8353;p70"/>
          <p:cNvGrpSpPr/>
          <p:nvPr/>
        </p:nvGrpSpPr>
        <p:grpSpPr>
          <a:xfrm>
            <a:off x="891622" y="2056730"/>
            <a:ext cx="445213" cy="398236"/>
            <a:chOff x="3852891" y="3033047"/>
            <a:chExt cx="375358" cy="335725"/>
          </a:xfrm>
        </p:grpSpPr>
        <p:sp>
          <p:nvSpPr>
            <p:cNvPr id="8354" name="Google Shape;8354;p70"/>
            <p:cNvSpPr/>
            <p:nvPr/>
          </p:nvSpPr>
          <p:spPr>
            <a:xfrm>
              <a:off x="3852891" y="3033047"/>
              <a:ext cx="375358" cy="335725"/>
            </a:xfrm>
            <a:custGeom>
              <a:avLst/>
              <a:gdLst/>
              <a:ahLst/>
              <a:cxnLst/>
              <a:rect l="l" t="t" r="r" b="b"/>
              <a:pathLst>
                <a:path w="20205" h="18074" extrusionOk="0">
                  <a:moveTo>
                    <a:pt x="8905" y="1185"/>
                  </a:moveTo>
                  <a:lnTo>
                    <a:pt x="8905" y="2558"/>
                  </a:lnTo>
                  <a:lnTo>
                    <a:pt x="6958" y="2558"/>
                  </a:lnTo>
                  <a:lnTo>
                    <a:pt x="6958" y="1185"/>
                  </a:lnTo>
                  <a:close/>
                  <a:moveTo>
                    <a:pt x="9419" y="7436"/>
                  </a:moveTo>
                  <a:cubicBezTo>
                    <a:pt x="9419" y="7436"/>
                    <a:pt x="9419" y="7436"/>
                    <a:pt x="9419" y="7436"/>
                  </a:cubicBezTo>
                  <a:lnTo>
                    <a:pt x="9419" y="7436"/>
                  </a:lnTo>
                  <a:cubicBezTo>
                    <a:pt x="9420" y="7436"/>
                    <a:pt x="9420" y="7436"/>
                    <a:pt x="9420" y="7436"/>
                  </a:cubicBezTo>
                  <a:close/>
                  <a:moveTo>
                    <a:pt x="8905" y="3742"/>
                  </a:moveTo>
                  <a:lnTo>
                    <a:pt x="8905" y="5749"/>
                  </a:lnTo>
                  <a:lnTo>
                    <a:pt x="9248" y="5907"/>
                  </a:lnTo>
                  <a:cubicBezTo>
                    <a:pt x="10059" y="6283"/>
                    <a:pt x="10673" y="6985"/>
                    <a:pt x="10938" y="7837"/>
                  </a:cubicBezTo>
                  <a:cubicBezTo>
                    <a:pt x="10580" y="7626"/>
                    <a:pt x="10121" y="7436"/>
                    <a:pt x="9419" y="7436"/>
                  </a:cubicBezTo>
                  <a:lnTo>
                    <a:pt x="9419" y="7436"/>
                  </a:lnTo>
                  <a:cubicBezTo>
                    <a:pt x="8470" y="7436"/>
                    <a:pt x="7963" y="7784"/>
                    <a:pt x="7554" y="8063"/>
                  </a:cubicBezTo>
                  <a:cubicBezTo>
                    <a:pt x="7197" y="8306"/>
                    <a:pt x="6939" y="8482"/>
                    <a:pt x="6356" y="8482"/>
                  </a:cubicBezTo>
                  <a:cubicBezTo>
                    <a:pt x="5773" y="8482"/>
                    <a:pt x="5516" y="8306"/>
                    <a:pt x="5159" y="8063"/>
                  </a:cubicBezTo>
                  <a:cubicBezTo>
                    <a:pt x="5078" y="8009"/>
                    <a:pt x="4995" y="7951"/>
                    <a:pt x="4907" y="7896"/>
                  </a:cubicBezTo>
                  <a:cubicBezTo>
                    <a:pt x="5160" y="7016"/>
                    <a:pt x="5783" y="6292"/>
                    <a:pt x="6613" y="5907"/>
                  </a:cubicBezTo>
                  <a:lnTo>
                    <a:pt x="6958" y="5749"/>
                  </a:lnTo>
                  <a:lnTo>
                    <a:pt x="6958" y="3742"/>
                  </a:lnTo>
                  <a:close/>
                  <a:moveTo>
                    <a:pt x="9420" y="8620"/>
                  </a:moveTo>
                  <a:cubicBezTo>
                    <a:pt x="10001" y="8620"/>
                    <a:pt x="10259" y="8796"/>
                    <a:pt x="10617" y="9041"/>
                  </a:cubicBezTo>
                  <a:cubicBezTo>
                    <a:pt x="10743" y="9127"/>
                    <a:pt x="10879" y="9220"/>
                    <a:pt x="11034" y="9306"/>
                  </a:cubicBezTo>
                  <a:lnTo>
                    <a:pt x="11034" y="9306"/>
                  </a:lnTo>
                  <a:cubicBezTo>
                    <a:pt x="10778" y="10787"/>
                    <a:pt x="9485" y="11918"/>
                    <a:pt x="7931" y="11918"/>
                  </a:cubicBezTo>
                  <a:cubicBezTo>
                    <a:pt x="6361" y="11918"/>
                    <a:pt x="5054" y="10761"/>
                    <a:pt x="4820" y="9256"/>
                  </a:cubicBezTo>
                  <a:lnTo>
                    <a:pt x="4820" y="9256"/>
                  </a:lnTo>
                  <a:cubicBezTo>
                    <a:pt x="5180" y="9471"/>
                    <a:pt x="5644" y="9666"/>
                    <a:pt x="6356" y="9666"/>
                  </a:cubicBezTo>
                  <a:cubicBezTo>
                    <a:pt x="7304" y="9666"/>
                    <a:pt x="7814" y="9320"/>
                    <a:pt x="8221" y="9041"/>
                  </a:cubicBezTo>
                  <a:cubicBezTo>
                    <a:pt x="8579" y="8797"/>
                    <a:pt x="8838" y="8620"/>
                    <a:pt x="9420" y="8620"/>
                  </a:cubicBezTo>
                  <a:close/>
                  <a:moveTo>
                    <a:pt x="17818" y="5119"/>
                  </a:moveTo>
                  <a:lnTo>
                    <a:pt x="17818" y="14192"/>
                  </a:lnTo>
                  <a:lnTo>
                    <a:pt x="2370" y="14192"/>
                  </a:lnTo>
                  <a:lnTo>
                    <a:pt x="2370" y="5119"/>
                  </a:lnTo>
                  <a:lnTo>
                    <a:pt x="5596" y="5119"/>
                  </a:lnTo>
                  <a:cubicBezTo>
                    <a:pt x="4366" y="5908"/>
                    <a:pt x="3599" y="7284"/>
                    <a:pt x="3599" y="8768"/>
                  </a:cubicBezTo>
                  <a:cubicBezTo>
                    <a:pt x="3599" y="11156"/>
                    <a:pt x="5543" y="13102"/>
                    <a:pt x="7931" y="13102"/>
                  </a:cubicBezTo>
                  <a:cubicBezTo>
                    <a:pt x="10320" y="13102"/>
                    <a:pt x="12264" y="11158"/>
                    <a:pt x="12264" y="8768"/>
                  </a:cubicBezTo>
                  <a:cubicBezTo>
                    <a:pt x="12264" y="7284"/>
                    <a:pt x="11497" y="5908"/>
                    <a:pt x="10267" y="5119"/>
                  </a:cubicBezTo>
                  <a:close/>
                  <a:moveTo>
                    <a:pt x="19020" y="15376"/>
                  </a:moveTo>
                  <a:lnTo>
                    <a:pt x="19020" y="16134"/>
                  </a:lnTo>
                  <a:cubicBezTo>
                    <a:pt x="19020" y="16551"/>
                    <a:pt x="18681" y="16890"/>
                    <a:pt x="18265" y="16890"/>
                  </a:cubicBezTo>
                  <a:lnTo>
                    <a:pt x="1940" y="16890"/>
                  </a:lnTo>
                  <a:cubicBezTo>
                    <a:pt x="1522" y="16890"/>
                    <a:pt x="1184" y="16551"/>
                    <a:pt x="1183" y="16134"/>
                  </a:cubicBezTo>
                  <a:lnTo>
                    <a:pt x="1183" y="15376"/>
                  </a:lnTo>
                  <a:close/>
                  <a:moveTo>
                    <a:pt x="5774" y="1"/>
                  </a:moveTo>
                  <a:lnTo>
                    <a:pt x="5774" y="3935"/>
                  </a:lnTo>
                  <a:lnTo>
                    <a:pt x="1186" y="3935"/>
                  </a:lnTo>
                  <a:lnTo>
                    <a:pt x="1186" y="14192"/>
                  </a:lnTo>
                  <a:lnTo>
                    <a:pt x="1" y="14192"/>
                  </a:lnTo>
                  <a:lnTo>
                    <a:pt x="1" y="16134"/>
                  </a:lnTo>
                  <a:cubicBezTo>
                    <a:pt x="1" y="17205"/>
                    <a:pt x="869" y="18072"/>
                    <a:pt x="1940" y="18074"/>
                  </a:cubicBezTo>
                  <a:lnTo>
                    <a:pt x="18265" y="18074"/>
                  </a:lnTo>
                  <a:cubicBezTo>
                    <a:pt x="19335" y="18072"/>
                    <a:pt x="20203" y="17205"/>
                    <a:pt x="20204" y="16134"/>
                  </a:cubicBezTo>
                  <a:lnTo>
                    <a:pt x="20204" y="14192"/>
                  </a:lnTo>
                  <a:lnTo>
                    <a:pt x="19002" y="14192"/>
                  </a:lnTo>
                  <a:lnTo>
                    <a:pt x="19002" y="3935"/>
                  </a:lnTo>
                  <a:lnTo>
                    <a:pt x="10089" y="3935"/>
                  </a:lnTo>
                  <a:lnTo>
                    <a:pt x="10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70"/>
            <p:cNvSpPr/>
            <p:nvPr/>
          </p:nvSpPr>
          <p:spPr>
            <a:xfrm>
              <a:off x="4105043" y="3158521"/>
              <a:ext cx="56494" cy="21993"/>
            </a:xfrm>
            <a:custGeom>
              <a:avLst/>
              <a:gdLst/>
              <a:ahLst/>
              <a:cxnLst/>
              <a:rect l="l" t="t" r="r" b="b"/>
              <a:pathLst>
                <a:path w="3041" h="1184" extrusionOk="0">
                  <a:moveTo>
                    <a:pt x="1" y="0"/>
                  </a:moveTo>
                  <a:lnTo>
                    <a:pt x="1" y="1184"/>
                  </a:lnTo>
                  <a:lnTo>
                    <a:pt x="3040" y="1184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70"/>
            <p:cNvSpPr/>
            <p:nvPr/>
          </p:nvSpPr>
          <p:spPr>
            <a:xfrm>
              <a:off x="4105043" y="3201392"/>
              <a:ext cx="56494" cy="22011"/>
            </a:xfrm>
            <a:custGeom>
              <a:avLst/>
              <a:gdLst/>
              <a:ahLst/>
              <a:cxnLst/>
              <a:rect l="l" t="t" r="r" b="b"/>
              <a:pathLst>
                <a:path w="3041" h="1185" extrusionOk="0">
                  <a:moveTo>
                    <a:pt x="1" y="0"/>
                  </a:moveTo>
                  <a:lnTo>
                    <a:pt x="1" y="1184"/>
                  </a:lnTo>
                  <a:lnTo>
                    <a:pt x="3040" y="1184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70"/>
            <p:cNvSpPr/>
            <p:nvPr/>
          </p:nvSpPr>
          <p:spPr>
            <a:xfrm>
              <a:off x="4105043" y="3244263"/>
              <a:ext cx="56494" cy="22011"/>
            </a:xfrm>
            <a:custGeom>
              <a:avLst/>
              <a:gdLst/>
              <a:ahLst/>
              <a:cxnLst/>
              <a:rect l="l" t="t" r="r" b="b"/>
              <a:pathLst>
                <a:path w="3041" h="1185" extrusionOk="0">
                  <a:moveTo>
                    <a:pt x="1" y="0"/>
                  </a:moveTo>
                  <a:lnTo>
                    <a:pt x="1" y="1184"/>
                  </a:lnTo>
                  <a:lnTo>
                    <a:pt x="3040" y="1184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8" name="Google Shape;8358;p70"/>
          <p:cNvGrpSpPr/>
          <p:nvPr/>
        </p:nvGrpSpPr>
        <p:grpSpPr>
          <a:xfrm>
            <a:off x="1125743" y="2726282"/>
            <a:ext cx="445191" cy="445168"/>
            <a:chOff x="5591262" y="3608259"/>
            <a:chExt cx="375340" cy="375289"/>
          </a:xfrm>
        </p:grpSpPr>
        <p:sp>
          <p:nvSpPr>
            <p:cNvPr id="8359" name="Google Shape;8359;p70"/>
            <p:cNvSpPr/>
            <p:nvPr/>
          </p:nvSpPr>
          <p:spPr>
            <a:xfrm>
              <a:off x="5855954" y="3651279"/>
              <a:ext cx="45645" cy="37819"/>
            </a:xfrm>
            <a:custGeom>
              <a:avLst/>
              <a:gdLst/>
              <a:ahLst/>
              <a:cxnLst/>
              <a:rect l="l" t="t" r="r" b="b"/>
              <a:pathLst>
                <a:path w="2457" h="2036" extrusionOk="0">
                  <a:moveTo>
                    <a:pt x="1914" y="0"/>
                  </a:moveTo>
                  <a:lnTo>
                    <a:pt x="0" y="982"/>
                  </a:lnTo>
                  <a:lnTo>
                    <a:pt x="542" y="2035"/>
                  </a:lnTo>
                  <a:lnTo>
                    <a:pt x="2456" y="1054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70"/>
            <p:cNvSpPr/>
            <p:nvPr/>
          </p:nvSpPr>
          <p:spPr>
            <a:xfrm>
              <a:off x="5656469" y="3651186"/>
              <a:ext cx="45608" cy="37856"/>
            </a:xfrm>
            <a:custGeom>
              <a:avLst/>
              <a:gdLst/>
              <a:ahLst/>
              <a:cxnLst/>
              <a:rect l="l" t="t" r="r" b="b"/>
              <a:pathLst>
                <a:path w="2455" h="2038" extrusionOk="0">
                  <a:moveTo>
                    <a:pt x="541" y="1"/>
                  </a:moveTo>
                  <a:lnTo>
                    <a:pt x="0" y="1055"/>
                  </a:lnTo>
                  <a:lnTo>
                    <a:pt x="1915" y="2037"/>
                  </a:lnTo>
                  <a:lnTo>
                    <a:pt x="2455" y="983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61" name="Google Shape;8361;p70"/>
            <p:cNvGrpSpPr/>
            <p:nvPr/>
          </p:nvGrpSpPr>
          <p:grpSpPr>
            <a:xfrm>
              <a:off x="5591262" y="3608259"/>
              <a:ext cx="375340" cy="375289"/>
              <a:chOff x="5591262" y="3608259"/>
              <a:chExt cx="375340" cy="375289"/>
            </a:xfrm>
          </p:grpSpPr>
          <p:sp>
            <p:nvSpPr>
              <p:cNvPr id="8362" name="Google Shape;8362;p70"/>
              <p:cNvSpPr/>
              <p:nvPr/>
            </p:nvSpPr>
            <p:spPr>
              <a:xfrm>
                <a:off x="5591262" y="3608259"/>
                <a:ext cx="375340" cy="375289"/>
              </a:xfrm>
              <a:custGeom>
                <a:avLst/>
                <a:gdLst/>
                <a:ahLst/>
                <a:cxnLst/>
                <a:rect l="l" t="t" r="r" b="b"/>
                <a:pathLst>
                  <a:path w="20204" h="20204" extrusionOk="0">
                    <a:moveTo>
                      <a:pt x="19020" y="1184"/>
                    </a:moveTo>
                    <a:lnTo>
                      <a:pt x="19020" y="12667"/>
                    </a:lnTo>
                    <a:lnTo>
                      <a:pt x="1184" y="12667"/>
                    </a:lnTo>
                    <a:lnTo>
                      <a:pt x="1184" y="1184"/>
                    </a:lnTo>
                    <a:close/>
                    <a:moveTo>
                      <a:pt x="19021" y="13851"/>
                    </a:moveTo>
                    <a:lnTo>
                      <a:pt x="19021" y="15667"/>
                    </a:lnTo>
                    <a:lnTo>
                      <a:pt x="1184" y="15667"/>
                    </a:lnTo>
                    <a:lnTo>
                      <a:pt x="1184" y="13851"/>
                    </a:lnTo>
                    <a:close/>
                    <a:moveTo>
                      <a:pt x="11473" y="16851"/>
                    </a:moveTo>
                    <a:lnTo>
                      <a:pt x="11473" y="17560"/>
                    </a:lnTo>
                    <a:cubicBezTo>
                      <a:pt x="11473" y="18079"/>
                      <a:pt x="11627" y="18589"/>
                      <a:pt x="11913" y="19020"/>
                    </a:cubicBezTo>
                    <a:lnTo>
                      <a:pt x="8293" y="19020"/>
                    </a:lnTo>
                    <a:cubicBezTo>
                      <a:pt x="8581" y="18589"/>
                      <a:pt x="8735" y="18079"/>
                      <a:pt x="8733" y="17560"/>
                    </a:cubicBezTo>
                    <a:lnTo>
                      <a:pt x="8733" y="16851"/>
                    </a:lnTo>
                    <a:close/>
                    <a:moveTo>
                      <a:pt x="0" y="0"/>
                    </a:moveTo>
                    <a:lnTo>
                      <a:pt x="0" y="16851"/>
                    </a:lnTo>
                    <a:lnTo>
                      <a:pt x="7549" y="16851"/>
                    </a:lnTo>
                    <a:lnTo>
                      <a:pt x="7549" y="17560"/>
                    </a:lnTo>
                    <a:cubicBezTo>
                      <a:pt x="7548" y="18366"/>
                      <a:pt x="6894" y="19020"/>
                      <a:pt x="6089" y="19020"/>
                    </a:cubicBezTo>
                    <a:lnTo>
                      <a:pt x="4261" y="19020"/>
                    </a:lnTo>
                    <a:lnTo>
                      <a:pt x="4261" y="20204"/>
                    </a:lnTo>
                    <a:lnTo>
                      <a:pt x="15941" y="20204"/>
                    </a:lnTo>
                    <a:lnTo>
                      <a:pt x="15941" y="19020"/>
                    </a:lnTo>
                    <a:lnTo>
                      <a:pt x="14115" y="19020"/>
                    </a:lnTo>
                    <a:cubicBezTo>
                      <a:pt x="13309" y="19020"/>
                      <a:pt x="12657" y="18366"/>
                      <a:pt x="12655" y="17560"/>
                    </a:cubicBezTo>
                    <a:lnTo>
                      <a:pt x="12655" y="16851"/>
                    </a:lnTo>
                    <a:lnTo>
                      <a:pt x="20204" y="16851"/>
                    </a:lnTo>
                    <a:lnTo>
                      <a:pt x="202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3" name="Google Shape;8363;p70"/>
              <p:cNvSpPr/>
              <p:nvPr/>
            </p:nvSpPr>
            <p:spPr>
              <a:xfrm>
                <a:off x="5715137" y="3655402"/>
                <a:ext cx="127609" cy="162754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8762" extrusionOk="0">
                    <a:moveTo>
                      <a:pt x="3434" y="1185"/>
                    </a:moveTo>
                    <a:cubicBezTo>
                      <a:pt x="4433" y="1185"/>
                      <a:pt x="5312" y="1843"/>
                      <a:pt x="5593" y="2801"/>
                    </a:cubicBezTo>
                    <a:cubicBezTo>
                      <a:pt x="5874" y="3760"/>
                      <a:pt x="5490" y="4789"/>
                      <a:pt x="4649" y="5328"/>
                    </a:cubicBezTo>
                    <a:lnTo>
                      <a:pt x="4027" y="5328"/>
                    </a:lnTo>
                    <a:lnTo>
                      <a:pt x="4027" y="3249"/>
                    </a:lnTo>
                    <a:lnTo>
                      <a:pt x="2843" y="3249"/>
                    </a:lnTo>
                    <a:lnTo>
                      <a:pt x="2843" y="5328"/>
                    </a:lnTo>
                    <a:lnTo>
                      <a:pt x="2219" y="5328"/>
                    </a:lnTo>
                    <a:cubicBezTo>
                      <a:pt x="1378" y="4789"/>
                      <a:pt x="993" y="3758"/>
                      <a:pt x="1275" y="2800"/>
                    </a:cubicBezTo>
                    <a:cubicBezTo>
                      <a:pt x="1556" y="1841"/>
                      <a:pt x="2435" y="1185"/>
                      <a:pt x="3434" y="1185"/>
                    </a:cubicBezTo>
                    <a:close/>
                    <a:moveTo>
                      <a:pt x="4219" y="6512"/>
                    </a:moveTo>
                    <a:lnTo>
                      <a:pt x="4219" y="7578"/>
                    </a:lnTo>
                    <a:lnTo>
                      <a:pt x="2649" y="7578"/>
                    </a:lnTo>
                    <a:lnTo>
                      <a:pt x="2649" y="6512"/>
                    </a:lnTo>
                    <a:close/>
                    <a:moveTo>
                      <a:pt x="3434" y="1"/>
                    </a:moveTo>
                    <a:cubicBezTo>
                      <a:pt x="1540" y="1"/>
                      <a:pt x="0" y="1540"/>
                      <a:pt x="0" y="3435"/>
                    </a:cubicBezTo>
                    <a:cubicBezTo>
                      <a:pt x="0" y="4554"/>
                      <a:pt x="547" y="5604"/>
                      <a:pt x="1463" y="6246"/>
                    </a:cubicBezTo>
                    <a:lnTo>
                      <a:pt x="1465" y="6246"/>
                    </a:lnTo>
                    <a:lnTo>
                      <a:pt x="1465" y="8762"/>
                    </a:lnTo>
                    <a:lnTo>
                      <a:pt x="5403" y="8762"/>
                    </a:lnTo>
                    <a:lnTo>
                      <a:pt x="5403" y="6246"/>
                    </a:lnTo>
                    <a:cubicBezTo>
                      <a:pt x="6320" y="5604"/>
                      <a:pt x="6867" y="4554"/>
                      <a:pt x="6868" y="3435"/>
                    </a:cubicBezTo>
                    <a:cubicBezTo>
                      <a:pt x="6868" y="1541"/>
                      <a:pt x="5327" y="1"/>
                      <a:pt x="3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4" name="Google Shape;8364;p70"/>
              <p:cNvSpPr/>
              <p:nvPr/>
            </p:nvSpPr>
            <p:spPr>
              <a:xfrm>
                <a:off x="5870575" y="3704775"/>
                <a:ext cx="39960" cy="22011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185" extrusionOk="0">
                    <a:moveTo>
                      <a:pt x="0" y="0"/>
                    </a:moveTo>
                    <a:lnTo>
                      <a:pt x="0" y="1184"/>
                    </a:lnTo>
                    <a:lnTo>
                      <a:pt x="2150" y="1184"/>
                    </a:lnTo>
                    <a:lnTo>
                      <a:pt x="21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5" name="Google Shape;8365;p70"/>
              <p:cNvSpPr/>
              <p:nvPr/>
            </p:nvSpPr>
            <p:spPr>
              <a:xfrm>
                <a:off x="5855898" y="3742315"/>
                <a:ext cx="45645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038" extrusionOk="0">
                    <a:moveTo>
                      <a:pt x="542" y="1"/>
                    </a:moveTo>
                    <a:lnTo>
                      <a:pt x="0" y="1053"/>
                    </a:lnTo>
                    <a:lnTo>
                      <a:pt x="1914" y="2037"/>
                    </a:lnTo>
                    <a:lnTo>
                      <a:pt x="2456" y="983"/>
                    </a:lnTo>
                    <a:lnTo>
                      <a:pt x="5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6" name="Google Shape;8366;p70"/>
              <p:cNvSpPr/>
              <p:nvPr/>
            </p:nvSpPr>
            <p:spPr>
              <a:xfrm>
                <a:off x="5647347" y="3704775"/>
                <a:ext cx="39960" cy="22011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185" extrusionOk="0">
                    <a:moveTo>
                      <a:pt x="0" y="0"/>
                    </a:moveTo>
                    <a:lnTo>
                      <a:pt x="0" y="1184"/>
                    </a:lnTo>
                    <a:lnTo>
                      <a:pt x="2150" y="1184"/>
                    </a:lnTo>
                    <a:lnTo>
                      <a:pt x="21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7" name="Google Shape;8367;p70"/>
              <p:cNvSpPr/>
              <p:nvPr/>
            </p:nvSpPr>
            <p:spPr>
              <a:xfrm>
                <a:off x="5656469" y="3742538"/>
                <a:ext cx="45645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038" extrusionOk="0">
                    <a:moveTo>
                      <a:pt x="1916" y="1"/>
                    </a:moveTo>
                    <a:lnTo>
                      <a:pt x="0" y="983"/>
                    </a:lnTo>
                    <a:lnTo>
                      <a:pt x="542" y="2037"/>
                    </a:lnTo>
                    <a:lnTo>
                      <a:pt x="2456" y="1053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endParaRPr dirty="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74453" y="1315551"/>
            <a:ext cx="7803635" cy="875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</a:t>
            </a:r>
            <a:r>
              <a:rPr lang="hu-HU" dirty="0" err="1"/>
              <a:t>kódvisszafejtés</a:t>
            </a:r>
            <a:r>
              <a:rPr lang="hu-HU" dirty="0"/>
              <a:t> – vagy </a:t>
            </a: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–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folyamat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készterméket</a:t>
            </a:r>
            <a:r>
              <a:rPr lang="en-US" dirty="0"/>
              <a:t>, 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szoftvert</a:t>
            </a:r>
            <a:r>
              <a:rPr lang="en-US" dirty="0"/>
              <a:t>, </a:t>
            </a:r>
            <a:r>
              <a:rPr lang="en-US" dirty="0" err="1"/>
              <a:t>hardvert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visszafejtenek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tervezési</a:t>
            </a:r>
            <a:r>
              <a:rPr lang="en-US" dirty="0"/>
              <a:t> </a:t>
            </a:r>
            <a:r>
              <a:rPr lang="en-US" dirty="0" err="1"/>
              <a:t>dokumentáció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forráskód</a:t>
            </a:r>
            <a:r>
              <a:rPr lang="en-US" dirty="0"/>
              <a:t> </a:t>
            </a:r>
            <a:r>
              <a:rPr lang="en-US" dirty="0" err="1"/>
              <a:t>nélkül</a:t>
            </a:r>
            <a:r>
              <a:rPr lang="en-US" dirty="0"/>
              <a:t>.</a:t>
            </a:r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15;p49">
            <a:extLst>
              <a:ext uri="{FF2B5EF4-FFF2-40B4-BE49-F238E27FC236}">
                <a16:creationId xmlns:a16="http://schemas.microsoft.com/office/drawing/2014/main" id="{09CC57D5-498E-2A55-ACEB-09C06ED1CA40}"/>
              </a:ext>
            </a:extLst>
          </p:cNvPr>
          <p:cNvSpPr txBox="1">
            <a:spLocks/>
          </p:cNvSpPr>
          <p:nvPr/>
        </p:nvSpPr>
        <p:spPr>
          <a:xfrm>
            <a:off x="774453" y="2698243"/>
            <a:ext cx="3351147" cy="1486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Biztonsági rések azonosítása és kihasználása</a:t>
            </a:r>
          </a:p>
          <a:p>
            <a:pPr marL="285750" indent="-285750">
              <a:buFontTx/>
              <a:buChar char="-"/>
            </a:pPr>
            <a:r>
              <a:rPr lang="hu-HU" dirty="0" err="1">
                <a:solidFill>
                  <a:schemeClr val="dk1"/>
                </a:solidFill>
                <a:latin typeface="Albert Sans"/>
                <a:sym typeface="Albert Sans"/>
              </a:rPr>
              <a:t>Malware</a:t>
            </a: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 elemzése és eltávolítása</a:t>
            </a:r>
          </a:p>
          <a:p>
            <a:pPr marL="285750" indent="-285750">
              <a:buFontTx/>
              <a:buChar char="-"/>
            </a:pPr>
            <a:r>
              <a:rPr lang="hu-HU" dirty="0" err="1">
                <a:solidFill>
                  <a:schemeClr val="dk1"/>
                </a:solidFill>
                <a:latin typeface="Albert Sans"/>
                <a:sym typeface="Albert Sans"/>
              </a:rPr>
              <a:t>Interoperabilitás</a:t>
            </a: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 biztosítása különböző rendszerek között</a:t>
            </a:r>
            <a:endParaRPr lang="en-US" dirty="0">
              <a:solidFill>
                <a:schemeClr val="dk1"/>
              </a:solidFill>
              <a:latin typeface="Albert Sans"/>
              <a:sym typeface="Albert Sans"/>
            </a:endParaRPr>
          </a:p>
        </p:txBody>
      </p:sp>
      <p:sp>
        <p:nvSpPr>
          <p:cNvPr id="5" name="Google Shape;2221;p49">
            <a:extLst>
              <a:ext uri="{FF2B5EF4-FFF2-40B4-BE49-F238E27FC236}">
                <a16:creationId xmlns:a16="http://schemas.microsoft.com/office/drawing/2014/main" id="{441C0C49-3C38-EA20-E22C-4EAB32EF87F4}"/>
              </a:ext>
            </a:extLst>
          </p:cNvPr>
          <p:cNvSpPr txBox="1">
            <a:spLocks/>
          </p:cNvSpPr>
          <p:nvPr/>
        </p:nvSpPr>
        <p:spPr>
          <a:xfrm>
            <a:off x="774453" y="2330905"/>
            <a:ext cx="206948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hu-HU" sz="1800" dirty="0"/>
              <a:t>Célok</a:t>
            </a:r>
            <a:endParaRPr lang="hu-HU" dirty="0"/>
          </a:p>
        </p:txBody>
      </p:sp>
      <p:sp>
        <p:nvSpPr>
          <p:cNvPr id="6" name="Google Shape;2215;p49">
            <a:extLst>
              <a:ext uri="{FF2B5EF4-FFF2-40B4-BE49-F238E27FC236}">
                <a16:creationId xmlns:a16="http://schemas.microsoft.com/office/drawing/2014/main" id="{20140F6B-8051-7363-DFF8-75D1ED7AB540}"/>
              </a:ext>
            </a:extLst>
          </p:cNvPr>
          <p:cNvSpPr txBox="1">
            <a:spLocks/>
          </p:cNvSpPr>
          <p:nvPr/>
        </p:nvSpPr>
        <p:spPr>
          <a:xfrm>
            <a:off x="4505449" y="2698243"/>
            <a:ext cx="3351147" cy="1486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hu-HU" dirty="0" err="1">
                <a:solidFill>
                  <a:schemeClr val="dk1"/>
                </a:solidFill>
                <a:latin typeface="Albert Sans"/>
                <a:sym typeface="Albert Sans"/>
              </a:rPr>
              <a:t>Disassembler</a:t>
            </a: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hu-HU" sz="1100" i="1" dirty="0">
                <a:solidFill>
                  <a:schemeClr val="dk1"/>
                </a:solidFill>
                <a:latin typeface="Albert Sans"/>
                <a:sym typeface="Albert Sans"/>
              </a:rPr>
              <a:t>(</a:t>
            </a:r>
            <a:r>
              <a:rPr lang="hu-HU" sz="1100" i="1" dirty="0" err="1">
                <a:solidFill>
                  <a:schemeClr val="dk1"/>
                </a:solidFill>
                <a:latin typeface="Albert Sans"/>
                <a:sym typeface="Albert Sans"/>
              </a:rPr>
              <a:t>Ghidra</a:t>
            </a:r>
            <a:r>
              <a:rPr lang="hu-HU" sz="1100" i="1" dirty="0">
                <a:solidFill>
                  <a:schemeClr val="dk1"/>
                </a:solidFill>
                <a:latin typeface="Albert Sans"/>
                <a:sym typeface="Albert Sans"/>
              </a:rPr>
              <a:t>, IDA Pro)</a:t>
            </a:r>
          </a:p>
          <a:p>
            <a:pPr marL="285750" indent="-285750">
              <a:buFontTx/>
              <a:buChar char="-"/>
            </a:pPr>
            <a:r>
              <a:rPr lang="hu-HU" dirty="0" err="1">
                <a:solidFill>
                  <a:schemeClr val="dk1"/>
                </a:solidFill>
                <a:latin typeface="Albert Sans"/>
                <a:sym typeface="Albert Sans"/>
              </a:rPr>
              <a:t>Debugger</a:t>
            </a: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 </a:t>
            </a:r>
            <a:r>
              <a:rPr lang="hu-HU" sz="1100" i="1" dirty="0">
                <a:solidFill>
                  <a:schemeClr val="dk1"/>
                </a:solidFill>
                <a:latin typeface="Albert Sans"/>
                <a:sym typeface="Albert Sans"/>
              </a:rPr>
              <a:t>(</a:t>
            </a:r>
            <a:r>
              <a:rPr lang="hu-HU" sz="1100" i="1" dirty="0" err="1">
                <a:solidFill>
                  <a:schemeClr val="dk1"/>
                </a:solidFill>
                <a:latin typeface="Albert Sans"/>
                <a:sym typeface="Albert Sans"/>
              </a:rPr>
              <a:t>OllyDbg</a:t>
            </a:r>
            <a:r>
              <a:rPr lang="hu-HU" sz="1100" i="1" dirty="0">
                <a:solidFill>
                  <a:schemeClr val="dk1"/>
                </a:solidFill>
                <a:latin typeface="Albert Sans"/>
                <a:sym typeface="Albert Sans"/>
              </a:rPr>
              <a:t>)</a:t>
            </a:r>
            <a:endParaRPr lang="hu-HU" i="1" dirty="0">
              <a:solidFill>
                <a:schemeClr val="dk1"/>
              </a:solidFill>
              <a:latin typeface="Albert Sans"/>
              <a:sym typeface="Albert Sans"/>
            </a:endParaRPr>
          </a:p>
          <a:p>
            <a:pPr marL="285750" indent="-285750">
              <a:buFontTx/>
              <a:buChar char="-"/>
            </a:pPr>
            <a:r>
              <a:rPr lang="hu-HU" dirty="0" err="1">
                <a:solidFill>
                  <a:schemeClr val="dk1"/>
                </a:solidFill>
                <a:latin typeface="Albert Sans"/>
                <a:sym typeface="Albert Sans"/>
              </a:rPr>
              <a:t>Hex</a:t>
            </a: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 Editor </a:t>
            </a:r>
            <a:r>
              <a:rPr lang="hu-HU" sz="1100" i="1" dirty="0">
                <a:solidFill>
                  <a:schemeClr val="dk1"/>
                </a:solidFill>
                <a:latin typeface="Albert Sans"/>
                <a:sym typeface="Albert Sans"/>
              </a:rPr>
              <a:t>(</a:t>
            </a:r>
            <a:r>
              <a:rPr lang="hu-HU" sz="1100" i="1" dirty="0" err="1">
                <a:solidFill>
                  <a:schemeClr val="dk1"/>
                </a:solidFill>
                <a:latin typeface="Albert Sans"/>
                <a:sym typeface="Albert Sans"/>
              </a:rPr>
              <a:t>HxD</a:t>
            </a:r>
            <a:r>
              <a:rPr lang="hu-HU" sz="1100" i="1" dirty="0">
                <a:solidFill>
                  <a:schemeClr val="dk1"/>
                </a:solidFill>
                <a:latin typeface="Albert Sans"/>
                <a:sym typeface="Albert Sans"/>
              </a:rPr>
              <a:t>)</a:t>
            </a:r>
            <a:endParaRPr lang="en-US" i="1" dirty="0">
              <a:solidFill>
                <a:schemeClr val="dk1"/>
              </a:solidFill>
              <a:latin typeface="Albert Sans"/>
              <a:sym typeface="Albert Sans"/>
            </a:endParaRPr>
          </a:p>
        </p:txBody>
      </p:sp>
      <p:sp>
        <p:nvSpPr>
          <p:cNvPr id="7" name="Google Shape;2221;p49">
            <a:extLst>
              <a:ext uri="{FF2B5EF4-FFF2-40B4-BE49-F238E27FC236}">
                <a16:creationId xmlns:a16="http://schemas.microsoft.com/office/drawing/2014/main" id="{82BB7136-E0ED-5893-BFE4-E11E174D4A5E}"/>
              </a:ext>
            </a:extLst>
          </p:cNvPr>
          <p:cNvSpPr txBox="1">
            <a:spLocks/>
          </p:cNvSpPr>
          <p:nvPr/>
        </p:nvSpPr>
        <p:spPr>
          <a:xfrm>
            <a:off x="4505449" y="2330905"/>
            <a:ext cx="206948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hu-HU" sz="1800" dirty="0"/>
              <a:t>Eszközök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226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- Tippek</a:t>
            </a:r>
            <a:endParaRPr dirty="0"/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3DD29-1BF7-FF98-4100-552447BB3F5C}"/>
              </a:ext>
            </a:extLst>
          </p:cNvPr>
          <p:cNvSpPr txBox="1"/>
          <p:nvPr/>
        </p:nvSpPr>
        <p:spPr>
          <a:xfrm>
            <a:off x="814609" y="1683055"/>
            <a:ext cx="62046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Környezet Beállítása: Állítsuk be a megfelelő eszközöket és környezetet (pl. virtuális gépek).</a:t>
            </a:r>
          </a:p>
          <a:p>
            <a:pPr marL="342900" indent="-342900">
              <a:buFont typeface="+mj-lt"/>
              <a:buAutoNum type="arabicPeriod"/>
            </a:pPr>
            <a:endParaRPr lang="hu-HU" dirty="0">
              <a:solidFill>
                <a:schemeClr val="dk1"/>
              </a:solidFill>
              <a:latin typeface="Albert Sans"/>
              <a:sym typeface="Albert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Elsődleges Elemzés: Vizsgáljuk meg a program működését alapvető eszközökkel.</a:t>
            </a:r>
          </a:p>
          <a:p>
            <a:pPr marL="342900" indent="-342900">
              <a:buFont typeface="+mj-lt"/>
              <a:buAutoNum type="arabicPeriod"/>
            </a:pPr>
            <a:endParaRPr lang="hu-HU" dirty="0">
              <a:solidFill>
                <a:schemeClr val="dk1"/>
              </a:solidFill>
              <a:latin typeface="Albert Sans"/>
              <a:sym typeface="Albert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Mélységi Elemzés: Használjuk a </a:t>
            </a:r>
            <a:r>
              <a:rPr lang="hu-HU" dirty="0" err="1">
                <a:solidFill>
                  <a:schemeClr val="dk1"/>
                </a:solidFill>
                <a:latin typeface="Albert Sans"/>
                <a:sym typeface="Albert Sans"/>
              </a:rPr>
              <a:t>disassembler</a:t>
            </a: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-eket és </a:t>
            </a:r>
            <a:r>
              <a:rPr lang="hu-HU" dirty="0" err="1">
                <a:solidFill>
                  <a:schemeClr val="dk1"/>
                </a:solidFill>
                <a:latin typeface="Albert Sans"/>
                <a:sym typeface="Albert Sans"/>
              </a:rPr>
              <a:t>debugger</a:t>
            </a: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-eket a részletes kódvizsgálathoz.</a:t>
            </a:r>
          </a:p>
          <a:p>
            <a:pPr marL="342900" indent="-342900">
              <a:buFont typeface="+mj-lt"/>
              <a:buAutoNum type="arabicPeriod"/>
            </a:pPr>
            <a:endParaRPr lang="hu-HU" dirty="0">
              <a:solidFill>
                <a:schemeClr val="dk1"/>
              </a:solidFill>
              <a:latin typeface="Albert Sans"/>
              <a:sym typeface="Albert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Felfedezés: Keressük meg a kulcsfontosságú funkciókat és változókat.</a:t>
            </a:r>
          </a:p>
          <a:p>
            <a:pPr marL="342900" indent="-342900">
              <a:buFont typeface="+mj-lt"/>
              <a:buAutoNum type="arabicPeriod"/>
            </a:pPr>
            <a:endParaRPr lang="hu-HU" dirty="0">
              <a:solidFill>
                <a:schemeClr val="dk1"/>
              </a:solidFill>
              <a:latin typeface="Albert Sans"/>
              <a:sym typeface="Albert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dirty="0" err="1">
                <a:solidFill>
                  <a:schemeClr val="dk1"/>
                </a:solidFill>
                <a:latin typeface="Albert Sans"/>
                <a:sym typeface="Albert Sans"/>
              </a:rPr>
              <a:t>Exploits</a:t>
            </a: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: Próbáljuk megkerülni a védelmi mechanizmusokat és hozzáférni a védett funkciókhoz.</a:t>
            </a:r>
          </a:p>
        </p:txBody>
      </p:sp>
      <p:sp>
        <p:nvSpPr>
          <p:cNvPr id="9" name="Google Shape;2221;p49">
            <a:extLst>
              <a:ext uri="{FF2B5EF4-FFF2-40B4-BE49-F238E27FC236}">
                <a16:creationId xmlns:a16="http://schemas.microsoft.com/office/drawing/2014/main" id="{E82F82C7-3414-02E4-9716-38DE8FD975B5}"/>
              </a:ext>
            </a:extLst>
          </p:cNvPr>
          <p:cNvSpPr txBox="1">
            <a:spLocks/>
          </p:cNvSpPr>
          <p:nvPr/>
        </p:nvSpPr>
        <p:spPr>
          <a:xfrm>
            <a:off x="814609" y="1188725"/>
            <a:ext cx="206948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hu-HU" sz="1800" dirty="0"/>
              <a:t>Alapvető Lépések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082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– Tippek (folyt.)</a:t>
            </a:r>
            <a:endParaRPr dirty="0"/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43"/>
          <p:cNvGrpSpPr/>
          <p:nvPr/>
        </p:nvGrpSpPr>
        <p:grpSpPr>
          <a:xfrm>
            <a:off x="7465982" y="2633329"/>
            <a:ext cx="1215611" cy="2327215"/>
            <a:chOff x="7465982" y="2633329"/>
            <a:chExt cx="1215611" cy="2327215"/>
          </a:xfrm>
        </p:grpSpPr>
        <p:grpSp>
          <p:nvGrpSpPr>
            <p:cNvPr id="1476" name="Google Shape;1476;p43"/>
            <p:cNvGrpSpPr/>
            <p:nvPr/>
          </p:nvGrpSpPr>
          <p:grpSpPr>
            <a:xfrm>
              <a:off x="7811976" y="3402036"/>
              <a:ext cx="869617" cy="1442077"/>
              <a:chOff x="12574044" y="6091008"/>
              <a:chExt cx="1030597" cy="1709027"/>
            </a:xfrm>
          </p:grpSpPr>
          <p:sp>
            <p:nvSpPr>
              <p:cNvPr id="1477" name="Google Shape;1477;p43"/>
              <p:cNvSpPr/>
              <p:nvPr/>
            </p:nvSpPr>
            <p:spPr>
              <a:xfrm>
                <a:off x="12954810" y="6716486"/>
                <a:ext cx="172882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446" extrusionOk="0">
                    <a:moveTo>
                      <a:pt x="0" y="0"/>
                    </a:moveTo>
                    <a:lnTo>
                      <a:pt x="0" y="123"/>
                    </a:lnTo>
                    <a:lnTo>
                      <a:pt x="0" y="354"/>
                    </a:lnTo>
                    <a:cubicBezTo>
                      <a:pt x="100" y="597"/>
                      <a:pt x="157" y="813"/>
                      <a:pt x="194" y="992"/>
                    </a:cubicBezTo>
                    <a:cubicBezTo>
                      <a:pt x="201" y="1029"/>
                      <a:pt x="209" y="1058"/>
                      <a:pt x="216" y="1094"/>
                    </a:cubicBezTo>
                    <a:lnTo>
                      <a:pt x="568" y="1446"/>
                    </a:lnTo>
                    <a:lnTo>
                      <a:pt x="568" y="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3"/>
              <p:cNvSpPr/>
              <p:nvPr/>
            </p:nvSpPr>
            <p:spPr>
              <a:xfrm>
                <a:off x="12954810" y="6469643"/>
                <a:ext cx="172882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81" extrusionOk="0">
                    <a:moveTo>
                      <a:pt x="64" y="1"/>
                    </a:moveTo>
                    <a:cubicBezTo>
                      <a:pt x="28" y="259"/>
                      <a:pt x="7" y="539"/>
                      <a:pt x="0" y="811"/>
                    </a:cubicBezTo>
                    <a:lnTo>
                      <a:pt x="568" y="1381"/>
                    </a:lnTo>
                    <a:lnTo>
                      <a:pt x="568" y="50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3"/>
              <p:cNvSpPr/>
              <p:nvPr/>
            </p:nvSpPr>
            <p:spPr>
              <a:xfrm>
                <a:off x="12974290" y="6248671"/>
                <a:ext cx="153402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29" extrusionOk="0">
                    <a:moveTo>
                      <a:pt x="152" y="0"/>
                    </a:moveTo>
                    <a:cubicBezTo>
                      <a:pt x="87" y="200"/>
                      <a:pt x="36" y="452"/>
                      <a:pt x="0" y="727"/>
                    </a:cubicBezTo>
                    <a:lnTo>
                      <a:pt x="504" y="1229"/>
                    </a:lnTo>
                    <a:lnTo>
                      <a:pt x="504" y="35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13020554" y="6091008"/>
                <a:ext cx="107138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871" extrusionOk="0">
                    <a:moveTo>
                      <a:pt x="352" y="1"/>
                    </a:moveTo>
                    <a:cubicBezTo>
                      <a:pt x="216" y="1"/>
                      <a:pt x="93" y="201"/>
                      <a:pt x="0" y="518"/>
                    </a:cubicBezTo>
                    <a:lnTo>
                      <a:pt x="352" y="87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3"/>
              <p:cNvSpPr/>
              <p:nvPr/>
            </p:nvSpPr>
            <p:spPr>
              <a:xfrm>
                <a:off x="13127387" y="6091008"/>
                <a:ext cx="107443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871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353" y="518"/>
                    </a:lnTo>
                    <a:cubicBezTo>
                      <a:pt x="253" y="201"/>
                      <a:pt x="130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3"/>
              <p:cNvSpPr/>
              <p:nvPr/>
            </p:nvSpPr>
            <p:spPr>
              <a:xfrm>
                <a:off x="13127387" y="6248671"/>
                <a:ext cx="153707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29" extrusionOk="0">
                    <a:moveTo>
                      <a:pt x="353" y="0"/>
                    </a:moveTo>
                    <a:lnTo>
                      <a:pt x="1" y="352"/>
                    </a:lnTo>
                    <a:lnTo>
                      <a:pt x="1" y="1229"/>
                    </a:lnTo>
                    <a:lnTo>
                      <a:pt x="505" y="727"/>
                    </a:lnTo>
                    <a:cubicBezTo>
                      <a:pt x="468" y="452"/>
                      <a:pt x="418" y="20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3"/>
              <p:cNvSpPr/>
              <p:nvPr/>
            </p:nvSpPr>
            <p:spPr>
              <a:xfrm>
                <a:off x="13127387" y="6469643"/>
                <a:ext cx="173187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381" extrusionOk="0">
                    <a:moveTo>
                      <a:pt x="505" y="1"/>
                    </a:moveTo>
                    <a:lnTo>
                      <a:pt x="1" y="503"/>
                    </a:lnTo>
                    <a:lnTo>
                      <a:pt x="1" y="1381"/>
                    </a:lnTo>
                    <a:lnTo>
                      <a:pt x="569" y="811"/>
                    </a:lnTo>
                    <a:cubicBezTo>
                      <a:pt x="562" y="539"/>
                      <a:pt x="539" y="259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3"/>
              <p:cNvSpPr/>
              <p:nvPr/>
            </p:nvSpPr>
            <p:spPr>
              <a:xfrm>
                <a:off x="13127387" y="6716486"/>
                <a:ext cx="173187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446" extrusionOk="0">
                    <a:moveTo>
                      <a:pt x="569" y="0"/>
                    </a:moveTo>
                    <a:lnTo>
                      <a:pt x="1" y="570"/>
                    </a:lnTo>
                    <a:lnTo>
                      <a:pt x="1" y="1446"/>
                    </a:lnTo>
                    <a:lnTo>
                      <a:pt x="260" y="1187"/>
                    </a:lnTo>
                    <a:cubicBezTo>
                      <a:pt x="260" y="1165"/>
                      <a:pt x="267" y="1137"/>
                      <a:pt x="274" y="1115"/>
                    </a:cubicBezTo>
                    <a:cubicBezTo>
                      <a:pt x="303" y="949"/>
                      <a:pt x="360" y="763"/>
                      <a:pt x="439" y="554"/>
                    </a:cubicBezTo>
                    <a:cubicBezTo>
                      <a:pt x="453" y="527"/>
                      <a:pt x="462" y="497"/>
                      <a:pt x="475" y="468"/>
                    </a:cubicBezTo>
                    <a:cubicBezTo>
                      <a:pt x="505" y="404"/>
                      <a:pt x="532" y="332"/>
                      <a:pt x="569" y="268"/>
                    </a:cubicBezTo>
                    <a:lnTo>
                      <a:pt x="569" y="123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3"/>
              <p:cNvSpPr/>
              <p:nvPr/>
            </p:nvSpPr>
            <p:spPr>
              <a:xfrm>
                <a:off x="13127387" y="7077771"/>
                <a:ext cx="79136" cy="9009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6" extrusionOk="0">
                    <a:moveTo>
                      <a:pt x="260" y="0"/>
                    </a:moveTo>
                    <a:lnTo>
                      <a:pt x="1" y="259"/>
                    </a:lnTo>
                    <a:lnTo>
                      <a:pt x="1" y="295"/>
                    </a:lnTo>
                    <a:lnTo>
                      <a:pt x="246" y="295"/>
                    </a:lnTo>
                    <a:cubicBezTo>
                      <a:pt x="237" y="216"/>
                      <a:pt x="237" y="116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3"/>
              <p:cNvSpPr/>
              <p:nvPr/>
            </p:nvSpPr>
            <p:spPr>
              <a:xfrm>
                <a:off x="13199522" y="7055552"/>
                <a:ext cx="59657" cy="1123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69" extrusionOk="0">
                    <a:moveTo>
                      <a:pt x="37" y="1"/>
                    </a:moveTo>
                    <a:cubicBezTo>
                      <a:pt x="30" y="23"/>
                      <a:pt x="23" y="51"/>
                      <a:pt x="23" y="73"/>
                    </a:cubicBezTo>
                    <a:cubicBezTo>
                      <a:pt x="0" y="189"/>
                      <a:pt x="0" y="289"/>
                      <a:pt x="9" y="368"/>
                    </a:cubicBezTo>
                    <a:lnTo>
                      <a:pt x="195" y="368"/>
                    </a:lnTo>
                    <a:lnTo>
                      <a:pt x="138" y="246"/>
                    </a:lnTo>
                    <a:lnTo>
                      <a:pt x="52" y="44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3"/>
              <p:cNvSpPr/>
              <p:nvPr/>
            </p:nvSpPr>
            <p:spPr>
              <a:xfrm>
                <a:off x="12860760" y="6791056"/>
                <a:ext cx="153098" cy="37680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38" extrusionOk="0">
                    <a:moveTo>
                      <a:pt x="266" y="0"/>
                    </a:moveTo>
                    <a:lnTo>
                      <a:pt x="1" y="611"/>
                    </a:lnTo>
                    <a:lnTo>
                      <a:pt x="251" y="1237"/>
                    </a:lnTo>
                    <a:lnTo>
                      <a:pt x="294" y="1237"/>
                    </a:lnTo>
                    <a:lnTo>
                      <a:pt x="432" y="928"/>
                    </a:lnTo>
                    <a:lnTo>
                      <a:pt x="482" y="806"/>
                    </a:lnTo>
                    <a:lnTo>
                      <a:pt x="503" y="747"/>
                    </a:lnTo>
                    <a:cubicBezTo>
                      <a:pt x="466" y="568"/>
                      <a:pt x="409" y="352"/>
                      <a:pt x="309" y="109"/>
                    </a:cubicBezTo>
                    <a:cubicBezTo>
                      <a:pt x="309" y="109"/>
                      <a:pt x="309" y="100"/>
                      <a:pt x="303" y="93"/>
                    </a:cubicBezTo>
                    <a:cubicBezTo>
                      <a:pt x="294" y="57"/>
                      <a:pt x="280" y="3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3"/>
              <p:cNvSpPr/>
              <p:nvPr/>
            </p:nvSpPr>
            <p:spPr>
              <a:xfrm>
                <a:off x="13020554" y="7049465"/>
                <a:ext cx="107138" cy="11839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8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129"/>
                      <a:pt x="21" y="243"/>
                      <a:pt x="7" y="338"/>
                    </a:cubicBezTo>
                    <a:cubicBezTo>
                      <a:pt x="14" y="352"/>
                      <a:pt x="28" y="373"/>
                      <a:pt x="36" y="388"/>
                    </a:cubicBezTo>
                    <a:lnTo>
                      <a:pt x="352" y="388"/>
                    </a:lnTo>
                    <a:lnTo>
                      <a:pt x="352" y="3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3"/>
              <p:cNvSpPr/>
              <p:nvPr/>
            </p:nvSpPr>
            <p:spPr>
              <a:xfrm>
                <a:off x="12650745" y="7167560"/>
                <a:ext cx="953896" cy="63247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078" extrusionOk="0">
                    <a:moveTo>
                      <a:pt x="509" y="0"/>
                    </a:moveTo>
                    <a:lnTo>
                      <a:pt x="1" y="2077"/>
                    </a:lnTo>
                    <a:lnTo>
                      <a:pt x="3133" y="2077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3"/>
              <p:cNvSpPr/>
              <p:nvPr/>
            </p:nvSpPr>
            <p:spPr>
              <a:xfrm>
                <a:off x="12777363" y="6605087"/>
                <a:ext cx="164664" cy="37193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222" extrusionOk="0">
                    <a:moveTo>
                      <a:pt x="238" y="1"/>
                    </a:moveTo>
                    <a:lnTo>
                      <a:pt x="0" y="547"/>
                    </a:lnTo>
                    <a:lnTo>
                      <a:pt x="275" y="1222"/>
                    </a:lnTo>
                    <a:lnTo>
                      <a:pt x="540" y="611"/>
                    </a:lnTo>
                    <a:cubicBezTo>
                      <a:pt x="454" y="396"/>
                      <a:pt x="345" y="187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3"/>
              <p:cNvSpPr/>
              <p:nvPr/>
            </p:nvSpPr>
            <p:spPr>
              <a:xfrm>
                <a:off x="12696401" y="6447728"/>
                <a:ext cx="153707" cy="324151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65" extrusionOk="0">
                    <a:moveTo>
                      <a:pt x="166" y="0"/>
                    </a:moveTo>
                    <a:lnTo>
                      <a:pt x="1" y="381"/>
                    </a:lnTo>
                    <a:lnTo>
                      <a:pt x="266" y="1064"/>
                    </a:lnTo>
                    <a:lnTo>
                      <a:pt x="504" y="518"/>
                    </a:lnTo>
                    <a:cubicBezTo>
                      <a:pt x="396" y="316"/>
                      <a:pt x="273" y="136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3"/>
              <p:cNvSpPr/>
              <p:nvPr/>
            </p:nvSpPr>
            <p:spPr>
              <a:xfrm>
                <a:off x="12613612" y="6355200"/>
                <a:ext cx="133618" cy="20879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86" extrusionOk="0">
                    <a:moveTo>
                      <a:pt x="46" y="1"/>
                    </a:moveTo>
                    <a:cubicBezTo>
                      <a:pt x="30" y="1"/>
                      <a:pt x="14" y="3"/>
                      <a:pt x="0" y="9"/>
                    </a:cubicBezTo>
                    <a:lnTo>
                      <a:pt x="273" y="685"/>
                    </a:lnTo>
                    <a:lnTo>
                      <a:pt x="438" y="304"/>
                    </a:lnTo>
                    <a:cubicBezTo>
                      <a:pt x="289" y="117"/>
                      <a:pt x="150" y="1"/>
                      <a:pt x="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3"/>
              <p:cNvSpPr/>
              <p:nvPr/>
            </p:nvSpPr>
            <p:spPr>
              <a:xfrm>
                <a:off x="12574044" y="6357940"/>
                <a:ext cx="122661" cy="20605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77" extrusionOk="0">
                    <a:moveTo>
                      <a:pt x="130" y="0"/>
                    </a:moveTo>
                    <a:cubicBezTo>
                      <a:pt x="28" y="43"/>
                      <a:pt x="1" y="238"/>
                      <a:pt x="21" y="511"/>
                    </a:cubicBezTo>
                    <a:lnTo>
                      <a:pt x="403" y="676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12580436" y="6513168"/>
                <a:ext cx="197232" cy="25871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8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80"/>
                      <a:pt x="50" y="389"/>
                      <a:pt x="102" y="611"/>
                    </a:cubicBezTo>
                    <a:lnTo>
                      <a:pt x="647" y="849"/>
                    </a:lnTo>
                    <a:lnTo>
                      <a:pt x="647" y="849"/>
                    </a:lnTo>
                    <a:lnTo>
                      <a:pt x="382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12611482" y="6699137"/>
                <a:ext cx="249583" cy="27788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209"/>
                      <a:pt x="121" y="432"/>
                      <a:pt x="200" y="647"/>
                    </a:cubicBezTo>
                    <a:lnTo>
                      <a:pt x="820" y="913"/>
                    </a:lnTo>
                    <a:lnTo>
                      <a:pt x="820" y="913"/>
                    </a:lnTo>
                    <a:lnTo>
                      <a:pt x="545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12672356" y="6896063"/>
                <a:ext cx="264802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37"/>
                      <a:pt x="30" y="66"/>
                      <a:pt x="43" y="100"/>
                    </a:cubicBezTo>
                    <a:cubicBezTo>
                      <a:pt x="137" y="345"/>
                      <a:pt x="245" y="554"/>
                      <a:pt x="345" y="713"/>
                    </a:cubicBezTo>
                    <a:lnTo>
                      <a:pt x="756" y="892"/>
                    </a:lnTo>
                    <a:lnTo>
                      <a:pt x="870" y="892"/>
                    </a:lnTo>
                    <a:lnTo>
                      <a:pt x="620" y="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12777363" y="7112774"/>
                <a:ext cx="125096" cy="5509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81" extrusionOk="0">
                    <a:moveTo>
                      <a:pt x="0" y="1"/>
                    </a:moveTo>
                    <a:cubicBezTo>
                      <a:pt x="43" y="72"/>
                      <a:pt x="87" y="130"/>
                      <a:pt x="130" y="180"/>
                    </a:cubicBezTo>
                    <a:lnTo>
                      <a:pt x="411" y="1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12949940" y="7018419"/>
                <a:ext cx="77006" cy="149444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91" extrusionOk="0">
                    <a:moveTo>
                      <a:pt x="210" y="0"/>
                    </a:moveTo>
                    <a:lnTo>
                      <a:pt x="189" y="59"/>
                    </a:lnTo>
                    <a:lnTo>
                      <a:pt x="139" y="181"/>
                    </a:lnTo>
                    <a:lnTo>
                      <a:pt x="1" y="490"/>
                    </a:lnTo>
                    <a:lnTo>
                      <a:pt x="232" y="490"/>
                    </a:lnTo>
                    <a:cubicBezTo>
                      <a:pt x="232" y="475"/>
                      <a:pt x="239" y="454"/>
                      <a:pt x="239" y="440"/>
                    </a:cubicBezTo>
                    <a:cubicBezTo>
                      <a:pt x="253" y="345"/>
                      <a:pt x="246" y="231"/>
                      <a:pt x="232" y="102"/>
                    </a:cubicBezTo>
                    <a:cubicBezTo>
                      <a:pt x="225" y="66"/>
                      <a:pt x="217" y="37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13282920" y="6950545"/>
                <a:ext cx="216711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4" extrusionOk="0">
                    <a:moveTo>
                      <a:pt x="711" y="1"/>
                    </a:moveTo>
                    <a:lnTo>
                      <a:pt x="187" y="232"/>
                    </a:lnTo>
                    <a:lnTo>
                      <a:pt x="1" y="713"/>
                    </a:lnTo>
                    <a:lnTo>
                      <a:pt x="180" y="713"/>
                    </a:lnTo>
                    <a:lnTo>
                      <a:pt x="425" y="611"/>
                    </a:lnTo>
                    <a:lnTo>
                      <a:pt x="425" y="605"/>
                    </a:lnTo>
                    <a:cubicBezTo>
                      <a:pt x="511" y="468"/>
                      <a:pt x="598" y="296"/>
                      <a:pt x="684" y="87"/>
                    </a:cubicBezTo>
                    <a:cubicBezTo>
                      <a:pt x="698" y="59"/>
                      <a:pt x="704" y="30"/>
                      <a:pt x="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13337706" y="7136514"/>
                <a:ext cx="74571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03" extrusionOk="0">
                    <a:moveTo>
                      <a:pt x="245" y="0"/>
                    </a:moveTo>
                    <a:lnTo>
                      <a:pt x="0" y="102"/>
                    </a:lnTo>
                    <a:lnTo>
                      <a:pt x="173" y="102"/>
                    </a:lnTo>
                    <a:cubicBezTo>
                      <a:pt x="193" y="66"/>
                      <a:pt x="223" y="37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13271962" y="6701267"/>
                <a:ext cx="140315" cy="3198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051" extrusionOk="0">
                    <a:moveTo>
                      <a:pt x="259" y="0"/>
                    </a:moveTo>
                    <a:cubicBezTo>
                      <a:pt x="202" y="102"/>
                      <a:pt x="144" y="209"/>
                      <a:pt x="94" y="318"/>
                    </a:cubicBezTo>
                    <a:cubicBezTo>
                      <a:pt x="57" y="382"/>
                      <a:pt x="30" y="454"/>
                      <a:pt x="0" y="518"/>
                    </a:cubicBezTo>
                    <a:lnTo>
                      <a:pt x="73" y="683"/>
                    </a:lnTo>
                    <a:lnTo>
                      <a:pt x="223" y="1051"/>
                    </a:lnTo>
                    <a:lnTo>
                      <a:pt x="461" y="468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13350794" y="6567954"/>
                <a:ext cx="131488" cy="275757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06" extrusionOk="0">
                    <a:moveTo>
                      <a:pt x="288" y="0"/>
                    </a:moveTo>
                    <a:cubicBezTo>
                      <a:pt x="193" y="116"/>
                      <a:pt x="93" y="266"/>
                      <a:pt x="0" y="438"/>
                    </a:cubicBezTo>
                    <a:lnTo>
                      <a:pt x="202" y="906"/>
                    </a:lnTo>
                    <a:lnTo>
                      <a:pt x="431" y="32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13412276" y="6624566"/>
                <a:ext cx="168317" cy="21914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720" extrusionOk="0">
                    <a:moveTo>
                      <a:pt x="552" y="0"/>
                    </a:moveTo>
                    <a:lnTo>
                      <a:pt x="229" y="138"/>
                    </a:lnTo>
                    <a:lnTo>
                      <a:pt x="0" y="720"/>
                    </a:lnTo>
                    <a:lnTo>
                      <a:pt x="459" y="518"/>
                    </a:lnTo>
                    <a:cubicBezTo>
                      <a:pt x="509" y="332"/>
                      <a:pt x="538" y="152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3"/>
              <p:cNvSpPr/>
              <p:nvPr/>
            </p:nvSpPr>
            <p:spPr>
              <a:xfrm>
                <a:off x="13438452" y="6489122"/>
                <a:ext cx="113530" cy="17775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84" extrusionOk="0">
                    <a:moveTo>
                      <a:pt x="335" y="0"/>
                    </a:moveTo>
                    <a:cubicBezTo>
                      <a:pt x="246" y="0"/>
                      <a:pt x="131" y="103"/>
                      <a:pt x="0" y="259"/>
                    </a:cubicBezTo>
                    <a:lnTo>
                      <a:pt x="143" y="583"/>
                    </a:lnTo>
                    <a:lnTo>
                      <a:pt x="373" y="7"/>
                    </a:lnTo>
                    <a:cubicBezTo>
                      <a:pt x="361" y="3"/>
                      <a:pt x="348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3"/>
              <p:cNvSpPr/>
              <p:nvPr/>
            </p:nvSpPr>
            <p:spPr>
              <a:xfrm>
                <a:off x="13481977" y="6491253"/>
                <a:ext cx="105312" cy="17562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77" extrusionOk="0">
                    <a:moveTo>
                      <a:pt x="230" y="0"/>
                    </a:moveTo>
                    <a:lnTo>
                      <a:pt x="0" y="576"/>
                    </a:lnTo>
                    <a:lnTo>
                      <a:pt x="323" y="438"/>
                    </a:lnTo>
                    <a:cubicBezTo>
                      <a:pt x="345" y="202"/>
                      <a:pt x="316" y="37"/>
                      <a:pt x="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13210480" y="6858626"/>
                <a:ext cx="129357" cy="30923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16" extrusionOk="0">
                    <a:moveTo>
                      <a:pt x="202" y="1"/>
                    </a:moveTo>
                    <a:cubicBezTo>
                      <a:pt x="189" y="30"/>
                      <a:pt x="180" y="60"/>
                      <a:pt x="166" y="87"/>
                    </a:cubicBezTo>
                    <a:cubicBezTo>
                      <a:pt x="87" y="296"/>
                      <a:pt x="30" y="482"/>
                      <a:pt x="1" y="648"/>
                    </a:cubicBezTo>
                    <a:lnTo>
                      <a:pt x="16" y="691"/>
                    </a:lnTo>
                    <a:lnTo>
                      <a:pt x="102" y="893"/>
                    </a:lnTo>
                    <a:lnTo>
                      <a:pt x="159" y="1015"/>
                    </a:lnTo>
                    <a:lnTo>
                      <a:pt x="239" y="1015"/>
                    </a:lnTo>
                    <a:lnTo>
                      <a:pt x="425" y="534"/>
                    </a:lnTo>
                    <a:lnTo>
                      <a:pt x="275" y="166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13339532" y="6781925"/>
                <a:ext cx="212450" cy="23923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786" extrusionOk="0">
                    <a:moveTo>
                      <a:pt x="698" y="1"/>
                    </a:moveTo>
                    <a:lnTo>
                      <a:pt x="239" y="203"/>
                    </a:lnTo>
                    <a:lnTo>
                      <a:pt x="1" y="786"/>
                    </a:lnTo>
                    <a:lnTo>
                      <a:pt x="525" y="555"/>
                    </a:lnTo>
                    <a:lnTo>
                      <a:pt x="532" y="555"/>
                    </a:lnTo>
                    <a:cubicBezTo>
                      <a:pt x="598" y="375"/>
                      <a:pt x="655" y="182"/>
                      <a:pt x="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43"/>
            <p:cNvGrpSpPr/>
            <p:nvPr/>
          </p:nvGrpSpPr>
          <p:grpSpPr>
            <a:xfrm>
              <a:off x="7465982" y="4231825"/>
              <a:ext cx="589927" cy="728719"/>
              <a:chOff x="9390650" y="6712225"/>
              <a:chExt cx="1002595" cy="1238475"/>
            </a:xfrm>
          </p:grpSpPr>
          <p:sp>
            <p:nvSpPr>
              <p:cNvPr id="1509" name="Google Shape;1509;p43"/>
              <p:cNvSpPr/>
              <p:nvPr/>
            </p:nvSpPr>
            <p:spPr>
              <a:xfrm>
                <a:off x="9526703" y="7747078"/>
                <a:ext cx="730488" cy="203622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669" extrusionOk="0">
                    <a:moveTo>
                      <a:pt x="0" y="1"/>
                    </a:moveTo>
                    <a:lnTo>
                      <a:pt x="50" y="668"/>
                    </a:lnTo>
                    <a:lnTo>
                      <a:pt x="2343" y="668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9469482" y="7064683"/>
                <a:ext cx="842496" cy="14457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475" extrusionOk="0">
                    <a:moveTo>
                      <a:pt x="0" y="0"/>
                    </a:moveTo>
                    <a:lnTo>
                      <a:pt x="36" y="475"/>
                    </a:lnTo>
                    <a:lnTo>
                      <a:pt x="2733" y="47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9497788" y="6712225"/>
                <a:ext cx="785883" cy="10744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53" extrusionOk="0">
                    <a:moveTo>
                      <a:pt x="130" y="1"/>
                    </a:moveTo>
                    <a:lnTo>
                      <a:pt x="0" y="352"/>
                    </a:lnTo>
                    <a:lnTo>
                      <a:pt x="2581" y="352"/>
                    </a:lnTo>
                    <a:lnTo>
                      <a:pt x="24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9474048" y="6880845"/>
                <a:ext cx="833669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" extrusionOk="0">
                    <a:moveTo>
                      <a:pt x="2738" y="0"/>
                    </a:moveTo>
                    <a:lnTo>
                      <a:pt x="2738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9390650" y="6880845"/>
                <a:ext cx="1002595" cy="184142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605" extrusionOk="0">
                    <a:moveTo>
                      <a:pt x="0" y="0"/>
                    </a:moveTo>
                    <a:lnTo>
                      <a:pt x="0" y="604"/>
                    </a:lnTo>
                    <a:lnTo>
                      <a:pt x="3294" y="604"/>
                    </a:lnTo>
                    <a:lnTo>
                      <a:pt x="329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9416826" y="6819362"/>
                <a:ext cx="947504" cy="61787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203" extrusionOk="0">
                    <a:moveTo>
                      <a:pt x="102" y="0"/>
                    </a:moveTo>
                    <a:lnTo>
                      <a:pt x="1" y="202"/>
                    </a:lnTo>
                    <a:lnTo>
                      <a:pt x="3113" y="202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9456090" y="7208954"/>
                <a:ext cx="868976" cy="538426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769" extrusionOk="0">
                    <a:moveTo>
                      <a:pt x="1" y="1"/>
                    </a:moveTo>
                    <a:lnTo>
                      <a:pt x="160" y="1769"/>
                    </a:lnTo>
                    <a:lnTo>
                      <a:pt x="2697" y="1769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9439045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9528834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962044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971023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9799722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9889511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9979300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1007121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3"/>
              <p:cNvSpPr/>
              <p:nvPr/>
            </p:nvSpPr>
            <p:spPr>
              <a:xfrm>
                <a:off x="1016100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10250797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10340586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43"/>
            <p:cNvSpPr/>
            <p:nvPr/>
          </p:nvSpPr>
          <p:spPr>
            <a:xfrm>
              <a:off x="8164165" y="26333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865040" y="31168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8D3DD29-1BF7-FF98-4100-552447BB3F5C}"/>
              </a:ext>
            </a:extLst>
          </p:cNvPr>
          <p:cNvSpPr txBox="1"/>
          <p:nvPr/>
        </p:nvSpPr>
        <p:spPr>
          <a:xfrm>
            <a:off x="814609" y="1683055"/>
            <a:ext cx="62046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Dokumentáció: Jegyezzük fel az elemzés során talált fontos információkat.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>
              <a:solidFill>
                <a:schemeClr val="dk1"/>
              </a:solidFill>
              <a:latin typeface="Albert Sans"/>
              <a:sym typeface="Alber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dk1"/>
                </a:solidFill>
                <a:latin typeface="Albert Sans"/>
                <a:sym typeface="Albert Sans"/>
              </a:rPr>
              <a:t>Etikus Magatartás</a:t>
            </a:r>
            <a:r>
              <a:rPr lang="hu-HU" dirty="0">
                <a:solidFill>
                  <a:schemeClr val="dk1"/>
                </a:solidFill>
                <a:latin typeface="Albert Sans"/>
                <a:sym typeface="Albert Sans"/>
              </a:rPr>
              <a:t>: Tartsuk be az etikai irányelveket és a jogszabályokat.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>
              <a:solidFill>
                <a:schemeClr val="dk1"/>
              </a:solidFill>
              <a:latin typeface="Albert Sans"/>
              <a:sym typeface="Alber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i="1" dirty="0">
                <a:solidFill>
                  <a:schemeClr val="dk1"/>
                </a:solidFill>
                <a:latin typeface="Albert Sans"/>
                <a:sym typeface="Albert Sans"/>
              </a:rPr>
              <a:t>(+) Folyamatos Tanulás: Kövessük a legújabb kutatásokat és technikákat.</a:t>
            </a:r>
          </a:p>
          <a:p>
            <a:endParaRPr lang="hu-HU" dirty="0">
              <a:solidFill>
                <a:schemeClr val="dk1"/>
              </a:solidFill>
              <a:latin typeface="Albert Sans"/>
              <a:sym typeface="Albert Sans"/>
            </a:endParaRPr>
          </a:p>
        </p:txBody>
      </p:sp>
      <p:sp>
        <p:nvSpPr>
          <p:cNvPr id="9" name="Google Shape;2221;p49">
            <a:extLst>
              <a:ext uri="{FF2B5EF4-FFF2-40B4-BE49-F238E27FC236}">
                <a16:creationId xmlns:a16="http://schemas.microsoft.com/office/drawing/2014/main" id="{E82F82C7-3414-02E4-9716-38DE8FD975B5}"/>
              </a:ext>
            </a:extLst>
          </p:cNvPr>
          <p:cNvSpPr txBox="1">
            <a:spLocks/>
          </p:cNvSpPr>
          <p:nvPr/>
        </p:nvSpPr>
        <p:spPr>
          <a:xfrm>
            <a:off x="814609" y="1188725"/>
            <a:ext cx="206948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hu-HU" dirty="0"/>
              <a:t>Fontos tippek</a:t>
            </a:r>
          </a:p>
        </p:txBody>
      </p:sp>
    </p:spTree>
    <p:extLst>
      <p:ext uri="{BB962C8B-B14F-4D97-AF65-F5344CB8AC3E}">
        <p14:creationId xmlns:p14="http://schemas.microsoft.com/office/powerpoint/2010/main" val="2888660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21103-A804-759E-33FF-E97861355619}"/>
              </a:ext>
            </a:extLst>
          </p:cNvPr>
          <p:cNvSpPr/>
          <p:nvPr/>
        </p:nvSpPr>
        <p:spPr>
          <a:xfrm>
            <a:off x="0" y="27"/>
            <a:ext cx="9144000" cy="5143473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62" name="Google Shape;2262;p51"/>
          <p:cNvSpPr txBox="1">
            <a:spLocks noGrp="1"/>
          </p:cNvSpPr>
          <p:nvPr>
            <p:ph type="title"/>
          </p:nvPr>
        </p:nvSpPr>
        <p:spPr>
          <a:xfrm>
            <a:off x="713225" y="1000650"/>
            <a:ext cx="3884100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Gyakorlati </a:t>
            </a:r>
            <a:r>
              <a:rPr lang="hu-HU" dirty="0">
                <a:solidFill>
                  <a:schemeClr val="tx1"/>
                </a:solidFill>
              </a:rPr>
              <a:t>példa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263" name="Google Shape;2263;p51"/>
          <p:cNvGrpSpPr/>
          <p:nvPr/>
        </p:nvGrpSpPr>
        <p:grpSpPr>
          <a:xfrm>
            <a:off x="4000500" y="27"/>
            <a:ext cx="5215536" cy="4947562"/>
            <a:chOff x="4000500" y="27"/>
            <a:chExt cx="5215536" cy="4947562"/>
          </a:xfrm>
        </p:grpSpPr>
        <p:sp>
          <p:nvSpPr>
            <p:cNvPr id="2264" name="Google Shape;2264;p51"/>
            <p:cNvSpPr/>
            <p:nvPr/>
          </p:nvSpPr>
          <p:spPr>
            <a:xfrm>
              <a:off x="5964785" y="10006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1"/>
            <p:cNvSpPr/>
            <p:nvPr/>
          </p:nvSpPr>
          <p:spPr>
            <a:xfrm>
              <a:off x="7893590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6" name="Google Shape;2266;p51"/>
            <p:cNvGrpSpPr/>
            <p:nvPr/>
          </p:nvGrpSpPr>
          <p:grpSpPr>
            <a:xfrm>
              <a:off x="6456155" y="27"/>
              <a:ext cx="879147" cy="1882108"/>
              <a:chOff x="-761564" y="1307012"/>
              <a:chExt cx="677936" cy="1451348"/>
            </a:xfrm>
          </p:grpSpPr>
          <p:sp>
            <p:nvSpPr>
              <p:cNvPr id="2267" name="Google Shape;2267;p51"/>
              <p:cNvSpPr/>
              <p:nvPr/>
            </p:nvSpPr>
            <p:spPr>
              <a:xfrm>
                <a:off x="-510513" y="2624450"/>
                <a:ext cx="175830" cy="6893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296" extrusionOk="0">
                    <a:moveTo>
                      <a:pt x="0" y="0"/>
                    </a:moveTo>
                    <a:cubicBezTo>
                      <a:pt x="43" y="173"/>
                      <a:pt x="193" y="295"/>
                      <a:pt x="382" y="295"/>
                    </a:cubicBezTo>
                    <a:cubicBezTo>
                      <a:pt x="561" y="295"/>
                      <a:pt x="711" y="173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1"/>
              <p:cNvSpPr/>
              <p:nvPr/>
            </p:nvSpPr>
            <p:spPr>
              <a:xfrm>
                <a:off x="-421783" y="2724824"/>
                <a:ext cx="233" cy="33536"/>
              </a:xfrm>
              <a:custGeom>
                <a:avLst/>
                <a:gdLst/>
                <a:ahLst/>
                <a:cxnLst/>
                <a:rect l="l" t="t" r="r" b="b"/>
                <a:pathLst>
                  <a:path w="1" h="144" fill="none" extrusionOk="0">
                    <a:moveTo>
                      <a:pt x="1" y="0"/>
                    </a:moveTo>
                    <a:lnTo>
                      <a:pt x="1" y="14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51"/>
              <p:cNvSpPr/>
              <p:nvPr/>
            </p:nvSpPr>
            <p:spPr>
              <a:xfrm>
                <a:off x="-361466" y="2708056"/>
                <a:ext cx="16768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30" fill="none" extrusionOk="0">
                    <a:moveTo>
                      <a:pt x="0" y="0"/>
                    </a:moveTo>
                    <a:lnTo>
                      <a:pt x="71" y="12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51"/>
              <p:cNvSpPr/>
              <p:nvPr/>
            </p:nvSpPr>
            <p:spPr>
              <a:xfrm>
                <a:off x="-316519" y="2664506"/>
                <a:ext cx="28645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2" fill="none" extrusionOk="0">
                    <a:moveTo>
                      <a:pt x="1" y="1"/>
                    </a:moveTo>
                    <a:lnTo>
                      <a:pt x="123" y="7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51"/>
              <p:cNvSpPr/>
              <p:nvPr/>
            </p:nvSpPr>
            <p:spPr>
              <a:xfrm>
                <a:off x="-557556" y="2664506"/>
                <a:ext cx="30275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130" h="72" fill="none" extrusionOk="0">
                    <a:moveTo>
                      <a:pt x="130" y="1"/>
                    </a:moveTo>
                    <a:lnTo>
                      <a:pt x="0" y="7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51"/>
              <p:cNvSpPr/>
              <p:nvPr/>
            </p:nvSpPr>
            <p:spPr>
              <a:xfrm>
                <a:off x="-500499" y="2708056"/>
                <a:ext cx="17001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3" h="130" fill="none" extrusionOk="0">
                    <a:moveTo>
                      <a:pt x="73" y="0"/>
                    </a:moveTo>
                    <a:lnTo>
                      <a:pt x="0" y="12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51"/>
              <p:cNvSpPr/>
              <p:nvPr/>
            </p:nvSpPr>
            <p:spPr>
              <a:xfrm>
                <a:off x="-421783" y="1307012"/>
                <a:ext cx="233" cy="10866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666" fill="none" extrusionOk="0">
                    <a:moveTo>
                      <a:pt x="1" y="1"/>
                    </a:moveTo>
                    <a:lnTo>
                      <a:pt x="1" y="4665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51"/>
              <p:cNvSpPr/>
              <p:nvPr/>
            </p:nvSpPr>
            <p:spPr>
              <a:xfrm>
                <a:off x="-761564" y="2393427"/>
                <a:ext cx="677936" cy="231257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993" extrusionOk="0">
                    <a:moveTo>
                      <a:pt x="1460" y="0"/>
                    </a:moveTo>
                    <a:cubicBezTo>
                      <a:pt x="1337" y="0"/>
                      <a:pt x="1215" y="36"/>
                      <a:pt x="1121" y="100"/>
                    </a:cubicBezTo>
                    <a:lnTo>
                      <a:pt x="179" y="754"/>
                    </a:lnTo>
                    <a:cubicBezTo>
                      <a:pt x="0" y="884"/>
                      <a:pt x="29" y="992"/>
                      <a:pt x="259" y="992"/>
                    </a:cubicBezTo>
                    <a:lnTo>
                      <a:pt x="2652" y="992"/>
                    </a:lnTo>
                    <a:cubicBezTo>
                      <a:pt x="2883" y="992"/>
                      <a:pt x="2910" y="884"/>
                      <a:pt x="2731" y="754"/>
                    </a:cubicBezTo>
                    <a:lnTo>
                      <a:pt x="1789" y="100"/>
                    </a:lnTo>
                    <a:cubicBezTo>
                      <a:pt x="1696" y="36"/>
                      <a:pt x="1582" y="0"/>
                      <a:pt x="1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5" name="Google Shape;2275;p51"/>
            <p:cNvSpPr/>
            <p:nvPr/>
          </p:nvSpPr>
          <p:spPr>
            <a:xfrm>
              <a:off x="4000500" y="4872500"/>
              <a:ext cx="5215536" cy="33525"/>
            </a:xfrm>
            <a:custGeom>
              <a:avLst/>
              <a:gdLst/>
              <a:ahLst/>
              <a:cxnLst/>
              <a:rect l="l" t="t" r="r" b="b"/>
              <a:pathLst>
                <a:path w="26050" h="1" fill="none" extrusionOk="0">
                  <a:moveTo>
                    <a:pt x="26050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1"/>
            <p:cNvSpPr/>
            <p:nvPr/>
          </p:nvSpPr>
          <p:spPr>
            <a:xfrm>
              <a:off x="4938503" y="2556967"/>
              <a:ext cx="2799015" cy="1590981"/>
            </a:xfrm>
            <a:custGeom>
              <a:avLst/>
              <a:gdLst/>
              <a:ahLst/>
              <a:cxnLst/>
              <a:rect l="l" t="t" r="r" b="b"/>
              <a:pathLst>
                <a:path w="11775" h="6693" extrusionOk="0">
                  <a:moveTo>
                    <a:pt x="209" y="1"/>
                  </a:moveTo>
                  <a:cubicBezTo>
                    <a:pt x="95" y="1"/>
                    <a:pt x="0" y="94"/>
                    <a:pt x="0" y="210"/>
                  </a:cubicBezTo>
                  <a:lnTo>
                    <a:pt x="0" y="6693"/>
                  </a:lnTo>
                  <a:lnTo>
                    <a:pt x="11774" y="6693"/>
                  </a:lnTo>
                  <a:lnTo>
                    <a:pt x="11774" y="210"/>
                  </a:lnTo>
                  <a:cubicBezTo>
                    <a:pt x="11774" y="94"/>
                    <a:pt x="11681" y="1"/>
                    <a:pt x="115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1"/>
            <p:cNvSpPr/>
            <p:nvPr/>
          </p:nvSpPr>
          <p:spPr>
            <a:xfrm>
              <a:off x="4938503" y="2556967"/>
              <a:ext cx="2799015" cy="1590981"/>
            </a:xfrm>
            <a:custGeom>
              <a:avLst/>
              <a:gdLst/>
              <a:ahLst/>
              <a:cxnLst/>
              <a:rect l="l" t="t" r="r" b="b"/>
              <a:pathLst>
                <a:path w="11775" h="6693" extrusionOk="0">
                  <a:moveTo>
                    <a:pt x="209" y="1"/>
                  </a:moveTo>
                  <a:cubicBezTo>
                    <a:pt x="95" y="1"/>
                    <a:pt x="0" y="94"/>
                    <a:pt x="0" y="210"/>
                  </a:cubicBezTo>
                  <a:lnTo>
                    <a:pt x="0" y="6693"/>
                  </a:lnTo>
                  <a:lnTo>
                    <a:pt x="11774" y="6693"/>
                  </a:lnTo>
                  <a:lnTo>
                    <a:pt x="11774" y="210"/>
                  </a:lnTo>
                  <a:cubicBezTo>
                    <a:pt x="11774" y="94"/>
                    <a:pt x="11681" y="1"/>
                    <a:pt x="115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1"/>
            <p:cNvSpPr/>
            <p:nvPr/>
          </p:nvSpPr>
          <p:spPr>
            <a:xfrm>
              <a:off x="5022295" y="2678436"/>
              <a:ext cx="2631431" cy="1382511"/>
            </a:xfrm>
            <a:custGeom>
              <a:avLst/>
              <a:gdLst/>
              <a:ahLst/>
              <a:cxnLst/>
              <a:rect l="l" t="t" r="r" b="b"/>
              <a:pathLst>
                <a:path w="11070" h="5816" extrusionOk="0">
                  <a:moveTo>
                    <a:pt x="1" y="0"/>
                  </a:moveTo>
                  <a:lnTo>
                    <a:pt x="1" y="5816"/>
                  </a:lnTo>
                  <a:lnTo>
                    <a:pt x="11069" y="5816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1"/>
            <p:cNvSpPr/>
            <p:nvPr/>
          </p:nvSpPr>
          <p:spPr>
            <a:xfrm>
              <a:off x="5603901" y="4424395"/>
              <a:ext cx="1476644" cy="444514"/>
            </a:xfrm>
            <a:custGeom>
              <a:avLst/>
              <a:gdLst/>
              <a:ahLst/>
              <a:cxnLst/>
              <a:rect l="l" t="t" r="r" b="b"/>
              <a:pathLst>
                <a:path w="6212" h="1870" extrusionOk="0">
                  <a:moveTo>
                    <a:pt x="1862" y="1"/>
                  </a:moveTo>
                  <a:lnTo>
                    <a:pt x="1862" y="498"/>
                  </a:lnTo>
                  <a:cubicBezTo>
                    <a:pt x="1862" y="777"/>
                    <a:pt x="1324" y="1209"/>
                    <a:pt x="37" y="1690"/>
                  </a:cubicBezTo>
                  <a:cubicBezTo>
                    <a:pt x="1" y="1740"/>
                    <a:pt x="1" y="1819"/>
                    <a:pt x="1" y="1869"/>
                  </a:cubicBezTo>
                  <a:lnTo>
                    <a:pt x="6211" y="1869"/>
                  </a:lnTo>
                  <a:cubicBezTo>
                    <a:pt x="6211" y="1819"/>
                    <a:pt x="6211" y="1740"/>
                    <a:pt x="6182" y="1690"/>
                  </a:cubicBezTo>
                  <a:cubicBezTo>
                    <a:pt x="4888" y="1209"/>
                    <a:pt x="4350" y="777"/>
                    <a:pt x="4350" y="498"/>
                  </a:cubicBezTo>
                  <a:lnTo>
                    <a:pt x="435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1"/>
            <p:cNvSpPr/>
            <p:nvPr/>
          </p:nvSpPr>
          <p:spPr>
            <a:xfrm>
              <a:off x="4938503" y="4147704"/>
              <a:ext cx="2799015" cy="276930"/>
            </a:xfrm>
            <a:custGeom>
              <a:avLst/>
              <a:gdLst/>
              <a:ahLst/>
              <a:cxnLst/>
              <a:rect l="l" t="t" r="r" b="b"/>
              <a:pathLst>
                <a:path w="11775" h="1165" extrusionOk="0">
                  <a:moveTo>
                    <a:pt x="0" y="1"/>
                  </a:moveTo>
                  <a:lnTo>
                    <a:pt x="0" y="956"/>
                  </a:lnTo>
                  <a:cubicBezTo>
                    <a:pt x="0" y="1072"/>
                    <a:pt x="95" y="1165"/>
                    <a:pt x="209" y="1165"/>
                  </a:cubicBezTo>
                  <a:lnTo>
                    <a:pt x="11567" y="1165"/>
                  </a:lnTo>
                  <a:cubicBezTo>
                    <a:pt x="11681" y="1165"/>
                    <a:pt x="11774" y="1072"/>
                    <a:pt x="11774" y="956"/>
                  </a:cubicBezTo>
                  <a:lnTo>
                    <a:pt x="1177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1"/>
            <p:cNvSpPr/>
            <p:nvPr/>
          </p:nvSpPr>
          <p:spPr>
            <a:xfrm>
              <a:off x="4703466" y="4385173"/>
              <a:ext cx="41361" cy="140486"/>
            </a:xfrm>
            <a:custGeom>
              <a:avLst/>
              <a:gdLst/>
              <a:ahLst/>
              <a:cxnLst/>
              <a:rect l="l" t="t" r="r" b="b"/>
              <a:pathLst>
                <a:path w="174" h="591" extrusionOk="0">
                  <a:moveTo>
                    <a:pt x="1" y="0"/>
                  </a:moveTo>
                  <a:lnTo>
                    <a:pt x="109" y="590"/>
                  </a:lnTo>
                  <a:lnTo>
                    <a:pt x="173" y="590"/>
                  </a:lnTo>
                  <a:lnTo>
                    <a:pt x="66" y="2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1"/>
            <p:cNvSpPr/>
            <p:nvPr/>
          </p:nvSpPr>
          <p:spPr>
            <a:xfrm>
              <a:off x="4703466" y="4385173"/>
              <a:ext cx="41361" cy="140486"/>
            </a:xfrm>
            <a:custGeom>
              <a:avLst/>
              <a:gdLst/>
              <a:ahLst/>
              <a:cxnLst/>
              <a:rect l="l" t="t" r="r" b="b"/>
              <a:pathLst>
                <a:path w="174" h="591" fill="none" extrusionOk="0">
                  <a:moveTo>
                    <a:pt x="1" y="0"/>
                  </a:moveTo>
                  <a:lnTo>
                    <a:pt x="66" y="232"/>
                  </a:lnTo>
                  <a:lnTo>
                    <a:pt x="173" y="590"/>
                  </a:lnTo>
                  <a:lnTo>
                    <a:pt x="109" y="59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1"/>
            <p:cNvSpPr/>
            <p:nvPr/>
          </p:nvSpPr>
          <p:spPr>
            <a:xfrm>
              <a:off x="4792369" y="3809446"/>
              <a:ext cx="304267" cy="716215"/>
            </a:xfrm>
            <a:custGeom>
              <a:avLst/>
              <a:gdLst/>
              <a:ahLst/>
              <a:cxnLst/>
              <a:rect l="l" t="t" r="r" b="b"/>
              <a:pathLst>
                <a:path w="1280" h="3013" extrusionOk="0">
                  <a:moveTo>
                    <a:pt x="914" y="0"/>
                  </a:moveTo>
                  <a:lnTo>
                    <a:pt x="619" y="978"/>
                  </a:lnTo>
                  <a:lnTo>
                    <a:pt x="339" y="1891"/>
                  </a:lnTo>
                  <a:lnTo>
                    <a:pt x="72" y="2767"/>
                  </a:lnTo>
                  <a:lnTo>
                    <a:pt x="1" y="3012"/>
                  </a:lnTo>
                  <a:lnTo>
                    <a:pt x="144" y="3012"/>
                  </a:lnTo>
                  <a:cubicBezTo>
                    <a:pt x="167" y="2969"/>
                    <a:pt x="180" y="2926"/>
                    <a:pt x="173" y="2883"/>
                  </a:cubicBezTo>
                  <a:cubicBezTo>
                    <a:pt x="158" y="2760"/>
                    <a:pt x="237" y="2688"/>
                    <a:pt x="317" y="2654"/>
                  </a:cubicBezTo>
                  <a:cubicBezTo>
                    <a:pt x="382" y="2624"/>
                    <a:pt x="417" y="2588"/>
                    <a:pt x="432" y="2531"/>
                  </a:cubicBezTo>
                  <a:lnTo>
                    <a:pt x="432" y="2465"/>
                  </a:lnTo>
                  <a:cubicBezTo>
                    <a:pt x="432" y="2365"/>
                    <a:pt x="525" y="2279"/>
                    <a:pt x="582" y="2250"/>
                  </a:cubicBezTo>
                  <a:cubicBezTo>
                    <a:pt x="612" y="2236"/>
                    <a:pt x="655" y="2222"/>
                    <a:pt x="705" y="2186"/>
                  </a:cubicBezTo>
                  <a:cubicBezTo>
                    <a:pt x="734" y="2150"/>
                    <a:pt x="770" y="2120"/>
                    <a:pt x="820" y="2093"/>
                  </a:cubicBezTo>
                  <a:cubicBezTo>
                    <a:pt x="841" y="2070"/>
                    <a:pt x="864" y="2041"/>
                    <a:pt x="884" y="2007"/>
                  </a:cubicBezTo>
                  <a:cubicBezTo>
                    <a:pt x="914" y="1970"/>
                    <a:pt x="943" y="1941"/>
                    <a:pt x="977" y="1920"/>
                  </a:cubicBezTo>
                  <a:cubicBezTo>
                    <a:pt x="1029" y="1812"/>
                    <a:pt x="1043" y="1696"/>
                    <a:pt x="1036" y="1618"/>
                  </a:cubicBezTo>
                  <a:cubicBezTo>
                    <a:pt x="1020" y="1489"/>
                    <a:pt x="943" y="1265"/>
                    <a:pt x="1115" y="870"/>
                  </a:cubicBezTo>
                  <a:cubicBezTo>
                    <a:pt x="1279" y="475"/>
                    <a:pt x="914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1"/>
            <p:cNvSpPr/>
            <p:nvPr/>
          </p:nvSpPr>
          <p:spPr>
            <a:xfrm>
              <a:off x="4987289" y="4265844"/>
              <a:ext cx="37558" cy="41124"/>
            </a:xfrm>
            <a:custGeom>
              <a:avLst/>
              <a:gdLst/>
              <a:ahLst/>
              <a:cxnLst/>
              <a:rect l="l" t="t" r="r" b="b"/>
              <a:pathLst>
                <a:path w="158" h="173" extrusionOk="0">
                  <a:moveTo>
                    <a:pt x="157" y="0"/>
                  </a:moveTo>
                  <a:cubicBezTo>
                    <a:pt x="123" y="21"/>
                    <a:pt x="94" y="50"/>
                    <a:pt x="64" y="87"/>
                  </a:cubicBezTo>
                  <a:cubicBezTo>
                    <a:pt x="46" y="117"/>
                    <a:pt x="26" y="144"/>
                    <a:pt x="7" y="165"/>
                  </a:cubicBezTo>
                  <a:lnTo>
                    <a:pt x="7" y="165"/>
                  </a:lnTo>
                  <a:cubicBezTo>
                    <a:pt x="9" y="164"/>
                    <a:pt x="11" y="164"/>
                    <a:pt x="14" y="164"/>
                  </a:cubicBezTo>
                  <a:cubicBezTo>
                    <a:pt x="80" y="121"/>
                    <a:pt x="130" y="64"/>
                    <a:pt x="157" y="0"/>
                  </a:cubicBezTo>
                  <a:close/>
                  <a:moveTo>
                    <a:pt x="7" y="165"/>
                  </a:moveTo>
                  <a:lnTo>
                    <a:pt x="7" y="165"/>
                  </a:lnTo>
                  <a:cubicBezTo>
                    <a:pt x="5" y="167"/>
                    <a:pt x="4" y="169"/>
                    <a:pt x="0" y="173"/>
                  </a:cubicBezTo>
                  <a:cubicBezTo>
                    <a:pt x="3" y="170"/>
                    <a:pt x="5" y="168"/>
                    <a:pt x="7" y="1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1"/>
            <p:cNvSpPr/>
            <p:nvPr/>
          </p:nvSpPr>
          <p:spPr>
            <a:xfrm>
              <a:off x="4756475" y="3809446"/>
              <a:ext cx="253159" cy="657976"/>
            </a:xfrm>
            <a:custGeom>
              <a:avLst/>
              <a:gdLst/>
              <a:ahLst/>
              <a:cxnLst/>
              <a:rect l="l" t="t" r="r" b="b"/>
              <a:pathLst>
                <a:path w="1065" h="2768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1064" y="0"/>
                    <a:pt x="490" y="195"/>
                    <a:pt x="418" y="618"/>
                  </a:cubicBezTo>
                  <a:cubicBezTo>
                    <a:pt x="338" y="1042"/>
                    <a:pt x="145" y="1179"/>
                    <a:pt x="66" y="1280"/>
                  </a:cubicBezTo>
                  <a:cubicBezTo>
                    <a:pt x="59" y="1287"/>
                    <a:pt x="43" y="1301"/>
                    <a:pt x="36" y="1323"/>
                  </a:cubicBezTo>
                  <a:cubicBezTo>
                    <a:pt x="102" y="1424"/>
                    <a:pt x="152" y="1596"/>
                    <a:pt x="86" y="1732"/>
                  </a:cubicBezTo>
                  <a:cubicBezTo>
                    <a:pt x="0" y="1898"/>
                    <a:pt x="29" y="1998"/>
                    <a:pt x="136" y="2114"/>
                  </a:cubicBezTo>
                  <a:cubicBezTo>
                    <a:pt x="252" y="2229"/>
                    <a:pt x="318" y="2409"/>
                    <a:pt x="209" y="2588"/>
                  </a:cubicBezTo>
                  <a:cubicBezTo>
                    <a:pt x="195" y="2610"/>
                    <a:pt x="180" y="2638"/>
                    <a:pt x="173" y="2667"/>
                  </a:cubicBezTo>
                  <a:lnTo>
                    <a:pt x="223" y="2767"/>
                  </a:lnTo>
                  <a:lnTo>
                    <a:pt x="490" y="1891"/>
                  </a:lnTo>
                  <a:lnTo>
                    <a:pt x="770" y="978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1"/>
            <p:cNvSpPr/>
            <p:nvPr/>
          </p:nvSpPr>
          <p:spPr>
            <a:xfrm>
              <a:off x="4756475" y="3809446"/>
              <a:ext cx="253159" cy="657976"/>
            </a:xfrm>
            <a:custGeom>
              <a:avLst/>
              <a:gdLst/>
              <a:ahLst/>
              <a:cxnLst/>
              <a:rect l="l" t="t" r="r" b="b"/>
              <a:pathLst>
                <a:path w="1065" h="2768" fill="none" extrusionOk="0">
                  <a:moveTo>
                    <a:pt x="223" y="2767"/>
                  </a:moveTo>
                  <a:lnTo>
                    <a:pt x="490" y="1891"/>
                  </a:lnTo>
                  <a:lnTo>
                    <a:pt x="770" y="978"/>
                  </a:lnTo>
                  <a:lnTo>
                    <a:pt x="770" y="978"/>
                  </a:lnTo>
                  <a:lnTo>
                    <a:pt x="1065" y="0"/>
                  </a:lnTo>
                  <a:cubicBezTo>
                    <a:pt x="1065" y="0"/>
                    <a:pt x="490" y="195"/>
                    <a:pt x="418" y="618"/>
                  </a:cubicBezTo>
                  <a:cubicBezTo>
                    <a:pt x="338" y="1042"/>
                    <a:pt x="145" y="1179"/>
                    <a:pt x="66" y="1280"/>
                  </a:cubicBezTo>
                  <a:cubicBezTo>
                    <a:pt x="59" y="1287"/>
                    <a:pt x="43" y="1301"/>
                    <a:pt x="36" y="1323"/>
                  </a:cubicBezTo>
                  <a:cubicBezTo>
                    <a:pt x="102" y="1424"/>
                    <a:pt x="152" y="1596"/>
                    <a:pt x="86" y="1732"/>
                  </a:cubicBezTo>
                  <a:cubicBezTo>
                    <a:pt x="0" y="1898"/>
                    <a:pt x="29" y="1998"/>
                    <a:pt x="136" y="2114"/>
                  </a:cubicBezTo>
                  <a:cubicBezTo>
                    <a:pt x="252" y="2229"/>
                    <a:pt x="318" y="2409"/>
                    <a:pt x="209" y="2588"/>
                  </a:cubicBezTo>
                  <a:cubicBezTo>
                    <a:pt x="195" y="2610"/>
                    <a:pt x="180" y="2638"/>
                    <a:pt x="173" y="2667"/>
                  </a:cubicBezTo>
                  <a:lnTo>
                    <a:pt x="173" y="2667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1"/>
            <p:cNvSpPr/>
            <p:nvPr/>
          </p:nvSpPr>
          <p:spPr>
            <a:xfrm>
              <a:off x="4787139" y="4443411"/>
              <a:ext cx="22345" cy="82247"/>
            </a:xfrm>
            <a:custGeom>
              <a:avLst/>
              <a:gdLst/>
              <a:ahLst/>
              <a:cxnLst/>
              <a:rect l="l" t="t" r="r" b="b"/>
              <a:pathLst>
                <a:path w="94" h="346" extrusionOk="0">
                  <a:moveTo>
                    <a:pt x="44" y="0"/>
                  </a:moveTo>
                  <a:cubicBezTo>
                    <a:pt x="16" y="107"/>
                    <a:pt x="37" y="237"/>
                    <a:pt x="1" y="345"/>
                  </a:cubicBezTo>
                  <a:lnTo>
                    <a:pt x="23" y="345"/>
                  </a:lnTo>
                  <a:lnTo>
                    <a:pt x="94" y="10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1"/>
            <p:cNvSpPr/>
            <p:nvPr/>
          </p:nvSpPr>
          <p:spPr>
            <a:xfrm>
              <a:off x="4787139" y="4443411"/>
              <a:ext cx="22345" cy="82247"/>
            </a:xfrm>
            <a:custGeom>
              <a:avLst/>
              <a:gdLst/>
              <a:ahLst/>
              <a:cxnLst/>
              <a:rect l="l" t="t" r="r" b="b"/>
              <a:pathLst>
                <a:path w="94" h="346" fill="none" extrusionOk="0">
                  <a:moveTo>
                    <a:pt x="44" y="0"/>
                  </a:moveTo>
                  <a:cubicBezTo>
                    <a:pt x="16" y="107"/>
                    <a:pt x="37" y="237"/>
                    <a:pt x="1" y="345"/>
                  </a:cubicBezTo>
                  <a:lnTo>
                    <a:pt x="23" y="345"/>
                  </a:lnTo>
                  <a:lnTo>
                    <a:pt x="94" y="10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1"/>
            <p:cNvSpPr/>
            <p:nvPr/>
          </p:nvSpPr>
          <p:spPr>
            <a:xfrm>
              <a:off x="4817804" y="4411083"/>
              <a:ext cx="77493" cy="29238"/>
            </a:xfrm>
            <a:custGeom>
              <a:avLst/>
              <a:gdLst/>
              <a:ahLst/>
              <a:cxnLst/>
              <a:rect l="l" t="t" r="r" b="b"/>
              <a:pathLst>
                <a:path w="326" h="123" fill="none" extrusionOk="0">
                  <a:moveTo>
                    <a:pt x="325" y="0"/>
                  </a:moveTo>
                  <a:lnTo>
                    <a:pt x="1" y="12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1"/>
            <p:cNvSpPr/>
            <p:nvPr/>
          </p:nvSpPr>
          <p:spPr>
            <a:xfrm>
              <a:off x="4949493" y="3976792"/>
              <a:ext cx="82247" cy="33041"/>
            </a:xfrm>
            <a:custGeom>
              <a:avLst/>
              <a:gdLst/>
              <a:ahLst/>
              <a:cxnLst/>
              <a:rect l="l" t="t" r="r" b="b"/>
              <a:pathLst>
                <a:path w="346" h="139" fill="none" extrusionOk="0">
                  <a:moveTo>
                    <a:pt x="1" y="138"/>
                  </a:moveTo>
                  <a:lnTo>
                    <a:pt x="346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1"/>
            <p:cNvSpPr/>
            <p:nvPr/>
          </p:nvSpPr>
          <p:spPr>
            <a:xfrm>
              <a:off x="4879370" y="4185499"/>
              <a:ext cx="133592" cy="53009"/>
            </a:xfrm>
            <a:custGeom>
              <a:avLst/>
              <a:gdLst/>
              <a:ahLst/>
              <a:cxnLst/>
              <a:rect l="l" t="t" r="r" b="b"/>
              <a:pathLst>
                <a:path w="562" h="223" fill="none" extrusionOk="0">
                  <a:moveTo>
                    <a:pt x="1" y="223"/>
                  </a:moveTo>
                  <a:lnTo>
                    <a:pt x="56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4811386" y="4137482"/>
              <a:ext cx="61804" cy="121707"/>
            </a:xfrm>
            <a:custGeom>
              <a:avLst/>
              <a:gdLst/>
              <a:ahLst/>
              <a:cxnLst/>
              <a:rect l="l" t="t" r="r" b="b"/>
              <a:pathLst>
                <a:path w="260" h="512" fill="none" extrusionOk="0">
                  <a:moveTo>
                    <a:pt x="259" y="511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4899813" y="3968472"/>
              <a:ext cx="39697" cy="73690"/>
            </a:xfrm>
            <a:custGeom>
              <a:avLst/>
              <a:gdLst/>
              <a:ahLst/>
              <a:cxnLst/>
              <a:rect l="l" t="t" r="r" b="b"/>
              <a:pathLst>
                <a:path w="167" h="310" fill="none" extrusionOk="0">
                  <a:moveTo>
                    <a:pt x="167" y="309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4541113" y="3831553"/>
              <a:ext cx="290955" cy="694108"/>
            </a:xfrm>
            <a:custGeom>
              <a:avLst/>
              <a:gdLst/>
              <a:ahLst/>
              <a:cxnLst/>
              <a:rect l="l" t="t" r="r" b="b"/>
              <a:pathLst>
                <a:path w="1224" h="2920" extrusionOk="0">
                  <a:moveTo>
                    <a:pt x="0" y="0"/>
                  </a:moveTo>
                  <a:lnTo>
                    <a:pt x="266" y="906"/>
                  </a:lnTo>
                  <a:lnTo>
                    <a:pt x="511" y="1748"/>
                  </a:lnTo>
                  <a:lnTo>
                    <a:pt x="684" y="2329"/>
                  </a:lnTo>
                  <a:lnTo>
                    <a:pt x="749" y="2561"/>
                  </a:lnTo>
                  <a:lnTo>
                    <a:pt x="856" y="2919"/>
                  </a:lnTo>
                  <a:lnTo>
                    <a:pt x="1036" y="2919"/>
                  </a:lnTo>
                  <a:cubicBezTo>
                    <a:pt x="1072" y="2811"/>
                    <a:pt x="1051" y="2681"/>
                    <a:pt x="1079" y="2574"/>
                  </a:cubicBezTo>
                  <a:cubicBezTo>
                    <a:pt x="1086" y="2545"/>
                    <a:pt x="1101" y="2517"/>
                    <a:pt x="1115" y="2495"/>
                  </a:cubicBezTo>
                  <a:cubicBezTo>
                    <a:pt x="1224" y="2316"/>
                    <a:pt x="1158" y="2136"/>
                    <a:pt x="1042" y="2021"/>
                  </a:cubicBezTo>
                  <a:cubicBezTo>
                    <a:pt x="935" y="1905"/>
                    <a:pt x="906" y="1805"/>
                    <a:pt x="992" y="1639"/>
                  </a:cubicBezTo>
                  <a:cubicBezTo>
                    <a:pt x="1058" y="1503"/>
                    <a:pt x="1008" y="1331"/>
                    <a:pt x="942" y="1230"/>
                  </a:cubicBezTo>
                  <a:cubicBezTo>
                    <a:pt x="929" y="1208"/>
                    <a:pt x="922" y="1194"/>
                    <a:pt x="913" y="1187"/>
                  </a:cubicBezTo>
                  <a:cubicBezTo>
                    <a:pt x="835" y="1094"/>
                    <a:pt x="663" y="965"/>
                    <a:pt x="590" y="577"/>
                  </a:cubicBezTo>
                  <a:cubicBezTo>
                    <a:pt x="525" y="180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4459104" y="3831553"/>
              <a:ext cx="285725" cy="694108"/>
            </a:xfrm>
            <a:custGeom>
              <a:avLst/>
              <a:gdLst/>
              <a:ahLst/>
              <a:cxnLst/>
              <a:rect l="l" t="t" r="r" b="b"/>
              <a:pathLst>
                <a:path w="1202" h="2920" extrusionOk="0">
                  <a:moveTo>
                    <a:pt x="345" y="0"/>
                  </a:moveTo>
                  <a:cubicBezTo>
                    <a:pt x="345" y="0"/>
                    <a:pt x="0" y="439"/>
                    <a:pt x="159" y="799"/>
                  </a:cubicBezTo>
                  <a:cubicBezTo>
                    <a:pt x="309" y="1165"/>
                    <a:pt x="232" y="1374"/>
                    <a:pt x="216" y="1489"/>
                  </a:cubicBezTo>
                  <a:cubicBezTo>
                    <a:pt x="209" y="1603"/>
                    <a:pt x="245" y="1819"/>
                    <a:pt x="395" y="1921"/>
                  </a:cubicBezTo>
                  <a:cubicBezTo>
                    <a:pt x="518" y="1991"/>
                    <a:pt x="561" y="2064"/>
                    <a:pt x="561" y="2164"/>
                  </a:cubicBezTo>
                  <a:cubicBezTo>
                    <a:pt x="604" y="2193"/>
                    <a:pt x="654" y="2236"/>
                    <a:pt x="677" y="2293"/>
                  </a:cubicBezTo>
                  <a:cubicBezTo>
                    <a:pt x="690" y="2322"/>
                    <a:pt x="697" y="2345"/>
                    <a:pt x="697" y="2372"/>
                  </a:cubicBezTo>
                  <a:cubicBezTo>
                    <a:pt x="690" y="2481"/>
                    <a:pt x="727" y="2524"/>
                    <a:pt x="813" y="2561"/>
                  </a:cubicBezTo>
                  <a:cubicBezTo>
                    <a:pt x="899" y="2595"/>
                    <a:pt x="972" y="2667"/>
                    <a:pt x="956" y="2790"/>
                  </a:cubicBezTo>
                  <a:cubicBezTo>
                    <a:pt x="949" y="2833"/>
                    <a:pt x="965" y="2876"/>
                    <a:pt x="985" y="2919"/>
                  </a:cubicBezTo>
                  <a:lnTo>
                    <a:pt x="1201" y="2919"/>
                  </a:lnTo>
                  <a:lnTo>
                    <a:pt x="1094" y="2561"/>
                  </a:lnTo>
                  <a:lnTo>
                    <a:pt x="1029" y="2329"/>
                  </a:lnTo>
                  <a:lnTo>
                    <a:pt x="856" y="1748"/>
                  </a:lnTo>
                  <a:lnTo>
                    <a:pt x="611" y="906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4719155" y="4351181"/>
              <a:ext cx="46115" cy="89141"/>
            </a:xfrm>
            <a:custGeom>
              <a:avLst/>
              <a:gdLst/>
              <a:ahLst/>
              <a:cxnLst/>
              <a:rect l="l" t="t" r="r" b="b"/>
              <a:pathLst>
                <a:path w="194" h="375" fill="none" extrusionOk="0">
                  <a:moveTo>
                    <a:pt x="0" y="375"/>
                  </a:moveTo>
                  <a:lnTo>
                    <a:pt x="193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1"/>
            <p:cNvSpPr/>
            <p:nvPr/>
          </p:nvSpPr>
          <p:spPr>
            <a:xfrm>
              <a:off x="4619794" y="4376615"/>
              <a:ext cx="92469" cy="37796"/>
            </a:xfrm>
            <a:custGeom>
              <a:avLst/>
              <a:gdLst/>
              <a:ahLst/>
              <a:cxnLst/>
              <a:rect l="l" t="t" r="r" b="b"/>
              <a:pathLst>
                <a:path w="389" h="15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46" y="145"/>
                  </a:lnTo>
                  <a:lnTo>
                    <a:pt x="389" y="15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1"/>
            <p:cNvSpPr/>
            <p:nvPr/>
          </p:nvSpPr>
          <p:spPr>
            <a:xfrm>
              <a:off x="4519006" y="3985350"/>
              <a:ext cx="75116" cy="30902"/>
            </a:xfrm>
            <a:custGeom>
              <a:avLst/>
              <a:gdLst/>
              <a:ahLst/>
              <a:cxnLst/>
              <a:rect l="l" t="t" r="r" b="b"/>
              <a:pathLst>
                <a:path w="316" h="130" fill="none" extrusionOk="0">
                  <a:moveTo>
                    <a:pt x="316" y="13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4536121" y="4178368"/>
              <a:ext cx="121707" cy="48255"/>
            </a:xfrm>
            <a:custGeom>
              <a:avLst/>
              <a:gdLst/>
              <a:ahLst/>
              <a:cxnLst/>
              <a:rect l="l" t="t" r="r" b="b"/>
              <a:pathLst>
                <a:path w="512" h="203" fill="none" extrusionOk="0">
                  <a:moveTo>
                    <a:pt x="511" y="203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4662581" y="4135818"/>
              <a:ext cx="58476" cy="111247"/>
            </a:xfrm>
            <a:custGeom>
              <a:avLst/>
              <a:gdLst/>
              <a:ahLst/>
              <a:cxnLst/>
              <a:rect l="l" t="t" r="r" b="b"/>
              <a:pathLst>
                <a:path w="246" h="468" fill="none" extrusionOk="0">
                  <a:moveTo>
                    <a:pt x="0" y="468"/>
                  </a:moveTo>
                  <a:lnTo>
                    <a:pt x="24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4604343" y="3978694"/>
              <a:ext cx="36132" cy="68460"/>
            </a:xfrm>
            <a:custGeom>
              <a:avLst/>
              <a:gdLst/>
              <a:ahLst/>
              <a:cxnLst/>
              <a:rect l="l" t="t" r="r" b="b"/>
              <a:pathLst>
                <a:path w="152" h="288" fill="none" extrusionOk="0">
                  <a:moveTo>
                    <a:pt x="0" y="287"/>
                  </a:moveTo>
                  <a:lnTo>
                    <a:pt x="152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1"/>
            <p:cNvSpPr/>
            <p:nvPr/>
          </p:nvSpPr>
          <p:spPr>
            <a:xfrm>
              <a:off x="4413226" y="4241598"/>
              <a:ext cx="280258" cy="284061"/>
            </a:xfrm>
            <a:custGeom>
              <a:avLst/>
              <a:gdLst/>
              <a:ahLst/>
              <a:cxnLst/>
              <a:rect l="l" t="t" r="r" b="b"/>
              <a:pathLst>
                <a:path w="1179" h="1195" fill="none" extrusionOk="0">
                  <a:moveTo>
                    <a:pt x="1158" y="1194"/>
                  </a:moveTo>
                  <a:lnTo>
                    <a:pt x="1178" y="1194"/>
                  </a:lnTo>
                  <a:cubicBezTo>
                    <a:pt x="1158" y="1151"/>
                    <a:pt x="1142" y="1108"/>
                    <a:pt x="1149" y="1065"/>
                  </a:cubicBezTo>
                  <a:cubicBezTo>
                    <a:pt x="1165" y="942"/>
                    <a:pt x="1092" y="870"/>
                    <a:pt x="1006" y="836"/>
                  </a:cubicBezTo>
                  <a:cubicBezTo>
                    <a:pt x="920" y="799"/>
                    <a:pt x="883" y="756"/>
                    <a:pt x="890" y="647"/>
                  </a:cubicBezTo>
                  <a:cubicBezTo>
                    <a:pt x="890" y="620"/>
                    <a:pt x="883" y="597"/>
                    <a:pt x="870" y="568"/>
                  </a:cubicBezTo>
                  <a:cubicBezTo>
                    <a:pt x="847" y="511"/>
                    <a:pt x="797" y="468"/>
                    <a:pt x="754" y="439"/>
                  </a:cubicBezTo>
                  <a:cubicBezTo>
                    <a:pt x="754" y="439"/>
                    <a:pt x="747" y="432"/>
                    <a:pt x="740" y="432"/>
                  </a:cubicBezTo>
                  <a:cubicBezTo>
                    <a:pt x="683" y="396"/>
                    <a:pt x="561" y="375"/>
                    <a:pt x="438" y="189"/>
                  </a:cubicBezTo>
                  <a:cubicBezTo>
                    <a:pt x="309" y="1"/>
                    <a:pt x="0" y="30"/>
                    <a:pt x="0" y="30"/>
                  </a:cubicBezTo>
                  <a:lnTo>
                    <a:pt x="345" y="432"/>
                  </a:lnTo>
                  <a:lnTo>
                    <a:pt x="977" y="1181"/>
                  </a:lnTo>
                  <a:lnTo>
                    <a:pt x="985" y="99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4394210" y="4248491"/>
              <a:ext cx="294283" cy="277168"/>
            </a:xfrm>
            <a:custGeom>
              <a:avLst/>
              <a:gdLst/>
              <a:ahLst/>
              <a:cxnLst/>
              <a:rect l="l" t="t" r="r" b="b"/>
              <a:pathLst>
                <a:path w="1238" h="1166" fill="none" extrusionOk="0">
                  <a:moveTo>
                    <a:pt x="1065" y="970"/>
                  </a:moveTo>
                  <a:lnTo>
                    <a:pt x="1057" y="1152"/>
                  </a:lnTo>
                  <a:lnTo>
                    <a:pt x="425" y="403"/>
                  </a:lnTo>
                  <a:lnTo>
                    <a:pt x="80" y="1"/>
                  </a:lnTo>
                  <a:cubicBezTo>
                    <a:pt x="80" y="1"/>
                    <a:pt x="1" y="303"/>
                    <a:pt x="166" y="462"/>
                  </a:cubicBezTo>
                  <a:cubicBezTo>
                    <a:pt x="323" y="612"/>
                    <a:pt x="332" y="734"/>
                    <a:pt x="353" y="798"/>
                  </a:cubicBezTo>
                  <a:cubicBezTo>
                    <a:pt x="375" y="863"/>
                    <a:pt x="446" y="964"/>
                    <a:pt x="548" y="979"/>
                  </a:cubicBezTo>
                  <a:cubicBezTo>
                    <a:pt x="648" y="993"/>
                    <a:pt x="691" y="1036"/>
                    <a:pt x="705" y="1122"/>
                  </a:cubicBezTo>
                  <a:cubicBezTo>
                    <a:pt x="712" y="1136"/>
                    <a:pt x="720" y="1152"/>
                    <a:pt x="727" y="1165"/>
                  </a:cubicBezTo>
                  <a:lnTo>
                    <a:pt x="1072" y="1165"/>
                  </a:lnTo>
                  <a:lnTo>
                    <a:pt x="1238" y="116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4645228" y="4522092"/>
              <a:ext cx="4041" cy="3566"/>
            </a:xfrm>
            <a:custGeom>
              <a:avLst/>
              <a:gdLst/>
              <a:ahLst/>
              <a:cxnLst/>
              <a:rect l="l" t="t" r="r" b="b"/>
              <a:pathLst>
                <a:path w="17" h="15" fill="none" extrusionOk="0">
                  <a:moveTo>
                    <a:pt x="16" y="1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4647368" y="4465518"/>
              <a:ext cx="1902" cy="13787"/>
            </a:xfrm>
            <a:custGeom>
              <a:avLst/>
              <a:gdLst/>
              <a:ahLst/>
              <a:cxnLst/>
              <a:rect l="l" t="t" r="r" b="b"/>
              <a:pathLst>
                <a:path w="8" h="58" fill="none" extrusionOk="0">
                  <a:moveTo>
                    <a:pt x="7" y="0"/>
                  </a:moveTo>
                  <a:lnTo>
                    <a:pt x="0" y="57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4578908" y="4509731"/>
              <a:ext cx="56337" cy="2377"/>
            </a:xfrm>
            <a:custGeom>
              <a:avLst/>
              <a:gdLst/>
              <a:ahLst/>
              <a:cxnLst/>
              <a:rect l="l" t="t" r="r" b="b"/>
              <a:pathLst>
                <a:path w="237" h="10" fill="none" extrusionOk="0">
                  <a:moveTo>
                    <a:pt x="237" y="1"/>
                  </a:moveTo>
                  <a:lnTo>
                    <a:pt x="0" y="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4436997" y="4332164"/>
              <a:ext cx="46591" cy="238"/>
            </a:xfrm>
            <a:custGeom>
              <a:avLst/>
              <a:gdLst/>
              <a:ahLst/>
              <a:cxnLst/>
              <a:rect l="l" t="t" r="r" b="b"/>
              <a:pathLst>
                <a:path w="196" h="1" fill="none" extrusionOk="0">
                  <a:moveTo>
                    <a:pt x="195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4489768" y="4426059"/>
              <a:ext cx="73690" cy="4041"/>
            </a:xfrm>
            <a:custGeom>
              <a:avLst/>
              <a:gdLst/>
              <a:ahLst/>
              <a:cxnLst/>
              <a:rect l="l" t="t" r="r" b="b"/>
              <a:pathLst>
                <a:path w="310" h="17" fill="none" extrusionOk="0">
                  <a:moveTo>
                    <a:pt x="310" y="1"/>
                  </a:moveTo>
                  <a:lnTo>
                    <a:pt x="1" y="1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4570113" y="4364730"/>
              <a:ext cx="5705" cy="70362"/>
            </a:xfrm>
            <a:custGeom>
              <a:avLst/>
              <a:gdLst/>
              <a:ahLst/>
              <a:cxnLst/>
              <a:rect l="l" t="t" r="r" b="b"/>
              <a:pathLst>
                <a:path w="24" h="296" fill="none" extrusionOk="0">
                  <a:moveTo>
                    <a:pt x="1" y="295"/>
                  </a:moveTo>
                  <a:lnTo>
                    <a:pt x="23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>
              <a:off x="4495235" y="4301500"/>
              <a:ext cx="1902" cy="42787"/>
            </a:xfrm>
            <a:custGeom>
              <a:avLst/>
              <a:gdLst/>
              <a:ahLst/>
              <a:cxnLst/>
              <a:rect l="l" t="t" r="r" b="b"/>
              <a:pathLst>
                <a:path w="8" h="180" fill="none" extrusionOk="0">
                  <a:moveTo>
                    <a:pt x="0" y="180"/>
                  </a:moveTo>
                  <a:lnTo>
                    <a:pt x="7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>
              <a:off x="4987289" y="4265844"/>
              <a:ext cx="37558" cy="41124"/>
            </a:xfrm>
            <a:custGeom>
              <a:avLst/>
              <a:gdLst/>
              <a:ahLst/>
              <a:cxnLst/>
              <a:rect l="l" t="t" r="r" b="b"/>
              <a:pathLst>
                <a:path w="158" h="173" extrusionOk="0">
                  <a:moveTo>
                    <a:pt x="157" y="0"/>
                  </a:moveTo>
                  <a:cubicBezTo>
                    <a:pt x="123" y="21"/>
                    <a:pt x="94" y="50"/>
                    <a:pt x="64" y="87"/>
                  </a:cubicBezTo>
                  <a:cubicBezTo>
                    <a:pt x="46" y="117"/>
                    <a:pt x="26" y="144"/>
                    <a:pt x="7" y="165"/>
                  </a:cubicBezTo>
                  <a:lnTo>
                    <a:pt x="7" y="165"/>
                  </a:lnTo>
                  <a:cubicBezTo>
                    <a:pt x="9" y="164"/>
                    <a:pt x="11" y="164"/>
                    <a:pt x="14" y="164"/>
                  </a:cubicBezTo>
                  <a:cubicBezTo>
                    <a:pt x="80" y="121"/>
                    <a:pt x="130" y="64"/>
                    <a:pt x="157" y="0"/>
                  </a:cubicBezTo>
                  <a:close/>
                  <a:moveTo>
                    <a:pt x="7" y="165"/>
                  </a:moveTo>
                  <a:lnTo>
                    <a:pt x="7" y="165"/>
                  </a:lnTo>
                  <a:cubicBezTo>
                    <a:pt x="5" y="167"/>
                    <a:pt x="4" y="169"/>
                    <a:pt x="0" y="173"/>
                  </a:cubicBezTo>
                  <a:cubicBezTo>
                    <a:pt x="3" y="170"/>
                    <a:pt x="5" y="168"/>
                    <a:pt x="7" y="1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>
              <a:off x="4870812" y="4248491"/>
              <a:ext cx="254823" cy="277168"/>
            </a:xfrm>
            <a:custGeom>
              <a:avLst/>
              <a:gdLst/>
              <a:ahLst/>
              <a:cxnLst/>
              <a:rect l="l" t="t" r="r" b="b"/>
              <a:pathLst>
                <a:path w="1072" h="1166" extrusionOk="0">
                  <a:moveTo>
                    <a:pt x="1001" y="1"/>
                  </a:moveTo>
                  <a:lnTo>
                    <a:pt x="647" y="403"/>
                  </a:lnTo>
                  <a:lnTo>
                    <a:pt x="339" y="777"/>
                  </a:lnTo>
                  <a:lnTo>
                    <a:pt x="332" y="784"/>
                  </a:lnTo>
                  <a:lnTo>
                    <a:pt x="23" y="1143"/>
                  </a:lnTo>
                  <a:lnTo>
                    <a:pt x="16" y="1152"/>
                  </a:lnTo>
                  <a:lnTo>
                    <a:pt x="0" y="1165"/>
                  </a:lnTo>
                  <a:lnTo>
                    <a:pt x="354" y="1165"/>
                  </a:lnTo>
                  <a:cubicBezTo>
                    <a:pt x="361" y="1152"/>
                    <a:pt x="361" y="1136"/>
                    <a:pt x="368" y="1122"/>
                  </a:cubicBezTo>
                  <a:cubicBezTo>
                    <a:pt x="389" y="1036"/>
                    <a:pt x="425" y="993"/>
                    <a:pt x="527" y="979"/>
                  </a:cubicBezTo>
                  <a:cubicBezTo>
                    <a:pt x="627" y="964"/>
                    <a:pt x="699" y="863"/>
                    <a:pt x="720" y="798"/>
                  </a:cubicBezTo>
                  <a:cubicBezTo>
                    <a:pt x="742" y="734"/>
                    <a:pt x="749" y="612"/>
                    <a:pt x="906" y="462"/>
                  </a:cubicBezTo>
                  <a:cubicBezTo>
                    <a:pt x="1072" y="303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4870812" y="4522092"/>
              <a:ext cx="3803" cy="3566"/>
            </a:xfrm>
            <a:custGeom>
              <a:avLst/>
              <a:gdLst/>
              <a:ahLst/>
              <a:cxnLst/>
              <a:rect l="l" t="t" r="r" b="b"/>
              <a:pathLst>
                <a:path w="16" h="15" extrusionOk="0">
                  <a:moveTo>
                    <a:pt x="16" y="1"/>
                  </a:moveTo>
                  <a:lnTo>
                    <a:pt x="0" y="14"/>
                  </a:lnTo>
                  <a:cubicBezTo>
                    <a:pt x="9" y="7"/>
                    <a:pt x="9" y="7"/>
                    <a:pt x="1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4826599" y="4248016"/>
              <a:ext cx="282160" cy="277643"/>
            </a:xfrm>
            <a:custGeom>
              <a:avLst/>
              <a:gdLst/>
              <a:ahLst/>
              <a:cxnLst/>
              <a:rect l="l" t="t" r="r" b="b"/>
              <a:pathLst>
                <a:path w="1187" h="1168" extrusionOk="0">
                  <a:moveTo>
                    <a:pt x="1132" y="1"/>
                  </a:moveTo>
                  <a:cubicBezTo>
                    <a:pt x="1060" y="1"/>
                    <a:pt x="932" y="11"/>
                    <a:pt x="833" y="75"/>
                  </a:cubicBezTo>
                  <a:cubicBezTo>
                    <a:pt x="806" y="139"/>
                    <a:pt x="756" y="196"/>
                    <a:pt x="690" y="239"/>
                  </a:cubicBezTo>
                  <a:cubicBezTo>
                    <a:pt x="683" y="239"/>
                    <a:pt x="683" y="239"/>
                    <a:pt x="676" y="248"/>
                  </a:cubicBezTo>
                  <a:cubicBezTo>
                    <a:pt x="640" y="291"/>
                    <a:pt x="597" y="319"/>
                    <a:pt x="561" y="341"/>
                  </a:cubicBezTo>
                  <a:cubicBezTo>
                    <a:pt x="511" y="377"/>
                    <a:pt x="468" y="391"/>
                    <a:pt x="438" y="405"/>
                  </a:cubicBezTo>
                  <a:cubicBezTo>
                    <a:pt x="381" y="434"/>
                    <a:pt x="288" y="520"/>
                    <a:pt x="288" y="620"/>
                  </a:cubicBezTo>
                  <a:lnTo>
                    <a:pt x="288" y="686"/>
                  </a:lnTo>
                  <a:cubicBezTo>
                    <a:pt x="273" y="743"/>
                    <a:pt x="238" y="779"/>
                    <a:pt x="173" y="809"/>
                  </a:cubicBezTo>
                  <a:cubicBezTo>
                    <a:pt x="93" y="843"/>
                    <a:pt x="14" y="915"/>
                    <a:pt x="29" y="1038"/>
                  </a:cubicBezTo>
                  <a:cubicBezTo>
                    <a:pt x="36" y="1081"/>
                    <a:pt x="23" y="1124"/>
                    <a:pt x="0" y="1167"/>
                  </a:cubicBezTo>
                  <a:lnTo>
                    <a:pt x="186" y="1167"/>
                  </a:lnTo>
                  <a:cubicBezTo>
                    <a:pt x="195" y="1160"/>
                    <a:pt x="195" y="1160"/>
                    <a:pt x="202" y="1154"/>
                  </a:cubicBezTo>
                  <a:lnTo>
                    <a:pt x="209" y="1145"/>
                  </a:lnTo>
                  <a:lnTo>
                    <a:pt x="518" y="786"/>
                  </a:lnTo>
                  <a:lnTo>
                    <a:pt x="525" y="779"/>
                  </a:lnTo>
                  <a:lnTo>
                    <a:pt x="833" y="405"/>
                  </a:lnTo>
                  <a:lnTo>
                    <a:pt x="1187" y="3"/>
                  </a:lnTo>
                  <a:cubicBezTo>
                    <a:pt x="1187" y="3"/>
                    <a:pt x="1166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4870812" y="4465518"/>
              <a:ext cx="3803" cy="56812"/>
            </a:xfrm>
            <a:custGeom>
              <a:avLst/>
              <a:gdLst/>
              <a:ahLst/>
              <a:cxnLst/>
              <a:rect l="l" t="t" r="r" b="b"/>
              <a:pathLst>
                <a:path w="16" h="239" fill="none" extrusionOk="0">
                  <a:moveTo>
                    <a:pt x="16" y="23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4884837" y="4509731"/>
              <a:ext cx="56337" cy="2377"/>
            </a:xfrm>
            <a:custGeom>
              <a:avLst/>
              <a:gdLst/>
              <a:ahLst/>
              <a:cxnLst/>
              <a:rect l="l" t="t" r="r" b="b"/>
              <a:pathLst>
                <a:path w="237" h="10" fill="none" extrusionOk="0">
                  <a:moveTo>
                    <a:pt x="0" y="1"/>
                  </a:moveTo>
                  <a:lnTo>
                    <a:pt x="236" y="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5036970" y="4332164"/>
              <a:ext cx="46115" cy="238"/>
            </a:xfrm>
            <a:custGeom>
              <a:avLst/>
              <a:gdLst/>
              <a:ahLst/>
              <a:cxnLst/>
              <a:rect l="l" t="t" r="r" b="b"/>
              <a:pathLst>
                <a:path w="194" h="1" fill="none" extrusionOk="0">
                  <a:moveTo>
                    <a:pt x="0" y="1"/>
                  </a:moveTo>
                  <a:lnTo>
                    <a:pt x="193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4956387" y="4426059"/>
              <a:ext cx="73690" cy="4041"/>
            </a:xfrm>
            <a:custGeom>
              <a:avLst/>
              <a:gdLst/>
              <a:ahLst/>
              <a:cxnLst/>
              <a:rect l="l" t="t" r="r" b="b"/>
              <a:pathLst>
                <a:path w="310" h="17" fill="none" extrusionOk="0">
                  <a:moveTo>
                    <a:pt x="1" y="1"/>
                  </a:moveTo>
                  <a:lnTo>
                    <a:pt x="310" y="1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4944502" y="4364730"/>
              <a:ext cx="5230" cy="70362"/>
            </a:xfrm>
            <a:custGeom>
              <a:avLst/>
              <a:gdLst/>
              <a:ahLst/>
              <a:cxnLst/>
              <a:rect l="l" t="t" r="r" b="b"/>
              <a:pathLst>
                <a:path w="22" h="296" fill="none" extrusionOk="0">
                  <a:moveTo>
                    <a:pt x="22" y="295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5022945" y="4301500"/>
              <a:ext cx="1902" cy="42787"/>
            </a:xfrm>
            <a:custGeom>
              <a:avLst/>
              <a:gdLst/>
              <a:ahLst/>
              <a:cxnLst/>
              <a:rect l="l" t="t" r="r" b="b"/>
              <a:pathLst>
                <a:path w="8" h="180" fill="none" extrusionOk="0">
                  <a:moveTo>
                    <a:pt x="7" y="18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4577244" y="4727234"/>
              <a:ext cx="238" cy="1664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4942600" y="4727234"/>
              <a:ext cx="238" cy="2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4541113" y="4525420"/>
              <a:ext cx="439523" cy="292143"/>
            </a:xfrm>
            <a:custGeom>
              <a:avLst/>
              <a:gdLst/>
              <a:ahLst/>
              <a:cxnLst/>
              <a:rect l="l" t="t" r="r" b="b"/>
              <a:pathLst>
                <a:path w="1849" h="1229" extrusionOk="0">
                  <a:moveTo>
                    <a:pt x="0" y="0"/>
                  </a:moveTo>
                  <a:lnTo>
                    <a:pt x="152" y="849"/>
                  </a:lnTo>
                  <a:lnTo>
                    <a:pt x="152" y="856"/>
                  </a:lnTo>
                  <a:lnTo>
                    <a:pt x="223" y="1229"/>
                  </a:lnTo>
                  <a:lnTo>
                    <a:pt x="835" y="1229"/>
                  </a:lnTo>
                  <a:lnTo>
                    <a:pt x="835" y="849"/>
                  </a:lnTo>
                  <a:lnTo>
                    <a:pt x="1008" y="849"/>
                  </a:lnTo>
                  <a:lnTo>
                    <a:pt x="1008" y="1229"/>
                  </a:lnTo>
                  <a:lnTo>
                    <a:pt x="1619" y="1229"/>
                  </a:lnTo>
                  <a:lnTo>
                    <a:pt x="1689" y="849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4536121" y="4727234"/>
              <a:ext cx="41361" cy="220356"/>
            </a:xfrm>
            <a:custGeom>
              <a:avLst/>
              <a:gdLst/>
              <a:ahLst/>
              <a:cxnLst/>
              <a:rect l="l" t="t" r="r" b="b"/>
              <a:pathLst>
                <a:path w="174" h="927" extrusionOk="0">
                  <a:moveTo>
                    <a:pt x="1" y="0"/>
                  </a:moveTo>
                  <a:lnTo>
                    <a:pt x="1" y="926"/>
                  </a:lnTo>
                  <a:lnTo>
                    <a:pt x="173" y="926"/>
                  </a:lnTo>
                  <a:lnTo>
                    <a:pt x="173" y="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4577244" y="4727234"/>
              <a:ext cx="238" cy="1664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4942600" y="4727234"/>
              <a:ext cx="41124" cy="220356"/>
            </a:xfrm>
            <a:custGeom>
              <a:avLst/>
              <a:gdLst/>
              <a:ahLst/>
              <a:cxnLst/>
              <a:rect l="l" t="t" r="r" b="b"/>
              <a:pathLst>
                <a:path w="173" h="927" extrusionOk="0">
                  <a:moveTo>
                    <a:pt x="0" y="0"/>
                  </a:moveTo>
                  <a:lnTo>
                    <a:pt x="0" y="926"/>
                  </a:lnTo>
                  <a:lnTo>
                    <a:pt x="173" y="92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4942600" y="4727234"/>
              <a:ext cx="238" cy="2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4780484" y="4817325"/>
              <a:ext cx="162355" cy="38033"/>
            </a:xfrm>
            <a:custGeom>
              <a:avLst/>
              <a:gdLst/>
              <a:ahLst/>
              <a:cxnLst/>
              <a:rect l="l" t="t" r="r" b="b"/>
              <a:pathLst>
                <a:path w="683" h="160" extrusionOk="0">
                  <a:moveTo>
                    <a:pt x="1" y="1"/>
                  </a:moveTo>
                  <a:lnTo>
                    <a:pt x="1" y="159"/>
                  </a:lnTo>
                  <a:lnTo>
                    <a:pt x="682" y="159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4577244" y="4817325"/>
              <a:ext cx="162592" cy="38033"/>
            </a:xfrm>
            <a:custGeom>
              <a:avLst/>
              <a:gdLst/>
              <a:ahLst/>
              <a:cxnLst/>
              <a:rect l="l" t="t" r="r" b="b"/>
              <a:pathLst>
                <a:path w="684" h="160" extrusionOk="0">
                  <a:moveTo>
                    <a:pt x="0" y="1"/>
                  </a:moveTo>
                  <a:lnTo>
                    <a:pt x="0" y="159"/>
                  </a:lnTo>
                  <a:lnTo>
                    <a:pt x="683" y="159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4739598" y="4727234"/>
              <a:ext cx="41124" cy="220356"/>
            </a:xfrm>
            <a:custGeom>
              <a:avLst/>
              <a:gdLst/>
              <a:ahLst/>
              <a:cxnLst/>
              <a:rect l="l" t="t" r="r" b="b"/>
              <a:pathLst>
                <a:path w="173" h="927" extrusionOk="0">
                  <a:moveTo>
                    <a:pt x="0" y="0"/>
                  </a:moveTo>
                  <a:lnTo>
                    <a:pt x="0" y="926"/>
                  </a:lnTo>
                  <a:lnTo>
                    <a:pt x="173" y="92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1" name="Google Shape;2331;p51"/>
            <p:cNvGrpSpPr/>
            <p:nvPr/>
          </p:nvGrpSpPr>
          <p:grpSpPr>
            <a:xfrm>
              <a:off x="6982782" y="1882079"/>
              <a:ext cx="1613232" cy="3052355"/>
              <a:chOff x="3887096" y="2214803"/>
              <a:chExt cx="1478131" cy="2796734"/>
            </a:xfrm>
          </p:grpSpPr>
          <p:sp>
            <p:nvSpPr>
              <p:cNvPr id="2332" name="Google Shape;2332;p51"/>
              <p:cNvSpPr/>
              <p:nvPr/>
            </p:nvSpPr>
            <p:spPr>
              <a:xfrm>
                <a:off x="5043610" y="3156595"/>
                <a:ext cx="221243" cy="221243"/>
              </a:xfrm>
              <a:custGeom>
                <a:avLst/>
                <a:gdLst/>
                <a:ahLst/>
                <a:cxnLst/>
                <a:rect l="l" t="t" r="r" b="b"/>
                <a:pathLst>
                  <a:path w="950" h="950" extrusionOk="0">
                    <a:moveTo>
                      <a:pt x="777" y="1"/>
                    </a:moveTo>
                    <a:cubicBezTo>
                      <a:pt x="525" y="72"/>
                      <a:pt x="187" y="101"/>
                      <a:pt x="187" y="101"/>
                    </a:cubicBezTo>
                    <a:lnTo>
                      <a:pt x="173" y="65"/>
                    </a:lnTo>
                    <a:cubicBezTo>
                      <a:pt x="144" y="72"/>
                      <a:pt x="101" y="87"/>
                      <a:pt x="58" y="94"/>
                    </a:cubicBezTo>
                    <a:cubicBezTo>
                      <a:pt x="23" y="158"/>
                      <a:pt x="1" y="230"/>
                      <a:pt x="8" y="310"/>
                    </a:cubicBezTo>
                    <a:lnTo>
                      <a:pt x="66" y="950"/>
                    </a:lnTo>
                    <a:lnTo>
                      <a:pt x="73" y="950"/>
                    </a:lnTo>
                    <a:lnTo>
                      <a:pt x="936" y="877"/>
                    </a:lnTo>
                    <a:lnTo>
                      <a:pt x="949" y="877"/>
                    </a:lnTo>
                    <a:lnTo>
                      <a:pt x="893" y="237"/>
                    </a:lnTo>
                    <a:cubicBezTo>
                      <a:pt x="886" y="144"/>
                      <a:pt x="843" y="58"/>
                      <a:pt x="7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51"/>
              <p:cNvSpPr/>
              <p:nvPr/>
            </p:nvSpPr>
            <p:spPr>
              <a:xfrm>
                <a:off x="5159355" y="3452827"/>
                <a:ext cx="204242" cy="1190521"/>
              </a:xfrm>
              <a:custGeom>
                <a:avLst/>
                <a:gdLst/>
                <a:ahLst/>
                <a:cxnLst/>
                <a:rect l="l" t="t" r="r" b="b"/>
                <a:pathLst>
                  <a:path w="877" h="5112" extrusionOk="0">
                    <a:moveTo>
                      <a:pt x="466" y="0"/>
                    </a:moveTo>
                    <a:lnTo>
                      <a:pt x="44" y="37"/>
                    </a:lnTo>
                    <a:lnTo>
                      <a:pt x="0" y="37"/>
                    </a:lnTo>
                    <a:lnTo>
                      <a:pt x="21" y="288"/>
                    </a:lnTo>
                    <a:lnTo>
                      <a:pt x="402" y="4967"/>
                    </a:lnTo>
                    <a:lnTo>
                      <a:pt x="402" y="4976"/>
                    </a:lnTo>
                    <a:cubicBezTo>
                      <a:pt x="409" y="4976"/>
                      <a:pt x="423" y="4976"/>
                      <a:pt x="439" y="4982"/>
                    </a:cubicBezTo>
                    <a:cubicBezTo>
                      <a:pt x="482" y="4989"/>
                      <a:pt x="518" y="5019"/>
                      <a:pt x="539" y="5053"/>
                    </a:cubicBezTo>
                    <a:cubicBezTo>
                      <a:pt x="539" y="5053"/>
                      <a:pt x="618" y="4995"/>
                      <a:pt x="706" y="4995"/>
                    </a:cubicBezTo>
                    <a:cubicBezTo>
                      <a:pt x="766" y="4995"/>
                      <a:pt x="830" y="5022"/>
                      <a:pt x="877" y="5112"/>
                    </a:cubicBezTo>
                    <a:lnTo>
                      <a:pt x="46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51"/>
              <p:cNvSpPr/>
              <p:nvPr/>
            </p:nvSpPr>
            <p:spPr>
              <a:xfrm>
                <a:off x="5068995" y="3461211"/>
                <a:ext cx="184214" cy="119867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147" extrusionOk="0">
                    <a:moveTo>
                      <a:pt x="388" y="1"/>
                    </a:moveTo>
                    <a:lnTo>
                      <a:pt x="7" y="37"/>
                    </a:lnTo>
                    <a:lnTo>
                      <a:pt x="0" y="37"/>
                    </a:lnTo>
                    <a:lnTo>
                      <a:pt x="409" y="5147"/>
                    </a:lnTo>
                    <a:cubicBezTo>
                      <a:pt x="409" y="5147"/>
                      <a:pt x="460" y="5002"/>
                      <a:pt x="556" y="5002"/>
                    </a:cubicBezTo>
                    <a:cubicBezTo>
                      <a:pt x="562" y="5002"/>
                      <a:pt x="568" y="5002"/>
                      <a:pt x="575" y="5003"/>
                    </a:cubicBezTo>
                    <a:cubicBezTo>
                      <a:pt x="601" y="4953"/>
                      <a:pt x="682" y="4930"/>
                      <a:pt x="760" y="4930"/>
                    </a:cubicBezTo>
                    <a:cubicBezTo>
                      <a:pt x="770" y="4930"/>
                      <a:pt x="780" y="4930"/>
                      <a:pt x="790" y="4931"/>
                    </a:cubicBezTo>
                    <a:lnTo>
                      <a:pt x="409" y="25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51"/>
              <p:cNvSpPr/>
              <p:nvPr/>
            </p:nvSpPr>
            <p:spPr>
              <a:xfrm>
                <a:off x="5053624" y="3360837"/>
                <a:ext cx="221243" cy="10899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68" extrusionOk="0">
                    <a:moveTo>
                      <a:pt x="893" y="0"/>
                    </a:moveTo>
                    <a:lnTo>
                      <a:pt x="30" y="73"/>
                    </a:lnTo>
                    <a:lnTo>
                      <a:pt x="23" y="73"/>
                    </a:lnTo>
                    <a:cubicBezTo>
                      <a:pt x="8" y="73"/>
                      <a:pt x="1" y="87"/>
                      <a:pt x="1" y="100"/>
                    </a:cubicBezTo>
                    <a:lnTo>
                      <a:pt x="30" y="438"/>
                    </a:lnTo>
                    <a:cubicBezTo>
                      <a:pt x="30" y="454"/>
                      <a:pt x="44" y="468"/>
                      <a:pt x="58" y="468"/>
                    </a:cubicBezTo>
                    <a:lnTo>
                      <a:pt x="73" y="468"/>
                    </a:lnTo>
                    <a:lnTo>
                      <a:pt x="454" y="432"/>
                    </a:lnTo>
                    <a:lnTo>
                      <a:pt x="498" y="432"/>
                    </a:lnTo>
                    <a:lnTo>
                      <a:pt x="920" y="395"/>
                    </a:lnTo>
                    <a:lnTo>
                      <a:pt x="929" y="395"/>
                    </a:lnTo>
                    <a:cubicBezTo>
                      <a:pt x="943" y="395"/>
                      <a:pt x="950" y="382"/>
                      <a:pt x="950" y="368"/>
                    </a:cubicBezTo>
                    <a:lnTo>
                      <a:pt x="920" y="23"/>
                    </a:lnTo>
                    <a:cubicBezTo>
                      <a:pt x="920" y="7"/>
                      <a:pt x="913" y="0"/>
                      <a:pt x="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51"/>
              <p:cNvSpPr/>
              <p:nvPr/>
            </p:nvSpPr>
            <p:spPr>
              <a:xfrm>
                <a:off x="5164245" y="4609108"/>
                <a:ext cx="200982" cy="238477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024" extrusionOk="0">
                    <a:moveTo>
                      <a:pt x="351" y="1"/>
                    </a:moveTo>
                    <a:cubicBezTo>
                      <a:pt x="273" y="1"/>
                      <a:pt x="192" y="24"/>
                      <a:pt x="166" y="74"/>
                    </a:cubicBezTo>
                    <a:cubicBezTo>
                      <a:pt x="159" y="73"/>
                      <a:pt x="153" y="73"/>
                      <a:pt x="147" y="73"/>
                    </a:cubicBezTo>
                    <a:cubicBezTo>
                      <a:pt x="51" y="73"/>
                      <a:pt x="0" y="218"/>
                      <a:pt x="0" y="218"/>
                    </a:cubicBezTo>
                    <a:lnTo>
                      <a:pt x="295" y="1023"/>
                    </a:lnTo>
                    <a:cubicBezTo>
                      <a:pt x="372" y="998"/>
                      <a:pt x="441" y="988"/>
                      <a:pt x="501" y="988"/>
                    </a:cubicBezTo>
                    <a:cubicBezTo>
                      <a:pt x="576" y="988"/>
                      <a:pt x="639" y="1003"/>
                      <a:pt x="690" y="1023"/>
                    </a:cubicBezTo>
                    <a:lnTo>
                      <a:pt x="863" y="147"/>
                    </a:lnTo>
                    <a:lnTo>
                      <a:pt x="856" y="147"/>
                    </a:lnTo>
                    <a:cubicBezTo>
                      <a:pt x="809" y="57"/>
                      <a:pt x="745" y="30"/>
                      <a:pt x="685" y="30"/>
                    </a:cubicBezTo>
                    <a:cubicBezTo>
                      <a:pt x="597" y="30"/>
                      <a:pt x="518" y="88"/>
                      <a:pt x="518" y="88"/>
                    </a:cubicBezTo>
                    <a:cubicBezTo>
                      <a:pt x="497" y="54"/>
                      <a:pt x="461" y="24"/>
                      <a:pt x="418" y="17"/>
                    </a:cubicBezTo>
                    <a:cubicBezTo>
                      <a:pt x="402" y="11"/>
                      <a:pt x="388" y="11"/>
                      <a:pt x="381" y="11"/>
                    </a:cubicBezTo>
                    <a:lnTo>
                      <a:pt x="381" y="2"/>
                    </a:lnTo>
                    <a:cubicBezTo>
                      <a:pt x="371" y="1"/>
                      <a:pt x="361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51"/>
              <p:cNvSpPr/>
              <p:nvPr/>
            </p:nvSpPr>
            <p:spPr>
              <a:xfrm>
                <a:off x="5232947" y="4838967"/>
                <a:ext cx="92223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4" extrusionOk="0">
                    <a:moveTo>
                      <a:pt x="206" y="1"/>
                    </a:moveTo>
                    <a:cubicBezTo>
                      <a:pt x="146" y="1"/>
                      <a:pt x="77" y="11"/>
                      <a:pt x="0" y="36"/>
                    </a:cubicBezTo>
                    <a:lnTo>
                      <a:pt x="259" y="733"/>
                    </a:lnTo>
                    <a:lnTo>
                      <a:pt x="395" y="36"/>
                    </a:lnTo>
                    <a:cubicBezTo>
                      <a:pt x="344" y="16"/>
                      <a:pt x="281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51"/>
              <p:cNvSpPr/>
              <p:nvPr/>
            </p:nvSpPr>
            <p:spPr>
              <a:xfrm>
                <a:off x="4305593" y="3397866"/>
                <a:ext cx="134143" cy="36866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583" extrusionOk="0">
                    <a:moveTo>
                      <a:pt x="287" y="0"/>
                    </a:moveTo>
                    <a:cubicBezTo>
                      <a:pt x="259" y="179"/>
                      <a:pt x="216" y="431"/>
                      <a:pt x="137" y="747"/>
                    </a:cubicBezTo>
                    <a:cubicBezTo>
                      <a:pt x="101" y="890"/>
                      <a:pt x="8" y="1149"/>
                      <a:pt x="1" y="1164"/>
                    </a:cubicBezTo>
                    <a:cubicBezTo>
                      <a:pt x="1" y="1164"/>
                      <a:pt x="8" y="1308"/>
                      <a:pt x="21" y="1358"/>
                    </a:cubicBezTo>
                    <a:cubicBezTo>
                      <a:pt x="28" y="1394"/>
                      <a:pt x="44" y="1416"/>
                      <a:pt x="51" y="1437"/>
                    </a:cubicBezTo>
                    <a:cubicBezTo>
                      <a:pt x="64" y="1451"/>
                      <a:pt x="94" y="1503"/>
                      <a:pt x="101" y="1516"/>
                    </a:cubicBezTo>
                    <a:cubicBezTo>
                      <a:pt x="110" y="1531"/>
                      <a:pt x="117" y="1546"/>
                      <a:pt x="125" y="1546"/>
                    </a:cubicBezTo>
                    <a:cubicBezTo>
                      <a:pt x="128" y="1546"/>
                      <a:pt x="132" y="1544"/>
                      <a:pt x="137" y="1537"/>
                    </a:cubicBezTo>
                    <a:cubicBezTo>
                      <a:pt x="158" y="1523"/>
                      <a:pt x="173" y="1466"/>
                      <a:pt x="137" y="1423"/>
                    </a:cubicBezTo>
                    <a:cubicBezTo>
                      <a:pt x="101" y="1373"/>
                      <a:pt x="108" y="1351"/>
                      <a:pt x="101" y="1321"/>
                    </a:cubicBezTo>
                    <a:cubicBezTo>
                      <a:pt x="94" y="1301"/>
                      <a:pt x="94" y="1271"/>
                      <a:pt x="101" y="1244"/>
                    </a:cubicBezTo>
                    <a:cubicBezTo>
                      <a:pt x="108" y="1294"/>
                      <a:pt x="121" y="1358"/>
                      <a:pt x="130" y="1380"/>
                    </a:cubicBezTo>
                    <a:cubicBezTo>
                      <a:pt x="144" y="1423"/>
                      <a:pt x="164" y="1444"/>
                      <a:pt x="180" y="1466"/>
                    </a:cubicBezTo>
                    <a:cubicBezTo>
                      <a:pt x="187" y="1487"/>
                      <a:pt x="230" y="1537"/>
                      <a:pt x="244" y="1553"/>
                    </a:cubicBezTo>
                    <a:cubicBezTo>
                      <a:pt x="249" y="1567"/>
                      <a:pt x="261" y="1583"/>
                      <a:pt x="273" y="1583"/>
                    </a:cubicBezTo>
                    <a:cubicBezTo>
                      <a:pt x="278" y="1583"/>
                      <a:pt x="283" y="1580"/>
                      <a:pt x="287" y="1573"/>
                    </a:cubicBezTo>
                    <a:cubicBezTo>
                      <a:pt x="303" y="1553"/>
                      <a:pt x="309" y="1487"/>
                      <a:pt x="266" y="1444"/>
                    </a:cubicBezTo>
                    <a:cubicBezTo>
                      <a:pt x="230" y="1394"/>
                      <a:pt x="223" y="1373"/>
                      <a:pt x="216" y="1337"/>
                    </a:cubicBezTo>
                    <a:cubicBezTo>
                      <a:pt x="202" y="1292"/>
                      <a:pt x="195" y="1234"/>
                      <a:pt x="189" y="1208"/>
                    </a:cubicBezTo>
                    <a:lnTo>
                      <a:pt x="189" y="1208"/>
                    </a:lnTo>
                    <a:cubicBezTo>
                      <a:pt x="203" y="1256"/>
                      <a:pt x="224" y="1316"/>
                      <a:pt x="237" y="1351"/>
                    </a:cubicBezTo>
                    <a:cubicBezTo>
                      <a:pt x="251" y="1380"/>
                      <a:pt x="266" y="1401"/>
                      <a:pt x="280" y="1416"/>
                    </a:cubicBezTo>
                    <a:cubicBezTo>
                      <a:pt x="294" y="1437"/>
                      <a:pt x="330" y="1473"/>
                      <a:pt x="346" y="1494"/>
                    </a:cubicBezTo>
                    <a:cubicBezTo>
                      <a:pt x="353" y="1466"/>
                      <a:pt x="359" y="1430"/>
                      <a:pt x="366" y="1394"/>
                    </a:cubicBezTo>
                    <a:lnTo>
                      <a:pt x="359" y="1394"/>
                    </a:lnTo>
                    <a:cubicBezTo>
                      <a:pt x="323" y="1351"/>
                      <a:pt x="323" y="1330"/>
                      <a:pt x="309" y="1301"/>
                    </a:cubicBezTo>
                    <a:cubicBezTo>
                      <a:pt x="294" y="1271"/>
                      <a:pt x="280" y="1192"/>
                      <a:pt x="280" y="1185"/>
                    </a:cubicBezTo>
                    <a:lnTo>
                      <a:pt x="280" y="1185"/>
                    </a:lnTo>
                    <a:cubicBezTo>
                      <a:pt x="294" y="1214"/>
                      <a:pt x="323" y="1265"/>
                      <a:pt x="330" y="1278"/>
                    </a:cubicBezTo>
                    <a:cubicBezTo>
                      <a:pt x="346" y="1308"/>
                      <a:pt x="366" y="1321"/>
                      <a:pt x="380" y="1337"/>
                    </a:cubicBezTo>
                    <a:cubicBezTo>
                      <a:pt x="380" y="1301"/>
                      <a:pt x="389" y="1271"/>
                      <a:pt x="396" y="1244"/>
                    </a:cubicBezTo>
                    <a:cubicBezTo>
                      <a:pt x="396" y="1235"/>
                      <a:pt x="396" y="1235"/>
                      <a:pt x="389" y="1228"/>
                    </a:cubicBezTo>
                    <a:cubicBezTo>
                      <a:pt x="366" y="1192"/>
                      <a:pt x="353" y="1142"/>
                      <a:pt x="353" y="1142"/>
                    </a:cubicBezTo>
                    <a:cubicBezTo>
                      <a:pt x="373" y="1028"/>
                      <a:pt x="423" y="913"/>
                      <a:pt x="416" y="790"/>
                    </a:cubicBezTo>
                    <a:cubicBezTo>
                      <a:pt x="416" y="776"/>
                      <a:pt x="416" y="726"/>
                      <a:pt x="409" y="683"/>
                    </a:cubicBezTo>
                    <a:cubicBezTo>
                      <a:pt x="432" y="618"/>
                      <a:pt x="459" y="545"/>
                      <a:pt x="489" y="474"/>
                    </a:cubicBezTo>
                    <a:cubicBezTo>
                      <a:pt x="489" y="445"/>
                      <a:pt x="489" y="416"/>
                      <a:pt x="496" y="381"/>
                    </a:cubicBezTo>
                    <a:cubicBezTo>
                      <a:pt x="503" y="352"/>
                      <a:pt x="532" y="229"/>
                      <a:pt x="575" y="71"/>
                    </a:cubicBezTo>
                    <a:cubicBezTo>
                      <a:pt x="423" y="50"/>
                      <a:pt x="287" y="0"/>
                      <a:pt x="28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51"/>
              <p:cNvSpPr/>
              <p:nvPr/>
            </p:nvSpPr>
            <p:spPr>
              <a:xfrm>
                <a:off x="4360555" y="2982396"/>
                <a:ext cx="124129" cy="43200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55" extrusionOk="0">
                    <a:moveTo>
                      <a:pt x="462" y="0"/>
                    </a:moveTo>
                    <a:cubicBezTo>
                      <a:pt x="412" y="195"/>
                      <a:pt x="368" y="375"/>
                      <a:pt x="346" y="447"/>
                    </a:cubicBezTo>
                    <a:cubicBezTo>
                      <a:pt x="310" y="613"/>
                      <a:pt x="217" y="813"/>
                      <a:pt x="203" y="842"/>
                    </a:cubicBezTo>
                    <a:cubicBezTo>
                      <a:pt x="187" y="878"/>
                      <a:pt x="210" y="906"/>
                      <a:pt x="203" y="942"/>
                    </a:cubicBezTo>
                    <a:cubicBezTo>
                      <a:pt x="203" y="985"/>
                      <a:pt x="94" y="1130"/>
                      <a:pt x="80" y="1165"/>
                    </a:cubicBezTo>
                    <a:cubicBezTo>
                      <a:pt x="58" y="1201"/>
                      <a:pt x="87" y="1223"/>
                      <a:pt x="87" y="1266"/>
                    </a:cubicBezTo>
                    <a:cubicBezTo>
                      <a:pt x="80" y="1303"/>
                      <a:pt x="30" y="1389"/>
                      <a:pt x="15" y="1467"/>
                    </a:cubicBezTo>
                    <a:cubicBezTo>
                      <a:pt x="1" y="1546"/>
                      <a:pt x="51" y="1568"/>
                      <a:pt x="51" y="1568"/>
                    </a:cubicBezTo>
                    <a:cubicBezTo>
                      <a:pt x="51" y="1568"/>
                      <a:pt x="23" y="1691"/>
                      <a:pt x="15" y="1725"/>
                    </a:cubicBezTo>
                    <a:cubicBezTo>
                      <a:pt x="8" y="1762"/>
                      <a:pt x="51" y="1784"/>
                      <a:pt x="51" y="1784"/>
                    </a:cubicBezTo>
                    <a:cubicBezTo>
                      <a:pt x="51" y="1784"/>
                      <a:pt x="187" y="1834"/>
                      <a:pt x="339" y="1855"/>
                    </a:cubicBezTo>
                    <a:cubicBezTo>
                      <a:pt x="389" y="1655"/>
                      <a:pt x="455" y="1389"/>
                      <a:pt x="482" y="1165"/>
                    </a:cubicBezTo>
                    <a:cubicBezTo>
                      <a:pt x="489" y="1144"/>
                      <a:pt x="489" y="1122"/>
                      <a:pt x="489" y="1101"/>
                    </a:cubicBezTo>
                    <a:cubicBezTo>
                      <a:pt x="498" y="1072"/>
                      <a:pt x="498" y="1051"/>
                      <a:pt x="498" y="1028"/>
                    </a:cubicBezTo>
                    <a:cubicBezTo>
                      <a:pt x="505" y="1015"/>
                      <a:pt x="505" y="1001"/>
                      <a:pt x="505" y="985"/>
                    </a:cubicBezTo>
                    <a:cubicBezTo>
                      <a:pt x="505" y="949"/>
                      <a:pt x="512" y="915"/>
                      <a:pt x="512" y="885"/>
                    </a:cubicBezTo>
                    <a:cubicBezTo>
                      <a:pt x="512" y="856"/>
                      <a:pt x="518" y="842"/>
                      <a:pt x="518" y="820"/>
                    </a:cubicBezTo>
                    <a:cubicBezTo>
                      <a:pt x="525" y="727"/>
                      <a:pt x="525" y="656"/>
                      <a:pt x="532" y="597"/>
                    </a:cubicBezTo>
                    <a:lnTo>
                      <a:pt x="525" y="597"/>
                    </a:lnTo>
                    <a:cubicBezTo>
                      <a:pt x="532" y="576"/>
                      <a:pt x="532" y="554"/>
                      <a:pt x="532" y="533"/>
                    </a:cubicBezTo>
                    <a:cubicBezTo>
                      <a:pt x="532" y="454"/>
                      <a:pt x="525" y="397"/>
                      <a:pt x="512" y="338"/>
                    </a:cubicBezTo>
                    <a:cubicBezTo>
                      <a:pt x="512" y="325"/>
                      <a:pt x="512" y="311"/>
                      <a:pt x="505" y="295"/>
                    </a:cubicBezTo>
                    <a:lnTo>
                      <a:pt x="505" y="275"/>
                    </a:lnTo>
                    <a:cubicBezTo>
                      <a:pt x="505" y="268"/>
                      <a:pt x="498" y="259"/>
                      <a:pt x="498" y="252"/>
                    </a:cubicBezTo>
                    <a:lnTo>
                      <a:pt x="498" y="231"/>
                    </a:lnTo>
                    <a:cubicBezTo>
                      <a:pt x="482" y="159"/>
                      <a:pt x="468" y="73"/>
                      <a:pt x="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51"/>
              <p:cNvSpPr/>
              <p:nvPr/>
            </p:nvSpPr>
            <p:spPr>
              <a:xfrm>
                <a:off x="4482820" y="3106525"/>
                <a:ext cx="1863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" h="65" extrusionOk="0">
                    <a:moveTo>
                      <a:pt x="7" y="0"/>
                    </a:moveTo>
                    <a:cubicBezTo>
                      <a:pt x="7" y="21"/>
                      <a:pt x="7" y="43"/>
                      <a:pt x="0" y="64"/>
                    </a:cubicBezTo>
                    <a:lnTo>
                      <a:pt x="7" y="6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51"/>
              <p:cNvSpPr/>
              <p:nvPr/>
            </p:nvSpPr>
            <p:spPr>
              <a:xfrm>
                <a:off x="4496560" y="2741359"/>
                <a:ext cx="75223" cy="14439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20" extrusionOk="0">
                    <a:moveTo>
                      <a:pt x="323" y="0"/>
                    </a:moveTo>
                    <a:lnTo>
                      <a:pt x="323" y="0"/>
                    </a:lnTo>
                    <a:cubicBezTo>
                      <a:pt x="286" y="36"/>
                      <a:pt x="207" y="130"/>
                      <a:pt x="93" y="354"/>
                    </a:cubicBezTo>
                    <a:cubicBezTo>
                      <a:pt x="71" y="404"/>
                      <a:pt x="35" y="497"/>
                      <a:pt x="0" y="620"/>
                    </a:cubicBezTo>
                    <a:cubicBezTo>
                      <a:pt x="21" y="583"/>
                      <a:pt x="43" y="540"/>
                      <a:pt x="64" y="504"/>
                    </a:cubicBezTo>
                    <a:cubicBezTo>
                      <a:pt x="78" y="483"/>
                      <a:pt x="86" y="468"/>
                      <a:pt x="100" y="447"/>
                    </a:cubicBezTo>
                    <a:cubicBezTo>
                      <a:pt x="114" y="418"/>
                      <a:pt x="129" y="397"/>
                      <a:pt x="143" y="375"/>
                    </a:cubicBezTo>
                    <a:cubicBezTo>
                      <a:pt x="193" y="274"/>
                      <a:pt x="259" y="73"/>
                      <a:pt x="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51"/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51"/>
              <p:cNvSpPr/>
              <p:nvPr/>
            </p:nvSpPr>
            <p:spPr>
              <a:xfrm>
                <a:off x="4205219" y="3526652"/>
                <a:ext cx="418499" cy="119354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5125" extrusionOk="0">
                    <a:moveTo>
                      <a:pt x="956" y="1"/>
                    </a:moveTo>
                    <a:cubicBezTo>
                      <a:pt x="934" y="137"/>
                      <a:pt x="884" y="396"/>
                      <a:pt x="827" y="691"/>
                    </a:cubicBezTo>
                    <a:cubicBezTo>
                      <a:pt x="820" y="718"/>
                      <a:pt x="811" y="748"/>
                      <a:pt x="811" y="784"/>
                    </a:cubicBezTo>
                    <a:cubicBezTo>
                      <a:pt x="804" y="805"/>
                      <a:pt x="804" y="820"/>
                      <a:pt x="797" y="841"/>
                    </a:cubicBezTo>
                    <a:cubicBezTo>
                      <a:pt x="790" y="877"/>
                      <a:pt x="784" y="913"/>
                      <a:pt x="777" y="941"/>
                    </a:cubicBezTo>
                    <a:cubicBezTo>
                      <a:pt x="668" y="1538"/>
                      <a:pt x="539" y="2214"/>
                      <a:pt x="489" y="2487"/>
                    </a:cubicBezTo>
                    <a:cubicBezTo>
                      <a:pt x="395" y="3011"/>
                      <a:pt x="207" y="4291"/>
                      <a:pt x="0" y="4888"/>
                    </a:cubicBezTo>
                    <a:lnTo>
                      <a:pt x="28" y="4902"/>
                    </a:lnTo>
                    <a:lnTo>
                      <a:pt x="568" y="5111"/>
                    </a:lnTo>
                    <a:lnTo>
                      <a:pt x="595" y="5124"/>
                    </a:lnTo>
                    <a:cubicBezTo>
                      <a:pt x="595" y="5124"/>
                      <a:pt x="1156" y="3975"/>
                      <a:pt x="1236" y="3644"/>
                    </a:cubicBezTo>
                    <a:cubicBezTo>
                      <a:pt x="1322" y="3306"/>
                      <a:pt x="1380" y="2811"/>
                      <a:pt x="1437" y="2645"/>
                    </a:cubicBezTo>
                    <a:cubicBezTo>
                      <a:pt x="1474" y="2530"/>
                      <a:pt x="1653" y="2062"/>
                      <a:pt x="1796" y="1690"/>
                    </a:cubicBezTo>
                    <a:cubicBezTo>
                      <a:pt x="1682" y="1093"/>
                      <a:pt x="1553" y="410"/>
                      <a:pt x="1501" y="137"/>
                    </a:cubicBezTo>
                    <a:cubicBezTo>
                      <a:pt x="1322" y="115"/>
                      <a:pt x="1142" y="72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51"/>
              <p:cNvSpPr/>
              <p:nvPr/>
            </p:nvSpPr>
            <p:spPr>
              <a:xfrm>
                <a:off x="4174944" y="4668028"/>
                <a:ext cx="162555" cy="20796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893" extrusionOk="0">
                    <a:moveTo>
                      <a:pt x="158" y="1"/>
                    </a:moveTo>
                    <a:lnTo>
                      <a:pt x="1" y="491"/>
                    </a:lnTo>
                    <a:lnTo>
                      <a:pt x="15" y="491"/>
                    </a:lnTo>
                    <a:cubicBezTo>
                      <a:pt x="58" y="511"/>
                      <a:pt x="87" y="591"/>
                      <a:pt x="15" y="655"/>
                    </a:cubicBezTo>
                    <a:cubicBezTo>
                      <a:pt x="44" y="663"/>
                      <a:pt x="65" y="684"/>
                      <a:pt x="87" y="713"/>
                    </a:cubicBezTo>
                    <a:cubicBezTo>
                      <a:pt x="137" y="770"/>
                      <a:pt x="201" y="827"/>
                      <a:pt x="280" y="856"/>
                    </a:cubicBezTo>
                    <a:cubicBezTo>
                      <a:pt x="330" y="879"/>
                      <a:pt x="367" y="879"/>
                      <a:pt x="389" y="893"/>
                    </a:cubicBezTo>
                    <a:lnTo>
                      <a:pt x="698" y="21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51"/>
              <p:cNvSpPr/>
              <p:nvPr/>
            </p:nvSpPr>
            <p:spPr>
              <a:xfrm>
                <a:off x="4012389" y="4805431"/>
                <a:ext cx="28645" cy="2887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24" extrusionOk="0">
                    <a:moveTo>
                      <a:pt x="72" y="0"/>
                    </a:moveTo>
                    <a:cubicBezTo>
                      <a:pt x="14" y="0"/>
                      <a:pt x="0" y="37"/>
                      <a:pt x="0" y="37"/>
                    </a:cubicBezTo>
                    <a:cubicBezTo>
                      <a:pt x="9" y="51"/>
                      <a:pt x="23" y="80"/>
                      <a:pt x="30" y="123"/>
                    </a:cubicBezTo>
                    <a:cubicBezTo>
                      <a:pt x="30" y="123"/>
                      <a:pt x="36" y="73"/>
                      <a:pt x="109" y="65"/>
                    </a:cubicBezTo>
                    <a:lnTo>
                      <a:pt x="123" y="65"/>
                    </a:lnTo>
                    <a:lnTo>
                      <a:pt x="109" y="1"/>
                    </a:lnTo>
                    <a:lnTo>
                      <a:pt x="87" y="1"/>
                    </a:lnTo>
                    <a:cubicBezTo>
                      <a:pt x="81" y="0"/>
                      <a:pt x="76" y="0"/>
                      <a:pt x="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51"/>
              <p:cNvSpPr/>
              <p:nvPr/>
            </p:nvSpPr>
            <p:spPr>
              <a:xfrm>
                <a:off x="4052446" y="4803801"/>
                <a:ext cx="20494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8" h="65" extrusionOk="0">
                    <a:moveTo>
                      <a:pt x="66" y="1"/>
                    </a:moveTo>
                    <a:cubicBezTo>
                      <a:pt x="44" y="1"/>
                      <a:pt x="23" y="1"/>
                      <a:pt x="1" y="8"/>
                    </a:cubicBezTo>
                    <a:lnTo>
                      <a:pt x="16" y="65"/>
                    </a:lnTo>
                    <a:lnTo>
                      <a:pt x="87" y="65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51"/>
              <p:cNvSpPr/>
              <p:nvPr/>
            </p:nvSpPr>
            <p:spPr>
              <a:xfrm>
                <a:off x="4084584" y="4802171"/>
                <a:ext cx="18398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2" extrusionOk="0">
                    <a:moveTo>
                      <a:pt x="65" y="1"/>
                    </a:moveTo>
                    <a:cubicBezTo>
                      <a:pt x="44" y="1"/>
                      <a:pt x="21" y="8"/>
                      <a:pt x="1" y="8"/>
                    </a:cubicBezTo>
                    <a:lnTo>
                      <a:pt x="15" y="72"/>
                    </a:lnTo>
                    <a:cubicBezTo>
                      <a:pt x="35" y="72"/>
                      <a:pt x="58" y="65"/>
                      <a:pt x="78" y="65"/>
                    </a:cubicBezTo>
                    <a:lnTo>
                      <a:pt x="6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51"/>
              <p:cNvSpPr/>
              <p:nvPr/>
            </p:nvSpPr>
            <p:spPr>
              <a:xfrm>
                <a:off x="4114859" y="4798677"/>
                <a:ext cx="20261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87" h="80" extrusionOk="0">
                    <a:moveTo>
                      <a:pt x="43" y="0"/>
                    </a:moveTo>
                    <a:cubicBezTo>
                      <a:pt x="35" y="7"/>
                      <a:pt x="21" y="7"/>
                      <a:pt x="14" y="7"/>
                    </a:cubicBezTo>
                    <a:lnTo>
                      <a:pt x="0" y="7"/>
                    </a:lnTo>
                    <a:lnTo>
                      <a:pt x="14" y="80"/>
                    </a:lnTo>
                    <a:lnTo>
                      <a:pt x="86" y="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51"/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51"/>
              <p:cNvSpPr/>
              <p:nvPr/>
            </p:nvSpPr>
            <p:spPr>
              <a:xfrm>
                <a:off x="3887096" y="4840364"/>
                <a:ext cx="363304" cy="171172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735" extrusionOk="0">
                    <a:moveTo>
                      <a:pt x="64" y="1"/>
                    </a:moveTo>
                    <a:lnTo>
                      <a:pt x="0" y="146"/>
                    </a:lnTo>
                    <a:lnTo>
                      <a:pt x="1496" y="734"/>
                    </a:lnTo>
                    <a:lnTo>
                      <a:pt x="1560" y="598"/>
                    </a:lnTo>
                    <a:lnTo>
                      <a:pt x="538" y="18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51"/>
              <p:cNvSpPr/>
              <p:nvPr/>
            </p:nvSpPr>
            <p:spPr>
              <a:xfrm>
                <a:off x="3901768" y="4807993"/>
                <a:ext cx="119238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28" extrusionOk="0">
                    <a:moveTo>
                      <a:pt x="306" y="1"/>
                    </a:moveTo>
                    <a:cubicBezTo>
                      <a:pt x="61" y="1"/>
                      <a:pt x="1" y="140"/>
                      <a:pt x="1" y="140"/>
                    </a:cubicBezTo>
                    <a:lnTo>
                      <a:pt x="475" y="328"/>
                    </a:lnTo>
                    <a:cubicBezTo>
                      <a:pt x="511" y="242"/>
                      <a:pt x="511" y="162"/>
                      <a:pt x="505" y="112"/>
                    </a:cubicBezTo>
                    <a:cubicBezTo>
                      <a:pt x="498" y="69"/>
                      <a:pt x="484" y="40"/>
                      <a:pt x="475" y="26"/>
                    </a:cubicBezTo>
                    <a:lnTo>
                      <a:pt x="475" y="19"/>
                    </a:lnTo>
                    <a:cubicBezTo>
                      <a:pt x="411" y="6"/>
                      <a:pt x="355" y="1"/>
                      <a:pt x="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51"/>
              <p:cNvSpPr/>
              <p:nvPr/>
            </p:nvSpPr>
            <p:spPr>
              <a:xfrm>
                <a:off x="4012389" y="4817075"/>
                <a:ext cx="261300" cy="16255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98" extrusionOk="0">
                    <a:moveTo>
                      <a:pt x="388" y="1"/>
                    </a:moveTo>
                    <a:cubicBezTo>
                      <a:pt x="368" y="1"/>
                      <a:pt x="345" y="8"/>
                      <a:pt x="325" y="8"/>
                    </a:cubicBezTo>
                    <a:lnTo>
                      <a:pt x="345" y="87"/>
                    </a:lnTo>
                    <a:cubicBezTo>
                      <a:pt x="345" y="101"/>
                      <a:pt x="338" y="116"/>
                      <a:pt x="318" y="123"/>
                    </a:cubicBezTo>
                    <a:lnTo>
                      <a:pt x="311" y="123"/>
                    </a:lnTo>
                    <a:cubicBezTo>
                      <a:pt x="295" y="123"/>
                      <a:pt x="281" y="116"/>
                      <a:pt x="281" y="101"/>
                    </a:cubicBezTo>
                    <a:lnTo>
                      <a:pt x="259" y="8"/>
                    </a:lnTo>
                    <a:lnTo>
                      <a:pt x="188" y="8"/>
                    </a:lnTo>
                    <a:lnTo>
                      <a:pt x="209" y="80"/>
                    </a:lnTo>
                    <a:cubicBezTo>
                      <a:pt x="209" y="94"/>
                      <a:pt x="202" y="116"/>
                      <a:pt x="181" y="116"/>
                    </a:cubicBezTo>
                    <a:cubicBezTo>
                      <a:pt x="181" y="123"/>
                      <a:pt x="181" y="123"/>
                      <a:pt x="173" y="123"/>
                    </a:cubicBezTo>
                    <a:cubicBezTo>
                      <a:pt x="159" y="123"/>
                      <a:pt x="145" y="110"/>
                      <a:pt x="145" y="94"/>
                    </a:cubicBezTo>
                    <a:lnTo>
                      <a:pt x="123" y="15"/>
                    </a:lnTo>
                    <a:lnTo>
                      <a:pt x="109" y="15"/>
                    </a:lnTo>
                    <a:cubicBezTo>
                      <a:pt x="36" y="23"/>
                      <a:pt x="30" y="73"/>
                      <a:pt x="30" y="73"/>
                    </a:cubicBezTo>
                    <a:cubicBezTo>
                      <a:pt x="36" y="123"/>
                      <a:pt x="36" y="203"/>
                      <a:pt x="0" y="289"/>
                    </a:cubicBezTo>
                    <a:lnTo>
                      <a:pt x="1022" y="698"/>
                    </a:lnTo>
                    <a:cubicBezTo>
                      <a:pt x="1108" y="548"/>
                      <a:pt x="1122" y="353"/>
                      <a:pt x="1108" y="296"/>
                    </a:cubicBezTo>
                    <a:cubicBezTo>
                      <a:pt x="1108" y="289"/>
                      <a:pt x="1108" y="282"/>
                      <a:pt x="1101" y="273"/>
                    </a:cubicBezTo>
                    <a:lnTo>
                      <a:pt x="1101" y="266"/>
                    </a:lnTo>
                    <a:cubicBezTo>
                      <a:pt x="1094" y="260"/>
                      <a:pt x="1087" y="253"/>
                      <a:pt x="1087" y="253"/>
                    </a:cubicBezTo>
                    <a:cubicBezTo>
                      <a:pt x="1065" y="239"/>
                      <a:pt x="1028" y="239"/>
                      <a:pt x="978" y="216"/>
                    </a:cubicBezTo>
                    <a:cubicBezTo>
                      <a:pt x="899" y="187"/>
                      <a:pt x="835" y="130"/>
                      <a:pt x="785" y="73"/>
                    </a:cubicBezTo>
                    <a:cubicBezTo>
                      <a:pt x="763" y="44"/>
                      <a:pt x="742" y="23"/>
                      <a:pt x="713" y="15"/>
                    </a:cubicBezTo>
                    <a:cubicBezTo>
                      <a:pt x="713" y="8"/>
                      <a:pt x="706" y="8"/>
                      <a:pt x="699" y="8"/>
                    </a:cubicBezTo>
                    <a:cubicBezTo>
                      <a:pt x="690" y="1"/>
                      <a:pt x="683" y="1"/>
                      <a:pt x="677" y="1"/>
                    </a:cubicBezTo>
                    <a:lnTo>
                      <a:pt x="590" y="1"/>
                    </a:lnTo>
                    <a:lnTo>
                      <a:pt x="620" y="94"/>
                    </a:lnTo>
                    <a:lnTo>
                      <a:pt x="620" y="101"/>
                    </a:lnTo>
                    <a:cubicBezTo>
                      <a:pt x="620" y="110"/>
                      <a:pt x="613" y="110"/>
                      <a:pt x="613" y="116"/>
                    </a:cubicBezTo>
                    <a:cubicBezTo>
                      <a:pt x="604" y="123"/>
                      <a:pt x="597" y="130"/>
                      <a:pt x="590" y="130"/>
                    </a:cubicBezTo>
                    <a:lnTo>
                      <a:pt x="583" y="130"/>
                    </a:lnTo>
                    <a:cubicBezTo>
                      <a:pt x="570" y="130"/>
                      <a:pt x="554" y="123"/>
                      <a:pt x="554" y="110"/>
                    </a:cubicBezTo>
                    <a:lnTo>
                      <a:pt x="526" y="1"/>
                    </a:lnTo>
                    <a:lnTo>
                      <a:pt x="454" y="1"/>
                    </a:lnTo>
                    <a:lnTo>
                      <a:pt x="475" y="87"/>
                    </a:lnTo>
                    <a:cubicBezTo>
                      <a:pt x="483" y="101"/>
                      <a:pt x="475" y="123"/>
                      <a:pt x="454" y="123"/>
                    </a:cubicBezTo>
                    <a:cubicBezTo>
                      <a:pt x="454" y="130"/>
                      <a:pt x="447" y="130"/>
                      <a:pt x="447" y="130"/>
                    </a:cubicBezTo>
                    <a:cubicBezTo>
                      <a:pt x="432" y="130"/>
                      <a:pt x="418" y="116"/>
                      <a:pt x="418" y="101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51"/>
              <p:cNvSpPr/>
              <p:nvPr/>
            </p:nvSpPr>
            <p:spPr>
              <a:xfrm>
                <a:off x="4144902" y="4782142"/>
                <a:ext cx="50537" cy="38426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65" extrusionOk="0">
                    <a:moveTo>
                      <a:pt x="101" y="1"/>
                    </a:moveTo>
                    <a:cubicBezTo>
                      <a:pt x="78" y="8"/>
                      <a:pt x="57" y="28"/>
                      <a:pt x="21" y="44"/>
                    </a:cubicBezTo>
                    <a:cubicBezTo>
                      <a:pt x="14" y="44"/>
                      <a:pt x="7" y="51"/>
                      <a:pt x="1" y="51"/>
                    </a:cubicBezTo>
                    <a:lnTo>
                      <a:pt x="21" y="151"/>
                    </a:lnTo>
                    <a:lnTo>
                      <a:pt x="108" y="151"/>
                    </a:lnTo>
                    <a:cubicBezTo>
                      <a:pt x="114" y="151"/>
                      <a:pt x="121" y="151"/>
                      <a:pt x="130" y="158"/>
                    </a:cubicBezTo>
                    <a:cubicBezTo>
                      <a:pt x="137" y="158"/>
                      <a:pt x="144" y="158"/>
                      <a:pt x="144" y="165"/>
                    </a:cubicBezTo>
                    <a:cubicBezTo>
                      <a:pt x="216" y="101"/>
                      <a:pt x="187" y="2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51"/>
              <p:cNvSpPr/>
              <p:nvPr/>
            </p:nvSpPr>
            <p:spPr>
              <a:xfrm>
                <a:off x="4168190" y="4782142"/>
                <a:ext cx="6987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30" h="1" fill="none" extrusionOk="0">
                    <a:moveTo>
                      <a:pt x="30" y="1"/>
                    </a:moveTo>
                    <a:lnTo>
                      <a:pt x="14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51"/>
              <p:cNvSpPr/>
              <p:nvPr/>
            </p:nvSpPr>
            <p:spPr>
              <a:xfrm>
                <a:off x="4114859" y="4798677"/>
                <a:ext cx="14905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8" fill="none" extrusionOk="0">
                    <a:moveTo>
                      <a:pt x="0" y="7"/>
                    </a:moveTo>
                    <a:lnTo>
                      <a:pt x="14" y="7"/>
                    </a:lnTo>
                    <a:cubicBezTo>
                      <a:pt x="21" y="7"/>
                      <a:pt x="35" y="7"/>
                      <a:pt x="43" y="0"/>
                    </a:cubicBezTo>
                    <a:lnTo>
                      <a:pt x="6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51"/>
              <p:cNvSpPr/>
              <p:nvPr/>
            </p:nvSpPr>
            <p:spPr>
              <a:xfrm>
                <a:off x="4052446" y="4803801"/>
                <a:ext cx="15603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7" h="8" fill="none" extrusionOk="0">
                    <a:moveTo>
                      <a:pt x="66" y="1"/>
                    </a:moveTo>
                    <a:cubicBezTo>
                      <a:pt x="44" y="1"/>
                      <a:pt x="23" y="1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51"/>
              <p:cNvSpPr/>
              <p:nvPr/>
            </p:nvSpPr>
            <p:spPr>
              <a:xfrm>
                <a:off x="4012389" y="4803801"/>
                <a:ext cx="25385" cy="1048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" fill="none" extrusionOk="0">
                    <a:moveTo>
                      <a:pt x="0" y="44"/>
                    </a:moveTo>
                    <a:cubicBezTo>
                      <a:pt x="0" y="44"/>
                      <a:pt x="16" y="1"/>
                      <a:pt x="87" y="8"/>
                    </a:cubicBezTo>
                    <a:lnTo>
                      <a:pt x="109" y="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51"/>
              <p:cNvSpPr/>
              <p:nvPr/>
            </p:nvSpPr>
            <p:spPr>
              <a:xfrm>
                <a:off x="4084584" y="4802171"/>
                <a:ext cx="15138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8" fill="none" extrusionOk="0">
                    <a:moveTo>
                      <a:pt x="65" y="1"/>
                    </a:moveTo>
                    <a:cubicBezTo>
                      <a:pt x="44" y="1"/>
                      <a:pt x="21" y="8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51"/>
              <p:cNvSpPr/>
              <p:nvPr/>
            </p:nvSpPr>
            <p:spPr>
              <a:xfrm>
                <a:off x="4036144" y="4792156"/>
                <a:ext cx="24919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231" extrusionOk="0">
                    <a:moveTo>
                      <a:pt x="28" y="1"/>
                    </a:moveTo>
                    <a:cubicBezTo>
                      <a:pt x="7" y="8"/>
                      <a:pt x="0" y="22"/>
                      <a:pt x="0" y="44"/>
                    </a:cubicBezTo>
                    <a:lnTo>
                      <a:pt x="7" y="58"/>
                    </a:lnTo>
                    <a:lnTo>
                      <a:pt x="21" y="122"/>
                    </a:lnTo>
                    <a:lnTo>
                      <a:pt x="43" y="201"/>
                    </a:lnTo>
                    <a:cubicBezTo>
                      <a:pt x="43" y="217"/>
                      <a:pt x="57" y="230"/>
                      <a:pt x="71" y="230"/>
                    </a:cubicBezTo>
                    <a:cubicBezTo>
                      <a:pt x="79" y="230"/>
                      <a:pt x="79" y="230"/>
                      <a:pt x="79" y="223"/>
                    </a:cubicBezTo>
                    <a:cubicBezTo>
                      <a:pt x="100" y="223"/>
                      <a:pt x="107" y="201"/>
                      <a:pt x="107" y="187"/>
                    </a:cubicBezTo>
                    <a:lnTo>
                      <a:pt x="86" y="115"/>
                    </a:lnTo>
                    <a:lnTo>
                      <a:pt x="71" y="58"/>
                    </a:lnTo>
                    <a:lnTo>
                      <a:pt x="64" y="28"/>
                    </a:lnTo>
                    <a:cubicBezTo>
                      <a:pt x="64" y="15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51"/>
              <p:cNvSpPr/>
              <p:nvPr/>
            </p:nvSpPr>
            <p:spPr>
              <a:xfrm>
                <a:off x="4066186" y="4790293"/>
                <a:ext cx="26782" cy="5566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39" extrusionOk="0">
                    <a:moveTo>
                      <a:pt x="28" y="0"/>
                    </a:moveTo>
                    <a:cubicBezTo>
                      <a:pt x="14" y="9"/>
                      <a:pt x="0" y="23"/>
                      <a:pt x="7" y="43"/>
                    </a:cubicBezTo>
                    <a:lnTo>
                      <a:pt x="7" y="59"/>
                    </a:lnTo>
                    <a:lnTo>
                      <a:pt x="28" y="123"/>
                    </a:lnTo>
                    <a:lnTo>
                      <a:pt x="50" y="216"/>
                    </a:lnTo>
                    <a:cubicBezTo>
                      <a:pt x="50" y="231"/>
                      <a:pt x="64" y="238"/>
                      <a:pt x="80" y="238"/>
                    </a:cubicBezTo>
                    <a:lnTo>
                      <a:pt x="87" y="238"/>
                    </a:lnTo>
                    <a:cubicBezTo>
                      <a:pt x="107" y="231"/>
                      <a:pt x="114" y="216"/>
                      <a:pt x="114" y="202"/>
                    </a:cubicBezTo>
                    <a:lnTo>
                      <a:pt x="94" y="123"/>
                    </a:lnTo>
                    <a:lnTo>
                      <a:pt x="80" y="59"/>
                    </a:lnTo>
                    <a:lnTo>
                      <a:pt x="64" y="23"/>
                    </a:lnTo>
                    <a:cubicBezTo>
                      <a:pt x="64" y="9"/>
                      <a:pt x="50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51"/>
              <p:cNvSpPr/>
              <p:nvPr/>
            </p:nvSpPr>
            <p:spPr>
              <a:xfrm>
                <a:off x="4096228" y="4788663"/>
                <a:ext cx="28878" cy="58921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53" extrusionOk="0">
                    <a:moveTo>
                      <a:pt x="28" y="0"/>
                    </a:moveTo>
                    <a:cubicBezTo>
                      <a:pt x="15" y="0"/>
                      <a:pt x="1" y="23"/>
                      <a:pt x="8" y="37"/>
                    </a:cubicBezTo>
                    <a:lnTo>
                      <a:pt x="15" y="59"/>
                    </a:lnTo>
                    <a:lnTo>
                      <a:pt x="28" y="123"/>
                    </a:lnTo>
                    <a:lnTo>
                      <a:pt x="58" y="223"/>
                    </a:lnTo>
                    <a:cubicBezTo>
                      <a:pt x="58" y="238"/>
                      <a:pt x="72" y="252"/>
                      <a:pt x="87" y="252"/>
                    </a:cubicBezTo>
                    <a:cubicBezTo>
                      <a:pt x="87" y="252"/>
                      <a:pt x="94" y="252"/>
                      <a:pt x="94" y="245"/>
                    </a:cubicBezTo>
                    <a:cubicBezTo>
                      <a:pt x="115" y="245"/>
                      <a:pt x="123" y="223"/>
                      <a:pt x="115" y="209"/>
                    </a:cubicBezTo>
                    <a:lnTo>
                      <a:pt x="94" y="123"/>
                    </a:lnTo>
                    <a:lnTo>
                      <a:pt x="80" y="50"/>
                    </a:lnTo>
                    <a:lnTo>
                      <a:pt x="72" y="23"/>
                    </a:lnTo>
                    <a:cubicBezTo>
                      <a:pt x="65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51"/>
              <p:cNvSpPr/>
              <p:nvPr/>
            </p:nvSpPr>
            <p:spPr>
              <a:xfrm>
                <a:off x="4128134" y="4785403"/>
                <a:ext cx="28645" cy="62181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67" extrusionOk="0">
                    <a:moveTo>
                      <a:pt x="29" y="1"/>
                    </a:moveTo>
                    <a:cubicBezTo>
                      <a:pt x="7" y="7"/>
                      <a:pt x="0" y="21"/>
                      <a:pt x="0" y="44"/>
                    </a:cubicBezTo>
                    <a:lnTo>
                      <a:pt x="7" y="57"/>
                    </a:lnTo>
                    <a:lnTo>
                      <a:pt x="29" y="137"/>
                    </a:lnTo>
                    <a:lnTo>
                      <a:pt x="57" y="246"/>
                    </a:lnTo>
                    <a:cubicBezTo>
                      <a:pt x="57" y="259"/>
                      <a:pt x="73" y="266"/>
                      <a:pt x="86" y="266"/>
                    </a:cubicBezTo>
                    <a:lnTo>
                      <a:pt x="93" y="266"/>
                    </a:lnTo>
                    <a:cubicBezTo>
                      <a:pt x="100" y="266"/>
                      <a:pt x="107" y="259"/>
                      <a:pt x="116" y="252"/>
                    </a:cubicBezTo>
                    <a:lnTo>
                      <a:pt x="123" y="237"/>
                    </a:lnTo>
                    <a:lnTo>
                      <a:pt x="123" y="230"/>
                    </a:lnTo>
                    <a:lnTo>
                      <a:pt x="93" y="137"/>
                    </a:lnTo>
                    <a:lnTo>
                      <a:pt x="73" y="37"/>
                    </a:lnTo>
                    <a:lnTo>
                      <a:pt x="64" y="30"/>
                    </a:lnTo>
                    <a:cubicBezTo>
                      <a:pt x="64" y="14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51"/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51"/>
              <p:cNvSpPr/>
              <p:nvPr/>
            </p:nvSpPr>
            <p:spPr>
              <a:xfrm>
                <a:off x="4774161" y="4699933"/>
                <a:ext cx="134376" cy="17606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756" extrusionOk="0">
                    <a:moveTo>
                      <a:pt x="0" y="0"/>
                    </a:moveTo>
                    <a:lnTo>
                      <a:pt x="29" y="518"/>
                    </a:lnTo>
                    <a:cubicBezTo>
                      <a:pt x="36" y="511"/>
                      <a:pt x="36" y="511"/>
                      <a:pt x="43" y="511"/>
                    </a:cubicBezTo>
                    <a:lnTo>
                      <a:pt x="50" y="511"/>
                    </a:lnTo>
                    <a:cubicBezTo>
                      <a:pt x="93" y="518"/>
                      <a:pt x="152" y="583"/>
                      <a:pt x="109" y="663"/>
                    </a:cubicBezTo>
                    <a:cubicBezTo>
                      <a:pt x="136" y="663"/>
                      <a:pt x="166" y="676"/>
                      <a:pt x="195" y="690"/>
                    </a:cubicBezTo>
                    <a:cubicBezTo>
                      <a:pt x="259" y="726"/>
                      <a:pt x="345" y="756"/>
                      <a:pt x="431" y="756"/>
                    </a:cubicBezTo>
                    <a:lnTo>
                      <a:pt x="474" y="756"/>
                    </a:lnTo>
                    <a:cubicBezTo>
                      <a:pt x="481" y="749"/>
                      <a:pt x="490" y="749"/>
                      <a:pt x="497" y="749"/>
                    </a:cubicBezTo>
                    <a:lnTo>
                      <a:pt x="540" y="749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51"/>
              <p:cNvSpPr/>
              <p:nvPr/>
            </p:nvSpPr>
            <p:spPr>
              <a:xfrm>
                <a:off x="4641881" y="4892763"/>
                <a:ext cx="28645" cy="3353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4" extrusionOk="0">
                    <a:moveTo>
                      <a:pt x="87" y="0"/>
                    </a:moveTo>
                    <a:cubicBezTo>
                      <a:pt x="80" y="0"/>
                      <a:pt x="73" y="0"/>
                      <a:pt x="66" y="7"/>
                    </a:cubicBezTo>
                    <a:cubicBezTo>
                      <a:pt x="1" y="28"/>
                      <a:pt x="7" y="71"/>
                      <a:pt x="7" y="71"/>
                    </a:cubicBezTo>
                    <a:cubicBezTo>
                      <a:pt x="14" y="86"/>
                      <a:pt x="37" y="107"/>
                      <a:pt x="57" y="143"/>
                    </a:cubicBezTo>
                    <a:cubicBezTo>
                      <a:pt x="57" y="143"/>
                      <a:pt x="44" y="93"/>
                      <a:pt x="116" y="57"/>
                    </a:cubicBezTo>
                    <a:cubicBezTo>
                      <a:pt x="116" y="57"/>
                      <a:pt x="123" y="57"/>
                      <a:pt x="123" y="50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51"/>
              <p:cNvSpPr/>
              <p:nvPr/>
            </p:nvSpPr>
            <p:spPr>
              <a:xfrm>
                <a:off x="4677280" y="4880653"/>
                <a:ext cx="21891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94" h="80" extrusionOk="0">
                    <a:moveTo>
                      <a:pt x="57" y="0"/>
                    </a:moveTo>
                    <a:cubicBezTo>
                      <a:pt x="35" y="9"/>
                      <a:pt x="14" y="16"/>
                      <a:pt x="0" y="23"/>
                    </a:cubicBezTo>
                    <a:lnTo>
                      <a:pt x="35" y="80"/>
                    </a:lnTo>
                    <a:lnTo>
                      <a:pt x="43" y="73"/>
                    </a:lnTo>
                    <a:cubicBezTo>
                      <a:pt x="50" y="73"/>
                      <a:pt x="57" y="66"/>
                      <a:pt x="64" y="66"/>
                    </a:cubicBezTo>
                    <a:cubicBezTo>
                      <a:pt x="71" y="59"/>
                      <a:pt x="87" y="59"/>
                      <a:pt x="93" y="52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51"/>
              <p:cNvSpPr/>
              <p:nvPr/>
            </p:nvSpPr>
            <p:spPr>
              <a:xfrm>
                <a:off x="4705459" y="4867379"/>
                <a:ext cx="23755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80" extrusionOk="0">
                    <a:moveTo>
                      <a:pt x="59" y="0"/>
                    </a:moveTo>
                    <a:cubicBezTo>
                      <a:pt x="36" y="7"/>
                      <a:pt x="16" y="23"/>
                      <a:pt x="0" y="30"/>
                    </a:cubicBezTo>
                    <a:lnTo>
                      <a:pt x="36" y="80"/>
                    </a:lnTo>
                    <a:cubicBezTo>
                      <a:pt x="59" y="73"/>
                      <a:pt x="79" y="66"/>
                      <a:pt x="102" y="57"/>
                    </a:cubicBez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51"/>
              <p:cNvSpPr/>
              <p:nvPr/>
            </p:nvSpPr>
            <p:spPr>
              <a:xfrm>
                <a:off x="4732241" y="4852474"/>
                <a:ext cx="25618" cy="21891"/>
              </a:xfrm>
              <a:custGeom>
                <a:avLst/>
                <a:gdLst/>
                <a:ahLst/>
                <a:cxnLst/>
                <a:rect l="l" t="t" r="r" b="b"/>
                <a:pathLst>
                  <a:path w="110" h="94" extrusionOk="0">
                    <a:moveTo>
                      <a:pt x="58" y="1"/>
                    </a:moveTo>
                    <a:cubicBezTo>
                      <a:pt x="44" y="8"/>
                      <a:pt x="23" y="21"/>
                      <a:pt x="1" y="35"/>
                    </a:cubicBezTo>
                    <a:lnTo>
                      <a:pt x="44" y="94"/>
                    </a:lnTo>
                    <a:cubicBezTo>
                      <a:pt x="66" y="87"/>
                      <a:pt x="87" y="71"/>
                      <a:pt x="109" y="64"/>
                    </a:cubicBez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51"/>
              <p:cNvSpPr/>
              <p:nvPr/>
            </p:nvSpPr>
            <p:spPr>
              <a:xfrm>
                <a:off x="4548261" y="4976137"/>
                <a:ext cx="376579" cy="35399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2" extrusionOk="0">
                    <a:moveTo>
                      <a:pt x="7" y="1"/>
                    </a:moveTo>
                    <a:lnTo>
                      <a:pt x="1" y="151"/>
                    </a:lnTo>
                    <a:lnTo>
                      <a:pt x="1603" y="151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51"/>
              <p:cNvSpPr/>
              <p:nvPr/>
            </p:nvSpPr>
            <p:spPr>
              <a:xfrm>
                <a:off x="4549891" y="4907435"/>
                <a:ext cx="119238" cy="6893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96" extrusionOk="0">
                    <a:moveTo>
                      <a:pt x="396" y="1"/>
                    </a:moveTo>
                    <a:cubicBezTo>
                      <a:pt x="0" y="73"/>
                      <a:pt x="0" y="296"/>
                      <a:pt x="0" y="296"/>
                    </a:cubicBezTo>
                    <a:lnTo>
                      <a:pt x="511" y="296"/>
                    </a:lnTo>
                    <a:cubicBezTo>
                      <a:pt x="511" y="196"/>
                      <a:pt x="482" y="130"/>
                      <a:pt x="452" y="80"/>
                    </a:cubicBezTo>
                    <a:cubicBezTo>
                      <a:pt x="432" y="44"/>
                      <a:pt x="409" y="23"/>
                      <a:pt x="402" y="8"/>
                    </a:cubicBezTo>
                    <a:cubicBezTo>
                      <a:pt x="396" y="8"/>
                      <a:pt x="396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51"/>
              <p:cNvSpPr/>
              <p:nvPr/>
            </p:nvSpPr>
            <p:spPr>
              <a:xfrm>
                <a:off x="4651895" y="4854104"/>
                <a:ext cx="278301" cy="122266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525" extrusionOk="0">
                    <a:moveTo>
                      <a:pt x="634" y="1"/>
                    </a:moveTo>
                    <a:cubicBezTo>
                      <a:pt x="611" y="1"/>
                      <a:pt x="591" y="7"/>
                      <a:pt x="568" y="14"/>
                    </a:cubicBezTo>
                    <a:cubicBezTo>
                      <a:pt x="561" y="14"/>
                      <a:pt x="548" y="21"/>
                      <a:pt x="541" y="21"/>
                    </a:cubicBezTo>
                    <a:cubicBezTo>
                      <a:pt x="532" y="28"/>
                      <a:pt x="525" y="28"/>
                      <a:pt x="511" y="37"/>
                    </a:cubicBezTo>
                    <a:lnTo>
                      <a:pt x="568" y="107"/>
                    </a:lnTo>
                    <a:cubicBezTo>
                      <a:pt x="568" y="114"/>
                      <a:pt x="575" y="114"/>
                      <a:pt x="575" y="114"/>
                    </a:cubicBezTo>
                    <a:lnTo>
                      <a:pt x="575" y="137"/>
                    </a:lnTo>
                    <a:cubicBezTo>
                      <a:pt x="575" y="144"/>
                      <a:pt x="568" y="151"/>
                      <a:pt x="561" y="158"/>
                    </a:cubicBezTo>
                    <a:lnTo>
                      <a:pt x="541" y="158"/>
                    </a:lnTo>
                    <a:cubicBezTo>
                      <a:pt x="532" y="158"/>
                      <a:pt x="525" y="158"/>
                      <a:pt x="518" y="144"/>
                    </a:cubicBezTo>
                    <a:lnTo>
                      <a:pt x="454" y="57"/>
                    </a:lnTo>
                    <a:cubicBezTo>
                      <a:pt x="432" y="64"/>
                      <a:pt x="411" y="80"/>
                      <a:pt x="389" y="87"/>
                    </a:cubicBezTo>
                    <a:lnTo>
                      <a:pt x="439" y="158"/>
                    </a:lnTo>
                    <a:cubicBezTo>
                      <a:pt x="454" y="173"/>
                      <a:pt x="446" y="194"/>
                      <a:pt x="432" y="201"/>
                    </a:cubicBezTo>
                    <a:cubicBezTo>
                      <a:pt x="425" y="209"/>
                      <a:pt x="425" y="209"/>
                      <a:pt x="418" y="209"/>
                    </a:cubicBezTo>
                    <a:cubicBezTo>
                      <a:pt x="403" y="209"/>
                      <a:pt x="396" y="201"/>
                      <a:pt x="389" y="194"/>
                    </a:cubicBezTo>
                    <a:lnTo>
                      <a:pt x="332" y="114"/>
                    </a:lnTo>
                    <a:cubicBezTo>
                      <a:pt x="309" y="123"/>
                      <a:pt x="289" y="130"/>
                      <a:pt x="266" y="137"/>
                    </a:cubicBezTo>
                    <a:lnTo>
                      <a:pt x="309" y="201"/>
                    </a:lnTo>
                    <a:cubicBezTo>
                      <a:pt x="325" y="216"/>
                      <a:pt x="316" y="237"/>
                      <a:pt x="303" y="252"/>
                    </a:cubicBezTo>
                    <a:lnTo>
                      <a:pt x="289" y="252"/>
                    </a:lnTo>
                    <a:cubicBezTo>
                      <a:pt x="273" y="252"/>
                      <a:pt x="266" y="252"/>
                      <a:pt x="259" y="237"/>
                    </a:cubicBezTo>
                    <a:lnTo>
                      <a:pt x="202" y="166"/>
                    </a:lnTo>
                    <a:cubicBezTo>
                      <a:pt x="196" y="173"/>
                      <a:pt x="180" y="173"/>
                      <a:pt x="173" y="180"/>
                    </a:cubicBezTo>
                    <a:cubicBezTo>
                      <a:pt x="166" y="180"/>
                      <a:pt x="159" y="187"/>
                      <a:pt x="152" y="187"/>
                    </a:cubicBezTo>
                    <a:lnTo>
                      <a:pt x="144" y="194"/>
                    </a:lnTo>
                    <a:lnTo>
                      <a:pt x="187" y="252"/>
                    </a:lnTo>
                    <a:cubicBezTo>
                      <a:pt x="196" y="266"/>
                      <a:pt x="196" y="287"/>
                      <a:pt x="180" y="296"/>
                    </a:cubicBezTo>
                    <a:cubicBezTo>
                      <a:pt x="173" y="302"/>
                      <a:pt x="166" y="302"/>
                      <a:pt x="159" y="302"/>
                    </a:cubicBezTo>
                    <a:cubicBezTo>
                      <a:pt x="152" y="302"/>
                      <a:pt x="137" y="296"/>
                      <a:pt x="130" y="287"/>
                    </a:cubicBezTo>
                    <a:lnTo>
                      <a:pt x="87" y="216"/>
                    </a:lnTo>
                    <a:lnTo>
                      <a:pt x="80" y="216"/>
                    </a:lnTo>
                    <a:cubicBezTo>
                      <a:pt x="80" y="223"/>
                      <a:pt x="73" y="223"/>
                      <a:pt x="73" y="223"/>
                    </a:cubicBezTo>
                    <a:cubicBezTo>
                      <a:pt x="1" y="259"/>
                      <a:pt x="14" y="309"/>
                      <a:pt x="14" y="309"/>
                    </a:cubicBezTo>
                    <a:cubicBezTo>
                      <a:pt x="44" y="359"/>
                      <a:pt x="73" y="425"/>
                      <a:pt x="73" y="525"/>
                    </a:cubicBezTo>
                    <a:lnTo>
                      <a:pt x="1172" y="525"/>
                    </a:lnTo>
                    <a:cubicBezTo>
                      <a:pt x="1194" y="352"/>
                      <a:pt x="1136" y="173"/>
                      <a:pt x="1101" y="114"/>
                    </a:cubicBezTo>
                    <a:cubicBezTo>
                      <a:pt x="1101" y="114"/>
                      <a:pt x="1093" y="107"/>
                      <a:pt x="1093" y="101"/>
                    </a:cubicBezTo>
                    <a:cubicBezTo>
                      <a:pt x="1093" y="101"/>
                      <a:pt x="1086" y="101"/>
                      <a:pt x="1086" y="94"/>
                    </a:cubicBezTo>
                    <a:lnTo>
                      <a:pt x="1079" y="94"/>
                    </a:lnTo>
                    <a:lnTo>
                      <a:pt x="1072" y="87"/>
                    </a:lnTo>
                    <a:lnTo>
                      <a:pt x="1022" y="87"/>
                    </a:lnTo>
                    <a:cubicBezTo>
                      <a:pt x="1015" y="87"/>
                      <a:pt x="1006" y="87"/>
                      <a:pt x="999" y="94"/>
                    </a:cubicBezTo>
                    <a:lnTo>
                      <a:pt x="956" y="94"/>
                    </a:lnTo>
                    <a:cubicBezTo>
                      <a:pt x="870" y="94"/>
                      <a:pt x="784" y="64"/>
                      <a:pt x="720" y="28"/>
                    </a:cubicBezTo>
                    <a:cubicBezTo>
                      <a:pt x="691" y="14"/>
                      <a:pt x="661" y="1"/>
                      <a:pt x="6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51"/>
              <p:cNvSpPr/>
              <p:nvPr/>
            </p:nvSpPr>
            <p:spPr>
              <a:xfrm>
                <a:off x="4891303" y="4874132"/>
                <a:ext cx="7220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31" h="1" fill="none" extrusionOk="0">
                    <a:moveTo>
                      <a:pt x="1" y="1"/>
                    </a:moveTo>
                    <a:lnTo>
                      <a:pt x="3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51"/>
              <p:cNvSpPr/>
              <p:nvPr/>
            </p:nvSpPr>
            <p:spPr>
              <a:xfrm>
                <a:off x="4677280" y="4880653"/>
                <a:ext cx="13507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58" h="23" fill="none" extrusionOk="0">
                    <a:moveTo>
                      <a:pt x="57" y="0"/>
                    </a:moveTo>
                    <a:cubicBezTo>
                      <a:pt x="35" y="9"/>
                      <a:pt x="14" y="16"/>
                      <a:pt x="0" y="2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51"/>
              <p:cNvSpPr/>
              <p:nvPr/>
            </p:nvSpPr>
            <p:spPr>
              <a:xfrm>
                <a:off x="4732241" y="4852474"/>
                <a:ext cx="13507" cy="8384"/>
              </a:xfrm>
              <a:custGeom>
                <a:avLst/>
                <a:gdLst/>
                <a:ahLst/>
                <a:cxnLst/>
                <a:rect l="l" t="t" r="r" b="b"/>
                <a:pathLst>
                  <a:path w="58" h="36" fill="none" extrusionOk="0">
                    <a:moveTo>
                      <a:pt x="58" y="1"/>
                    </a:moveTo>
                    <a:cubicBezTo>
                      <a:pt x="44" y="8"/>
                      <a:pt x="23" y="21"/>
                      <a:pt x="1" y="3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51"/>
              <p:cNvSpPr/>
              <p:nvPr/>
            </p:nvSpPr>
            <p:spPr>
              <a:xfrm>
                <a:off x="4757626" y="4818705"/>
                <a:ext cx="51934" cy="44016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89" extrusionOk="0">
                    <a:moveTo>
                      <a:pt x="114" y="1"/>
                    </a:moveTo>
                    <a:cubicBezTo>
                      <a:pt x="107" y="1"/>
                      <a:pt x="107" y="1"/>
                      <a:pt x="100" y="8"/>
                    </a:cubicBezTo>
                    <a:lnTo>
                      <a:pt x="94" y="8"/>
                    </a:lnTo>
                    <a:lnTo>
                      <a:pt x="87" y="16"/>
                    </a:lnTo>
                    <a:cubicBezTo>
                      <a:pt x="87" y="16"/>
                      <a:pt x="78" y="16"/>
                      <a:pt x="78" y="23"/>
                    </a:cubicBezTo>
                    <a:cubicBezTo>
                      <a:pt x="78" y="23"/>
                      <a:pt x="71" y="23"/>
                      <a:pt x="71" y="30"/>
                    </a:cubicBezTo>
                    <a:lnTo>
                      <a:pt x="50" y="51"/>
                    </a:lnTo>
                    <a:lnTo>
                      <a:pt x="28" y="73"/>
                    </a:lnTo>
                    <a:cubicBezTo>
                      <a:pt x="21" y="80"/>
                      <a:pt x="21" y="87"/>
                      <a:pt x="14" y="87"/>
                    </a:cubicBezTo>
                    <a:cubicBezTo>
                      <a:pt x="7" y="94"/>
                      <a:pt x="7" y="103"/>
                      <a:pt x="0" y="103"/>
                    </a:cubicBezTo>
                    <a:lnTo>
                      <a:pt x="57" y="189"/>
                    </a:lnTo>
                    <a:cubicBezTo>
                      <a:pt x="71" y="180"/>
                      <a:pt x="78" y="180"/>
                      <a:pt x="87" y="173"/>
                    </a:cubicBezTo>
                    <a:cubicBezTo>
                      <a:pt x="94" y="173"/>
                      <a:pt x="107" y="166"/>
                      <a:pt x="114" y="166"/>
                    </a:cubicBezTo>
                    <a:cubicBezTo>
                      <a:pt x="137" y="159"/>
                      <a:pt x="157" y="153"/>
                      <a:pt x="180" y="153"/>
                    </a:cubicBezTo>
                    <a:cubicBezTo>
                      <a:pt x="223" y="73"/>
                      <a:pt x="164" y="8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51"/>
              <p:cNvSpPr/>
              <p:nvPr/>
            </p:nvSpPr>
            <p:spPr>
              <a:xfrm>
                <a:off x="4779284" y="4820336"/>
                <a:ext cx="1863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fill="none" extrusionOk="0">
                    <a:moveTo>
                      <a:pt x="7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51"/>
              <p:cNvSpPr/>
              <p:nvPr/>
            </p:nvSpPr>
            <p:spPr>
              <a:xfrm>
                <a:off x="4769270" y="4825692"/>
                <a:ext cx="5124" cy="48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21" fill="none" extrusionOk="0">
                    <a:moveTo>
                      <a:pt x="21" y="0"/>
                    </a:moveTo>
                    <a:lnTo>
                      <a:pt x="0" y="2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51"/>
              <p:cNvSpPr/>
              <p:nvPr/>
            </p:nvSpPr>
            <p:spPr>
              <a:xfrm>
                <a:off x="4705459" y="4867379"/>
                <a:ext cx="1374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59" h="30" fill="none" extrusionOk="0">
                    <a:moveTo>
                      <a:pt x="59" y="0"/>
                    </a:moveTo>
                    <a:cubicBezTo>
                      <a:pt x="36" y="7"/>
                      <a:pt x="16" y="23"/>
                      <a:pt x="0" y="3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51"/>
              <p:cNvSpPr/>
              <p:nvPr/>
            </p:nvSpPr>
            <p:spPr>
              <a:xfrm>
                <a:off x="4641881" y="4892763"/>
                <a:ext cx="20261" cy="16535"/>
              </a:xfrm>
              <a:custGeom>
                <a:avLst/>
                <a:gdLst/>
                <a:ahLst/>
                <a:cxnLst/>
                <a:rect l="l" t="t" r="r" b="b"/>
                <a:pathLst>
                  <a:path w="87" h="71" fill="none" extrusionOk="0">
                    <a:moveTo>
                      <a:pt x="7" y="71"/>
                    </a:moveTo>
                    <a:cubicBezTo>
                      <a:pt x="7" y="71"/>
                      <a:pt x="1" y="28"/>
                      <a:pt x="66" y="7"/>
                    </a:cubicBezTo>
                    <a:cubicBezTo>
                      <a:pt x="73" y="0"/>
                      <a:pt x="80" y="0"/>
                      <a:pt x="8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51"/>
              <p:cNvSpPr/>
              <p:nvPr/>
            </p:nvSpPr>
            <p:spPr>
              <a:xfrm>
                <a:off x="4658649" y="4877393"/>
                <a:ext cx="38892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03" extrusionOk="0">
                    <a:moveTo>
                      <a:pt x="37" y="1"/>
                    </a:moveTo>
                    <a:cubicBezTo>
                      <a:pt x="29" y="1"/>
                      <a:pt x="22" y="1"/>
                      <a:pt x="15" y="7"/>
                    </a:cubicBezTo>
                    <a:cubicBezTo>
                      <a:pt x="1" y="14"/>
                      <a:pt x="1" y="37"/>
                      <a:pt x="8" y="51"/>
                    </a:cubicBezTo>
                    <a:lnTo>
                      <a:pt x="15" y="66"/>
                    </a:lnTo>
                    <a:lnTo>
                      <a:pt x="51" y="116"/>
                    </a:lnTo>
                    <a:lnTo>
                      <a:pt x="58" y="116"/>
                    </a:lnTo>
                    <a:lnTo>
                      <a:pt x="101" y="187"/>
                    </a:lnTo>
                    <a:cubicBezTo>
                      <a:pt x="108" y="196"/>
                      <a:pt x="123" y="202"/>
                      <a:pt x="130" y="202"/>
                    </a:cubicBezTo>
                    <a:cubicBezTo>
                      <a:pt x="137" y="202"/>
                      <a:pt x="144" y="202"/>
                      <a:pt x="151" y="196"/>
                    </a:cubicBezTo>
                    <a:cubicBezTo>
                      <a:pt x="167" y="187"/>
                      <a:pt x="167" y="166"/>
                      <a:pt x="158" y="152"/>
                    </a:cubicBezTo>
                    <a:lnTo>
                      <a:pt x="115" y="94"/>
                    </a:lnTo>
                    <a:lnTo>
                      <a:pt x="80" y="37"/>
                    </a:lnTo>
                    <a:lnTo>
                      <a:pt x="58" y="14"/>
                    </a:lnTo>
                    <a:cubicBezTo>
                      <a:pt x="51" y="7"/>
                      <a:pt x="44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51"/>
              <p:cNvSpPr/>
              <p:nvPr/>
            </p:nvSpPr>
            <p:spPr>
              <a:xfrm>
                <a:off x="4685198" y="4864118"/>
                <a:ext cx="42386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10" extrusionOk="0">
                    <a:moveTo>
                      <a:pt x="37" y="1"/>
                    </a:moveTo>
                    <a:cubicBezTo>
                      <a:pt x="30" y="1"/>
                      <a:pt x="23" y="1"/>
                      <a:pt x="23" y="8"/>
                    </a:cubicBezTo>
                    <a:cubicBezTo>
                      <a:pt x="9" y="14"/>
                      <a:pt x="1" y="37"/>
                      <a:pt x="16" y="51"/>
                    </a:cubicBezTo>
                    <a:lnTo>
                      <a:pt x="23" y="71"/>
                    </a:lnTo>
                    <a:lnTo>
                      <a:pt x="59" y="123"/>
                    </a:lnTo>
                    <a:lnTo>
                      <a:pt x="116" y="194"/>
                    </a:lnTo>
                    <a:cubicBezTo>
                      <a:pt x="123" y="209"/>
                      <a:pt x="130" y="209"/>
                      <a:pt x="146" y="209"/>
                    </a:cubicBezTo>
                    <a:lnTo>
                      <a:pt x="160" y="209"/>
                    </a:lnTo>
                    <a:cubicBezTo>
                      <a:pt x="173" y="194"/>
                      <a:pt x="182" y="173"/>
                      <a:pt x="166" y="158"/>
                    </a:cubicBezTo>
                    <a:lnTo>
                      <a:pt x="123" y="94"/>
                    </a:lnTo>
                    <a:lnTo>
                      <a:pt x="87" y="44"/>
                    </a:lnTo>
                    <a:lnTo>
                      <a:pt x="66" y="14"/>
                    </a:lnTo>
                    <a:cubicBezTo>
                      <a:pt x="59" y="8"/>
                      <a:pt x="53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51"/>
              <p:cNvSpPr/>
              <p:nvPr/>
            </p:nvSpPr>
            <p:spPr>
              <a:xfrm>
                <a:off x="4713843" y="4850611"/>
                <a:ext cx="44016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25" extrusionOk="0">
                    <a:moveTo>
                      <a:pt x="37" y="0"/>
                    </a:moveTo>
                    <a:cubicBezTo>
                      <a:pt x="30" y="0"/>
                      <a:pt x="23" y="0"/>
                      <a:pt x="16" y="9"/>
                    </a:cubicBezTo>
                    <a:cubicBezTo>
                      <a:pt x="0" y="16"/>
                      <a:pt x="0" y="36"/>
                      <a:pt x="7" y="52"/>
                    </a:cubicBezTo>
                    <a:lnTo>
                      <a:pt x="23" y="72"/>
                    </a:lnTo>
                    <a:lnTo>
                      <a:pt x="66" y="129"/>
                    </a:lnTo>
                    <a:lnTo>
                      <a:pt x="123" y="209"/>
                    </a:lnTo>
                    <a:cubicBezTo>
                      <a:pt x="130" y="216"/>
                      <a:pt x="137" y="224"/>
                      <a:pt x="152" y="224"/>
                    </a:cubicBezTo>
                    <a:cubicBezTo>
                      <a:pt x="159" y="224"/>
                      <a:pt x="159" y="224"/>
                      <a:pt x="166" y="216"/>
                    </a:cubicBezTo>
                    <a:cubicBezTo>
                      <a:pt x="180" y="209"/>
                      <a:pt x="188" y="188"/>
                      <a:pt x="173" y="173"/>
                    </a:cubicBezTo>
                    <a:lnTo>
                      <a:pt x="123" y="102"/>
                    </a:lnTo>
                    <a:lnTo>
                      <a:pt x="80" y="43"/>
                    </a:lnTo>
                    <a:lnTo>
                      <a:pt x="59" y="16"/>
                    </a:lnTo>
                    <a:cubicBezTo>
                      <a:pt x="59" y="9"/>
                      <a:pt x="43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51"/>
              <p:cNvSpPr/>
              <p:nvPr/>
            </p:nvSpPr>
            <p:spPr>
              <a:xfrm>
                <a:off x="4740625" y="4837336"/>
                <a:ext cx="45413" cy="53564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30" extrusionOk="0">
                    <a:moveTo>
                      <a:pt x="37" y="0"/>
                    </a:moveTo>
                    <a:cubicBezTo>
                      <a:pt x="30" y="0"/>
                      <a:pt x="22" y="0"/>
                      <a:pt x="22" y="7"/>
                    </a:cubicBezTo>
                    <a:cubicBezTo>
                      <a:pt x="8" y="14"/>
                      <a:pt x="1" y="36"/>
                      <a:pt x="15" y="50"/>
                    </a:cubicBezTo>
                    <a:lnTo>
                      <a:pt x="22" y="66"/>
                    </a:lnTo>
                    <a:lnTo>
                      <a:pt x="73" y="129"/>
                    </a:lnTo>
                    <a:lnTo>
                      <a:pt x="137" y="216"/>
                    </a:lnTo>
                    <a:cubicBezTo>
                      <a:pt x="144" y="230"/>
                      <a:pt x="151" y="230"/>
                      <a:pt x="160" y="230"/>
                    </a:cubicBezTo>
                    <a:lnTo>
                      <a:pt x="180" y="230"/>
                    </a:lnTo>
                    <a:cubicBezTo>
                      <a:pt x="187" y="223"/>
                      <a:pt x="194" y="216"/>
                      <a:pt x="194" y="209"/>
                    </a:cubicBezTo>
                    <a:lnTo>
                      <a:pt x="194" y="186"/>
                    </a:lnTo>
                    <a:cubicBezTo>
                      <a:pt x="194" y="186"/>
                      <a:pt x="187" y="186"/>
                      <a:pt x="187" y="179"/>
                    </a:cubicBezTo>
                    <a:lnTo>
                      <a:pt x="130" y="109"/>
                    </a:lnTo>
                    <a:lnTo>
                      <a:pt x="73" y="23"/>
                    </a:lnTo>
                    <a:lnTo>
                      <a:pt x="65" y="14"/>
                    </a:lnTo>
                    <a:cubicBezTo>
                      <a:pt x="58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51"/>
              <p:cNvSpPr/>
              <p:nvPr/>
            </p:nvSpPr>
            <p:spPr>
              <a:xfrm>
                <a:off x="4554782" y="3524789"/>
                <a:ext cx="383799" cy="1175383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5047" extrusionOk="0">
                    <a:moveTo>
                      <a:pt x="1337" y="0"/>
                    </a:moveTo>
                    <a:cubicBezTo>
                      <a:pt x="1310" y="16"/>
                      <a:pt x="921" y="152"/>
                      <a:pt x="411" y="166"/>
                    </a:cubicBezTo>
                    <a:cubicBezTo>
                      <a:pt x="378" y="167"/>
                      <a:pt x="346" y="168"/>
                      <a:pt x="312" y="168"/>
                    </a:cubicBezTo>
                    <a:cubicBezTo>
                      <a:pt x="213" y="168"/>
                      <a:pt x="109" y="161"/>
                      <a:pt x="0" y="145"/>
                    </a:cubicBezTo>
                    <a:lnTo>
                      <a:pt x="0" y="145"/>
                    </a:lnTo>
                    <a:cubicBezTo>
                      <a:pt x="52" y="418"/>
                      <a:pt x="181" y="1101"/>
                      <a:pt x="295" y="1698"/>
                    </a:cubicBezTo>
                    <a:cubicBezTo>
                      <a:pt x="375" y="2093"/>
                      <a:pt x="447" y="2452"/>
                      <a:pt x="483" y="2631"/>
                    </a:cubicBezTo>
                    <a:cubicBezTo>
                      <a:pt x="590" y="3157"/>
                      <a:pt x="878" y="4415"/>
                      <a:pt x="914" y="5046"/>
                    </a:cubicBezTo>
                    <a:lnTo>
                      <a:pt x="1553" y="5046"/>
                    </a:lnTo>
                    <a:cubicBezTo>
                      <a:pt x="1553" y="5046"/>
                      <a:pt x="1648" y="3775"/>
                      <a:pt x="1605" y="3437"/>
                    </a:cubicBezTo>
                    <a:cubicBezTo>
                      <a:pt x="1553" y="3092"/>
                      <a:pt x="1432" y="2610"/>
                      <a:pt x="1416" y="2431"/>
                    </a:cubicBezTo>
                    <a:cubicBezTo>
                      <a:pt x="1410" y="2251"/>
                      <a:pt x="1403" y="1101"/>
                      <a:pt x="1410" y="928"/>
                    </a:cubicBezTo>
                    <a:cubicBezTo>
                      <a:pt x="1410" y="756"/>
                      <a:pt x="1518" y="454"/>
                      <a:pt x="13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51"/>
              <p:cNvSpPr/>
              <p:nvPr/>
            </p:nvSpPr>
            <p:spPr>
              <a:xfrm>
                <a:off x="4820971" y="2572516"/>
                <a:ext cx="186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8"/>
                      <a:pt x="1" y="14"/>
                      <a:pt x="1" y="21"/>
                    </a:cubicBezTo>
                    <a:cubicBezTo>
                      <a:pt x="8" y="14"/>
                      <a:pt x="8" y="8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6"/>
                      <a:pt x="8" y="36"/>
                      <a:pt x="15" y="52"/>
                    </a:cubicBezTo>
                    <a:cubicBezTo>
                      <a:pt x="8" y="30"/>
                      <a:pt x="1" y="1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51"/>
              <p:cNvSpPr/>
              <p:nvPr/>
            </p:nvSpPr>
            <p:spPr>
              <a:xfrm>
                <a:off x="4467915" y="2979136"/>
                <a:ext cx="186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" h="15" extrusionOk="0">
                    <a:moveTo>
                      <a:pt x="1" y="0"/>
                    </a:moveTo>
                    <a:lnTo>
                      <a:pt x="1" y="14"/>
                    </a:lnTo>
                    <a:cubicBezTo>
                      <a:pt x="7" y="7"/>
                      <a:pt x="7" y="7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51"/>
              <p:cNvSpPr/>
              <p:nvPr/>
            </p:nvSpPr>
            <p:spPr>
              <a:xfrm>
                <a:off x="4904577" y="3087894"/>
                <a:ext cx="7220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31" h="65" extrusionOk="0">
                    <a:moveTo>
                      <a:pt x="30" y="1"/>
                    </a:moveTo>
                    <a:cubicBezTo>
                      <a:pt x="23" y="22"/>
                      <a:pt x="16" y="44"/>
                      <a:pt x="1" y="65"/>
                    </a:cubicBezTo>
                    <a:lnTo>
                      <a:pt x="1" y="65"/>
                    </a:lnTo>
                    <a:cubicBezTo>
                      <a:pt x="16" y="44"/>
                      <a:pt x="23" y="22"/>
                      <a:pt x="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51"/>
              <p:cNvSpPr/>
              <p:nvPr/>
            </p:nvSpPr>
            <p:spPr>
              <a:xfrm>
                <a:off x="4482820" y="3106525"/>
                <a:ext cx="1863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" h="65" extrusionOk="0">
                    <a:moveTo>
                      <a:pt x="7" y="0"/>
                    </a:moveTo>
                    <a:cubicBezTo>
                      <a:pt x="7" y="21"/>
                      <a:pt x="7" y="43"/>
                      <a:pt x="0" y="64"/>
                    </a:cubicBezTo>
                    <a:lnTo>
                      <a:pt x="7" y="6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51"/>
              <p:cNvSpPr/>
              <p:nvPr/>
            </p:nvSpPr>
            <p:spPr>
              <a:xfrm>
                <a:off x="4872905" y="3153102"/>
                <a:ext cx="6987" cy="1397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0" extrusionOk="0">
                    <a:moveTo>
                      <a:pt x="30" y="0"/>
                    </a:moveTo>
                    <a:cubicBezTo>
                      <a:pt x="23" y="16"/>
                      <a:pt x="7" y="37"/>
                      <a:pt x="0" y="59"/>
                    </a:cubicBezTo>
                    <a:cubicBezTo>
                      <a:pt x="14" y="37"/>
                      <a:pt x="23" y="16"/>
                      <a:pt x="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51"/>
              <p:cNvSpPr/>
              <p:nvPr/>
            </p:nvSpPr>
            <p:spPr>
              <a:xfrm>
                <a:off x="4467915" y="2964231"/>
                <a:ext cx="23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extrusionOk="0">
                    <a:moveTo>
                      <a:pt x="1" y="1"/>
                    </a:moveTo>
                    <a:lnTo>
                      <a:pt x="1" y="2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51"/>
              <p:cNvSpPr/>
              <p:nvPr/>
            </p:nvSpPr>
            <p:spPr>
              <a:xfrm>
                <a:off x="4519849" y="2699439"/>
                <a:ext cx="445281" cy="197954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850" extrusionOk="0">
                    <a:moveTo>
                      <a:pt x="1387" y="1"/>
                    </a:moveTo>
                    <a:cubicBezTo>
                      <a:pt x="1416" y="44"/>
                      <a:pt x="1437" y="66"/>
                      <a:pt x="1437" y="66"/>
                    </a:cubicBezTo>
                    <a:cubicBezTo>
                      <a:pt x="1437" y="66"/>
                      <a:pt x="1268" y="347"/>
                      <a:pt x="881" y="347"/>
                    </a:cubicBezTo>
                    <a:cubicBezTo>
                      <a:pt x="831" y="347"/>
                      <a:pt x="777" y="343"/>
                      <a:pt x="719" y="332"/>
                    </a:cubicBezTo>
                    <a:cubicBezTo>
                      <a:pt x="604" y="310"/>
                      <a:pt x="547" y="246"/>
                      <a:pt x="518" y="189"/>
                    </a:cubicBezTo>
                    <a:cubicBezTo>
                      <a:pt x="511" y="166"/>
                      <a:pt x="504" y="153"/>
                      <a:pt x="504" y="137"/>
                    </a:cubicBezTo>
                    <a:lnTo>
                      <a:pt x="504" y="116"/>
                    </a:lnTo>
                    <a:cubicBezTo>
                      <a:pt x="495" y="116"/>
                      <a:pt x="495" y="109"/>
                      <a:pt x="495" y="103"/>
                    </a:cubicBezTo>
                    <a:cubicBezTo>
                      <a:pt x="495" y="80"/>
                      <a:pt x="504" y="59"/>
                      <a:pt x="511" y="51"/>
                    </a:cubicBezTo>
                    <a:cubicBezTo>
                      <a:pt x="511" y="44"/>
                      <a:pt x="518" y="37"/>
                      <a:pt x="525" y="30"/>
                    </a:cubicBezTo>
                    <a:lnTo>
                      <a:pt x="525" y="30"/>
                    </a:lnTo>
                    <a:cubicBezTo>
                      <a:pt x="461" y="73"/>
                      <a:pt x="309" y="109"/>
                      <a:pt x="245" y="159"/>
                    </a:cubicBezTo>
                    <a:lnTo>
                      <a:pt x="236" y="166"/>
                    </a:lnTo>
                    <a:cubicBezTo>
                      <a:pt x="236" y="166"/>
                      <a:pt x="230" y="166"/>
                      <a:pt x="230" y="173"/>
                    </a:cubicBezTo>
                    <a:cubicBezTo>
                      <a:pt x="230" y="173"/>
                      <a:pt x="223" y="173"/>
                      <a:pt x="223" y="180"/>
                    </a:cubicBezTo>
                    <a:cubicBezTo>
                      <a:pt x="159" y="253"/>
                      <a:pt x="93" y="454"/>
                      <a:pt x="43" y="555"/>
                    </a:cubicBezTo>
                    <a:cubicBezTo>
                      <a:pt x="29" y="577"/>
                      <a:pt x="14" y="598"/>
                      <a:pt x="0" y="627"/>
                    </a:cubicBezTo>
                    <a:cubicBezTo>
                      <a:pt x="93" y="663"/>
                      <a:pt x="209" y="698"/>
                      <a:pt x="352" y="727"/>
                    </a:cubicBezTo>
                    <a:cubicBezTo>
                      <a:pt x="654" y="793"/>
                      <a:pt x="1056" y="850"/>
                      <a:pt x="1573" y="850"/>
                    </a:cubicBezTo>
                    <a:cubicBezTo>
                      <a:pt x="1607" y="574"/>
                      <a:pt x="1772" y="339"/>
                      <a:pt x="1882" y="339"/>
                    </a:cubicBezTo>
                    <a:cubicBezTo>
                      <a:pt x="1892" y="339"/>
                      <a:pt x="1902" y="341"/>
                      <a:pt x="1912" y="346"/>
                    </a:cubicBezTo>
                    <a:cubicBezTo>
                      <a:pt x="1855" y="296"/>
                      <a:pt x="1782" y="260"/>
                      <a:pt x="1711" y="223"/>
                    </a:cubicBezTo>
                    <a:cubicBezTo>
                      <a:pt x="1646" y="189"/>
                      <a:pt x="1523" y="153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fill="none" extrusionOk="0">
                    <a:moveTo>
                      <a:pt x="15" y="52"/>
                    </a:moveTo>
                    <a:cubicBezTo>
                      <a:pt x="8" y="29"/>
                      <a:pt x="1" y="16"/>
                      <a:pt x="1" y="0"/>
                    </a:cubicBezTo>
                    <a:cubicBezTo>
                      <a:pt x="1" y="16"/>
                      <a:pt x="8" y="36"/>
                      <a:pt x="15" y="5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51"/>
              <p:cNvSpPr/>
              <p:nvPr/>
            </p:nvSpPr>
            <p:spPr>
              <a:xfrm>
                <a:off x="4419242" y="3253476"/>
                <a:ext cx="460651" cy="310672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334" extrusionOk="0">
                    <a:moveTo>
                      <a:pt x="230" y="1"/>
                    </a:moveTo>
                    <a:cubicBezTo>
                      <a:pt x="203" y="225"/>
                      <a:pt x="137" y="491"/>
                      <a:pt x="87" y="691"/>
                    </a:cubicBezTo>
                    <a:cubicBezTo>
                      <a:pt x="44" y="849"/>
                      <a:pt x="15" y="972"/>
                      <a:pt x="8" y="1001"/>
                    </a:cubicBezTo>
                    <a:cubicBezTo>
                      <a:pt x="1" y="1036"/>
                      <a:pt x="1" y="1065"/>
                      <a:pt x="1" y="1094"/>
                    </a:cubicBezTo>
                    <a:cubicBezTo>
                      <a:pt x="15" y="1138"/>
                      <a:pt x="30" y="1165"/>
                      <a:pt x="30" y="1165"/>
                    </a:cubicBezTo>
                    <a:cubicBezTo>
                      <a:pt x="30" y="1165"/>
                      <a:pt x="37" y="1165"/>
                      <a:pt x="37" y="1174"/>
                    </a:cubicBezTo>
                    <a:cubicBezTo>
                      <a:pt x="223" y="1245"/>
                      <a:pt x="403" y="1288"/>
                      <a:pt x="582" y="1310"/>
                    </a:cubicBezTo>
                    <a:cubicBezTo>
                      <a:pt x="691" y="1326"/>
                      <a:pt x="795" y="1333"/>
                      <a:pt x="894" y="1333"/>
                    </a:cubicBezTo>
                    <a:cubicBezTo>
                      <a:pt x="928" y="1333"/>
                      <a:pt x="960" y="1332"/>
                      <a:pt x="993" y="1331"/>
                    </a:cubicBezTo>
                    <a:cubicBezTo>
                      <a:pt x="1503" y="1317"/>
                      <a:pt x="1892" y="1181"/>
                      <a:pt x="1919" y="1165"/>
                    </a:cubicBezTo>
                    <a:cubicBezTo>
                      <a:pt x="1919" y="1165"/>
                      <a:pt x="1978" y="1101"/>
                      <a:pt x="1962" y="1072"/>
                    </a:cubicBezTo>
                    <a:cubicBezTo>
                      <a:pt x="1955" y="1044"/>
                      <a:pt x="1862" y="699"/>
                      <a:pt x="1805" y="484"/>
                    </a:cubicBezTo>
                    <a:cubicBezTo>
                      <a:pt x="1776" y="368"/>
                      <a:pt x="1762" y="289"/>
                      <a:pt x="1776" y="173"/>
                    </a:cubicBezTo>
                    <a:lnTo>
                      <a:pt x="1704" y="173"/>
                    </a:lnTo>
                    <a:cubicBezTo>
                      <a:pt x="1143" y="173"/>
                      <a:pt x="712" y="116"/>
                      <a:pt x="403" y="44"/>
                    </a:cubicBezTo>
                    <a:cubicBezTo>
                      <a:pt x="389" y="37"/>
                      <a:pt x="375" y="37"/>
                      <a:pt x="360" y="30"/>
                    </a:cubicBezTo>
                    <a:cubicBezTo>
                      <a:pt x="317" y="23"/>
                      <a:pt x="273" y="9"/>
                      <a:pt x="2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51"/>
              <p:cNvSpPr/>
              <p:nvPr/>
            </p:nvSpPr>
            <p:spPr>
              <a:xfrm>
                <a:off x="4472806" y="3238571"/>
                <a:ext cx="361674" cy="5542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38" extrusionOk="0">
                    <a:moveTo>
                      <a:pt x="7" y="1"/>
                    </a:moveTo>
                    <a:cubicBezTo>
                      <a:pt x="7" y="22"/>
                      <a:pt x="7" y="44"/>
                      <a:pt x="0" y="65"/>
                    </a:cubicBezTo>
                    <a:cubicBezTo>
                      <a:pt x="43" y="73"/>
                      <a:pt x="87" y="87"/>
                      <a:pt x="130" y="94"/>
                    </a:cubicBezTo>
                    <a:cubicBezTo>
                      <a:pt x="145" y="101"/>
                      <a:pt x="159" y="101"/>
                      <a:pt x="173" y="108"/>
                    </a:cubicBezTo>
                    <a:cubicBezTo>
                      <a:pt x="482" y="180"/>
                      <a:pt x="913" y="237"/>
                      <a:pt x="1474" y="237"/>
                    </a:cubicBezTo>
                    <a:lnTo>
                      <a:pt x="1546" y="237"/>
                    </a:lnTo>
                    <a:cubicBezTo>
                      <a:pt x="1546" y="223"/>
                      <a:pt x="1546" y="203"/>
                      <a:pt x="1553" y="180"/>
                    </a:cubicBezTo>
                    <a:cubicBezTo>
                      <a:pt x="956" y="180"/>
                      <a:pt x="511" y="123"/>
                      <a:pt x="188" y="44"/>
                    </a:cubicBezTo>
                    <a:cubicBezTo>
                      <a:pt x="173" y="44"/>
                      <a:pt x="159" y="37"/>
                      <a:pt x="145" y="37"/>
                    </a:cubicBezTo>
                    <a:cubicBezTo>
                      <a:pt x="93" y="22"/>
                      <a:pt x="50" y="15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51"/>
              <p:cNvSpPr/>
              <p:nvPr/>
            </p:nvSpPr>
            <p:spPr>
              <a:xfrm>
                <a:off x="4474436" y="3188501"/>
                <a:ext cx="373784" cy="92223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96" extrusionOk="0">
                    <a:moveTo>
                      <a:pt x="23" y="0"/>
                    </a:moveTo>
                    <a:cubicBezTo>
                      <a:pt x="23" y="30"/>
                      <a:pt x="16" y="64"/>
                      <a:pt x="16" y="100"/>
                    </a:cubicBezTo>
                    <a:cubicBezTo>
                      <a:pt x="16" y="116"/>
                      <a:pt x="16" y="130"/>
                      <a:pt x="9" y="143"/>
                    </a:cubicBezTo>
                    <a:cubicBezTo>
                      <a:pt x="9" y="166"/>
                      <a:pt x="9" y="187"/>
                      <a:pt x="0" y="216"/>
                    </a:cubicBezTo>
                    <a:cubicBezTo>
                      <a:pt x="43" y="230"/>
                      <a:pt x="86" y="237"/>
                      <a:pt x="138" y="252"/>
                    </a:cubicBezTo>
                    <a:cubicBezTo>
                      <a:pt x="152" y="252"/>
                      <a:pt x="166" y="259"/>
                      <a:pt x="181" y="259"/>
                    </a:cubicBezTo>
                    <a:cubicBezTo>
                      <a:pt x="504" y="338"/>
                      <a:pt x="949" y="395"/>
                      <a:pt x="1546" y="395"/>
                    </a:cubicBezTo>
                    <a:cubicBezTo>
                      <a:pt x="1561" y="331"/>
                      <a:pt x="1575" y="266"/>
                      <a:pt x="1605" y="180"/>
                    </a:cubicBezTo>
                    <a:lnTo>
                      <a:pt x="1525" y="180"/>
                    </a:lnTo>
                    <a:cubicBezTo>
                      <a:pt x="942" y="180"/>
                      <a:pt x="504" y="116"/>
                      <a:pt x="188" y="43"/>
                    </a:cubicBezTo>
                    <a:cubicBezTo>
                      <a:pt x="130" y="30"/>
                      <a:pt x="73" y="14"/>
                      <a:pt x="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51"/>
              <p:cNvSpPr/>
              <p:nvPr/>
            </p:nvSpPr>
            <p:spPr>
              <a:xfrm>
                <a:off x="4479559" y="3173130"/>
                <a:ext cx="373552" cy="5729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46" extrusionOk="0">
                    <a:moveTo>
                      <a:pt x="7" y="1"/>
                    </a:moveTo>
                    <a:cubicBezTo>
                      <a:pt x="7" y="23"/>
                      <a:pt x="1" y="37"/>
                      <a:pt x="1" y="66"/>
                    </a:cubicBezTo>
                    <a:cubicBezTo>
                      <a:pt x="51" y="80"/>
                      <a:pt x="108" y="96"/>
                      <a:pt x="166" y="109"/>
                    </a:cubicBezTo>
                    <a:cubicBezTo>
                      <a:pt x="482" y="182"/>
                      <a:pt x="920" y="246"/>
                      <a:pt x="1503" y="246"/>
                    </a:cubicBezTo>
                    <a:lnTo>
                      <a:pt x="1583" y="246"/>
                    </a:lnTo>
                    <a:cubicBezTo>
                      <a:pt x="1589" y="225"/>
                      <a:pt x="1596" y="209"/>
                      <a:pt x="1603" y="189"/>
                    </a:cubicBezTo>
                    <a:lnTo>
                      <a:pt x="1603" y="189"/>
                    </a:lnTo>
                    <a:cubicBezTo>
                      <a:pt x="1576" y="189"/>
                      <a:pt x="1548" y="189"/>
                      <a:pt x="1521" y="189"/>
                    </a:cubicBezTo>
                    <a:cubicBezTo>
                      <a:pt x="937" y="189"/>
                      <a:pt x="497" y="120"/>
                      <a:pt x="180" y="44"/>
                    </a:cubicBezTo>
                    <a:cubicBezTo>
                      <a:pt x="116" y="30"/>
                      <a:pt x="58" y="16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51"/>
              <p:cNvSpPr/>
              <p:nvPr/>
            </p:nvSpPr>
            <p:spPr>
              <a:xfrm>
                <a:off x="4481190" y="3121429"/>
                <a:ext cx="391950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12" extrusionOk="0">
                    <a:moveTo>
                      <a:pt x="14" y="0"/>
                    </a:moveTo>
                    <a:cubicBezTo>
                      <a:pt x="7" y="59"/>
                      <a:pt x="7" y="130"/>
                      <a:pt x="0" y="223"/>
                    </a:cubicBezTo>
                    <a:cubicBezTo>
                      <a:pt x="51" y="238"/>
                      <a:pt x="109" y="252"/>
                      <a:pt x="173" y="266"/>
                    </a:cubicBezTo>
                    <a:cubicBezTo>
                      <a:pt x="490" y="342"/>
                      <a:pt x="930" y="411"/>
                      <a:pt x="1514" y="411"/>
                    </a:cubicBezTo>
                    <a:cubicBezTo>
                      <a:pt x="1541" y="411"/>
                      <a:pt x="1569" y="411"/>
                      <a:pt x="1596" y="411"/>
                    </a:cubicBezTo>
                    <a:cubicBezTo>
                      <a:pt x="1610" y="368"/>
                      <a:pt x="1632" y="331"/>
                      <a:pt x="1646" y="288"/>
                    </a:cubicBezTo>
                    <a:cubicBezTo>
                      <a:pt x="1662" y="252"/>
                      <a:pt x="1669" y="223"/>
                      <a:pt x="1682" y="195"/>
                    </a:cubicBezTo>
                    <a:lnTo>
                      <a:pt x="1553" y="195"/>
                    </a:lnTo>
                    <a:cubicBezTo>
                      <a:pt x="972" y="195"/>
                      <a:pt x="540" y="130"/>
                      <a:pt x="230" y="59"/>
                    </a:cubicBezTo>
                    <a:cubicBezTo>
                      <a:pt x="152" y="36"/>
                      <a:pt x="80" y="23"/>
                      <a:pt x="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51"/>
              <p:cNvSpPr/>
              <p:nvPr/>
            </p:nvSpPr>
            <p:spPr>
              <a:xfrm>
                <a:off x="4484450" y="3106525"/>
                <a:ext cx="395443" cy="60551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60" extrusionOk="0">
                    <a:moveTo>
                      <a:pt x="0" y="0"/>
                    </a:moveTo>
                    <a:lnTo>
                      <a:pt x="0" y="64"/>
                    </a:lnTo>
                    <a:cubicBezTo>
                      <a:pt x="66" y="87"/>
                      <a:pt x="138" y="100"/>
                      <a:pt x="216" y="123"/>
                    </a:cubicBezTo>
                    <a:cubicBezTo>
                      <a:pt x="526" y="194"/>
                      <a:pt x="958" y="259"/>
                      <a:pt x="1539" y="259"/>
                    </a:cubicBezTo>
                    <a:lnTo>
                      <a:pt x="1668" y="259"/>
                    </a:lnTo>
                    <a:cubicBezTo>
                      <a:pt x="1675" y="237"/>
                      <a:pt x="1691" y="216"/>
                      <a:pt x="1698" y="200"/>
                    </a:cubicBezTo>
                    <a:lnTo>
                      <a:pt x="1698" y="200"/>
                    </a:lnTo>
                    <a:cubicBezTo>
                      <a:pt x="1659" y="201"/>
                      <a:pt x="1621" y="201"/>
                      <a:pt x="1584" y="201"/>
                    </a:cubicBezTo>
                    <a:cubicBezTo>
                      <a:pt x="994" y="201"/>
                      <a:pt x="549" y="139"/>
                      <a:pt x="231" y="64"/>
                    </a:cubicBezTo>
                    <a:cubicBezTo>
                      <a:pt x="145" y="43"/>
                      <a:pt x="66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51"/>
              <p:cNvSpPr/>
              <p:nvPr/>
            </p:nvSpPr>
            <p:spPr>
              <a:xfrm>
                <a:off x="4477929" y="3051098"/>
                <a:ext cx="426883" cy="10247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4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" y="16"/>
                      <a:pt x="8" y="30"/>
                      <a:pt x="8" y="43"/>
                    </a:cubicBezTo>
                    <a:cubicBezTo>
                      <a:pt x="21" y="102"/>
                      <a:pt x="28" y="159"/>
                      <a:pt x="28" y="238"/>
                    </a:cubicBezTo>
                    <a:cubicBezTo>
                      <a:pt x="94" y="259"/>
                      <a:pt x="173" y="281"/>
                      <a:pt x="259" y="302"/>
                    </a:cubicBezTo>
                    <a:cubicBezTo>
                      <a:pt x="577" y="377"/>
                      <a:pt x="1022" y="439"/>
                      <a:pt x="1612" y="439"/>
                    </a:cubicBezTo>
                    <a:cubicBezTo>
                      <a:pt x="1649" y="439"/>
                      <a:pt x="1687" y="439"/>
                      <a:pt x="1726" y="438"/>
                    </a:cubicBezTo>
                    <a:cubicBezTo>
                      <a:pt x="1762" y="368"/>
                      <a:pt x="1797" y="295"/>
                      <a:pt x="1833" y="223"/>
                    </a:cubicBezTo>
                    <a:lnTo>
                      <a:pt x="1617" y="223"/>
                    </a:lnTo>
                    <a:cubicBezTo>
                      <a:pt x="1050" y="223"/>
                      <a:pt x="618" y="166"/>
                      <a:pt x="309" y="87"/>
                    </a:cubicBezTo>
                    <a:cubicBezTo>
                      <a:pt x="187" y="59"/>
                      <a:pt x="87" y="3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51"/>
              <p:cNvSpPr/>
              <p:nvPr/>
            </p:nvSpPr>
            <p:spPr>
              <a:xfrm>
                <a:off x="4476299" y="3036193"/>
                <a:ext cx="435500" cy="6683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87" extrusionOk="0">
                    <a:moveTo>
                      <a:pt x="1" y="0"/>
                    </a:moveTo>
                    <a:lnTo>
                      <a:pt x="1" y="21"/>
                    </a:lnTo>
                    <a:cubicBezTo>
                      <a:pt x="1" y="28"/>
                      <a:pt x="8" y="37"/>
                      <a:pt x="8" y="44"/>
                    </a:cubicBezTo>
                    <a:lnTo>
                      <a:pt x="8" y="64"/>
                    </a:lnTo>
                    <a:cubicBezTo>
                      <a:pt x="94" y="94"/>
                      <a:pt x="194" y="123"/>
                      <a:pt x="316" y="151"/>
                    </a:cubicBezTo>
                    <a:cubicBezTo>
                      <a:pt x="625" y="230"/>
                      <a:pt x="1057" y="287"/>
                      <a:pt x="1624" y="287"/>
                    </a:cubicBezTo>
                    <a:lnTo>
                      <a:pt x="1840" y="287"/>
                    </a:lnTo>
                    <a:cubicBezTo>
                      <a:pt x="1855" y="266"/>
                      <a:pt x="1862" y="244"/>
                      <a:pt x="1869" y="223"/>
                    </a:cubicBezTo>
                    <a:lnTo>
                      <a:pt x="1869" y="223"/>
                    </a:lnTo>
                    <a:cubicBezTo>
                      <a:pt x="1787" y="225"/>
                      <a:pt x="1708" y="227"/>
                      <a:pt x="1631" y="227"/>
                    </a:cubicBezTo>
                    <a:cubicBezTo>
                      <a:pt x="1068" y="227"/>
                      <a:pt x="641" y="163"/>
                      <a:pt x="337" y="94"/>
                    </a:cubicBezTo>
                    <a:cubicBezTo>
                      <a:pt x="201" y="64"/>
                      <a:pt x="87" y="2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51"/>
              <p:cNvSpPr/>
              <p:nvPr/>
            </p:nvSpPr>
            <p:spPr>
              <a:xfrm>
                <a:off x="4467915" y="2979136"/>
                <a:ext cx="470666" cy="109923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72" extrusionOk="0">
                    <a:moveTo>
                      <a:pt x="7" y="0"/>
                    </a:moveTo>
                    <a:cubicBezTo>
                      <a:pt x="7" y="7"/>
                      <a:pt x="7" y="7"/>
                      <a:pt x="1" y="14"/>
                    </a:cubicBezTo>
                    <a:cubicBezTo>
                      <a:pt x="7" y="87"/>
                      <a:pt x="21" y="173"/>
                      <a:pt x="37" y="245"/>
                    </a:cubicBezTo>
                    <a:cubicBezTo>
                      <a:pt x="123" y="273"/>
                      <a:pt x="237" y="309"/>
                      <a:pt x="373" y="339"/>
                    </a:cubicBezTo>
                    <a:cubicBezTo>
                      <a:pt x="677" y="408"/>
                      <a:pt x="1104" y="472"/>
                      <a:pt x="1667" y="472"/>
                    </a:cubicBezTo>
                    <a:cubicBezTo>
                      <a:pt x="1744" y="472"/>
                      <a:pt x="1823" y="470"/>
                      <a:pt x="1905" y="468"/>
                    </a:cubicBezTo>
                    <a:cubicBezTo>
                      <a:pt x="1948" y="402"/>
                      <a:pt x="1984" y="332"/>
                      <a:pt x="2021" y="266"/>
                    </a:cubicBezTo>
                    <a:cubicBezTo>
                      <a:pt x="2005" y="259"/>
                      <a:pt x="1991" y="259"/>
                      <a:pt x="1984" y="252"/>
                    </a:cubicBezTo>
                    <a:cubicBezTo>
                      <a:pt x="1891" y="259"/>
                      <a:pt x="1805" y="259"/>
                      <a:pt x="1719" y="259"/>
                    </a:cubicBezTo>
                    <a:cubicBezTo>
                      <a:pt x="1158" y="259"/>
                      <a:pt x="734" y="202"/>
                      <a:pt x="425" y="130"/>
                    </a:cubicBezTo>
                    <a:cubicBezTo>
                      <a:pt x="244" y="87"/>
                      <a:pt x="108" y="44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51"/>
              <p:cNvSpPr/>
              <p:nvPr/>
            </p:nvSpPr>
            <p:spPr>
              <a:xfrm>
                <a:off x="4487943" y="2858501"/>
                <a:ext cx="400567" cy="103868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446" extrusionOk="0">
                    <a:moveTo>
                      <a:pt x="101" y="1"/>
                    </a:moveTo>
                    <a:cubicBezTo>
                      <a:pt x="80" y="37"/>
                      <a:pt x="58" y="80"/>
                      <a:pt x="37" y="117"/>
                    </a:cubicBezTo>
                    <a:lnTo>
                      <a:pt x="37" y="123"/>
                    </a:lnTo>
                    <a:cubicBezTo>
                      <a:pt x="22" y="144"/>
                      <a:pt x="8" y="167"/>
                      <a:pt x="1" y="196"/>
                    </a:cubicBezTo>
                    <a:lnTo>
                      <a:pt x="8" y="196"/>
                    </a:lnTo>
                    <a:cubicBezTo>
                      <a:pt x="115" y="230"/>
                      <a:pt x="253" y="273"/>
                      <a:pt x="425" y="317"/>
                    </a:cubicBezTo>
                    <a:cubicBezTo>
                      <a:pt x="734" y="389"/>
                      <a:pt x="1158" y="446"/>
                      <a:pt x="1719" y="446"/>
                    </a:cubicBezTo>
                    <a:cubicBezTo>
                      <a:pt x="1710" y="382"/>
                      <a:pt x="1703" y="310"/>
                      <a:pt x="1710" y="230"/>
                    </a:cubicBezTo>
                    <a:cubicBezTo>
                      <a:pt x="1179" y="230"/>
                      <a:pt x="777" y="173"/>
                      <a:pt x="475" y="101"/>
                    </a:cubicBezTo>
                    <a:cubicBezTo>
                      <a:pt x="323" y="73"/>
                      <a:pt x="201" y="37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51"/>
              <p:cNvSpPr/>
              <p:nvPr/>
            </p:nvSpPr>
            <p:spPr>
              <a:xfrm>
                <a:off x="4467915" y="2915558"/>
                <a:ext cx="443884" cy="10969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71" extrusionOk="0">
                    <a:moveTo>
                      <a:pt x="57" y="1"/>
                    </a:moveTo>
                    <a:cubicBezTo>
                      <a:pt x="44" y="28"/>
                      <a:pt x="28" y="58"/>
                      <a:pt x="21" y="87"/>
                    </a:cubicBezTo>
                    <a:cubicBezTo>
                      <a:pt x="7" y="123"/>
                      <a:pt x="7" y="166"/>
                      <a:pt x="1" y="210"/>
                    </a:cubicBezTo>
                    <a:cubicBezTo>
                      <a:pt x="7" y="217"/>
                      <a:pt x="14" y="217"/>
                      <a:pt x="21" y="217"/>
                    </a:cubicBezTo>
                    <a:cubicBezTo>
                      <a:pt x="123" y="260"/>
                      <a:pt x="259" y="303"/>
                      <a:pt x="439" y="339"/>
                    </a:cubicBezTo>
                    <a:cubicBezTo>
                      <a:pt x="746" y="410"/>
                      <a:pt x="1172" y="470"/>
                      <a:pt x="1734" y="470"/>
                    </a:cubicBezTo>
                    <a:cubicBezTo>
                      <a:pt x="1789" y="470"/>
                      <a:pt x="1847" y="470"/>
                      <a:pt x="1905" y="468"/>
                    </a:cubicBezTo>
                    <a:cubicBezTo>
                      <a:pt x="1862" y="425"/>
                      <a:pt x="1833" y="353"/>
                      <a:pt x="1812" y="260"/>
                    </a:cubicBezTo>
                    <a:lnTo>
                      <a:pt x="1776" y="260"/>
                    </a:lnTo>
                    <a:cubicBezTo>
                      <a:pt x="1222" y="260"/>
                      <a:pt x="798" y="201"/>
                      <a:pt x="496" y="130"/>
                    </a:cubicBezTo>
                    <a:cubicBezTo>
                      <a:pt x="316" y="94"/>
                      <a:pt x="187" y="51"/>
                      <a:pt x="80" y="8"/>
                    </a:cubicBezTo>
                    <a:cubicBezTo>
                      <a:pt x="71" y="8"/>
                      <a:pt x="64" y="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51"/>
              <p:cNvSpPr/>
              <p:nvPr/>
            </p:nvSpPr>
            <p:spPr>
              <a:xfrm>
                <a:off x="4467915" y="2964231"/>
                <a:ext cx="462282" cy="7545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24" extrusionOk="0">
                    <a:moveTo>
                      <a:pt x="1" y="1"/>
                    </a:moveTo>
                    <a:lnTo>
                      <a:pt x="1" y="21"/>
                    </a:lnTo>
                    <a:lnTo>
                      <a:pt x="1" y="64"/>
                    </a:lnTo>
                    <a:lnTo>
                      <a:pt x="7" y="64"/>
                    </a:lnTo>
                    <a:cubicBezTo>
                      <a:pt x="108" y="108"/>
                      <a:pt x="244" y="151"/>
                      <a:pt x="425" y="194"/>
                    </a:cubicBezTo>
                    <a:cubicBezTo>
                      <a:pt x="734" y="266"/>
                      <a:pt x="1158" y="323"/>
                      <a:pt x="1719" y="323"/>
                    </a:cubicBezTo>
                    <a:cubicBezTo>
                      <a:pt x="1805" y="323"/>
                      <a:pt x="1891" y="323"/>
                      <a:pt x="1984" y="316"/>
                    </a:cubicBezTo>
                    <a:cubicBezTo>
                      <a:pt x="1955" y="309"/>
                      <a:pt x="1926" y="287"/>
                      <a:pt x="1905" y="259"/>
                    </a:cubicBezTo>
                    <a:cubicBezTo>
                      <a:pt x="1847" y="261"/>
                      <a:pt x="1789" y="261"/>
                      <a:pt x="1734" y="261"/>
                    </a:cubicBezTo>
                    <a:cubicBezTo>
                      <a:pt x="1172" y="261"/>
                      <a:pt x="746" y="201"/>
                      <a:pt x="439" y="130"/>
                    </a:cubicBezTo>
                    <a:cubicBezTo>
                      <a:pt x="259" y="94"/>
                      <a:pt x="123" y="51"/>
                      <a:pt x="21" y="8"/>
                    </a:cubicBezTo>
                    <a:cubicBezTo>
                      <a:pt x="14" y="8"/>
                      <a:pt x="7" y="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51"/>
              <p:cNvSpPr/>
              <p:nvPr/>
            </p:nvSpPr>
            <p:spPr>
              <a:xfrm>
                <a:off x="4467915" y="2979136"/>
                <a:ext cx="186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" h="15" fill="none" extrusionOk="0">
                    <a:moveTo>
                      <a:pt x="7" y="0"/>
                    </a:moveTo>
                    <a:cubicBezTo>
                      <a:pt x="7" y="7"/>
                      <a:pt x="7" y="7"/>
                      <a:pt x="1" y="1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51"/>
              <p:cNvSpPr/>
              <p:nvPr/>
            </p:nvSpPr>
            <p:spPr>
              <a:xfrm>
                <a:off x="4481190" y="2903914"/>
                <a:ext cx="408718" cy="7219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310" extrusionOk="0">
                    <a:moveTo>
                      <a:pt x="30" y="1"/>
                    </a:moveTo>
                    <a:cubicBezTo>
                      <a:pt x="23" y="8"/>
                      <a:pt x="14" y="15"/>
                      <a:pt x="14" y="22"/>
                    </a:cubicBezTo>
                    <a:cubicBezTo>
                      <a:pt x="7" y="35"/>
                      <a:pt x="0" y="44"/>
                      <a:pt x="0" y="51"/>
                    </a:cubicBezTo>
                    <a:cubicBezTo>
                      <a:pt x="7" y="58"/>
                      <a:pt x="14" y="58"/>
                      <a:pt x="23" y="58"/>
                    </a:cubicBezTo>
                    <a:cubicBezTo>
                      <a:pt x="130" y="101"/>
                      <a:pt x="259" y="144"/>
                      <a:pt x="439" y="180"/>
                    </a:cubicBezTo>
                    <a:cubicBezTo>
                      <a:pt x="741" y="251"/>
                      <a:pt x="1165" y="310"/>
                      <a:pt x="1719" y="310"/>
                    </a:cubicBezTo>
                    <a:lnTo>
                      <a:pt x="1755" y="310"/>
                    </a:lnTo>
                    <a:cubicBezTo>
                      <a:pt x="1755" y="287"/>
                      <a:pt x="1748" y="273"/>
                      <a:pt x="1748" y="251"/>
                    </a:cubicBezTo>
                    <a:cubicBezTo>
                      <a:pt x="1187" y="251"/>
                      <a:pt x="763" y="194"/>
                      <a:pt x="454" y="122"/>
                    </a:cubicBezTo>
                    <a:cubicBezTo>
                      <a:pt x="282" y="78"/>
                      <a:pt x="144" y="35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51"/>
              <p:cNvSpPr/>
              <p:nvPr/>
            </p:nvSpPr>
            <p:spPr>
              <a:xfrm>
                <a:off x="4511232" y="2845226"/>
                <a:ext cx="37518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288" extrusionOk="0">
                    <a:moveTo>
                      <a:pt x="37" y="1"/>
                    </a:moveTo>
                    <a:cubicBezTo>
                      <a:pt x="23" y="22"/>
                      <a:pt x="15" y="37"/>
                      <a:pt x="1" y="58"/>
                    </a:cubicBezTo>
                    <a:cubicBezTo>
                      <a:pt x="101" y="94"/>
                      <a:pt x="223" y="130"/>
                      <a:pt x="375" y="158"/>
                    </a:cubicBezTo>
                    <a:cubicBezTo>
                      <a:pt x="677" y="230"/>
                      <a:pt x="1079" y="287"/>
                      <a:pt x="1610" y="287"/>
                    </a:cubicBezTo>
                    <a:lnTo>
                      <a:pt x="1610" y="267"/>
                    </a:lnTo>
                    <a:lnTo>
                      <a:pt x="1610" y="224"/>
                    </a:lnTo>
                    <a:cubicBezTo>
                      <a:pt x="1093" y="224"/>
                      <a:pt x="691" y="167"/>
                      <a:pt x="389" y="101"/>
                    </a:cubicBezTo>
                    <a:cubicBezTo>
                      <a:pt x="246" y="72"/>
                      <a:pt x="130" y="37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fill="none" extrusionOk="0">
                    <a:moveTo>
                      <a:pt x="37" y="0"/>
                    </a:moveTo>
                    <a:lnTo>
                      <a:pt x="37" y="14"/>
                    </a:lnTo>
                    <a:cubicBezTo>
                      <a:pt x="21" y="7"/>
                      <a:pt x="7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6"/>
                      <a:pt x="8" y="36"/>
                      <a:pt x="15" y="52"/>
                    </a:cubicBezTo>
                    <a:cubicBezTo>
                      <a:pt x="8" y="30"/>
                      <a:pt x="1" y="1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51"/>
              <p:cNvSpPr/>
              <p:nvPr/>
            </p:nvSpPr>
            <p:spPr>
              <a:xfrm>
                <a:off x="4820971" y="2572516"/>
                <a:ext cx="186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8"/>
                      <a:pt x="1" y="14"/>
                      <a:pt x="1" y="21"/>
                    </a:cubicBezTo>
                    <a:cubicBezTo>
                      <a:pt x="8" y="14"/>
                      <a:pt x="8" y="8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51"/>
              <p:cNvSpPr/>
              <p:nvPr/>
            </p:nvSpPr>
            <p:spPr>
              <a:xfrm>
                <a:off x="4635128" y="2572516"/>
                <a:ext cx="219613" cy="20796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893" extrusionOk="0">
                    <a:moveTo>
                      <a:pt x="785" y="1"/>
                    </a:moveTo>
                    <a:cubicBezTo>
                      <a:pt x="699" y="130"/>
                      <a:pt x="569" y="216"/>
                      <a:pt x="440" y="280"/>
                    </a:cubicBezTo>
                    <a:cubicBezTo>
                      <a:pt x="345" y="316"/>
                      <a:pt x="252" y="337"/>
                      <a:pt x="166" y="353"/>
                    </a:cubicBezTo>
                    <a:cubicBezTo>
                      <a:pt x="116" y="482"/>
                      <a:pt x="59" y="546"/>
                      <a:pt x="30" y="575"/>
                    </a:cubicBezTo>
                    <a:cubicBezTo>
                      <a:pt x="23" y="582"/>
                      <a:pt x="16" y="589"/>
                      <a:pt x="16" y="596"/>
                    </a:cubicBezTo>
                    <a:cubicBezTo>
                      <a:pt x="9" y="604"/>
                      <a:pt x="0" y="625"/>
                      <a:pt x="0" y="648"/>
                    </a:cubicBezTo>
                    <a:cubicBezTo>
                      <a:pt x="0" y="654"/>
                      <a:pt x="0" y="661"/>
                      <a:pt x="9" y="661"/>
                    </a:cubicBezTo>
                    <a:lnTo>
                      <a:pt x="9" y="682"/>
                    </a:lnTo>
                    <a:cubicBezTo>
                      <a:pt x="9" y="698"/>
                      <a:pt x="16" y="718"/>
                      <a:pt x="23" y="734"/>
                    </a:cubicBezTo>
                    <a:cubicBezTo>
                      <a:pt x="52" y="791"/>
                      <a:pt x="109" y="855"/>
                      <a:pt x="224" y="877"/>
                    </a:cubicBezTo>
                    <a:cubicBezTo>
                      <a:pt x="282" y="888"/>
                      <a:pt x="336" y="892"/>
                      <a:pt x="386" y="892"/>
                    </a:cubicBezTo>
                    <a:cubicBezTo>
                      <a:pt x="773" y="892"/>
                      <a:pt x="942" y="611"/>
                      <a:pt x="942" y="611"/>
                    </a:cubicBezTo>
                    <a:cubicBezTo>
                      <a:pt x="942" y="611"/>
                      <a:pt x="921" y="589"/>
                      <a:pt x="892" y="546"/>
                    </a:cubicBezTo>
                    <a:cubicBezTo>
                      <a:pt x="863" y="518"/>
                      <a:pt x="842" y="475"/>
                      <a:pt x="820" y="423"/>
                    </a:cubicBezTo>
                    <a:cubicBezTo>
                      <a:pt x="806" y="389"/>
                      <a:pt x="799" y="359"/>
                      <a:pt x="799" y="316"/>
                    </a:cubicBezTo>
                    <a:cubicBezTo>
                      <a:pt x="792" y="287"/>
                      <a:pt x="792" y="259"/>
                      <a:pt x="792" y="223"/>
                    </a:cubicBezTo>
                    <a:lnTo>
                      <a:pt x="792" y="158"/>
                    </a:lnTo>
                    <a:cubicBezTo>
                      <a:pt x="792" y="144"/>
                      <a:pt x="792" y="137"/>
                      <a:pt x="799" y="130"/>
                    </a:cubicBezTo>
                    <a:lnTo>
                      <a:pt x="799" y="108"/>
                    </a:lnTo>
                    <a:lnTo>
                      <a:pt x="799" y="71"/>
                    </a:lnTo>
                    <a:lnTo>
                      <a:pt x="799" y="21"/>
                    </a:lnTo>
                    <a:cubicBezTo>
                      <a:pt x="799" y="14"/>
                      <a:pt x="806" y="8"/>
                      <a:pt x="806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fill="none" extrusionOk="0">
                    <a:moveTo>
                      <a:pt x="1" y="0"/>
                    </a:moveTo>
                    <a:cubicBezTo>
                      <a:pt x="1" y="16"/>
                      <a:pt x="8" y="36"/>
                      <a:pt x="15" y="52"/>
                    </a:cubicBezTo>
                    <a:cubicBezTo>
                      <a:pt x="8" y="29"/>
                      <a:pt x="1" y="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51"/>
              <p:cNvSpPr/>
              <p:nvPr/>
            </p:nvSpPr>
            <p:spPr>
              <a:xfrm>
                <a:off x="4444161" y="2214803"/>
                <a:ext cx="615056" cy="480214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062" extrusionOk="0">
                    <a:moveTo>
                      <a:pt x="1229" y="1"/>
                    </a:moveTo>
                    <a:cubicBezTo>
                      <a:pt x="1014" y="1"/>
                      <a:pt x="821" y="60"/>
                      <a:pt x="713" y="127"/>
                    </a:cubicBezTo>
                    <a:cubicBezTo>
                      <a:pt x="354" y="336"/>
                      <a:pt x="1" y="847"/>
                      <a:pt x="441" y="1026"/>
                    </a:cubicBezTo>
                    <a:cubicBezTo>
                      <a:pt x="398" y="1607"/>
                      <a:pt x="354" y="1959"/>
                      <a:pt x="677" y="2061"/>
                    </a:cubicBezTo>
                    <a:cubicBezTo>
                      <a:pt x="677" y="2061"/>
                      <a:pt x="656" y="1968"/>
                      <a:pt x="663" y="1802"/>
                    </a:cubicBezTo>
                    <a:cubicBezTo>
                      <a:pt x="561" y="1687"/>
                      <a:pt x="498" y="1478"/>
                      <a:pt x="511" y="1378"/>
                    </a:cubicBezTo>
                    <a:cubicBezTo>
                      <a:pt x="518" y="1321"/>
                      <a:pt x="518" y="1285"/>
                      <a:pt x="518" y="1249"/>
                    </a:cubicBezTo>
                    <a:lnTo>
                      <a:pt x="518" y="1212"/>
                    </a:lnTo>
                    <a:cubicBezTo>
                      <a:pt x="527" y="1169"/>
                      <a:pt x="527" y="1126"/>
                      <a:pt x="527" y="1054"/>
                    </a:cubicBezTo>
                    <a:lnTo>
                      <a:pt x="527" y="967"/>
                    </a:lnTo>
                    <a:lnTo>
                      <a:pt x="527" y="933"/>
                    </a:lnTo>
                    <a:lnTo>
                      <a:pt x="527" y="874"/>
                    </a:lnTo>
                    <a:cubicBezTo>
                      <a:pt x="534" y="702"/>
                      <a:pt x="577" y="545"/>
                      <a:pt x="691" y="407"/>
                    </a:cubicBezTo>
                    <a:cubicBezTo>
                      <a:pt x="727" y="502"/>
                      <a:pt x="777" y="602"/>
                      <a:pt x="863" y="702"/>
                    </a:cubicBezTo>
                    <a:cubicBezTo>
                      <a:pt x="929" y="788"/>
                      <a:pt x="1015" y="867"/>
                      <a:pt x="1131" y="940"/>
                    </a:cubicBezTo>
                    <a:lnTo>
                      <a:pt x="1138" y="947"/>
                    </a:lnTo>
                    <a:cubicBezTo>
                      <a:pt x="1181" y="967"/>
                      <a:pt x="1217" y="997"/>
                      <a:pt x="1260" y="1010"/>
                    </a:cubicBezTo>
                    <a:cubicBezTo>
                      <a:pt x="1433" y="1112"/>
                      <a:pt x="1590" y="1155"/>
                      <a:pt x="1698" y="1183"/>
                    </a:cubicBezTo>
                    <a:lnTo>
                      <a:pt x="1698" y="1176"/>
                    </a:lnTo>
                    <a:cubicBezTo>
                      <a:pt x="1712" y="1162"/>
                      <a:pt x="1726" y="1140"/>
                      <a:pt x="1748" y="1126"/>
                    </a:cubicBezTo>
                    <a:cubicBezTo>
                      <a:pt x="1785" y="1097"/>
                      <a:pt x="1828" y="1076"/>
                      <a:pt x="1885" y="1076"/>
                    </a:cubicBezTo>
                    <a:cubicBezTo>
                      <a:pt x="1928" y="1083"/>
                      <a:pt x="1957" y="1105"/>
                      <a:pt x="1964" y="1140"/>
                    </a:cubicBezTo>
                    <a:cubicBezTo>
                      <a:pt x="1964" y="1155"/>
                      <a:pt x="1971" y="1169"/>
                      <a:pt x="1964" y="1192"/>
                    </a:cubicBezTo>
                    <a:cubicBezTo>
                      <a:pt x="1964" y="1255"/>
                      <a:pt x="1928" y="1342"/>
                      <a:pt x="1885" y="1399"/>
                    </a:cubicBezTo>
                    <a:cubicBezTo>
                      <a:pt x="1812" y="1500"/>
                      <a:pt x="1691" y="1537"/>
                      <a:pt x="1626" y="1537"/>
                    </a:cubicBezTo>
                    <a:cubicBezTo>
                      <a:pt x="1626" y="1544"/>
                      <a:pt x="1626" y="1550"/>
                      <a:pt x="1619" y="1557"/>
                    </a:cubicBezTo>
                    <a:lnTo>
                      <a:pt x="1619" y="1607"/>
                    </a:lnTo>
                    <a:lnTo>
                      <a:pt x="1619" y="1644"/>
                    </a:lnTo>
                    <a:lnTo>
                      <a:pt x="1619" y="1666"/>
                    </a:lnTo>
                    <a:cubicBezTo>
                      <a:pt x="1612" y="1673"/>
                      <a:pt x="1612" y="1680"/>
                      <a:pt x="1612" y="1694"/>
                    </a:cubicBezTo>
                    <a:lnTo>
                      <a:pt x="1612" y="1759"/>
                    </a:lnTo>
                    <a:cubicBezTo>
                      <a:pt x="1612" y="1795"/>
                      <a:pt x="1612" y="1823"/>
                      <a:pt x="1619" y="1852"/>
                    </a:cubicBezTo>
                    <a:cubicBezTo>
                      <a:pt x="1619" y="1895"/>
                      <a:pt x="1626" y="1925"/>
                      <a:pt x="1640" y="1959"/>
                    </a:cubicBezTo>
                    <a:cubicBezTo>
                      <a:pt x="1597" y="1644"/>
                      <a:pt x="1928" y="1680"/>
                      <a:pt x="2086" y="1205"/>
                    </a:cubicBezTo>
                    <a:cubicBezTo>
                      <a:pt x="2130" y="1226"/>
                      <a:pt x="2173" y="1235"/>
                      <a:pt x="2216" y="1235"/>
                    </a:cubicBezTo>
                    <a:cubicBezTo>
                      <a:pt x="2425" y="1235"/>
                      <a:pt x="2604" y="1047"/>
                      <a:pt x="2625" y="810"/>
                    </a:cubicBezTo>
                    <a:cubicBezTo>
                      <a:pt x="2640" y="579"/>
                      <a:pt x="2488" y="393"/>
                      <a:pt x="2280" y="393"/>
                    </a:cubicBezTo>
                    <a:cubicBezTo>
                      <a:pt x="2200" y="393"/>
                      <a:pt x="2130" y="422"/>
                      <a:pt x="2064" y="465"/>
                    </a:cubicBezTo>
                    <a:cubicBezTo>
                      <a:pt x="1993" y="336"/>
                      <a:pt x="1878" y="207"/>
                      <a:pt x="1705" y="113"/>
                    </a:cubicBezTo>
                    <a:cubicBezTo>
                      <a:pt x="1551" y="32"/>
                      <a:pt x="1384" y="1"/>
                      <a:pt x="1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51"/>
              <p:cNvSpPr/>
              <p:nvPr/>
            </p:nvSpPr>
            <p:spPr>
              <a:xfrm>
                <a:off x="4559905" y="2309355"/>
                <a:ext cx="343276" cy="347701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493" extrusionOk="0">
                    <a:moveTo>
                      <a:pt x="194" y="639"/>
                    </a:moveTo>
                    <a:cubicBezTo>
                      <a:pt x="197" y="639"/>
                      <a:pt x="200" y="640"/>
                      <a:pt x="202" y="641"/>
                    </a:cubicBezTo>
                    <a:cubicBezTo>
                      <a:pt x="223" y="641"/>
                      <a:pt x="230" y="656"/>
                      <a:pt x="237" y="670"/>
                    </a:cubicBezTo>
                    <a:cubicBezTo>
                      <a:pt x="246" y="684"/>
                      <a:pt x="246" y="691"/>
                      <a:pt x="246" y="706"/>
                    </a:cubicBezTo>
                    <a:cubicBezTo>
                      <a:pt x="246" y="742"/>
                      <a:pt x="216" y="770"/>
                      <a:pt x="194" y="770"/>
                    </a:cubicBezTo>
                    <a:cubicBezTo>
                      <a:pt x="166" y="763"/>
                      <a:pt x="151" y="734"/>
                      <a:pt x="151" y="699"/>
                    </a:cubicBezTo>
                    <a:cubicBezTo>
                      <a:pt x="151" y="691"/>
                      <a:pt x="151" y="677"/>
                      <a:pt x="159" y="670"/>
                    </a:cubicBezTo>
                    <a:cubicBezTo>
                      <a:pt x="165" y="652"/>
                      <a:pt x="180" y="639"/>
                      <a:pt x="194" y="639"/>
                    </a:cubicBezTo>
                    <a:close/>
                    <a:moveTo>
                      <a:pt x="806" y="699"/>
                    </a:moveTo>
                    <a:cubicBezTo>
                      <a:pt x="841" y="706"/>
                      <a:pt x="863" y="734"/>
                      <a:pt x="856" y="777"/>
                    </a:cubicBezTo>
                    <a:cubicBezTo>
                      <a:pt x="856" y="820"/>
                      <a:pt x="827" y="849"/>
                      <a:pt x="791" y="849"/>
                    </a:cubicBezTo>
                    <a:cubicBezTo>
                      <a:pt x="784" y="849"/>
                      <a:pt x="770" y="843"/>
                      <a:pt x="763" y="829"/>
                    </a:cubicBezTo>
                    <a:cubicBezTo>
                      <a:pt x="748" y="813"/>
                      <a:pt x="741" y="793"/>
                      <a:pt x="741" y="770"/>
                    </a:cubicBezTo>
                    <a:cubicBezTo>
                      <a:pt x="741" y="749"/>
                      <a:pt x="748" y="734"/>
                      <a:pt x="763" y="727"/>
                    </a:cubicBezTo>
                    <a:cubicBezTo>
                      <a:pt x="770" y="706"/>
                      <a:pt x="791" y="699"/>
                      <a:pt x="806" y="699"/>
                    </a:cubicBezTo>
                    <a:close/>
                    <a:moveTo>
                      <a:pt x="194" y="1"/>
                    </a:moveTo>
                    <a:cubicBezTo>
                      <a:pt x="80" y="139"/>
                      <a:pt x="37" y="296"/>
                      <a:pt x="30" y="468"/>
                    </a:cubicBezTo>
                    <a:lnTo>
                      <a:pt x="30" y="527"/>
                    </a:lnTo>
                    <a:lnTo>
                      <a:pt x="30" y="561"/>
                    </a:lnTo>
                    <a:lnTo>
                      <a:pt x="30" y="648"/>
                    </a:lnTo>
                    <a:cubicBezTo>
                      <a:pt x="30" y="720"/>
                      <a:pt x="30" y="763"/>
                      <a:pt x="21" y="806"/>
                    </a:cubicBezTo>
                    <a:lnTo>
                      <a:pt x="21" y="843"/>
                    </a:lnTo>
                    <a:cubicBezTo>
                      <a:pt x="21" y="879"/>
                      <a:pt x="21" y="915"/>
                      <a:pt x="14" y="972"/>
                    </a:cubicBezTo>
                    <a:cubicBezTo>
                      <a:pt x="1" y="1072"/>
                      <a:pt x="64" y="1281"/>
                      <a:pt x="166" y="1396"/>
                    </a:cubicBezTo>
                    <a:cubicBezTo>
                      <a:pt x="209" y="1446"/>
                      <a:pt x="252" y="1476"/>
                      <a:pt x="296" y="1483"/>
                    </a:cubicBezTo>
                    <a:cubicBezTo>
                      <a:pt x="321" y="1489"/>
                      <a:pt x="351" y="1493"/>
                      <a:pt x="384" y="1493"/>
                    </a:cubicBezTo>
                    <a:cubicBezTo>
                      <a:pt x="418" y="1493"/>
                      <a:pt x="453" y="1489"/>
                      <a:pt x="489" y="1483"/>
                    </a:cubicBezTo>
                    <a:cubicBezTo>
                      <a:pt x="575" y="1467"/>
                      <a:pt x="668" y="1446"/>
                      <a:pt x="763" y="1410"/>
                    </a:cubicBezTo>
                    <a:cubicBezTo>
                      <a:pt x="892" y="1346"/>
                      <a:pt x="1022" y="1260"/>
                      <a:pt x="1108" y="1131"/>
                    </a:cubicBezTo>
                    <a:lnTo>
                      <a:pt x="1129" y="1131"/>
                    </a:lnTo>
                    <a:cubicBezTo>
                      <a:pt x="1194" y="1131"/>
                      <a:pt x="1315" y="1094"/>
                      <a:pt x="1388" y="993"/>
                    </a:cubicBezTo>
                    <a:cubicBezTo>
                      <a:pt x="1431" y="936"/>
                      <a:pt x="1467" y="849"/>
                      <a:pt x="1467" y="786"/>
                    </a:cubicBezTo>
                    <a:cubicBezTo>
                      <a:pt x="1474" y="763"/>
                      <a:pt x="1467" y="749"/>
                      <a:pt x="1467" y="734"/>
                    </a:cubicBezTo>
                    <a:cubicBezTo>
                      <a:pt x="1460" y="699"/>
                      <a:pt x="1431" y="677"/>
                      <a:pt x="1388" y="670"/>
                    </a:cubicBezTo>
                    <a:cubicBezTo>
                      <a:pt x="1331" y="670"/>
                      <a:pt x="1288" y="691"/>
                      <a:pt x="1251" y="720"/>
                    </a:cubicBezTo>
                    <a:cubicBezTo>
                      <a:pt x="1229" y="734"/>
                      <a:pt x="1215" y="756"/>
                      <a:pt x="1201" y="770"/>
                    </a:cubicBezTo>
                    <a:lnTo>
                      <a:pt x="1201" y="777"/>
                    </a:lnTo>
                    <a:cubicBezTo>
                      <a:pt x="1093" y="749"/>
                      <a:pt x="936" y="706"/>
                      <a:pt x="763" y="604"/>
                    </a:cubicBezTo>
                    <a:cubicBezTo>
                      <a:pt x="720" y="591"/>
                      <a:pt x="684" y="561"/>
                      <a:pt x="641" y="541"/>
                    </a:cubicBezTo>
                    <a:lnTo>
                      <a:pt x="634" y="534"/>
                    </a:lnTo>
                    <a:cubicBezTo>
                      <a:pt x="518" y="461"/>
                      <a:pt x="432" y="382"/>
                      <a:pt x="366" y="296"/>
                    </a:cubicBezTo>
                    <a:cubicBezTo>
                      <a:pt x="280" y="196"/>
                      <a:pt x="230" y="96"/>
                      <a:pt x="194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51"/>
              <p:cNvSpPr/>
              <p:nvPr/>
            </p:nvSpPr>
            <p:spPr>
              <a:xfrm>
                <a:off x="4732241" y="2472142"/>
                <a:ext cx="28878" cy="3516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51" extrusionOk="0">
                    <a:moveTo>
                      <a:pt x="66" y="0"/>
                    </a:moveTo>
                    <a:cubicBezTo>
                      <a:pt x="51" y="0"/>
                      <a:pt x="30" y="7"/>
                      <a:pt x="23" y="28"/>
                    </a:cubicBezTo>
                    <a:cubicBezTo>
                      <a:pt x="8" y="35"/>
                      <a:pt x="1" y="50"/>
                      <a:pt x="1" y="71"/>
                    </a:cubicBezTo>
                    <a:cubicBezTo>
                      <a:pt x="1" y="94"/>
                      <a:pt x="8" y="114"/>
                      <a:pt x="23" y="130"/>
                    </a:cubicBezTo>
                    <a:cubicBezTo>
                      <a:pt x="30" y="144"/>
                      <a:pt x="44" y="150"/>
                      <a:pt x="51" y="150"/>
                    </a:cubicBezTo>
                    <a:cubicBezTo>
                      <a:pt x="87" y="150"/>
                      <a:pt x="116" y="121"/>
                      <a:pt x="116" y="78"/>
                    </a:cubicBezTo>
                    <a:cubicBezTo>
                      <a:pt x="123" y="35"/>
                      <a:pt x="101" y="7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51"/>
              <p:cNvSpPr/>
              <p:nvPr/>
            </p:nvSpPr>
            <p:spPr>
              <a:xfrm>
                <a:off x="4594838" y="2457936"/>
                <a:ext cx="22357" cy="30974"/>
              </a:xfrm>
              <a:custGeom>
                <a:avLst/>
                <a:gdLst/>
                <a:ahLst/>
                <a:cxnLst/>
                <a:rect l="l" t="t" r="r" b="b"/>
                <a:pathLst>
                  <a:path w="96" h="133" extrusionOk="0">
                    <a:moveTo>
                      <a:pt x="44" y="1"/>
                    </a:moveTo>
                    <a:cubicBezTo>
                      <a:pt x="30" y="1"/>
                      <a:pt x="15" y="14"/>
                      <a:pt x="9" y="32"/>
                    </a:cubicBezTo>
                    <a:cubicBezTo>
                      <a:pt x="1" y="39"/>
                      <a:pt x="1" y="53"/>
                      <a:pt x="1" y="61"/>
                    </a:cubicBezTo>
                    <a:cubicBezTo>
                      <a:pt x="1" y="96"/>
                      <a:pt x="16" y="125"/>
                      <a:pt x="44" y="132"/>
                    </a:cubicBezTo>
                    <a:cubicBezTo>
                      <a:pt x="66" y="132"/>
                      <a:pt x="96" y="104"/>
                      <a:pt x="96" y="68"/>
                    </a:cubicBezTo>
                    <a:cubicBezTo>
                      <a:pt x="96" y="53"/>
                      <a:pt x="96" y="46"/>
                      <a:pt x="87" y="32"/>
                    </a:cubicBezTo>
                    <a:cubicBezTo>
                      <a:pt x="80" y="18"/>
                      <a:pt x="73" y="3"/>
                      <a:pt x="52" y="3"/>
                    </a:cubicBezTo>
                    <a:cubicBezTo>
                      <a:pt x="50" y="2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51"/>
              <p:cNvSpPr/>
              <p:nvPr/>
            </p:nvSpPr>
            <p:spPr>
              <a:xfrm>
                <a:off x="4623483" y="2525473"/>
                <a:ext cx="8617" cy="20494"/>
              </a:xfrm>
              <a:custGeom>
                <a:avLst/>
                <a:gdLst/>
                <a:ahLst/>
                <a:cxnLst/>
                <a:rect l="l" t="t" r="r" b="b"/>
                <a:pathLst>
                  <a:path w="37" h="88" fill="none" extrusionOk="0">
                    <a:moveTo>
                      <a:pt x="36" y="87"/>
                    </a:moveTo>
                    <a:cubicBezTo>
                      <a:pt x="36" y="87"/>
                      <a:pt x="0" y="58"/>
                      <a:pt x="23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51"/>
              <p:cNvSpPr/>
              <p:nvPr/>
            </p:nvSpPr>
            <p:spPr>
              <a:xfrm>
                <a:off x="4625113" y="2584161"/>
                <a:ext cx="57290" cy="13507"/>
              </a:xfrm>
              <a:custGeom>
                <a:avLst/>
                <a:gdLst/>
                <a:ahLst/>
                <a:cxnLst/>
                <a:rect l="l" t="t" r="r" b="b"/>
                <a:pathLst>
                  <a:path w="246" h="58" fill="none" extrusionOk="0">
                    <a:moveTo>
                      <a:pt x="0" y="14"/>
                    </a:moveTo>
                    <a:cubicBezTo>
                      <a:pt x="0" y="14"/>
                      <a:pt x="116" y="58"/>
                      <a:pt x="245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51"/>
              <p:cNvSpPr/>
              <p:nvPr/>
            </p:nvSpPr>
            <p:spPr>
              <a:xfrm>
                <a:off x="4697308" y="2435113"/>
                <a:ext cx="11877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51" h="8" fill="none" extrusionOk="0">
                    <a:moveTo>
                      <a:pt x="51" y="1"/>
                    </a:moveTo>
                    <a:cubicBezTo>
                      <a:pt x="14" y="1"/>
                      <a:pt x="1" y="8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51"/>
              <p:cNvSpPr/>
              <p:nvPr/>
            </p:nvSpPr>
            <p:spPr>
              <a:xfrm>
                <a:off x="4600195" y="2419976"/>
                <a:ext cx="20261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87" h="30" fill="none" extrusionOk="0">
                    <a:moveTo>
                      <a:pt x="86" y="29"/>
                    </a:moveTo>
                    <a:cubicBezTo>
                      <a:pt x="86" y="29"/>
                      <a:pt x="50" y="9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51"/>
              <p:cNvSpPr/>
              <p:nvPr/>
            </p:nvSpPr>
            <p:spPr>
              <a:xfrm>
                <a:off x="4866151" y="3104894"/>
                <a:ext cx="217983" cy="291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52" extrusionOk="0">
                    <a:moveTo>
                      <a:pt x="763" y="0"/>
                    </a:moveTo>
                    <a:cubicBezTo>
                      <a:pt x="647" y="50"/>
                      <a:pt x="361" y="173"/>
                      <a:pt x="318" y="194"/>
                    </a:cubicBezTo>
                    <a:cubicBezTo>
                      <a:pt x="268" y="216"/>
                      <a:pt x="238" y="266"/>
                      <a:pt x="209" y="323"/>
                    </a:cubicBezTo>
                    <a:cubicBezTo>
                      <a:pt x="188" y="380"/>
                      <a:pt x="36" y="668"/>
                      <a:pt x="23" y="704"/>
                    </a:cubicBezTo>
                    <a:cubicBezTo>
                      <a:pt x="9" y="747"/>
                      <a:pt x="9" y="913"/>
                      <a:pt x="0" y="956"/>
                    </a:cubicBezTo>
                    <a:cubicBezTo>
                      <a:pt x="0" y="992"/>
                      <a:pt x="52" y="1129"/>
                      <a:pt x="66" y="1156"/>
                    </a:cubicBezTo>
                    <a:cubicBezTo>
                      <a:pt x="72" y="1190"/>
                      <a:pt x="84" y="1229"/>
                      <a:pt x="99" y="1229"/>
                    </a:cubicBezTo>
                    <a:cubicBezTo>
                      <a:pt x="100" y="1229"/>
                      <a:pt x="101" y="1229"/>
                      <a:pt x="102" y="1229"/>
                    </a:cubicBezTo>
                    <a:cubicBezTo>
                      <a:pt x="122" y="1222"/>
                      <a:pt x="143" y="1183"/>
                      <a:pt x="139" y="1154"/>
                    </a:cubicBezTo>
                    <a:lnTo>
                      <a:pt x="139" y="1154"/>
                    </a:lnTo>
                    <a:cubicBezTo>
                      <a:pt x="141" y="1160"/>
                      <a:pt x="145" y="1168"/>
                      <a:pt x="145" y="1179"/>
                    </a:cubicBezTo>
                    <a:cubicBezTo>
                      <a:pt x="151" y="1212"/>
                      <a:pt x="164" y="1252"/>
                      <a:pt x="178" y="1252"/>
                    </a:cubicBezTo>
                    <a:cubicBezTo>
                      <a:pt x="179" y="1252"/>
                      <a:pt x="180" y="1252"/>
                      <a:pt x="181" y="1251"/>
                    </a:cubicBezTo>
                    <a:cubicBezTo>
                      <a:pt x="195" y="1242"/>
                      <a:pt x="231" y="1199"/>
                      <a:pt x="216" y="1122"/>
                    </a:cubicBezTo>
                    <a:cubicBezTo>
                      <a:pt x="216" y="1099"/>
                      <a:pt x="216" y="1079"/>
                      <a:pt x="209" y="1063"/>
                    </a:cubicBezTo>
                    <a:lnTo>
                      <a:pt x="209" y="1042"/>
                    </a:lnTo>
                    <a:lnTo>
                      <a:pt x="209" y="1027"/>
                    </a:lnTo>
                    <a:cubicBezTo>
                      <a:pt x="224" y="1070"/>
                      <a:pt x="268" y="1149"/>
                      <a:pt x="281" y="1172"/>
                    </a:cubicBezTo>
                    <a:cubicBezTo>
                      <a:pt x="285" y="1181"/>
                      <a:pt x="296" y="1188"/>
                      <a:pt x="307" y="1188"/>
                    </a:cubicBezTo>
                    <a:cubicBezTo>
                      <a:pt x="321" y="1188"/>
                      <a:pt x="335" y="1179"/>
                      <a:pt x="338" y="1156"/>
                    </a:cubicBezTo>
                    <a:cubicBezTo>
                      <a:pt x="338" y="1106"/>
                      <a:pt x="324" y="1063"/>
                      <a:pt x="318" y="1027"/>
                    </a:cubicBezTo>
                    <a:cubicBezTo>
                      <a:pt x="306" y="1005"/>
                      <a:pt x="312" y="965"/>
                      <a:pt x="313" y="932"/>
                    </a:cubicBezTo>
                    <a:lnTo>
                      <a:pt x="313" y="932"/>
                    </a:lnTo>
                    <a:cubicBezTo>
                      <a:pt x="315" y="948"/>
                      <a:pt x="318" y="961"/>
                      <a:pt x="318" y="970"/>
                    </a:cubicBezTo>
                    <a:cubicBezTo>
                      <a:pt x="331" y="1006"/>
                      <a:pt x="425" y="1092"/>
                      <a:pt x="440" y="1106"/>
                    </a:cubicBezTo>
                    <a:cubicBezTo>
                      <a:pt x="442" y="1109"/>
                      <a:pt x="445" y="1110"/>
                      <a:pt x="447" y="1110"/>
                    </a:cubicBezTo>
                    <a:cubicBezTo>
                      <a:pt x="462" y="1110"/>
                      <a:pt x="480" y="1076"/>
                      <a:pt x="461" y="1027"/>
                    </a:cubicBezTo>
                    <a:cubicBezTo>
                      <a:pt x="440" y="970"/>
                      <a:pt x="411" y="956"/>
                      <a:pt x="411" y="920"/>
                    </a:cubicBezTo>
                    <a:cubicBezTo>
                      <a:pt x="411" y="891"/>
                      <a:pt x="397" y="761"/>
                      <a:pt x="404" y="747"/>
                    </a:cubicBezTo>
                    <a:cubicBezTo>
                      <a:pt x="411" y="734"/>
                      <a:pt x="490" y="647"/>
                      <a:pt x="518" y="518"/>
                    </a:cubicBezTo>
                    <a:cubicBezTo>
                      <a:pt x="533" y="452"/>
                      <a:pt x="533" y="409"/>
                      <a:pt x="554" y="395"/>
                    </a:cubicBezTo>
                    <a:cubicBezTo>
                      <a:pt x="561" y="380"/>
                      <a:pt x="706" y="345"/>
                      <a:pt x="820" y="316"/>
                    </a:cubicBezTo>
                    <a:cubicBezTo>
                      <a:pt x="863" y="309"/>
                      <a:pt x="906" y="294"/>
                      <a:pt x="935" y="287"/>
                    </a:cubicBezTo>
                    <a:lnTo>
                      <a:pt x="899" y="230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51"/>
              <p:cNvSpPr/>
              <p:nvPr/>
            </p:nvSpPr>
            <p:spPr>
              <a:xfrm>
                <a:off x="4931592" y="3283751"/>
                <a:ext cx="6987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30" fill="none" extrusionOk="0">
                    <a:moveTo>
                      <a:pt x="0" y="0"/>
                    </a:moveTo>
                    <a:cubicBezTo>
                      <a:pt x="0" y="0"/>
                      <a:pt x="14" y="73"/>
                      <a:pt x="30" y="12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51"/>
              <p:cNvSpPr/>
              <p:nvPr/>
            </p:nvSpPr>
            <p:spPr>
              <a:xfrm>
                <a:off x="4938346" y="3313794"/>
                <a:ext cx="233" cy="2329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fill="none" extrusionOk="0">
                    <a:moveTo>
                      <a:pt x="1" y="9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51"/>
              <p:cNvSpPr/>
              <p:nvPr/>
            </p:nvSpPr>
            <p:spPr>
              <a:xfrm>
                <a:off x="4908303" y="3287245"/>
                <a:ext cx="6521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10" extrusionOk="0">
                    <a:moveTo>
                      <a:pt x="0" y="1"/>
                    </a:moveTo>
                    <a:cubicBezTo>
                      <a:pt x="0" y="1"/>
                      <a:pt x="14" y="123"/>
                      <a:pt x="21" y="194"/>
                    </a:cubicBezTo>
                    <a:cubicBezTo>
                      <a:pt x="21" y="201"/>
                      <a:pt x="21" y="201"/>
                      <a:pt x="28" y="20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51"/>
              <p:cNvSpPr/>
              <p:nvPr/>
            </p:nvSpPr>
            <p:spPr>
              <a:xfrm>
                <a:off x="4908303" y="3287245"/>
                <a:ext cx="6521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10" fill="none" extrusionOk="0">
                    <a:moveTo>
                      <a:pt x="28" y="209"/>
                    </a:moveTo>
                    <a:cubicBezTo>
                      <a:pt x="21" y="201"/>
                      <a:pt x="21" y="201"/>
                      <a:pt x="21" y="194"/>
                    </a:cubicBezTo>
                    <a:cubicBezTo>
                      <a:pt x="14" y="123"/>
                      <a:pt x="0" y="1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51"/>
              <p:cNvSpPr/>
              <p:nvPr/>
            </p:nvSpPr>
            <p:spPr>
              <a:xfrm>
                <a:off x="4912961" y="3332192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fill="none" extrusionOk="0">
                    <a:moveTo>
                      <a:pt x="1" y="1"/>
                    </a:moveTo>
                    <a:cubicBezTo>
                      <a:pt x="1" y="8"/>
                      <a:pt x="1" y="8"/>
                      <a:pt x="8" y="16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51"/>
              <p:cNvSpPr/>
              <p:nvPr/>
            </p:nvSpPr>
            <p:spPr>
              <a:xfrm>
                <a:off x="4914591" y="3337548"/>
                <a:ext cx="23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1" h="15" fill="none" extrusionOk="0">
                    <a:moveTo>
                      <a:pt x="1" y="14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51"/>
              <p:cNvSpPr/>
              <p:nvPr/>
            </p:nvSpPr>
            <p:spPr>
              <a:xfrm>
                <a:off x="4914591" y="3347562"/>
                <a:ext cx="23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fill="none" extrusionOk="0">
                    <a:moveTo>
                      <a:pt x="1" y="21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51"/>
              <p:cNvSpPr/>
              <p:nvPr/>
            </p:nvSpPr>
            <p:spPr>
              <a:xfrm>
                <a:off x="4886179" y="3287245"/>
                <a:ext cx="12343" cy="8547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7" extrusionOk="0">
                    <a:moveTo>
                      <a:pt x="0" y="1"/>
                    </a:moveTo>
                    <a:lnTo>
                      <a:pt x="0" y="230"/>
                    </a:lnTo>
                    <a:cubicBezTo>
                      <a:pt x="9" y="266"/>
                      <a:pt x="30" y="323"/>
                      <a:pt x="52" y="36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51"/>
              <p:cNvSpPr/>
              <p:nvPr/>
            </p:nvSpPr>
            <p:spPr>
              <a:xfrm>
                <a:off x="4886179" y="3287245"/>
                <a:ext cx="12343" cy="8547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7" fill="none" extrusionOk="0">
                    <a:moveTo>
                      <a:pt x="0" y="1"/>
                    </a:moveTo>
                    <a:lnTo>
                      <a:pt x="0" y="230"/>
                    </a:lnTo>
                    <a:cubicBezTo>
                      <a:pt x="9" y="266"/>
                      <a:pt x="30" y="323"/>
                      <a:pt x="52" y="366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51"/>
              <p:cNvSpPr/>
              <p:nvPr/>
            </p:nvSpPr>
            <p:spPr>
              <a:xfrm>
                <a:off x="4884549" y="2778388"/>
                <a:ext cx="430609" cy="401731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725" extrusionOk="0">
                    <a:moveTo>
                      <a:pt x="316" y="0"/>
                    </a:moveTo>
                    <a:cubicBezTo>
                      <a:pt x="206" y="0"/>
                      <a:pt x="41" y="235"/>
                      <a:pt x="7" y="511"/>
                    </a:cubicBezTo>
                    <a:lnTo>
                      <a:pt x="7" y="554"/>
                    </a:lnTo>
                    <a:lnTo>
                      <a:pt x="7" y="574"/>
                    </a:lnTo>
                    <a:cubicBezTo>
                      <a:pt x="0" y="654"/>
                      <a:pt x="7" y="726"/>
                      <a:pt x="16" y="790"/>
                    </a:cubicBezTo>
                    <a:cubicBezTo>
                      <a:pt x="16" y="812"/>
                      <a:pt x="23" y="826"/>
                      <a:pt x="23" y="849"/>
                    </a:cubicBezTo>
                    <a:cubicBezTo>
                      <a:pt x="44" y="942"/>
                      <a:pt x="73" y="1014"/>
                      <a:pt x="116" y="1057"/>
                    </a:cubicBezTo>
                    <a:cubicBezTo>
                      <a:pt x="137" y="1085"/>
                      <a:pt x="166" y="1107"/>
                      <a:pt x="195" y="1114"/>
                    </a:cubicBezTo>
                    <a:lnTo>
                      <a:pt x="232" y="1114"/>
                    </a:lnTo>
                    <a:lnTo>
                      <a:pt x="232" y="1128"/>
                    </a:lnTo>
                    <a:cubicBezTo>
                      <a:pt x="375" y="1151"/>
                      <a:pt x="942" y="1244"/>
                      <a:pt x="942" y="1244"/>
                    </a:cubicBezTo>
                    <a:cubicBezTo>
                      <a:pt x="827" y="1294"/>
                      <a:pt x="670" y="1373"/>
                      <a:pt x="670" y="1373"/>
                    </a:cubicBezTo>
                    <a:lnTo>
                      <a:pt x="684" y="1402"/>
                    </a:lnTo>
                    <a:lnTo>
                      <a:pt x="820" y="1632"/>
                    </a:lnTo>
                    <a:lnTo>
                      <a:pt x="856" y="1689"/>
                    </a:lnTo>
                    <a:lnTo>
                      <a:pt x="870" y="1725"/>
                    </a:lnTo>
                    <a:cubicBezTo>
                      <a:pt x="870" y="1725"/>
                      <a:pt x="1208" y="1696"/>
                      <a:pt x="1460" y="1625"/>
                    </a:cubicBezTo>
                    <a:cubicBezTo>
                      <a:pt x="1553" y="1596"/>
                      <a:pt x="1632" y="1559"/>
                      <a:pt x="1676" y="1516"/>
                    </a:cubicBezTo>
                    <a:cubicBezTo>
                      <a:pt x="1848" y="1359"/>
                      <a:pt x="1812" y="1230"/>
                      <a:pt x="1755" y="1171"/>
                    </a:cubicBezTo>
                    <a:cubicBezTo>
                      <a:pt x="1741" y="1157"/>
                      <a:pt x="1719" y="1135"/>
                      <a:pt x="1676" y="1107"/>
                    </a:cubicBezTo>
                    <a:cubicBezTo>
                      <a:pt x="1526" y="978"/>
                      <a:pt x="1172" y="683"/>
                      <a:pt x="949" y="497"/>
                    </a:cubicBezTo>
                    <a:cubicBezTo>
                      <a:pt x="684" y="272"/>
                      <a:pt x="346" y="7"/>
                      <a:pt x="346" y="7"/>
                    </a:cubicBezTo>
                    <a:cubicBezTo>
                      <a:pt x="336" y="2"/>
                      <a:pt x="326" y="0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51"/>
              <p:cNvSpPr/>
              <p:nvPr/>
            </p:nvSpPr>
            <p:spPr>
              <a:xfrm>
                <a:off x="5040350" y="3030837"/>
                <a:ext cx="206105" cy="140897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05" fill="none" extrusionOk="0">
                    <a:moveTo>
                      <a:pt x="884" y="51"/>
                    </a:moveTo>
                    <a:cubicBezTo>
                      <a:pt x="575" y="1"/>
                      <a:pt x="439" y="73"/>
                      <a:pt x="382" y="110"/>
                    </a:cubicBezTo>
                    <a:cubicBezTo>
                      <a:pt x="360" y="117"/>
                      <a:pt x="323" y="130"/>
                      <a:pt x="273" y="160"/>
                    </a:cubicBezTo>
                    <a:cubicBezTo>
                      <a:pt x="158" y="210"/>
                      <a:pt x="1" y="289"/>
                      <a:pt x="1" y="289"/>
                    </a:cubicBezTo>
                    <a:lnTo>
                      <a:pt x="15" y="318"/>
                    </a:lnTo>
                    <a:lnTo>
                      <a:pt x="151" y="548"/>
                    </a:lnTo>
                    <a:lnTo>
                      <a:pt x="187" y="605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51"/>
              <p:cNvSpPr/>
              <p:nvPr/>
            </p:nvSpPr>
            <p:spPr>
              <a:xfrm>
                <a:off x="4549891" y="2428360"/>
                <a:ext cx="309973" cy="10969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71" extrusionOk="0">
                    <a:moveTo>
                      <a:pt x="130" y="43"/>
                    </a:moveTo>
                    <a:cubicBezTo>
                      <a:pt x="144" y="43"/>
                      <a:pt x="159" y="43"/>
                      <a:pt x="180" y="50"/>
                    </a:cubicBezTo>
                    <a:cubicBezTo>
                      <a:pt x="202" y="50"/>
                      <a:pt x="223" y="59"/>
                      <a:pt x="252" y="59"/>
                    </a:cubicBezTo>
                    <a:cubicBezTo>
                      <a:pt x="273" y="66"/>
                      <a:pt x="302" y="73"/>
                      <a:pt x="323" y="87"/>
                    </a:cubicBezTo>
                    <a:lnTo>
                      <a:pt x="339" y="87"/>
                    </a:lnTo>
                    <a:lnTo>
                      <a:pt x="339" y="93"/>
                    </a:lnTo>
                    <a:lnTo>
                      <a:pt x="346" y="102"/>
                    </a:lnTo>
                    <a:lnTo>
                      <a:pt x="346" y="145"/>
                    </a:lnTo>
                    <a:cubicBezTo>
                      <a:pt x="346" y="152"/>
                      <a:pt x="346" y="159"/>
                      <a:pt x="339" y="166"/>
                    </a:cubicBezTo>
                    <a:lnTo>
                      <a:pt x="339" y="188"/>
                    </a:lnTo>
                    <a:cubicBezTo>
                      <a:pt x="339" y="202"/>
                      <a:pt x="332" y="216"/>
                      <a:pt x="332" y="238"/>
                    </a:cubicBezTo>
                    <a:cubicBezTo>
                      <a:pt x="316" y="266"/>
                      <a:pt x="309" y="302"/>
                      <a:pt x="289" y="318"/>
                    </a:cubicBezTo>
                    <a:cubicBezTo>
                      <a:pt x="273" y="332"/>
                      <a:pt x="259" y="338"/>
                      <a:pt x="245" y="345"/>
                    </a:cubicBezTo>
                    <a:cubicBezTo>
                      <a:pt x="230" y="345"/>
                      <a:pt x="216" y="352"/>
                      <a:pt x="194" y="352"/>
                    </a:cubicBezTo>
                    <a:cubicBezTo>
                      <a:pt x="166" y="352"/>
                      <a:pt x="130" y="345"/>
                      <a:pt x="107" y="325"/>
                    </a:cubicBezTo>
                    <a:cubicBezTo>
                      <a:pt x="80" y="309"/>
                      <a:pt x="57" y="288"/>
                      <a:pt x="44" y="266"/>
                    </a:cubicBezTo>
                    <a:lnTo>
                      <a:pt x="44" y="252"/>
                    </a:lnTo>
                    <a:cubicBezTo>
                      <a:pt x="44" y="252"/>
                      <a:pt x="44" y="245"/>
                      <a:pt x="37" y="245"/>
                    </a:cubicBezTo>
                    <a:lnTo>
                      <a:pt x="37" y="238"/>
                    </a:lnTo>
                    <a:lnTo>
                      <a:pt x="37" y="231"/>
                    </a:lnTo>
                    <a:cubicBezTo>
                      <a:pt x="37" y="216"/>
                      <a:pt x="37" y="202"/>
                      <a:pt x="44" y="188"/>
                    </a:cubicBezTo>
                    <a:cubicBezTo>
                      <a:pt x="44" y="166"/>
                      <a:pt x="51" y="137"/>
                      <a:pt x="51" y="116"/>
                    </a:cubicBezTo>
                    <a:cubicBezTo>
                      <a:pt x="57" y="102"/>
                      <a:pt x="57" y="80"/>
                      <a:pt x="64" y="73"/>
                    </a:cubicBezTo>
                    <a:cubicBezTo>
                      <a:pt x="73" y="66"/>
                      <a:pt x="73" y="59"/>
                      <a:pt x="73" y="59"/>
                    </a:cubicBezTo>
                    <a:lnTo>
                      <a:pt x="80" y="50"/>
                    </a:lnTo>
                    <a:lnTo>
                      <a:pt x="87" y="50"/>
                    </a:lnTo>
                    <a:cubicBezTo>
                      <a:pt x="87" y="50"/>
                      <a:pt x="94" y="50"/>
                      <a:pt x="94" y="43"/>
                    </a:cubicBezTo>
                    <a:close/>
                    <a:moveTo>
                      <a:pt x="677" y="109"/>
                    </a:moveTo>
                    <a:cubicBezTo>
                      <a:pt x="697" y="116"/>
                      <a:pt x="727" y="116"/>
                      <a:pt x="754" y="116"/>
                    </a:cubicBezTo>
                    <a:cubicBezTo>
                      <a:pt x="777" y="116"/>
                      <a:pt x="813" y="123"/>
                      <a:pt x="849" y="123"/>
                    </a:cubicBezTo>
                    <a:cubicBezTo>
                      <a:pt x="884" y="130"/>
                      <a:pt x="920" y="137"/>
                      <a:pt x="956" y="145"/>
                    </a:cubicBezTo>
                    <a:cubicBezTo>
                      <a:pt x="979" y="145"/>
                      <a:pt x="999" y="152"/>
                      <a:pt x="1013" y="159"/>
                    </a:cubicBezTo>
                    <a:cubicBezTo>
                      <a:pt x="1029" y="159"/>
                      <a:pt x="1036" y="159"/>
                      <a:pt x="1049" y="166"/>
                    </a:cubicBezTo>
                    <a:lnTo>
                      <a:pt x="1056" y="166"/>
                    </a:lnTo>
                    <a:cubicBezTo>
                      <a:pt x="1056" y="173"/>
                      <a:pt x="1056" y="173"/>
                      <a:pt x="1065" y="173"/>
                    </a:cubicBezTo>
                    <a:cubicBezTo>
                      <a:pt x="1072" y="188"/>
                      <a:pt x="1072" y="202"/>
                      <a:pt x="1072" y="223"/>
                    </a:cubicBezTo>
                    <a:cubicBezTo>
                      <a:pt x="1079" y="231"/>
                      <a:pt x="1079" y="238"/>
                      <a:pt x="1079" y="245"/>
                    </a:cubicBezTo>
                    <a:lnTo>
                      <a:pt x="1079" y="259"/>
                    </a:lnTo>
                    <a:cubicBezTo>
                      <a:pt x="1072" y="266"/>
                      <a:pt x="1072" y="302"/>
                      <a:pt x="1072" y="309"/>
                    </a:cubicBezTo>
                    <a:cubicBezTo>
                      <a:pt x="1065" y="325"/>
                      <a:pt x="1065" y="332"/>
                      <a:pt x="1056" y="345"/>
                    </a:cubicBezTo>
                    <a:cubicBezTo>
                      <a:pt x="1056" y="361"/>
                      <a:pt x="1049" y="368"/>
                      <a:pt x="1049" y="375"/>
                    </a:cubicBezTo>
                    <a:cubicBezTo>
                      <a:pt x="1036" y="395"/>
                      <a:pt x="1022" y="404"/>
                      <a:pt x="999" y="418"/>
                    </a:cubicBezTo>
                    <a:cubicBezTo>
                      <a:pt x="992" y="425"/>
                      <a:pt x="986" y="425"/>
                      <a:pt x="970" y="432"/>
                    </a:cubicBezTo>
                    <a:lnTo>
                      <a:pt x="942" y="439"/>
                    </a:lnTo>
                    <a:cubicBezTo>
                      <a:pt x="913" y="439"/>
                      <a:pt x="892" y="447"/>
                      <a:pt x="870" y="447"/>
                    </a:cubicBezTo>
                    <a:cubicBezTo>
                      <a:pt x="827" y="447"/>
                      <a:pt x="784" y="447"/>
                      <a:pt x="741" y="432"/>
                    </a:cubicBezTo>
                    <a:cubicBezTo>
                      <a:pt x="697" y="425"/>
                      <a:pt x="661" y="411"/>
                      <a:pt x="625" y="388"/>
                    </a:cubicBezTo>
                    <a:cubicBezTo>
                      <a:pt x="611" y="382"/>
                      <a:pt x="590" y="368"/>
                      <a:pt x="582" y="352"/>
                    </a:cubicBezTo>
                    <a:cubicBezTo>
                      <a:pt x="575" y="352"/>
                      <a:pt x="568" y="345"/>
                      <a:pt x="561" y="338"/>
                    </a:cubicBezTo>
                    <a:lnTo>
                      <a:pt x="561" y="332"/>
                    </a:lnTo>
                    <a:lnTo>
                      <a:pt x="554" y="332"/>
                    </a:lnTo>
                    <a:lnTo>
                      <a:pt x="554" y="318"/>
                    </a:lnTo>
                    <a:cubicBezTo>
                      <a:pt x="547" y="288"/>
                      <a:pt x="554" y="231"/>
                      <a:pt x="561" y="202"/>
                    </a:cubicBezTo>
                    <a:lnTo>
                      <a:pt x="561" y="180"/>
                    </a:lnTo>
                    <a:cubicBezTo>
                      <a:pt x="561" y="173"/>
                      <a:pt x="568" y="173"/>
                      <a:pt x="568" y="166"/>
                    </a:cubicBezTo>
                    <a:cubicBezTo>
                      <a:pt x="568" y="152"/>
                      <a:pt x="575" y="145"/>
                      <a:pt x="575" y="137"/>
                    </a:cubicBezTo>
                    <a:cubicBezTo>
                      <a:pt x="590" y="123"/>
                      <a:pt x="597" y="116"/>
                      <a:pt x="604" y="116"/>
                    </a:cubicBezTo>
                    <a:lnTo>
                      <a:pt x="618" y="116"/>
                    </a:lnTo>
                    <a:cubicBezTo>
                      <a:pt x="618" y="116"/>
                      <a:pt x="640" y="116"/>
                      <a:pt x="677" y="109"/>
                    </a:cubicBezTo>
                    <a:close/>
                    <a:moveTo>
                      <a:pt x="130" y="0"/>
                    </a:moveTo>
                    <a:cubicBezTo>
                      <a:pt x="116" y="0"/>
                      <a:pt x="101" y="7"/>
                      <a:pt x="94" y="7"/>
                    </a:cubicBezTo>
                    <a:lnTo>
                      <a:pt x="73" y="7"/>
                    </a:lnTo>
                    <a:cubicBezTo>
                      <a:pt x="73" y="12"/>
                      <a:pt x="71" y="12"/>
                      <a:pt x="68" y="12"/>
                    </a:cubicBezTo>
                    <a:cubicBezTo>
                      <a:pt x="65" y="12"/>
                      <a:pt x="61" y="12"/>
                      <a:pt x="57" y="16"/>
                    </a:cubicBezTo>
                    <a:lnTo>
                      <a:pt x="57" y="23"/>
                    </a:lnTo>
                    <a:cubicBezTo>
                      <a:pt x="57" y="23"/>
                      <a:pt x="21" y="30"/>
                      <a:pt x="14" y="37"/>
                    </a:cubicBezTo>
                    <a:cubicBezTo>
                      <a:pt x="7" y="37"/>
                      <a:pt x="7" y="43"/>
                      <a:pt x="7" y="50"/>
                    </a:cubicBezTo>
                    <a:cubicBezTo>
                      <a:pt x="0" y="59"/>
                      <a:pt x="0" y="73"/>
                      <a:pt x="0" y="80"/>
                    </a:cubicBezTo>
                    <a:cubicBezTo>
                      <a:pt x="0" y="80"/>
                      <a:pt x="14" y="87"/>
                      <a:pt x="21" y="93"/>
                    </a:cubicBezTo>
                    <a:cubicBezTo>
                      <a:pt x="21" y="102"/>
                      <a:pt x="14" y="109"/>
                      <a:pt x="14" y="116"/>
                    </a:cubicBezTo>
                    <a:cubicBezTo>
                      <a:pt x="14" y="137"/>
                      <a:pt x="7" y="159"/>
                      <a:pt x="7" y="188"/>
                    </a:cubicBezTo>
                    <a:lnTo>
                      <a:pt x="7" y="231"/>
                    </a:lnTo>
                    <a:lnTo>
                      <a:pt x="7" y="238"/>
                    </a:lnTo>
                    <a:lnTo>
                      <a:pt x="7" y="245"/>
                    </a:lnTo>
                    <a:lnTo>
                      <a:pt x="7" y="252"/>
                    </a:lnTo>
                    <a:cubicBezTo>
                      <a:pt x="14" y="259"/>
                      <a:pt x="14" y="266"/>
                      <a:pt x="21" y="275"/>
                    </a:cubicBezTo>
                    <a:cubicBezTo>
                      <a:pt x="37" y="302"/>
                      <a:pt x="64" y="332"/>
                      <a:pt x="94" y="345"/>
                    </a:cubicBezTo>
                    <a:cubicBezTo>
                      <a:pt x="123" y="368"/>
                      <a:pt x="159" y="375"/>
                      <a:pt x="194" y="375"/>
                    </a:cubicBezTo>
                    <a:cubicBezTo>
                      <a:pt x="230" y="375"/>
                      <a:pt x="273" y="368"/>
                      <a:pt x="302" y="338"/>
                    </a:cubicBezTo>
                    <a:cubicBezTo>
                      <a:pt x="339" y="318"/>
                      <a:pt x="352" y="282"/>
                      <a:pt x="366" y="252"/>
                    </a:cubicBezTo>
                    <a:cubicBezTo>
                      <a:pt x="375" y="231"/>
                      <a:pt x="382" y="216"/>
                      <a:pt x="382" y="195"/>
                    </a:cubicBezTo>
                    <a:cubicBezTo>
                      <a:pt x="389" y="188"/>
                      <a:pt x="389" y="180"/>
                      <a:pt x="389" y="173"/>
                    </a:cubicBezTo>
                    <a:cubicBezTo>
                      <a:pt x="394" y="172"/>
                      <a:pt x="399" y="172"/>
                      <a:pt x="405" y="172"/>
                    </a:cubicBezTo>
                    <a:cubicBezTo>
                      <a:pt x="452" y="172"/>
                      <a:pt x="506" y="196"/>
                      <a:pt x="525" y="202"/>
                    </a:cubicBezTo>
                    <a:cubicBezTo>
                      <a:pt x="525" y="238"/>
                      <a:pt x="518" y="288"/>
                      <a:pt x="525" y="325"/>
                    </a:cubicBezTo>
                    <a:lnTo>
                      <a:pt x="525" y="338"/>
                    </a:lnTo>
                    <a:lnTo>
                      <a:pt x="532" y="345"/>
                    </a:lnTo>
                    <a:cubicBezTo>
                      <a:pt x="532" y="352"/>
                      <a:pt x="532" y="352"/>
                      <a:pt x="539" y="352"/>
                    </a:cubicBezTo>
                    <a:cubicBezTo>
                      <a:pt x="547" y="368"/>
                      <a:pt x="554" y="375"/>
                      <a:pt x="561" y="382"/>
                    </a:cubicBezTo>
                    <a:cubicBezTo>
                      <a:pt x="575" y="388"/>
                      <a:pt x="590" y="404"/>
                      <a:pt x="611" y="411"/>
                    </a:cubicBezTo>
                    <a:cubicBezTo>
                      <a:pt x="647" y="432"/>
                      <a:pt x="691" y="447"/>
                      <a:pt x="734" y="461"/>
                    </a:cubicBezTo>
                    <a:cubicBezTo>
                      <a:pt x="764" y="466"/>
                      <a:pt x="798" y="471"/>
                      <a:pt x="831" y="471"/>
                    </a:cubicBezTo>
                    <a:cubicBezTo>
                      <a:pt x="844" y="471"/>
                      <a:pt x="857" y="470"/>
                      <a:pt x="870" y="468"/>
                    </a:cubicBezTo>
                    <a:cubicBezTo>
                      <a:pt x="920" y="468"/>
                      <a:pt x="970" y="461"/>
                      <a:pt x="1013" y="439"/>
                    </a:cubicBezTo>
                    <a:cubicBezTo>
                      <a:pt x="1036" y="432"/>
                      <a:pt x="1056" y="418"/>
                      <a:pt x="1079" y="395"/>
                    </a:cubicBezTo>
                    <a:cubicBezTo>
                      <a:pt x="1086" y="382"/>
                      <a:pt x="1086" y="368"/>
                      <a:pt x="1092" y="361"/>
                    </a:cubicBezTo>
                    <a:cubicBezTo>
                      <a:pt x="1099" y="345"/>
                      <a:pt x="1099" y="338"/>
                      <a:pt x="1108" y="325"/>
                    </a:cubicBezTo>
                    <a:cubicBezTo>
                      <a:pt x="1115" y="318"/>
                      <a:pt x="1115" y="275"/>
                      <a:pt x="1122" y="259"/>
                    </a:cubicBezTo>
                    <a:cubicBezTo>
                      <a:pt x="1122" y="259"/>
                      <a:pt x="1129" y="245"/>
                      <a:pt x="1136" y="245"/>
                    </a:cubicBezTo>
                    <a:cubicBezTo>
                      <a:pt x="1136" y="238"/>
                      <a:pt x="1143" y="238"/>
                      <a:pt x="1151" y="231"/>
                    </a:cubicBezTo>
                    <a:lnTo>
                      <a:pt x="1294" y="275"/>
                    </a:lnTo>
                    <a:lnTo>
                      <a:pt x="1331" y="223"/>
                    </a:lnTo>
                    <a:lnTo>
                      <a:pt x="1143" y="145"/>
                    </a:lnTo>
                    <a:cubicBezTo>
                      <a:pt x="1129" y="145"/>
                      <a:pt x="1079" y="123"/>
                      <a:pt x="1079" y="123"/>
                    </a:cubicBezTo>
                    <a:cubicBezTo>
                      <a:pt x="1072" y="123"/>
                      <a:pt x="1072" y="123"/>
                      <a:pt x="1065" y="116"/>
                    </a:cubicBezTo>
                    <a:cubicBezTo>
                      <a:pt x="1049" y="116"/>
                      <a:pt x="1042" y="109"/>
                      <a:pt x="1029" y="109"/>
                    </a:cubicBezTo>
                    <a:cubicBezTo>
                      <a:pt x="1006" y="102"/>
                      <a:pt x="986" y="102"/>
                      <a:pt x="963" y="93"/>
                    </a:cubicBezTo>
                    <a:cubicBezTo>
                      <a:pt x="927" y="87"/>
                      <a:pt x="884" y="80"/>
                      <a:pt x="856" y="80"/>
                    </a:cubicBezTo>
                    <a:cubicBezTo>
                      <a:pt x="784" y="73"/>
                      <a:pt x="720" y="73"/>
                      <a:pt x="677" y="73"/>
                    </a:cubicBezTo>
                    <a:lnTo>
                      <a:pt x="611" y="73"/>
                    </a:lnTo>
                    <a:cubicBezTo>
                      <a:pt x="611" y="73"/>
                      <a:pt x="604" y="73"/>
                      <a:pt x="590" y="80"/>
                    </a:cubicBezTo>
                    <a:cubicBezTo>
                      <a:pt x="575" y="87"/>
                      <a:pt x="561" y="93"/>
                      <a:pt x="547" y="116"/>
                    </a:cubicBezTo>
                    <a:cubicBezTo>
                      <a:pt x="539" y="123"/>
                      <a:pt x="539" y="130"/>
                      <a:pt x="539" y="137"/>
                    </a:cubicBezTo>
                    <a:cubicBezTo>
                      <a:pt x="482" y="109"/>
                      <a:pt x="418" y="109"/>
                      <a:pt x="396" y="109"/>
                    </a:cubicBezTo>
                    <a:cubicBezTo>
                      <a:pt x="396" y="102"/>
                      <a:pt x="396" y="93"/>
                      <a:pt x="389" y="87"/>
                    </a:cubicBezTo>
                    <a:lnTo>
                      <a:pt x="389" y="73"/>
                    </a:lnTo>
                    <a:cubicBezTo>
                      <a:pt x="382" y="66"/>
                      <a:pt x="382" y="59"/>
                      <a:pt x="375" y="59"/>
                    </a:cubicBezTo>
                    <a:lnTo>
                      <a:pt x="366" y="50"/>
                    </a:lnTo>
                    <a:lnTo>
                      <a:pt x="359" y="50"/>
                    </a:lnTo>
                    <a:lnTo>
                      <a:pt x="359" y="43"/>
                    </a:lnTo>
                    <a:lnTo>
                      <a:pt x="346" y="43"/>
                    </a:lnTo>
                    <a:cubicBezTo>
                      <a:pt x="316" y="30"/>
                      <a:pt x="289" y="23"/>
                      <a:pt x="259" y="16"/>
                    </a:cubicBezTo>
                    <a:cubicBezTo>
                      <a:pt x="237" y="7"/>
                      <a:pt x="209" y="7"/>
                      <a:pt x="1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" name="Google Shape;2438;p51"/>
            <p:cNvGrpSpPr/>
            <p:nvPr/>
          </p:nvGrpSpPr>
          <p:grpSpPr>
            <a:xfrm>
              <a:off x="7732315" y="1409998"/>
              <a:ext cx="114150" cy="114196"/>
              <a:chOff x="-685100" y="4136737"/>
              <a:chExt cx="38359" cy="38359"/>
            </a:xfrm>
          </p:grpSpPr>
          <p:sp>
            <p:nvSpPr>
              <p:cNvPr id="2439" name="Google Shape;2439;p5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5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1" name="Google Shape;2441;p51"/>
            <p:cNvSpPr/>
            <p:nvPr/>
          </p:nvSpPr>
          <p:spPr>
            <a:xfrm>
              <a:off x="6130587" y="2079663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1"/>
            <p:cNvSpPr/>
            <p:nvPr/>
          </p:nvSpPr>
          <p:spPr>
            <a:xfrm>
              <a:off x="4489390" y="3340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1"/>
            <p:cNvSpPr/>
            <p:nvPr/>
          </p:nvSpPr>
          <p:spPr>
            <a:xfrm>
              <a:off x="5368540" y="16594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262;p51">
            <a:extLst>
              <a:ext uri="{FF2B5EF4-FFF2-40B4-BE49-F238E27FC236}">
                <a16:creationId xmlns:a16="http://schemas.microsoft.com/office/drawing/2014/main" id="{CA7543C0-4B0A-D66E-CED3-9E356285133B}"/>
              </a:ext>
            </a:extLst>
          </p:cNvPr>
          <p:cNvSpPr txBox="1">
            <a:spLocks/>
          </p:cNvSpPr>
          <p:nvPr/>
        </p:nvSpPr>
        <p:spPr>
          <a:xfrm>
            <a:off x="713914" y="1009275"/>
            <a:ext cx="38841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6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hu-HU" dirty="0">
                <a:solidFill>
                  <a:schemeClr val="bg1"/>
                </a:solidFill>
              </a:rPr>
              <a:t>Gyakorlati példa</a:t>
            </a:r>
          </a:p>
        </p:txBody>
      </p:sp>
    </p:spTree>
    <p:extLst>
      <p:ext uri="{BB962C8B-B14F-4D97-AF65-F5344CB8AC3E}">
        <p14:creationId xmlns:p14="http://schemas.microsoft.com/office/powerpoint/2010/main" val="8955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Gyakorlati Példa - </a:t>
            </a:r>
            <a:r>
              <a:rPr lang="hu-HU" dirty="0" err="1">
                <a:solidFill>
                  <a:schemeClr val="bg1"/>
                </a:solidFill>
              </a:rPr>
              <a:t>Reverse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Engineering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74453" y="1315551"/>
            <a:ext cx="7803635" cy="875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bg1"/>
                </a:solidFill>
              </a:rPr>
              <a:t>Kódvisszafejtési</a:t>
            </a:r>
            <a:r>
              <a:rPr lang="hu-HU" dirty="0">
                <a:solidFill>
                  <a:schemeClr val="bg1"/>
                </a:solidFill>
              </a:rPr>
              <a:t> feladat: </a:t>
            </a:r>
            <a:r>
              <a:rPr lang="hu-H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GitHub: </a:t>
            </a:r>
            <a:r>
              <a:rPr lang="hu-HU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Baby's</a:t>
            </a:r>
            <a:r>
              <a:rPr lang="hu-H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</a:t>
            </a:r>
            <a:r>
              <a:rPr lang="hu-H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CrackMe</a:t>
            </a:r>
            <a:endParaRPr lang="hu-HU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Ajánlott </a:t>
            </a:r>
            <a:r>
              <a:rPr lang="hu-HU" dirty="0" err="1">
                <a:solidFill>
                  <a:schemeClr val="bg1"/>
                </a:solidFill>
              </a:rPr>
              <a:t>disassembler</a:t>
            </a:r>
            <a:r>
              <a:rPr lang="hu-HU" dirty="0">
                <a:solidFill>
                  <a:schemeClr val="bg1"/>
                </a:solidFill>
              </a:rPr>
              <a:t>: </a:t>
            </a:r>
            <a:r>
              <a:rPr lang="hu-HU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IDA Free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43"/>
          <p:cNvGrpSpPr/>
          <p:nvPr/>
        </p:nvGrpSpPr>
        <p:grpSpPr>
          <a:xfrm>
            <a:off x="7465982" y="2633329"/>
            <a:ext cx="1215611" cy="2327215"/>
            <a:chOff x="7465982" y="2633329"/>
            <a:chExt cx="1215611" cy="2327215"/>
          </a:xfrm>
        </p:grpSpPr>
        <p:grpSp>
          <p:nvGrpSpPr>
            <p:cNvPr id="1476" name="Google Shape;1476;p43"/>
            <p:cNvGrpSpPr/>
            <p:nvPr/>
          </p:nvGrpSpPr>
          <p:grpSpPr>
            <a:xfrm>
              <a:off x="7811976" y="3402036"/>
              <a:ext cx="869617" cy="1442077"/>
              <a:chOff x="12574044" y="6091008"/>
              <a:chExt cx="1030597" cy="1709027"/>
            </a:xfrm>
          </p:grpSpPr>
          <p:sp>
            <p:nvSpPr>
              <p:cNvPr id="1477" name="Google Shape;1477;p43"/>
              <p:cNvSpPr/>
              <p:nvPr/>
            </p:nvSpPr>
            <p:spPr>
              <a:xfrm>
                <a:off x="12954810" y="6716486"/>
                <a:ext cx="172882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446" extrusionOk="0">
                    <a:moveTo>
                      <a:pt x="0" y="0"/>
                    </a:moveTo>
                    <a:lnTo>
                      <a:pt x="0" y="123"/>
                    </a:lnTo>
                    <a:lnTo>
                      <a:pt x="0" y="354"/>
                    </a:lnTo>
                    <a:cubicBezTo>
                      <a:pt x="100" y="597"/>
                      <a:pt x="157" y="813"/>
                      <a:pt x="194" y="992"/>
                    </a:cubicBezTo>
                    <a:cubicBezTo>
                      <a:pt x="201" y="1029"/>
                      <a:pt x="209" y="1058"/>
                      <a:pt x="216" y="1094"/>
                    </a:cubicBezTo>
                    <a:lnTo>
                      <a:pt x="568" y="1446"/>
                    </a:lnTo>
                    <a:lnTo>
                      <a:pt x="568" y="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3"/>
              <p:cNvSpPr/>
              <p:nvPr/>
            </p:nvSpPr>
            <p:spPr>
              <a:xfrm>
                <a:off x="12954810" y="6469643"/>
                <a:ext cx="172882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81" extrusionOk="0">
                    <a:moveTo>
                      <a:pt x="64" y="1"/>
                    </a:moveTo>
                    <a:cubicBezTo>
                      <a:pt x="28" y="259"/>
                      <a:pt x="7" y="539"/>
                      <a:pt x="0" y="811"/>
                    </a:cubicBezTo>
                    <a:lnTo>
                      <a:pt x="568" y="1381"/>
                    </a:lnTo>
                    <a:lnTo>
                      <a:pt x="568" y="50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3"/>
              <p:cNvSpPr/>
              <p:nvPr/>
            </p:nvSpPr>
            <p:spPr>
              <a:xfrm>
                <a:off x="12974290" y="6248671"/>
                <a:ext cx="153402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29" extrusionOk="0">
                    <a:moveTo>
                      <a:pt x="152" y="0"/>
                    </a:moveTo>
                    <a:cubicBezTo>
                      <a:pt x="87" y="200"/>
                      <a:pt x="36" y="452"/>
                      <a:pt x="0" y="727"/>
                    </a:cubicBezTo>
                    <a:lnTo>
                      <a:pt x="504" y="1229"/>
                    </a:lnTo>
                    <a:lnTo>
                      <a:pt x="504" y="35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13020554" y="6091008"/>
                <a:ext cx="107138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871" extrusionOk="0">
                    <a:moveTo>
                      <a:pt x="352" y="1"/>
                    </a:moveTo>
                    <a:cubicBezTo>
                      <a:pt x="216" y="1"/>
                      <a:pt x="93" y="201"/>
                      <a:pt x="0" y="518"/>
                    </a:cubicBezTo>
                    <a:lnTo>
                      <a:pt x="352" y="87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3"/>
              <p:cNvSpPr/>
              <p:nvPr/>
            </p:nvSpPr>
            <p:spPr>
              <a:xfrm>
                <a:off x="13127387" y="6091008"/>
                <a:ext cx="107443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871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353" y="518"/>
                    </a:lnTo>
                    <a:cubicBezTo>
                      <a:pt x="253" y="201"/>
                      <a:pt x="130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3"/>
              <p:cNvSpPr/>
              <p:nvPr/>
            </p:nvSpPr>
            <p:spPr>
              <a:xfrm>
                <a:off x="13127387" y="6248671"/>
                <a:ext cx="153707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29" extrusionOk="0">
                    <a:moveTo>
                      <a:pt x="353" y="0"/>
                    </a:moveTo>
                    <a:lnTo>
                      <a:pt x="1" y="352"/>
                    </a:lnTo>
                    <a:lnTo>
                      <a:pt x="1" y="1229"/>
                    </a:lnTo>
                    <a:lnTo>
                      <a:pt x="505" y="727"/>
                    </a:lnTo>
                    <a:cubicBezTo>
                      <a:pt x="468" y="452"/>
                      <a:pt x="418" y="20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3"/>
              <p:cNvSpPr/>
              <p:nvPr/>
            </p:nvSpPr>
            <p:spPr>
              <a:xfrm>
                <a:off x="13127387" y="6469643"/>
                <a:ext cx="173187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381" extrusionOk="0">
                    <a:moveTo>
                      <a:pt x="505" y="1"/>
                    </a:moveTo>
                    <a:lnTo>
                      <a:pt x="1" y="503"/>
                    </a:lnTo>
                    <a:lnTo>
                      <a:pt x="1" y="1381"/>
                    </a:lnTo>
                    <a:lnTo>
                      <a:pt x="569" y="811"/>
                    </a:lnTo>
                    <a:cubicBezTo>
                      <a:pt x="562" y="539"/>
                      <a:pt x="539" y="259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3"/>
              <p:cNvSpPr/>
              <p:nvPr/>
            </p:nvSpPr>
            <p:spPr>
              <a:xfrm>
                <a:off x="13127387" y="6716486"/>
                <a:ext cx="173187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446" extrusionOk="0">
                    <a:moveTo>
                      <a:pt x="569" y="0"/>
                    </a:moveTo>
                    <a:lnTo>
                      <a:pt x="1" y="570"/>
                    </a:lnTo>
                    <a:lnTo>
                      <a:pt x="1" y="1446"/>
                    </a:lnTo>
                    <a:lnTo>
                      <a:pt x="260" y="1187"/>
                    </a:lnTo>
                    <a:cubicBezTo>
                      <a:pt x="260" y="1165"/>
                      <a:pt x="267" y="1137"/>
                      <a:pt x="274" y="1115"/>
                    </a:cubicBezTo>
                    <a:cubicBezTo>
                      <a:pt x="303" y="949"/>
                      <a:pt x="360" y="763"/>
                      <a:pt x="439" y="554"/>
                    </a:cubicBezTo>
                    <a:cubicBezTo>
                      <a:pt x="453" y="527"/>
                      <a:pt x="462" y="497"/>
                      <a:pt x="475" y="468"/>
                    </a:cubicBezTo>
                    <a:cubicBezTo>
                      <a:pt x="505" y="404"/>
                      <a:pt x="532" y="332"/>
                      <a:pt x="569" y="268"/>
                    </a:cubicBezTo>
                    <a:lnTo>
                      <a:pt x="569" y="123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3"/>
              <p:cNvSpPr/>
              <p:nvPr/>
            </p:nvSpPr>
            <p:spPr>
              <a:xfrm>
                <a:off x="13127387" y="7077771"/>
                <a:ext cx="79136" cy="9009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6" extrusionOk="0">
                    <a:moveTo>
                      <a:pt x="260" y="0"/>
                    </a:moveTo>
                    <a:lnTo>
                      <a:pt x="1" y="259"/>
                    </a:lnTo>
                    <a:lnTo>
                      <a:pt x="1" y="295"/>
                    </a:lnTo>
                    <a:lnTo>
                      <a:pt x="246" y="295"/>
                    </a:lnTo>
                    <a:cubicBezTo>
                      <a:pt x="237" y="216"/>
                      <a:pt x="237" y="116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3"/>
              <p:cNvSpPr/>
              <p:nvPr/>
            </p:nvSpPr>
            <p:spPr>
              <a:xfrm>
                <a:off x="13199522" y="7055552"/>
                <a:ext cx="59657" cy="1123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69" extrusionOk="0">
                    <a:moveTo>
                      <a:pt x="37" y="1"/>
                    </a:moveTo>
                    <a:cubicBezTo>
                      <a:pt x="30" y="23"/>
                      <a:pt x="23" y="51"/>
                      <a:pt x="23" y="73"/>
                    </a:cubicBezTo>
                    <a:cubicBezTo>
                      <a:pt x="0" y="189"/>
                      <a:pt x="0" y="289"/>
                      <a:pt x="9" y="368"/>
                    </a:cubicBezTo>
                    <a:lnTo>
                      <a:pt x="195" y="368"/>
                    </a:lnTo>
                    <a:lnTo>
                      <a:pt x="138" y="246"/>
                    </a:lnTo>
                    <a:lnTo>
                      <a:pt x="52" y="44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3"/>
              <p:cNvSpPr/>
              <p:nvPr/>
            </p:nvSpPr>
            <p:spPr>
              <a:xfrm>
                <a:off x="12860760" y="6791056"/>
                <a:ext cx="153098" cy="37680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38" extrusionOk="0">
                    <a:moveTo>
                      <a:pt x="266" y="0"/>
                    </a:moveTo>
                    <a:lnTo>
                      <a:pt x="1" y="611"/>
                    </a:lnTo>
                    <a:lnTo>
                      <a:pt x="251" y="1237"/>
                    </a:lnTo>
                    <a:lnTo>
                      <a:pt x="294" y="1237"/>
                    </a:lnTo>
                    <a:lnTo>
                      <a:pt x="432" y="928"/>
                    </a:lnTo>
                    <a:lnTo>
                      <a:pt x="482" y="806"/>
                    </a:lnTo>
                    <a:lnTo>
                      <a:pt x="503" y="747"/>
                    </a:lnTo>
                    <a:cubicBezTo>
                      <a:pt x="466" y="568"/>
                      <a:pt x="409" y="352"/>
                      <a:pt x="309" y="109"/>
                    </a:cubicBezTo>
                    <a:cubicBezTo>
                      <a:pt x="309" y="109"/>
                      <a:pt x="309" y="100"/>
                      <a:pt x="303" y="93"/>
                    </a:cubicBezTo>
                    <a:cubicBezTo>
                      <a:pt x="294" y="57"/>
                      <a:pt x="280" y="3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3"/>
              <p:cNvSpPr/>
              <p:nvPr/>
            </p:nvSpPr>
            <p:spPr>
              <a:xfrm>
                <a:off x="13020554" y="7049465"/>
                <a:ext cx="107138" cy="11839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8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129"/>
                      <a:pt x="21" y="243"/>
                      <a:pt x="7" y="338"/>
                    </a:cubicBezTo>
                    <a:cubicBezTo>
                      <a:pt x="14" y="352"/>
                      <a:pt x="28" y="373"/>
                      <a:pt x="36" y="388"/>
                    </a:cubicBezTo>
                    <a:lnTo>
                      <a:pt x="352" y="388"/>
                    </a:lnTo>
                    <a:lnTo>
                      <a:pt x="352" y="3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3"/>
              <p:cNvSpPr/>
              <p:nvPr/>
            </p:nvSpPr>
            <p:spPr>
              <a:xfrm>
                <a:off x="12650745" y="7167560"/>
                <a:ext cx="953896" cy="63247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078" extrusionOk="0">
                    <a:moveTo>
                      <a:pt x="509" y="0"/>
                    </a:moveTo>
                    <a:lnTo>
                      <a:pt x="1" y="2077"/>
                    </a:lnTo>
                    <a:lnTo>
                      <a:pt x="3133" y="2077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3"/>
              <p:cNvSpPr/>
              <p:nvPr/>
            </p:nvSpPr>
            <p:spPr>
              <a:xfrm>
                <a:off x="12777363" y="6605087"/>
                <a:ext cx="164664" cy="37193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222" extrusionOk="0">
                    <a:moveTo>
                      <a:pt x="238" y="1"/>
                    </a:moveTo>
                    <a:lnTo>
                      <a:pt x="0" y="547"/>
                    </a:lnTo>
                    <a:lnTo>
                      <a:pt x="275" y="1222"/>
                    </a:lnTo>
                    <a:lnTo>
                      <a:pt x="540" y="611"/>
                    </a:lnTo>
                    <a:cubicBezTo>
                      <a:pt x="454" y="396"/>
                      <a:pt x="345" y="187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3"/>
              <p:cNvSpPr/>
              <p:nvPr/>
            </p:nvSpPr>
            <p:spPr>
              <a:xfrm>
                <a:off x="12696401" y="6447728"/>
                <a:ext cx="153707" cy="324151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65" extrusionOk="0">
                    <a:moveTo>
                      <a:pt x="166" y="0"/>
                    </a:moveTo>
                    <a:lnTo>
                      <a:pt x="1" y="381"/>
                    </a:lnTo>
                    <a:lnTo>
                      <a:pt x="266" y="1064"/>
                    </a:lnTo>
                    <a:lnTo>
                      <a:pt x="504" y="518"/>
                    </a:lnTo>
                    <a:cubicBezTo>
                      <a:pt x="396" y="316"/>
                      <a:pt x="273" y="136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3"/>
              <p:cNvSpPr/>
              <p:nvPr/>
            </p:nvSpPr>
            <p:spPr>
              <a:xfrm>
                <a:off x="12613612" y="6355200"/>
                <a:ext cx="133618" cy="20879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86" extrusionOk="0">
                    <a:moveTo>
                      <a:pt x="46" y="1"/>
                    </a:moveTo>
                    <a:cubicBezTo>
                      <a:pt x="30" y="1"/>
                      <a:pt x="14" y="3"/>
                      <a:pt x="0" y="9"/>
                    </a:cubicBezTo>
                    <a:lnTo>
                      <a:pt x="273" y="685"/>
                    </a:lnTo>
                    <a:lnTo>
                      <a:pt x="438" y="304"/>
                    </a:lnTo>
                    <a:cubicBezTo>
                      <a:pt x="289" y="117"/>
                      <a:pt x="150" y="1"/>
                      <a:pt x="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3"/>
              <p:cNvSpPr/>
              <p:nvPr/>
            </p:nvSpPr>
            <p:spPr>
              <a:xfrm>
                <a:off x="12574044" y="6357940"/>
                <a:ext cx="122661" cy="20605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77" extrusionOk="0">
                    <a:moveTo>
                      <a:pt x="130" y="0"/>
                    </a:moveTo>
                    <a:cubicBezTo>
                      <a:pt x="28" y="43"/>
                      <a:pt x="1" y="238"/>
                      <a:pt x="21" y="511"/>
                    </a:cubicBezTo>
                    <a:lnTo>
                      <a:pt x="403" y="676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12580436" y="6513168"/>
                <a:ext cx="197232" cy="25871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8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80"/>
                      <a:pt x="50" y="389"/>
                      <a:pt x="102" y="611"/>
                    </a:cubicBezTo>
                    <a:lnTo>
                      <a:pt x="647" y="849"/>
                    </a:lnTo>
                    <a:lnTo>
                      <a:pt x="647" y="849"/>
                    </a:lnTo>
                    <a:lnTo>
                      <a:pt x="382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12611482" y="6699137"/>
                <a:ext cx="249583" cy="27788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209"/>
                      <a:pt x="121" y="432"/>
                      <a:pt x="200" y="647"/>
                    </a:cubicBezTo>
                    <a:lnTo>
                      <a:pt x="820" y="913"/>
                    </a:lnTo>
                    <a:lnTo>
                      <a:pt x="820" y="913"/>
                    </a:lnTo>
                    <a:lnTo>
                      <a:pt x="545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12672356" y="6896063"/>
                <a:ext cx="264802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37"/>
                      <a:pt x="30" y="66"/>
                      <a:pt x="43" y="100"/>
                    </a:cubicBezTo>
                    <a:cubicBezTo>
                      <a:pt x="137" y="345"/>
                      <a:pt x="245" y="554"/>
                      <a:pt x="345" y="713"/>
                    </a:cubicBezTo>
                    <a:lnTo>
                      <a:pt x="756" y="892"/>
                    </a:lnTo>
                    <a:lnTo>
                      <a:pt x="870" y="892"/>
                    </a:lnTo>
                    <a:lnTo>
                      <a:pt x="620" y="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12777363" y="7112774"/>
                <a:ext cx="125096" cy="5509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81" extrusionOk="0">
                    <a:moveTo>
                      <a:pt x="0" y="1"/>
                    </a:moveTo>
                    <a:cubicBezTo>
                      <a:pt x="43" y="72"/>
                      <a:pt x="87" y="130"/>
                      <a:pt x="130" y="180"/>
                    </a:cubicBezTo>
                    <a:lnTo>
                      <a:pt x="411" y="1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12949940" y="7018419"/>
                <a:ext cx="77006" cy="149444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91" extrusionOk="0">
                    <a:moveTo>
                      <a:pt x="210" y="0"/>
                    </a:moveTo>
                    <a:lnTo>
                      <a:pt x="189" y="59"/>
                    </a:lnTo>
                    <a:lnTo>
                      <a:pt x="139" y="181"/>
                    </a:lnTo>
                    <a:lnTo>
                      <a:pt x="1" y="490"/>
                    </a:lnTo>
                    <a:lnTo>
                      <a:pt x="232" y="490"/>
                    </a:lnTo>
                    <a:cubicBezTo>
                      <a:pt x="232" y="475"/>
                      <a:pt x="239" y="454"/>
                      <a:pt x="239" y="440"/>
                    </a:cubicBezTo>
                    <a:cubicBezTo>
                      <a:pt x="253" y="345"/>
                      <a:pt x="246" y="231"/>
                      <a:pt x="232" y="102"/>
                    </a:cubicBezTo>
                    <a:cubicBezTo>
                      <a:pt x="225" y="66"/>
                      <a:pt x="217" y="37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13282920" y="6950545"/>
                <a:ext cx="216711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4" extrusionOk="0">
                    <a:moveTo>
                      <a:pt x="711" y="1"/>
                    </a:moveTo>
                    <a:lnTo>
                      <a:pt x="187" y="232"/>
                    </a:lnTo>
                    <a:lnTo>
                      <a:pt x="1" y="713"/>
                    </a:lnTo>
                    <a:lnTo>
                      <a:pt x="180" y="713"/>
                    </a:lnTo>
                    <a:lnTo>
                      <a:pt x="425" y="611"/>
                    </a:lnTo>
                    <a:lnTo>
                      <a:pt x="425" y="605"/>
                    </a:lnTo>
                    <a:cubicBezTo>
                      <a:pt x="511" y="468"/>
                      <a:pt x="598" y="296"/>
                      <a:pt x="684" y="87"/>
                    </a:cubicBezTo>
                    <a:cubicBezTo>
                      <a:pt x="698" y="59"/>
                      <a:pt x="704" y="30"/>
                      <a:pt x="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13337706" y="7136514"/>
                <a:ext cx="74571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03" extrusionOk="0">
                    <a:moveTo>
                      <a:pt x="245" y="0"/>
                    </a:moveTo>
                    <a:lnTo>
                      <a:pt x="0" y="102"/>
                    </a:lnTo>
                    <a:lnTo>
                      <a:pt x="173" y="102"/>
                    </a:lnTo>
                    <a:cubicBezTo>
                      <a:pt x="193" y="66"/>
                      <a:pt x="223" y="37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13271962" y="6701267"/>
                <a:ext cx="140315" cy="3198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051" extrusionOk="0">
                    <a:moveTo>
                      <a:pt x="259" y="0"/>
                    </a:moveTo>
                    <a:cubicBezTo>
                      <a:pt x="202" y="102"/>
                      <a:pt x="144" y="209"/>
                      <a:pt x="94" y="318"/>
                    </a:cubicBezTo>
                    <a:cubicBezTo>
                      <a:pt x="57" y="382"/>
                      <a:pt x="30" y="454"/>
                      <a:pt x="0" y="518"/>
                    </a:cubicBezTo>
                    <a:lnTo>
                      <a:pt x="73" y="683"/>
                    </a:lnTo>
                    <a:lnTo>
                      <a:pt x="223" y="1051"/>
                    </a:lnTo>
                    <a:lnTo>
                      <a:pt x="461" y="468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13350794" y="6567954"/>
                <a:ext cx="131488" cy="275757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06" extrusionOk="0">
                    <a:moveTo>
                      <a:pt x="288" y="0"/>
                    </a:moveTo>
                    <a:cubicBezTo>
                      <a:pt x="193" y="116"/>
                      <a:pt x="93" y="266"/>
                      <a:pt x="0" y="438"/>
                    </a:cubicBezTo>
                    <a:lnTo>
                      <a:pt x="202" y="906"/>
                    </a:lnTo>
                    <a:lnTo>
                      <a:pt x="431" y="32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13412276" y="6624566"/>
                <a:ext cx="168317" cy="21914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720" extrusionOk="0">
                    <a:moveTo>
                      <a:pt x="552" y="0"/>
                    </a:moveTo>
                    <a:lnTo>
                      <a:pt x="229" y="138"/>
                    </a:lnTo>
                    <a:lnTo>
                      <a:pt x="0" y="720"/>
                    </a:lnTo>
                    <a:lnTo>
                      <a:pt x="459" y="518"/>
                    </a:lnTo>
                    <a:cubicBezTo>
                      <a:pt x="509" y="332"/>
                      <a:pt x="538" y="152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3"/>
              <p:cNvSpPr/>
              <p:nvPr/>
            </p:nvSpPr>
            <p:spPr>
              <a:xfrm>
                <a:off x="13438452" y="6489122"/>
                <a:ext cx="113530" cy="17775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84" extrusionOk="0">
                    <a:moveTo>
                      <a:pt x="335" y="0"/>
                    </a:moveTo>
                    <a:cubicBezTo>
                      <a:pt x="246" y="0"/>
                      <a:pt x="131" y="103"/>
                      <a:pt x="0" y="259"/>
                    </a:cubicBezTo>
                    <a:lnTo>
                      <a:pt x="143" y="583"/>
                    </a:lnTo>
                    <a:lnTo>
                      <a:pt x="373" y="7"/>
                    </a:lnTo>
                    <a:cubicBezTo>
                      <a:pt x="361" y="3"/>
                      <a:pt x="348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3"/>
              <p:cNvSpPr/>
              <p:nvPr/>
            </p:nvSpPr>
            <p:spPr>
              <a:xfrm>
                <a:off x="13481977" y="6491253"/>
                <a:ext cx="105312" cy="17562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77" extrusionOk="0">
                    <a:moveTo>
                      <a:pt x="230" y="0"/>
                    </a:moveTo>
                    <a:lnTo>
                      <a:pt x="0" y="576"/>
                    </a:lnTo>
                    <a:lnTo>
                      <a:pt x="323" y="438"/>
                    </a:lnTo>
                    <a:cubicBezTo>
                      <a:pt x="345" y="202"/>
                      <a:pt x="316" y="37"/>
                      <a:pt x="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13210480" y="6858626"/>
                <a:ext cx="129357" cy="30923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16" extrusionOk="0">
                    <a:moveTo>
                      <a:pt x="202" y="1"/>
                    </a:moveTo>
                    <a:cubicBezTo>
                      <a:pt x="189" y="30"/>
                      <a:pt x="180" y="60"/>
                      <a:pt x="166" y="87"/>
                    </a:cubicBezTo>
                    <a:cubicBezTo>
                      <a:pt x="87" y="296"/>
                      <a:pt x="30" y="482"/>
                      <a:pt x="1" y="648"/>
                    </a:cubicBezTo>
                    <a:lnTo>
                      <a:pt x="16" y="691"/>
                    </a:lnTo>
                    <a:lnTo>
                      <a:pt x="102" y="893"/>
                    </a:lnTo>
                    <a:lnTo>
                      <a:pt x="159" y="1015"/>
                    </a:lnTo>
                    <a:lnTo>
                      <a:pt x="239" y="1015"/>
                    </a:lnTo>
                    <a:lnTo>
                      <a:pt x="425" y="534"/>
                    </a:lnTo>
                    <a:lnTo>
                      <a:pt x="275" y="166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13339532" y="6781925"/>
                <a:ext cx="212450" cy="23923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786" extrusionOk="0">
                    <a:moveTo>
                      <a:pt x="698" y="1"/>
                    </a:moveTo>
                    <a:lnTo>
                      <a:pt x="239" y="203"/>
                    </a:lnTo>
                    <a:lnTo>
                      <a:pt x="1" y="786"/>
                    </a:lnTo>
                    <a:lnTo>
                      <a:pt x="525" y="555"/>
                    </a:lnTo>
                    <a:lnTo>
                      <a:pt x="532" y="555"/>
                    </a:lnTo>
                    <a:cubicBezTo>
                      <a:pt x="598" y="375"/>
                      <a:pt x="655" y="182"/>
                      <a:pt x="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43"/>
            <p:cNvGrpSpPr/>
            <p:nvPr/>
          </p:nvGrpSpPr>
          <p:grpSpPr>
            <a:xfrm>
              <a:off x="7465982" y="4231825"/>
              <a:ext cx="589927" cy="728719"/>
              <a:chOff x="9390650" y="6712225"/>
              <a:chExt cx="1002595" cy="1238475"/>
            </a:xfrm>
          </p:grpSpPr>
          <p:sp>
            <p:nvSpPr>
              <p:cNvPr id="1509" name="Google Shape;1509;p43"/>
              <p:cNvSpPr/>
              <p:nvPr/>
            </p:nvSpPr>
            <p:spPr>
              <a:xfrm>
                <a:off x="9526703" y="7747078"/>
                <a:ext cx="730488" cy="203622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669" extrusionOk="0">
                    <a:moveTo>
                      <a:pt x="0" y="1"/>
                    </a:moveTo>
                    <a:lnTo>
                      <a:pt x="50" y="668"/>
                    </a:lnTo>
                    <a:lnTo>
                      <a:pt x="2343" y="668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9469482" y="7064683"/>
                <a:ext cx="842496" cy="14457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475" extrusionOk="0">
                    <a:moveTo>
                      <a:pt x="0" y="0"/>
                    </a:moveTo>
                    <a:lnTo>
                      <a:pt x="36" y="475"/>
                    </a:lnTo>
                    <a:lnTo>
                      <a:pt x="2733" y="47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9497788" y="6712225"/>
                <a:ext cx="785883" cy="10744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53" extrusionOk="0">
                    <a:moveTo>
                      <a:pt x="130" y="1"/>
                    </a:moveTo>
                    <a:lnTo>
                      <a:pt x="0" y="352"/>
                    </a:lnTo>
                    <a:lnTo>
                      <a:pt x="2581" y="352"/>
                    </a:lnTo>
                    <a:lnTo>
                      <a:pt x="24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9474048" y="6880845"/>
                <a:ext cx="833669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" extrusionOk="0">
                    <a:moveTo>
                      <a:pt x="2738" y="0"/>
                    </a:moveTo>
                    <a:lnTo>
                      <a:pt x="2738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9390650" y="6880845"/>
                <a:ext cx="1002595" cy="184142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605" extrusionOk="0">
                    <a:moveTo>
                      <a:pt x="0" y="0"/>
                    </a:moveTo>
                    <a:lnTo>
                      <a:pt x="0" y="604"/>
                    </a:lnTo>
                    <a:lnTo>
                      <a:pt x="3294" y="604"/>
                    </a:lnTo>
                    <a:lnTo>
                      <a:pt x="329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9416826" y="6819362"/>
                <a:ext cx="947504" cy="61787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203" extrusionOk="0">
                    <a:moveTo>
                      <a:pt x="102" y="0"/>
                    </a:moveTo>
                    <a:lnTo>
                      <a:pt x="1" y="202"/>
                    </a:lnTo>
                    <a:lnTo>
                      <a:pt x="3113" y="202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9456090" y="7208954"/>
                <a:ext cx="868976" cy="538426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769" extrusionOk="0">
                    <a:moveTo>
                      <a:pt x="1" y="1"/>
                    </a:moveTo>
                    <a:lnTo>
                      <a:pt x="160" y="1769"/>
                    </a:lnTo>
                    <a:lnTo>
                      <a:pt x="2697" y="1769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9439045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9528834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962044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971023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9799722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9889511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9979300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1007121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3"/>
              <p:cNvSpPr/>
              <p:nvPr/>
            </p:nvSpPr>
            <p:spPr>
              <a:xfrm>
                <a:off x="1016100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10250797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10340586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43"/>
            <p:cNvSpPr/>
            <p:nvPr/>
          </p:nvSpPr>
          <p:spPr>
            <a:xfrm>
              <a:off x="8164165" y="26333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865040" y="31168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4F7470A-9F85-BE50-D0FF-B4E225EC115F}"/>
              </a:ext>
            </a:extLst>
          </p:cNvPr>
          <p:cNvSpPr txBox="1"/>
          <p:nvPr/>
        </p:nvSpPr>
        <p:spPr>
          <a:xfrm>
            <a:off x="774453" y="2618561"/>
            <a:ext cx="62046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Töltsük le és futtassuk a programot.</a:t>
            </a:r>
          </a:p>
          <a:p>
            <a:pPr marL="342900" indent="-342900">
              <a:buFont typeface="+mj-lt"/>
              <a:buAutoNum type="arabicPeriod"/>
            </a:pPr>
            <a:endParaRPr lang="hu-HU" dirty="0">
              <a:solidFill>
                <a:schemeClr val="bg1"/>
              </a:solidFill>
              <a:latin typeface="Albert Sans"/>
              <a:sym typeface="Albert San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Elemezzük a program működését </a:t>
            </a:r>
            <a:r>
              <a:rPr lang="hu-HU" dirty="0" err="1">
                <a:solidFill>
                  <a:schemeClr val="bg1"/>
                </a:solidFill>
                <a:latin typeface="Albert Sans"/>
                <a:sym typeface="Albert Sans"/>
              </a:rPr>
              <a:t>dissassembler</a:t>
            </a: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 segítségével.</a:t>
            </a:r>
          </a:p>
          <a:p>
            <a:pPr marL="342900" indent="-342900">
              <a:buFont typeface="+mj-lt"/>
              <a:buAutoNum type="arabicPeriod"/>
            </a:pPr>
            <a:endParaRPr lang="hu-HU" dirty="0">
              <a:solidFill>
                <a:schemeClr val="bg1"/>
              </a:solidFill>
              <a:latin typeface="Albert Sans"/>
              <a:sym typeface="Albert San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Azonosítsuk a program gyenge pontjait és fejtsük vissza a szükséges jelszót.</a:t>
            </a:r>
          </a:p>
        </p:txBody>
      </p:sp>
      <p:sp>
        <p:nvSpPr>
          <p:cNvPr id="10" name="Google Shape;2221;p49">
            <a:extLst>
              <a:ext uri="{FF2B5EF4-FFF2-40B4-BE49-F238E27FC236}">
                <a16:creationId xmlns:a16="http://schemas.microsoft.com/office/drawing/2014/main" id="{835C03D9-4997-A4FC-DB3C-B5DDE86F9595}"/>
              </a:ext>
            </a:extLst>
          </p:cNvPr>
          <p:cNvSpPr txBox="1">
            <a:spLocks/>
          </p:cNvSpPr>
          <p:nvPr/>
        </p:nvSpPr>
        <p:spPr>
          <a:xfrm>
            <a:off x="774453" y="2124231"/>
            <a:ext cx="206948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1400"/>
              <a:buFont typeface="Albert Sans"/>
              <a:buNone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hu-HU" sz="1800" dirty="0">
                <a:solidFill>
                  <a:schemeClr val="bg1"/>
                </a:solidFill>
              </a:rPr>
              <a:t>Lépések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Gyakorlati Példa - </a:t>
            </a:r>
            <a:r>
              <a:rPr lang="hu-HU" dirty="0" err="1">
                <a:solidFill>
                  <a:schemeClr val="bg1"/>
                </a:solidFill>
              </a:rPr>
              <a:t>Reverse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Engineering</a:t>
            </a:r>
            <a:endParaRPr lang="hu-HU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E7D70F-DF54-D785-905F-D427C0BA0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07" y="1436331"/>
            <a:ext cx="3764093" cy="29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0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Gyakorlati Példa - </a:t>
            </a:r>
            <a:r>
              <a:rPr lang="hu-HU" dirty="0" err="1">
                <a:solidFill>
                  <a:schemeClr val="bg1"/>
                </a:solidFill>
              </a:rPr>
              <a:t>Reverse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Engineering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81BC2-FB89-2359-7056-6C7A23DD9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90" b="34631"/>
          <a:stretch/>
        </p:blipFill>
        <p:spPr>
          <a:xfrm>
            <a:off x="3937761" y="1369771"/>
            <a:ext cx="4931919" cy="3362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6E3A7-FCBD-058A-24AA-41D4A0124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1369771"/>
            <a:ext cx="3572273" cy="119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1631E3-C7B6-7501-179B-DB364C49F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96" y="1580167"/>
            <a:ext cx="2331720" cy="32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8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2"/>
          <p:cNvSpPr txBox="1">
            <a:spLocks noGrp="1"/>
          </p:cNvSpPr>
          <p:nvPr>
            <p:ph type="title"/>
          </p:nvPr>
        </p:nvSpPr>
        <p:spPr>
          <a:xfrm>
            <a:off x="756850" y="2263364"/>
            <a:ext cx="41850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Cybersecurity</a:t>
            </a:r>
            <a:endParaRPr dirty="0"/>
          </a:p>
        </p:txBody>
      </p:sp>
      <p:sp>
        <p:nvSpPr>
          <p:cNvPr id="1295" name="Google Shape;1295;p42"/>
          <p:cNvSpPr txBox="1">
            <a:spLocks noGrp="1"/>
          </p:cNvSpPr>
          <p:nvPr>
            <p:ph type="title" idx="2"/>
          </p:nvPr>
        </p:nvSpPr>
        <p:spPr>
          <a:xfrm>
            <a:off x="3984975" y="1542825"/>
            <a:ext cx="956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96" name="Google Shape;1296;p42"/>
          <p:cNvSpPr txBox="1">
            <a:spLocks noGrp="1"/>
          </p:cNvSpPr>
          <p:nvPr>
            <p:ph type="subTitle" idx="1"/>
          </p:nvPr>
        </p:nvSpPr>
        <p:spPr>
          <a:xfrm>
            <a:off x="756850" y="3228675"/>
            <a:ext cx="41850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7" name="Google Shape;1297;p42"/>
          <p:cNvSpPr/>
          <p:nvPr/>
        </p:nvSpPr>
        <p:spPr>
          <a:xfrm>
            <a:off x="1192500" y="1006650"/>
            <a:ext cx="99155" cy="99350"/>
          </a:xfrm>
          <a:custGeom>
            <a:avLst/>
            <a:gdLst/>
            <a:ahLst/>
            <a:cxnLst/>
            <a:rect l="l" t="t" r="r" b="b"/>
            <a:pathLst>
              <a:path w="561" h="562" fill="none" extrusionOk="0">
                <a:moveTo>
                  <a:pt x="561" y="282"/>
                </a:moveTo>
                <a:cubicBezTo>
                  <a:pt x="561" y="432"/>
                  <a:pt x="438" y="561"/>
                  <a:pt x="281" y="561"/>
                </a:cubicBezTo>
                <a:cubicBezTo>
                  <a:pt x="129" y="561"/>
                  <a:pt x="0" y="432"/>
                  <a:pt x="0" y="282"/>
                </a:cubicBezTo>
                <a:cubicBezTo>
                  <a:pt x="0" y="123"/>
                  <a:pt x="129" y="0"/>
                  <a:pt x="281" y="0"/>
                </a:cubicBezTo>
                <a:cubicBezTo>
                  <a:pt x="438" y="0"/>
                  <a:pt x="561" y="123"/>
                  <a:pt x="561" y="282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42"/>
          <p:cNvGrpSpPr/>
          <p:nvPr/>
        </p:nvGrpSpPr>
        <p:grpSpPr>
          <a:xfrm>
            <a:off x="2296575" y="-20528"/>
            <a:ext cx="6847273" cy="5016903"/>
            <a:chOff x="2296575" y="-20528"/>
            <a:chExt cx="6847273" cy="5016903"/>
          </a:xfrm>
        </p:grpSpPr>
        <p:grpSp>
          <p:nvGrpSpPr>
            <p:cNvPr id="1299" name="Google Shape;1299;p42"/>
            <p:cNvGrpSpPr/>
            <p:nvPr/>
          </p:nvGrpSpPr>
          <p:grpSpPr>
            <a:xfrm>
              <a:off x="5514205" y="-20528"/>
              <a:ext cx="411352" cy="1199311"/>
              <a:chOff x="5706054" y="1123445"/>
              <a:chExt cx="350087" cy="1020777"/>
            </a:xfrm>
          </p:grpSpPr>
          <p:sp>
            <p:nvSpPr>
              <p:cNvPr id="1300" name="Google Shape;1300;p42"/>
              <p:cNvSpPr/>
              <p:nvPr/>
            </p:nvSpPr>
            <p:spPr>
              <a:xfrm>
                <a:off x="5803698" y="2016593"/>
                <a:ext cx="155053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82" extrusionOk="0">
                    <a:moveTo>
                      <a:pt x="1" y="1"/>
                    </a:moveTo>
                    <a:cubicBezTo>
                      <a:pt x="15" y="159"/>
                      <a:pt x="144" y="282"/>
                      <a:pt x="303" y="282"/>
                    </a:cubicBezTo>
                    <a:cubicBezTo>
                      <a:pt x="460" y="282"/>
                      <a:pt x="589" y="159"/>
                      <a:pt x="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extrusionOk="0">
                    <a:moveTo>
                      <a:pt x="1" y="1"/>
                    </a:moveTo>
                    <a:lnTo>
                      <a:pt x="1" y="11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fill="none" extrusionOk="0">
                    <a:moveTo>
                      <a:pt x="1" y="1"/>
                    </a:moveTo>
                    <a:lnTo>
                      <a:pt x="1" y="1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2"/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extrusionOk="0">
                    <a:moveTo>
                      <a:pt x="1" y="1"/>
                    </a:moveTo>
                    <a:lnTo>
                      <a:pt x="60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2"/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fill="none" extrusionOk="0">
                    <a:moveTo>
                      <a:pt x="1" y="1"/>
                    </a:moveTo>
                    <a:lnTo>
                      <a:pt x="60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2"/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extrusionOk="0">
                    <a:moveTo>
                      <a:pt x="1" y="1"/>
                    </a:moveTo>
                    <a:lnTo>
                      <a:pt x="94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2"/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fill="none" extrusionOk="0">
                    <a:moveTo>
                      <a:pt x="1" y="1"/>
                    </a:moveTo>
                    <a:lnTo>
                      <a:pt x="94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extrusionOk="0">
                    <a:moveTo>
                      <a:pt x="94" y="1"/>
                    </a:moveTo>
                    <a:lnTo>
                      <a:pt x="1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fill="none" extrusionOk="0">
                    <a:moveTo>
                      <a:pt x="94" y="1"/>
                    </a:moveTo>
                    <a:lnTo>
                      <a:pt x="1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2"/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extrusionOk="0">
                    <a:moveTo>
                      <a:pt x="58" y="1"/>
                    </a:moveTo>
                    <a:lnTo>
                      <a:pt x="1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fill="none" extrusionOk="0">
                    <a:moveTo>
                      <a:pt x="58" y="1"/>
                    </a:moveTo>
                    <a:lnTo>
                      <a:pt x="1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5706054" y="1722123"/>
                <a:ext cx="350087" cy="29472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50" extrusionOk="0">
                    <a:moveTo>
                      <a:pt x="684" y="1"/>
                    </a:moveTo>
                    <a:cubicBezTo>
                      <a:pt x="287" y="1"/>
                      <a:pt x="1" y="309"/>
                      <a:pt x="1" y="761"/>
                    </a:cubicBezTo>
                    <a:lnTo>
                      <a:pt x="1" y="1150"/>
                    </a:lnTo>
                    <a:lnTo>
                      <a:pt x="1365" y="1150"/>
                    </a:lnTo>
                    <a:lnTo>
                      <a:pt x="1365" y="761"/>
                    </a:lnTo>
                    <a:cubicBezTo>
                      <a:pt x="1365" y="309"/>
                      <a:pt x="1079" y="1"/>
                      <a:pt x="6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extrusionOk="0">
                    <a:moveTo>
                      <a:pt x="1" y="2337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fill="none" extrusionOk="0">
                    <a:moveTo>
                      <a:pt x="1" y="2337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42"/>
            <p:cNvGrpSpPr/>
            <p:nvPr/>
          </p:nvGrpSpPr>
          <p:grpSpPr>
            <a:xfrm>
              <a:off x="2296575" y="2037532"/>
              <a:ext cx="6847273" cy="2958843"/>
              <a:chOff x="2296575" y="2037532"/>
              <a:chExt cx="6847273" cy="2958843"/>
            </a:xfrm>
          </p:grpSpPr>
          <p:sp>
            <p:nvSpPr>
              <p:cNvPr id="1315" name="Google Shape;1315;p42"/>
              <p:cNvSpPr/>
              <p:nvPr/>
            </p:nvSpPr>
            <p:spPr>
              <a:xfrm>
                <a:off x="2296575" y="4870075"/>
                <a:ext cx="684727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069" h="1" fill="none" extrusionOk="0">
                    <a:moveTo>
                      <a:pt x="6068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6405965" y="3922241"/>
                <a:ext cx="735541" cy="80984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6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2869" y="316"/>
                    </a:lnTo>
                    <a:lnTo>
                      <a:pt x="2869" y="309"/>
                    </a:lnTo>
                    <a:cubicBezTo>
                      <a:pt x="2869" y="309"/>
                      <a:pt x="1194" y="28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7061540" y="3533459"/>
                <a:ext cx="514622" cy="392363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31" extrusionOk="0">
                    <a:moveTo>
                      <a:pt x="210" y="1"/>
                    </a:moveTo>
                    <a:cubicBezTo>
                      <a:pt x="189" y="21"/>
                      <a:pt x="116" y="58"/>
                      <a:pt x="1" y="108"/>
                    </a:cubicBezTo>
                    <a:cubicBezTo>
                      <a:pt x="361" y="346"/>
                      <a:pt x="1476" y="1057"/>
                      <a:pt x="1519" y="1093"/>
                    </a:cubicBezTo>
                    <a:cubicBezTo>
                      <a:pt x="1540" y="1113"/>
                      <a:pt x="1597" y="1243"/>
                      <a:pt x="1640" y="1372"/>
                    </a:cubicBezTo>
                    <a:cubicBezTo>
                      <a:pt x="1662" y="1424"/>
                      <a:pt x="1676" y="1474"/>
                      <a:pt x="1691" y="1517"/>
                    </a:cubicBezTo>
                    <a:cubicBezTo>
                      <a:pt x="1698" y="1524"/>
                      <a:pt x="1698" y="1531"/>
                      <a:pt x="1698" y="1531"/>
                    </a:cubicBezTo>
                    <a:lnTo>
                      <a:pt x="1726" y="1517"/>
                    </a:lnTo>
                    <a:lnTo>
                      <a:pt x="2007" y="1372"/>
                    </a:lnTo>
                    <a:cubicBezTo>
                      <a:pt x="1964" y="1243"/>
                      <a:pt x="1907" y="1113"/>
                      <a:pt x="1885" y="1093"/>
                    </a:cubicBezTo>
                    <a:cubicBezTo>
                      <a:pt x="1842" y="1057"/>
                      <a:pt x="591" y="244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6326774" y="4002970"/>
                <a:ext cx="208617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14" h="3372" extrusionOk="0">
                    <a:moveTo>
                      <a:pt x="582" y="1"/>
                    </a:moveTo>
                    <a:lnTo>
                      <a:pt x="1" y="3372"/>
                    </a:lnTo>
                    <a:lnTo>
                      <a:pt x="230" y="3372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6254758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82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7037705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1" y="1"/>
                    </a:moveTo>
                    <a:lnTo>
                      <a:pt x="591" y="3372"/>
                    </a:lnTo>
                    <a:lnTo>
                      <a:pt x="820" y="3372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7096907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1" y="1"/>
                    </a:moveTo>
                    <a:lnTo>
                      <a:pt x="589" y="3372"/>
                    </a:lnTo>
                    <a:lnTo>
                      <a:pt x="863" y="3372"/>
                    </a:lnTo>
                    <a:lnTo>
                      <a:pt x="360" y="475"/>
                    </a:lnTo>
                    <a:lnTo>
                      <a:pt x="353" y="482"/>
                    </a:lnTo>
                    <a:lnTo>
                      <a:pt x="237" y="187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2"/>
              <p:cNvSpPr/>
              <p:nvPr/>
            </p:nvSpPr>
            <p:spPr>
              <a:xfrm>
                <a:off x="6546153" y="3599837"/>
                <a:ext cx="764757" cy="45130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7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6"/>
                      <a:pt x="71" y="748"/>
                      <a:pt x="114" y="920"/>
                    </a:cubicBezTo>
                    <a:cubicBezTo>
                      <a:pt x="166" y="1129"/>
                      <a:pt x="382" y="1229"/>
                      <a:pt x="518" y="1258"/>
                    </a:cubicBezTo>
                    <a:cubicBezTo>
                      <a:pt x="647" y="1286"/>
                      <a:pt x="2322" y="1567"/>
                      <a:pt x="2322" y="1567"/>
                    </a:cubicBezTo>
                    <a:lnTo>
                      <a:pt x="2322" y="1574"/>
                    </a:lnTo>
                    <a:lnTo>
                      <a:pt x="2386" y="1760"/>
                    </a:lnTo>
                    <a:lnTo>
                      <a:pt x="2452" y="1726"/>
                    </a:lnTo>
                    <a:lnTo>
                      <a:pt x="2695" y="1603"/>
                    </a:lnTo>
                    <a:lnTo>
                      <a:pt x="2754" y="1574"/>
                    </a:lnTo>
                    <a:lnTo>
                      <a:pt x="2983" y="1451"/>
                    </a:lnTo>
                    <a:cubicBezTo>
                      <a:pt x="2983" y="1451"/>
                      <a:pt x="2904" y="1308"/>
                      <a:pt x="2854" y="1258"/>
                    </a:cubicBezTo>
                    <a:cubicBezTo>
                      <a:pt x="2847" y="1251"/>
                      <a:pt x="2847" y="1251"/>
                      <a:pt x="2840" y="1243"/>
                    </a:cubicBezTo>
                    <a:cubicBezTo>
                      <a:pt x="2804" y="1229"/>
                      <a:pt x="1905" y="784"/>
                      <a:pt x="1374" y="509"/>
                    </a:cubicBezTo>
                    <a:cubicBezTo>
                      <a:pt x="1265" y="459"/>
                      <a:pt x="1172" y="409"/>
                      <a:pt x="1106" y="380"/>
                    </a:cubicBezTo>
                    <a:cubicBezTo>
                      <a:pt x="1029" y="337"/>
                      <a:pt x="985" y="316"/>
                      <a:pt x="985" y="309"/>
                    </a:cubicBezTo>
                    <a:cubicBezTo>
                      <a:pt x="970" y="302"/>
                      <a:pt x="949" y="194"/>
                      <a:pt x="920" y="71"/>
                    </a:cubicBezTo>
                    <a:cubicBezTo>
                      <a:pt x="884" y="71"/>
                      <a:pt x="840" y="71"/>
                      <a:pt x="797" y="78"/>
                    </a:cubicBezTo>
                    <a:cubicBezTo>
                      <a:pt x="751" y="81"/>
                      <a:pt x="708" y="82"/>
                      <a:pt x="666" y="82"/>
                    </a:cubicBezTo>
                    <a:cubicBezTo>
                      <a:pt x="557" y="82"/>
                      <a:pt x="462" y="74"/>
                      <a:pt x="373" y="64"/>
                    </a:cubicBezTo>
                    <a:cubicBezTo>
                      <a:pt x="209" y="51"/>
                      <a:pt x="87" y="2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6696848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591" y="1"/>
                    </a:moveTo>
                    <a:lnTo>
                      <a:pt x="1" y="3372"/>
                    </a:lnTo>
                    <a:lnTo>
                      <a:pt x="239" y="3372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6627138" y="4002970"/>
                <a:ext cx="221175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73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2"/>
              <p:cNvSpPr/>
              <p:nvPr/>
            </p:nvSpPr>
            <p:spPr>
              <a:xfrm>
                <a:off x="7524132" y="4664438"/>
                <a:ext cx="13071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51" h="144" extrusionOk="0">
                    <a:moveTo>
                      <a:pt x="0" y="1"/>
                    </a:moveTo>
                    <a:lnTo>
                      <a:pt x="30" y="144"/>
                    </a:lnTo>
                    <a:lnTo>
                      <a:pt x="30" y="137"/>
                    </a:lnTo>
                    <a:cubicBezTo>
                      <a:pt x="37" y="123"/>
                      <a:pt x="43" y="116"/>
                      <a:pt x="50" y="10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2"/>
              <p:cNvSpPr/>
              <p:nvPr/>
            </p:nvSpPr>
            <p:spPr>
              <a:xfrm>
                <a:off x="6391357" y="3188758"/>
                <a:ext cx="134550" cy="733727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863" extrusionOk="0">
                    <a:moveTo>
                      <a:pt x="1" y="0"/>
                    </a:moveTo>
                    <a:lnTo>
                      <a:pt x="323" y="1582"/>
                    </a:lnTo>
                    <a:lnTo>
                      <a:pt x="323" y="2862"/>
                    </a:lnTo>
                    <a:lnTo>
                      <a:pt x="525" y="2862"/>
                    </a:lnTo>
                    <a:lnTo>
                      <a:pt x="525" y="1582"/>
                    </a:lnTo>
                    <a:lnTo>
                      <a:pt x="525" y="1575"/>
                    </a:lnTo>
                    <a:cubicBezTo>
                      <a:pt x="489" y="1561"/>
                      <a:pt x="468" y="1553"/>
                      <a:pt x="468" y="1553"/>
                    </a:cubicBezTo>
                    <a:cubicBezTo>
                      <a:pt x="468" y="1553"/>
                      <a:pt x="482" y="1503"/>
                      <a:pt x="496" y="1432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2"/>
              <p:cNvSpPr/>
              <p:nvPr/>
            </p:nvSpPr>
            <p:spPr>
              <a:xfrm>
                <a:off x="6230924" y="2748719"/>
                <a:ext cx="243472" cy="117375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580" extrusionOk="0">
                    <a:moveTo>
                      <a:pt x="0" y="1"/>
                    </a:moveTo>
                    <a:lnTo>
                      <a:pt x="683" y="3299"/>
                    </a:lnTo>
                    <a:lnTo>
                      <a:pt x="683" y="4579"/>
                    </a:lnTo>
                    <a:lnTo>
                      <a:pt x="949" y="4579"/>
                    </a:lnTo>
                    <a:lnTo>
                      <a:pt x="949" y="3299"/>
                    </a:lnTo>
                    <a:lnTo>
                      <a:pt x="627" y="1717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6298839" y="2748719"/>
                <a:ext cx="225532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718" extrusionOk="0">
                    <a:moveTo>
                      <a:pt x="1" y="1"/>
                    </a:moveTo>
                    <a:lnTo>
                      <a:pt x="362" y="1717"/>
                    </a:lnTo>
                    <a:lnTo>
                      <a:pt x="879" y="1717"/>
                    </a:lnTo>
                    <a:cubicBezTo>
                      <a:pt x="829" y="1495"/>
                      <a:pt x="770" y="1251"/>
                      <a:pt x="720" y="1027"/>
                    </a:cubicBezTo>
                    <a:lnTo>
                      <a:pt x="720" y="1020"/>
                    </a:lnTo>
                    <a:cubicBezTo>
                      <a:pt x="613" y="711"/>
                      <a:pt x="570" y="553"/>
                      <a:pt x="598" y="310"/>
                    </a:cubicBezTo>
                    <a:lnTo>
                      <a:pt x="598" y="303"/>
                    </a:lnTo>
                    <a:cubicBezTo>
                      <a:pt x="598" y="251"/>
                      <a:pt x="605" y="208"/>
                      <a:pt x="620" y="165"/>
                    </a:cubicBezTo>
                    <a:cubicBezTo>
                      <a:pt x="634" y="101"/>
                      <a:pt x="663" y="44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2"/>
              <p:cNvSpPr/>
              <p:nvPr/>
            </p:nvSpPr>
            <p:spPr>
              <a:xfrm>
                <a:off x="6444921" y="2827911"/>
                <a:ext cx="38699" cy="18247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712" extrusionOk="0">
                    <a:moveTo>
                      <a:pt x="28" y="1"/>
                    </a:moveTo>
                    <a:cubicBezTo>
                      <a:pt x="0" y="244"/>
                      <a:pt x="43" y="402"/>
                      <a:pt x="150" y="711"/>
                    </a:cubicBezTo>
                    <a:cubicBezTo>
                      <a:pt x="107" y="539"/>
                      <a:pt x="71" y="389"/>
                      <a:pt x="50" y="280"/>
                    </a:cubicBezTo>
                    <a:cubicBezTo>
                      <a:pt x="28" y="173"/>
                      <a:pt x="21" y="80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7688154" y="4642398"/>
                <a:ext cx="5894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73" extrusionOk="0">
                    <a:moveTo>
                      <a:pt x="187" y="0"/>
                    </a:moveTo>
                    <a:cubicBezTo>
                      <a:pt x="180" y="0"/>
                      <a:pt x="166" y="7"/>
                      <a:pt x="159" y="14"/>
                    </a:cubicBezTo>
                    <a:lnTo>
                      <a:pt x="152" y="30"/>
                    </a:lnTo>
                    <a:lnTo>
                      <a:pt x="80" y="123"/>
                    </a:lnTo>
                    <a:lnTo>
                      <a:pt x="37" y="180"/>
                    </a:lnTo>
                    <a:lnTo>
                      <a:pt x="14" y="209"/>
                    </a:lnTo>
                    <a:lnTo>
                      <a:pt x="14" y="216"/>
                    </a:lnTo>
                    <a:cubicBezTo>
                      <a:pt x="0" y="230"/>
                      <a:pt x="7" y="252"/>
                      <a:pt x="23" y="266"/>
                    </a:cubicBezTo>
                    <a:cubicBezTo>
                      <a:pt x="30" y="266"/>
                      <a:pt x="37" y="273"/>
                      <a:pt x="43" y="273"/>
                    </a:cubicBezTo>
                    <a:cubicBezTo>
                      <a:pt x="57" y="273"/>
                      <a:pt x="66" y="266"/>
                      <a:pt x="73" y="259"/>
                    </a:cubicBezTo>
                    <a:lnTo>
                      <a:pt x="123" y="187"/>
                    </a:lnTo>
                    <a:lnTo>
                      <a:pt x="152" y="150"/>
                    </a:lnTo>
                    <a:lnTo>
                      <a:pt x="159" y="137"/>
                    </a:lnTo>
                    <a:lnTo>
                      <a:pt x="209" y="73"/>
                    </a:lnTo>
                    <a:lnTo>
                      <a:pt x="216" y="57"/>
                    </a:lnTo>
                    <a:cubicBezTo>
                      <a:pt x="230" y="43"/>
                      <a:pt x="230" y="21"/>
                      <a:pt x="209" y="7"/>
                    </a:cubicBezTo>
                    <a:cubicBezTo>
                      <a:pt x="202" y="7"/>
                      <a:pt x="195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7727109" y="4660850"/>
                <a:ext cx="55358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1" extrusionOk="0">
                    <a:moveTo>
                      <a:pt x="173" y="1"/>
                    </a:moveTo>
                    <a:cubicBezTo>
                      <a:pt x="164" y="1"/>
                      <a:pt x="157" y="1"/>
                      <a:pt x="150" y="8"/>
                    </a:cubicBezTo>
                    <a:cubicBezTo>
                      <a:pt x="150" y="8"/>
                      <a:pt x="143" y="8"/>
                      <a:pt x="143" y="15"/>
                    </a:cubicBezTo>
                    <a:lnTo>
                      <a:pt x="121" y="44"/>
                    </a:lnTo>
                    <a:lnTo>
                      <a:pt x="86" y="94"/>
                    </a:lnTo>
                    <a:lnTo>
                      <a:pt x="71" y="115"/>
                    </a:lnTo>
                    <a:lnTo>
                      <a:pt x="14" y="194"/>
                    </a:lnTo>
                    <a:cubicBezTo>
                      <a:pt x="0" y="208"/>
                      <a:pt x="7" y="237"/>
                      <a:pt x="21" y="244"/>
                    </a:cubicBezTo>
                    <a:cubicBezTo>
                      <a:pt x="28" y="251"/>
                      <a:pt x="35" y="251"/>
                      <a:pt x="43" y="251"/>
                    </a:cubicBezTo>
                    <a:cubicBezTo>
                      <a:pt x="57" y="251"/>
                      <a:pt x="64" y="251"/>
                      <a:pt x="71" y="237"/>
                    </a:cubicBezTo>
                    <a:lnTo>
                      <a:pt x="143" y="144"/>
                    </a:lnTo>
                    <a:lnTo>
                      <a:pt x="193" y="78"/>
                    </a:lnTo>
                    <a:lnTo>
                      <a:pt x="193" y="72"/>
                    </a:lnTo>
                    <a:lnTo>
                      <a:pt x="207" y="58"/>
                    </a:lnTo>
                    <a:cubicBezTo>
                      <a:pt x="216" y="51"/>
                      <a:pt x="216" y="35"/>
                      <a:pt x="216" y="28"/>
                    </a:cubicBezTo>
                    <a:lnTo>
                      <a:pt x="207" y="22"/>
                    </a:lnTo>
                    <a:cubicBezTo>
                      <a:pt x="207" y="15"/>
                      <a:pt x="200" y="8"/>
                      <a:pt x="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7507730" y="3962478"/>
                <a:ext cx="263718" cy="70963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2769" extrusionOk="0">
                    <a:moveTo>
                      <a:pt x="316" y="0"/>
                    </a:moveTo>
                    <a:lnTo>
                      <a:pt x="194" y="66"/>
                    </a:lnTo>
                    <a:lnTo>
                      <a:pt x="21" y="159"/>
                    </a:lnTo>
                    <a:lnTo>
                      <a:pt x="0" y="173"/>
                    </a:lnTo>
                    <a:lnTo>
                      <a:pt x="352" y="1482"/>
                    </a:lnTo>
                    <a:lnTo>
                      <a:pt x="654" y="2596"/>
                    </a:lnTo>
                    <a:cubicBezTo>
                      <a:pt x="675" y="2574"/>
                      <a:pt x="697" y="2567"/>
                      <a:pt x="711" y="2567"/>
                    </a:cubicBezTo>
                    <a:cubicBezTo>
                      <a:pt x="714" y="2567"/>
                      <a:pt x="717" y="2566"/>
                      <a:pt x="720" y="2566"/>
                    </a:cubicBezTo>
                    <a:cubicBezTo>
                      <a:pt x="763" y="2566"/>
                      <a:pt x="782" y="2615"/>
                      <a:pt x="856" y="2683"/>
                    </a:cubicBezTo>
                    <a:lnTo>
                      <a:pt x="863" y="2667"/>
                    </a:lnTo>
                    <a:cubicBezTo>
                      <a:pt x="870" y="2660"/>
                      <a:pt x="884" y="2653"/>
                      <a:pt x="891" y="2653"/>
                    </a:cubicBezTo>
                    <a:cubicBezTo>
                      <a:pt x="899" y="2653"/>
                      <a:pt x="906" y="2660"/>
                      <a:pt x="913" y="2660"/>
                    </a:cubicBezTo>
                    <a:cubicBezTo>
                      <a:pt x="934" y="2674"/>
                      <a:pt x="934" y="2696"/>
                      <a:pt x="920" y="2710"/>
                    </a:cubicBezTo>
                    <a:lnTo>
                      <a:pt x="913" y="2726"/>
                    </a:lnTo>
                    <a:cubicBezTo>
                      <a:pt x="927" y="2733"/>
                      <a:pt x="934" y="2747"/>
                      <a:pt x="949" y="2753"/>
                    </a:cubicBezTo>
                    <a:cubicBezTo>
                      <a:pt x="956" y="2753"/>
                      <a:pt x="970" y="2760"/>
                      <a:pt x="977" y="2769"/>
                    </a:cubicBezTo>
                    <a:lnTo>
                      <a:pt x="999" y="2740"/>
                    </a:lnTo>
                    <a:cubicBezTo>
                      <a:pt x="999" y="2733"/>
                      <a:pt x="1006" y="2733"/>
                      <a:pt x="1006" y="2733"/>
                    </a:cubicBezTo>
                    <a:cubicBezTo>
                      <a:pt x="986" y="2667"/>
                      <a:pt x="999" y="2624"/>
                      <a:pt x="1029" y="2596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7494916" y="3885080"/>
                <a:ext cx="106871" cy="121733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75" extrusionOk="0">
                    <a:moveTo>
                      <a:pt x="316" y="0"/>
                    </a:moveTo>
                    <a:lnTo>
                      <a:pt x="35" y="145"/>
                    </a:lnTo>
                    <a:lnTo>
                      <a:pt x="7" y="159"/>
                    </a:lnTo>
                    <a:cubicBezTo>
                      <a:pt x="21" y="195"/>
                      <a:pt x="28" y="225"/>
                      <a:pt x="35" y="245"/>
                    </a:cubicBezTo>
                    <a:cubicBezTo>
                      <a:pt x="44" y="268"/>
                      <a:pt x="50" y="281"/>
                      <a:pt x="50" y="281"/>
                    </a:cubicBezTo>
                    <a:lnTo>
                      <a:pt x="0" y="302"/>
                    </a:lnTo>
                    <a:lnTo>
                      <a:pt x="44" y="461"/>
                    </a:lnTo>
                    <a:lnTo>
                      <a:pt x="50" y="475"/>
                    </a:lnTo>
                    <a:lnTo>
                      <a:pt x="71" y="461"/>
                    </a:lnTo>
                    <a:lnTo>
                      <a:pt x="244" y="368"/>
                    </a:lnTo>
                    <a:lnTo>
                      <a:pt x="366" y="302"/>
                    </a:lnTo>
                    <a:lnTo>
                      <a:pt x="416" y="281"/>
                    </a:lnTo>
                    <a:cubicBezTo>
                      <a:pt x="416" y="281"/>
                      <a:pt x="366" y="138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7271692" y="4100871"/>
                <a:ext cx="11277" cy="2588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01" extrusionOk="0">
                    <a:moveTo>
                      <a:pt x="0" y="0"/>
                    </a:moveTo>
                    <a:lnTo>
                      <a:pt x="36" y="100"/>
                    </a:lnTo>
                    <a:lnTo>
                      <a:pt x="43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78575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2" y="0"/>
                    </a:moveTo>
                    <a:lnTo>
                      <a:pt x="0" y="66"/>
                    </a:lnTo>
                    <a:cubicBezTo>
                      <a:pt x="9" y="66"/>
                      <a:pt x="22" y="73"/>
                      <a:pt x="29" y="80"/>
                    </a:cubicBezTo>
                    <a:cubicBezTo>
                      <a:pt x="43" y="80"/>
                      <a:pt x="59" y="87"/>
                      <a:pt x="72" y="95"/>
                    </a:cubicBezTo>
                    <a:lnTo>
                      <a:pt x="116" y="30"/>
                    </a:lnTo>
                    <a:cubicBezTo>
                      <a:pt x="95" y="23"/>
                      <a:pt x="72" y="9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2"/>
              <p:cNvSpPr/>
              <p:nvPr/>
            </p:nvSpPr>
            <p:spPr>
              <a:xfrm>
                <a:off x="77637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0" y="0"/>
                    </a:moveTo>
                    <a:lnTo>
                      <a:pt x="0" y="66"/>
                    </a:lnTo>
                    <a:cubicBezTo>
                      <a:pt x="21" y="73"/>
                      <a:pt x="50" y="87"/>
                      <a:pt x="73" y="95"/>
                    </a:cubicBezTo>
                    <a:lnTo>
                      <a:pt x="80" y="87"/>
                    </a:lnTo>
                    <a:lnTo>
                      <a:pt x="116" y="30"/>
                    </a:lnTo>
                    <a:lnTo>
                      <a:pt x="107" y="30"/>
                    </a:lnTo>
                    <a:cubicBezTo>
                      <a:pt x="87" y="23"/>
                      <a:pt x="64" y="9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2"/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7870628" y="4819233"/>
                <a:ext cx="64328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" extrusionOk="0">
                    <a:moveTo>
                      <a:pt x="251" y="0"/>
                    </a:moveTo>
                    <a:lnTo>
                      <a:pt x="25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2"/>
              <p:cNvSpPr/>
              <p:nvPr/>
            </p:nvSpPr>
            <p:spPr>
              <a:xfrm>
                <a:off x="7864989" y="4758238"/>
                <a:ext cx="221175" cy="6125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39" extrusionOk="0">
                    <a:moveTo>
                      <a:pt x="525" y="0"/>
                    </a:moveTo>
                    <a:lnTo>
                      <a:pt x="402" y="59"/>
                    </a:lnTo>
                    <a:lnTo>
                      <a:pt x="395" y="59"/>
                    </a:lnTo>
                    <a:lnTo>
                      <a:pt x="288" y="109"/>
                    </a:lnTo>
                    <a:lnTo>
                      <a:pt x="0" y="238"/>
                    </a:lnTo>
                    <a:lnTo>
                      <a:pt x="863" y="238"/>
                    </a:lnTo>
                    <a:cubicBezTo>
                      <a:pt x="863" y="238"/>
                      <a:pt x="863" y="109"/>
                      <a:pt x="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2"/>
              <p:cNvSpPr/>
              <p:nvPr/>
            </p:nvSpPr>
            <p:spPr>
              <a:xfrm>
                <a:off x="7934699" y="4819233"/>
                <a:ext cx="57921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" extrusionOk="0">
                    <a:moveTo>
                      <a:pt x="225" y="0"/>
                    </a:moveTo>
                    <a:lnTo>
                      <a:pt x="225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2"/>
              <p:cNvSpPr/>
              <p:nvPr/>
            </p:nvSpPr>
            <p:spPr>
              <a:xfrm>
                <a:off x="7760169" y="4819233"/>
                <a:ext cx="32958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87" extrusionOk="0">
                    <a:moveTo>
                      <a:pt x="409" y="0"/>
                    </a:moveTo>
                    <a:lnTo>
                      <a:pt x="1" y="187"/>
                    </a:lnTo>
                    <a:lnTo>
                      <a:pt x="1286" y="187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2"/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2"/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2"/>
              <p:cNvSpPr/>
              <p:nvPr/>
            </p:nvSpPr>
            <p:spPr>
              <a:xfrm>
                <a:off x="7760169" y="4620101"/>
                <a:ext cx="60740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10" extrusionOk="0">
                    <a:moveTo>
                      <a:pt x="103" y="0"/>
                    </a:moveTo>
                    <a:cubicBezTo>
                      <a:pt x="100" y="0"/>
                      <a:pt x="97" y="1"/>
                      <a:pt x="94" y="1"/>
                    </a:cubicBezTo>
                    <a:cubicBezTo>
                      <a:pt x="78" y="1"/>
                      <a:pt x="57" y="8"/>
                      <a:pt x="44" y="30"/>
                    </a:cubicBezTo>
                    <a:cubicBezTo>
                      <a:pt x="14" y="58"/>
                      <a:pt x="1" y="101"/>
                      <a:pt x="21" y="167"/>
                    </a:cubicBezTo>
                    <a:cubicBezTo>
                      <a:pt x="28" y="160"/>
                      <a:pt x="35" y="160"/>
                      <a:pt x="44" y="160"/>
                    </a:cubicBezTo>
                    <a:lnTo>
                      <a:pt x="64" y="160"/>
                    </a:lnTo>
                    <a:cubicBezTo>
                      <a:pt x="71" y="167"/>
                      <a:pt x="78" y="174"/>
                      <a:pt x="78" y="181"/>
                    </a:cubicBezTo>
                    <a:cubicBezTo>
                      <a:pt x="101" y="181"/>
                      <a:pt x="114" y="187"/>
                      <a:pt x="137" y="194"/>
                    </a:cubicBezTo>
                    <a:cubicBezTo>
                      <a:pt x="144" y="203"/>
                      <a:pt x="151" y="203"/>
                      <a:pt x="164" y="210"/>
                    </a:cubicBezTo>
                    <a:lnTo>
                      <a:pt x="237" y="117"/>
                    </a:lnTo>
                    <a:cubicBezTo>
                      <a:pt x="162" y="49"/>
                      <a:pt x="14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2"/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extrusionOk="0">
                    <a:moveTo>
                      <a:pt x="1" y="0"/>
                    </a:moveTo>
                    <a:lnTo>
                      <a:pt x="17" y="8"/>
                    </a:lnTo>
                    <a:lnTo>
                      <a:pt x="17" y="8"/>
                    </a:lnTo>
                    <a:cubicBezTo>
                      <a:pt x="11" y="5"/>
                      <a:pt x="6" y="3"/>
                      <a:pt x="1" y="0"/>
                    </a:cubicBezTo>
                    <a:close/>
                    <a:moveTo>
                      <a:pt x="17" y="8"/>
                    </a:moveTo>
                    <a:cubicBezTo>
                      <a:pt x="33" y="16"/>
                      <a:pt x="49" y="25"/>
                      <a:pt x="65" y="30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2"/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fill="none" extrusionOk="0">
                    <a:moveTo>
                      <a:pt x="65" y="30"/>
                    </a:moveTo>
                    <a:cubicBezTo>
                      <a:pt x="44" y="23"/>
                      <a:pt x="21" y="9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2"/>
              <p:cNvSpPr/>
              <p:nvPr/>
            </p:nvSpPr>
            <p:spPr>
              <a:xfrm>
                <a:off x="7820652" y="4660850"/>
                <a:ext cx="31779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5" extrusionOk="0">
                    <a:moveTo>
                      <a:pt x="58" y="1"/>
                    </a:moveTo>
                    <a:lnTo>
                      <a:pt x="1" y="78"/>
                    </a:lnTo>
                    <a:cubicBezTo>
                      <a:pt x="8" y="78"/>
                      <a:pt x="8" y="87"/>
                      <a:pt x="8" y="87"/>
                    </a:cubicBezTo>
                    <a:cubicBezTo>
                      <a:pt x="30" y="94"/>
                      <a:pt x="51" y="101"/>
                      <a:pt x="66" y="108"/>
                    </a:cubicBezTo>
                    <a:cubicBezTo>
                      <a:pt x="73" y="108"/>
                      <a:pt x="73" y="108"/>
                      <a:pt x="73" y="115"/>
                    </a:cubicBezTo>
                    <a:lnTo>
                      <a:pt x="123" y="44"/>
                    </a:lnTo>
                    <a:cubicBezTo>
                      <a:pt x="101" y="28"/>
                      <a:pt x="80" y="15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7876010" y="4677252"/>
                <a:ext cx="36905" cy="2819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10" extrusionOk="0">
                    <a:moveTo>
                      <a:pt x="101" y="1"/>
                    </a:moveTo>
                    <a:cubicBezTo>
                      <a:pt x="87" y="1"/>
                      <a:pt x="80" y="8"/>
                      <a:pt x="73" y="14"/>
                    </a:cubicBezTo>
                    <a:lnTo>
                      <a:pt x="44" y="44"/>
                    </a:lnTo>
                    <a:lnTo>
                      <a:pt x="0" y="109"/>
                    </a:lnTo>
                    <a:lnTo>
                      <a:pt x="7" y="109"/>
                    </a:lnTo>
                    <a:lnTo>
                      <a:pt x="101" y="73"/>
                    </a:lnTo>
                    <a:lnTo>
                      <a:pt x="130" y="58"/>
                    </a:lnTo>
                    <a:cubicBezTo>
                      <a:pt x="144" y="44"/>
                      <a:pt x="137" y="14"/>
                      <a:pt x="123" y="8"/>
                    </a:cubicBezTo>
                    <a:cubicBezTo>
                      <a:pt x="116" y="1"/>
                      <a:pt x="109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2"/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2"/>
              <p:cNvSpPr/>
              <p:nvPr/>
            </p:nvSpPr>
            <p:spPr>
              <a:xfrm>
                <a:off x="7839361" y="4660850"/>
                <a:ext cx="36905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44" extrusionOk="0">
                    <a:moveTo>
                      <a:pt x="107" y="1"/>
                    </a:moveTo>
                    <a:cubicBezTo>
                      <a:pt x="93" y="1"/>
                      <a:pt x="80" y="1"/>
                      <a:pt x="71" y="15"/>
                    </a:cubicBezTo>
                    <a:lnTo>
                      <a:pt x="50" y="44"/>
                    </a:lnTo>
                    <a:lnTo>
                      <a:pt x="0" y="115"/>
                    </a:lnTo>
                    <a:cubicBezTo>
                      <a:pt x="21" y="122"/>
                      <a:pt x="50" y="130"/>
                      <a:pt x="71" y="144"/>
                    </a:cubicBezTo>
                    <a:lnTo>
                      <a:pt x="123" y="78"/>
                    </a:lnTo>
                    <a:lnTo>
                      <a:pt x="137" y="58"/>
                    </a:lnTo>
                    <a:cubicBezTo>
                      <a:pt x="143" y="35"/>
                      <a:pt x="143" y="15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7802200" y="4642398"/>
                <a:ext cx="39212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1" extrusionOk="0">
                    <a:moveTo>
                      <a:pt x="109" y="0"/>
                    </a:moveTo>
                    <a:cubicBezTo>
                      <a:pt x="102" y="0"/>
                      <a:pt x="87" y="7"/>
                      <a:pt x="80" y="14"/>
                    </a:cubicBezTo>
                    <a:lnTo>
                      <a:pt x="73" y="30"/>
                    </a:lnTo>
                    <a:lnTo>
                      <a:pt x="0" y="123"/>
                    </a:lnTo>
                    <a:cubicBezTo>
                      <a:pt x="23" y="130"/>
                      <a:pt x="44" y="144"/>
                      <a:pt x="73" y="150"/>
                    </a:cubicBezTo>
                    <a:lnTo>
                      <a:pt x="130" y="73"/>
                    </a:lnTo>
                    <a:lnTo>
                      <a:pt x="145" y="57"/>
                    </a:lnTo>
                    <a:cubicBezTo>
                      <a:pt x="152" y="43"/>
                      <a:pt x="152" y="21"/>
                      <a:pt x="130" y="7"/>
                    </a:cubicBezTo>
                    <a:cubicBezTo>
                      <a:pt x="123" y="7"/>
                      <a:pt x="116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2"/>
              <p:cNvSpPr/>
              <p:nvPr/>
            </p:nvSpPr>
            <p:spPr>
              <a:xfrm>
                <a:off x="7776572" y="4666232"/>
                <a:ext cx="99695" cy="556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17" extrusionOk="0">
                    <a:moveTo>
                      <a:pt x="14" y="1"/>
                    </a:moveTo>
                    <a:lnTo>
                      <a:pt x="23" y="7"/>
                    </a:lnTo>
                    <a:cubicBezTo>
                      <a:pt x="23" y="14"/>
                      <a:pt x="23" y="30"/>
                      <a:pt x="14" y="37"/>
                    </a:cubicBezTo>
                    <a:lnTo>
                      <a:pt x="0" y="51"/>
                    </a:lnTo>
                    <a:lnTo>
                      <a:pt x="0" y="57"/>
                    </a:lnTo>
                    <a:cubicBezTo>
                      <a:pt x="14" y="66"/>
                      <a:pt x="37" y="80"/>
                      <a:pt x="57" y="87"/>
                    </a:cubicBezTo>
                    <a:lnTo>
                      <a:pt x="66" y="87"/>
                    </a:lnTo>
                    <a:lnTo>
                      <a:pt x="87" y="57"/>
                    </a:lnTo>
                    <a:cubicBezTo>
                      <a:pt x="100" y="51"/>
                      <a:pt x="109" y="44"/>
                      <a:pt x="123" y="44"/>
                    </a:cubicBezTo>
                    <a:cubicBezTo>
                      <a:pt x="130" y="44"/>
                      <a:pt x="137" y="44"/>
                      <a:pt x="144" y="51"/>
                    </a:cubicBezTo>
                    <a:cubicBezTo>
                      <a:pt x="152" y="57"/>
                      <a:pt x="159" y="73"/>
                      <a:pt x="159" y="80"/>
                    </a:cubicBezTo>
                    <a:cubicBezTo>
                      <a:pt x="159" y="87"/>
                      <a:pt x="159" y="94"/>
                      <a:pt x="152" y="101"/>
                    </a:cubicBezTo>
                    <a:lnTo>
                      <a:pt x="137" y="123"/>
                    </a:lnTo>
                    <a:cubicBezTo>
                      <a:pt x="159" y="130"/>
                      <a:pt x="180" y="144"/>
                      <a:pt x="202" y="152"/>
                    </a:cubicBezTo>
                    <a:lnTo>
                      <a:pt x="209" y="152"/>
                    </a:lnTo>
                    <a:lnTo>
                      <a:pt x="230" y="123"/>
                    </a:lnTo>
                    <a:cubicBezTo>
                      <a:pt x="238" y="116"/>
                      <a:pt x="245" y="109"/>
                      <a:pt x="259" y="109"/>
                    </a:cubicBezTo>
                    <a:cubicBezTo>
                      <a:pt x="266" y="109"/>
                      <a:pt x="273" y="116"/>
                      <a:pt x="282" y="116"/>
                    </a:cubicBezTo>
                    <a:cubicBezTo>
                      <a:pt x="295" y="123"/>
                      <a:pt x="295" y="137"/>
                      <a:pt x="295" y="152"/>
                    </a:cubicBezTo>
                    <a:cubicBezTo>
                      <a:pt x="295" y="159"/>
                      <a:pt x="295" y="166"/>
                      <a:pt x="288" y="166"/>
                    </a:cubicBezTo>
                    <a:lnTo>
                      <a:pt x="282" y="180"/>
                    </a:lnTo>
                    <a:lnTo>
                      <a:pt x="252" y="216"/>
                    </a:lnTo>
                    <a:lnTo>
                      <a:pt x="309" y="195"/>
                    </a:lnTo>
                    <a:lnTo>
                      <a:pt x="382" y="159"/>
                    </a:lnTo>
                    <a:lnTo>
                      <a:pt x="388" y="152"/>
                    </a:lnTo>
                    <a:cubicBezTo>
                      <a:pt x="375" y="144"/>
                      <a:pt x="359" y="137"/>
                      <a:pt x="345" y="137"/>
                    </a:cubicBezTo>
                    <a:cubicBezTo>
                      <a:pt x="338" y="130"/>
                      <a:pt x="325" y="123"/>
                      <a:pt x="316" y="123"/>
                    </a:cubicBezTo>
                    <a:cubicBezTo>
                      <a:pt x="295" y="109"/>
                      <a:pt x="266" y="101"/>
                      <a:pt x="245" y="94"/>
                    </a:cubicBezTo>
                    <a:cubicBezTo>
                      <a:pt x="245" y="87"/>
                      <a:pt x="245" y="87"/>
                      <a:pt x="238" y="87"/>
                    </a:cubicBezTo>
                    <a:cubicBezTo>
                      <a:pt x="223" y="80"/>
                      <a:pt x="202" y="73"/>
                      <a:pt x="180" y="66"/>
                    </a:cubicBezTo>
                    <a:cubicBezTo>
                      <a:pt x="180" y="66"/>
                      <a:pt x="180" y="57"/>
                      <a:pt x="173" y="57"/>
                    </a:cubicBezTo>
                    <a:cubicBezTo>
                      <a:pt x="144" y="51"/>
                      <a:pt x="123" y="37"/>
                      <a:pt x="100" y="30"/>
                    </a:cubicBezTo>
                    <a:cubicBezTo>
                      <a:pt x="87" y="23"/>
                      <a:pt x="80" y="23"/>
                      <a:pt x="73" y="14"/>
                    </a:cubicBezTo>
                    <a:cubicBezTo>
                      <a:pt x="50" y="7"/>
                      <a:pt x="37" y="1"/>
                      <a:pt x="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7264516" y="3962478"/>
                <a:ext cx="243472" cy="16248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634" extrusionOk="0">
                    <a:moveTo>
                      <a:pt x="899" y="0"/>
                    </a:moveTo>
                    <a:lnTo>
                      <a:pt x="598" y="159"/>
                    </a:lnTo>
                    <a:lnTo>
                      <a:pt x="568" y="173"/>
                    </a:lnTo>
                    <a:lnTo>
                      <a:pt x="296" y="318"/>
                    </a:lnTo>
                    <a:lnTo>
                      <a:pt x="1" y="475"/>
                    </a:lnTo>
                    <a:lnTo>
                      <a:pt x="28" y="540"/>
                    </a:lnTo>
                    <a:lnTo>
                      <a:pt x="71" y="633"/>
                    </a:lnTo>
                    <a:lnTo>
                      <a:pt x="366" y="475"/>
                    </a:lnTo>
                    <a:lnTo>
                      <a:pt x="604" y="354"/>
                    </a:lnTo>
                    <a:lnTo>
                      <a:pt x="813" y="238"/>
                    </a:lnTo>
                    <a:lnTo>
                      <a:pt x="856" y="224"/>
                    </a:lnTo>
                    <a:lnTo>
                      <a:pt x="949" y="173"/>
                    </a:lnTo>
                    <a:lnTo>
                      <a:pt x="943" y="159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264516" y="4083956"/>
                <a:ext cx="7432" cy="17171"/>
              </a:xfrm>
              <a:custGeom>
                <a:avLst/>
                <a:gdLst/>
                <a:ahLst/>
                <a:cxnLst/>
                <a:rect l="l" t="t" r="r" b="b"/>
                <a:pathLst>
                  <a:path w="29" h="67" extrusionOk="0">
                    <a:moveTo>
                      <a:pt x="28" y="66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2"/>
              <p:cNvSpPr/>
              <p:nvPr/>
            </p:nvSpPr>
            <p:spPr>
              <a:xfrm>
                <a:off x="7249741" y="3965183"/>
                <a:ext cx="425865" cy="72695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2675" extrusionOk="0">
                    <a:moveTo>
                      <a:pt x="878" y="1"/>
                    </a:moveTo>
                    <a:lnTo>
                      <a:pt x="785" y="52"/>
                    </a:lnTo>
                    <a:lnTo>
                      <a:pt x="742" y="66"/>
                    </a:lnTo>
                    <a:lnTo>
                      <a:pt x="533" y="182"/>
                    </a:lnTo>
                    <a:lnTo>
                      <a:pt x="295" y="303"/>
                    </a:lnTo>
                    <a:lnTo>
                      <a:pt x="0" y="461"/>
                    </a:lnTo>
                    <a:lnTo>
                      <a:pt x="942" y="2568"/>
                    </a:lnTo>
                    <a:lnTo>
                      <a:pt x="992" y="2675"/>
                    </a:lnTo>
                    <a:cubicBezTo>
                      <a:pt x="1004" y="2665"/>
                      <a:pt x="1016" y="2662"/>
                      <a:pt x="1030" y="2662"/>
                    </a:cubicBezTo>
                    <a:cubicBezTo>
                      <a:pt x="1057" y="2662"/>
                      <a:pt x="1091" y="2675"/>
                      <a:pt x="1144" y="2675"/>
                    </a:cubicBezTo>
                    <a:cubicBezTo>
                      <a:pt x="1165" y="2675"/>
                      <a:pt x="1180" y="2675"/>
                      <a:pt x="1194" y="2668"/>
                    </a:cubicBezTo>
                    <a:lnTo>
                      <a:pt x="1237" y="2668"/>
                    </a:lnTo>
                    <a:cubicBezTo>
                      <a:pt x="1274" y="2661"/>
                      <a:pt x="1310" y="2647"/>
                      <a:pt x="1346" y="2631"/>
                    </a:cubicBezTo>
                    <a:cubicBezTo>
                      <a:pt x="1367" y="2625"/>
                      <a:pt x="1396" y="2611"/>
                      <a:pt x="1417" y="2597"/>
                    </a:cubicBezTo>
                    <a:cubicBezTo>
                      <a:pt x="1432" y="2588"/>
                      <a:pt x="1446" y="2588"/>
                      <a:pt x="1453" y="2581"/>
                    </a:cubicBezTo>
                    <a:cubicBezTo>
                      <a:pt x="1475" y="2575"/>
                      <a:pt x="1496" y="2568"/>
                      <a:pt x="1518" y="2568"/>
                    </a:cubicBezTo>
                    <a:cubicBezTo>
                      <a:pt x="1489" y="2502"/>
                      <a:pt x="1503" y="2452"/>
                      <a:pt x="1532" y="2424"/>
                    </a:cubicBezTo>
                    <a:lnTo>
                      <a:pt x="1230" y="1310"/>
                    </a:lnTo>
                    <a:lnTo>
                      <a:pt x="87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2"/>
              <p:cNvSpPr/>
              <p:nvPr/>
            </p:nvSpPr>
            <p:spPr>
              <a:xfrm>
                <a:off x="7157646" y="3885080"/>
                <a:ext cx="350343" cy="241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943" extrusionOk="0">
                    <a:moveTo>
                      <a:pt x="1265" y="0"/>
                    </a:moveTo>
                    <a:lnTo>
                      <a:pt x="985" y="145"/>
                    </a:lnTo>
                    <a:lnTo>
                      <a:pt x="877" y="202"/>
                    </a:lnTo>
                    <a:lnTo>
                      <a:pt x="597" y="338"/>
                    </a:lnTo>
                    <a:lnTo>
                      <a:pt x="368" y="461"/>
                    </a:lnTo>
                    <a:lnTo>
                      <a:pt x="309" y="490"/>
                    </a:lnTo>
                    <a:lnTo>
                      <a:pt x="66" y="613"/>
                    </a:lnTo>
                    <a:lnTo>
                      <a:pt x="0" y="647"/>
                    </a:lnTo>
                    <a:lnTo>
                      <a:pt x="116" y="942"/>
                    </a:lnTo>
                    <a:lnTo>
                      <a:pt x="123" y="935"/>
                    </a:lnTo>
                    <a:lnTo>
                      <a:pt x="418" y="777"/>
                    </a:lnTo>
                    <a:lnTo>
                      <a:pt x="713" y="620"/>
                    </a:lnTo>
                    <a:lnTo>
                      <a:pt x="985" y="475"/>
                    </a:lnTo>
                    <a:lnTo>
                      <a:pt x="1015" y="461"/>
                    </a:lnTo>
                    <a:lnTo>
                      <a:pt x="1316" y="302"/>
                    </a:lnTo>
                    <a:lnTo>
                      <a:pt x="1366" y="281"/>
                    </a:lnTo>
                    <a:cubicBezTo>
                      <a:pt x="1366" y="281"/>
                      <a:pt x="1360" y="268"/>
                      <a:pt x="1351" y="245"/>
                    </a:cubicBezTo>
                    <a:cubicBezTo>
                      <a:pt x="1344" y="225"/>
                      <a:pt x="1337" y="195"/>
                      <a:pt x="1323" y="159"/>
                    </a:cubicBezTo>
                    <a:cubicBezTo>
                      <a:pt x="1323" y="159"/>
                      <a:pt x="1323" y="152"/>
                      <a:pt x="1316" y="145"/>
                    </a:cubicBezTo>
                    <a:cubicBezTo>
                      <a:pt x="1301" y="102"/>
                      <a:pt x="1287" y="52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6781678" y="3560881"/>
                <a:ext cx="700173" cy="411072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1604" extrusionOk="0">
                    <a:moveTo>
                      <a:pt x="1093" y="1"/>
                    </a:moveTo>
                    <a:cubicBezTo>
                      <a:pt x="957" y="58"/>
                      <a:pt x="748" y="123"/>
                      <a:pt x="455" y="173"/>
                    </a:cubicBezTo>
                    <a:cubicBezTo>
                      <a:pt x="425" y="173"/>
                      <a:pt x="396" y="180"/>
                      <a:pt x="360" y="187"/>
                    </a:cubicBezTo>
                    <a:cubicBezTo>
                      <a:pt x="310" y="196"/>
                      <a:pt x="246" y="203"/>
                      <a:pt x="187" y="209"/>
                    </a:cubicBezTo>
                    <a:cubicBezTo>
                      <a:pt x="130" y="209"/>
                      <a:pt x="66" y="216"/>
                      <a:pt x="1" y="223"/>
                    </a:cubicBezTo>
                    <a:cubicBezTo>
                      <a:pt x="30" y="346"/>
                      <a:pt x="51" y="454"/>
                      <a:pt x="66" y="461"/>
                    </a:cubicBezTo>
                    <a:cubicBezTo>
                      <a:pt x="66" y="468"/>
                      <a:pt x="110" y="489"/>
                      <a:pt x="187" y="532"/>
                    </a:cubicBezTo>
                    <a:cubicBezTo>
                      <a:pt x="253" y="561"/>
                      <a:pt x="346" y="611"/>
                      <a:pt x="455" y="661"/>
                    </a:cubicBezTo>
                    <a:cubicBezTo>
                      <a:pt x="986" y="936"/>
                      <a:pt x="1885" y="1381"/>
                      <a:pt x="1921" y="1395"/>
                    </a:cubicBezTo>
                    <a:cubicBezTo>
                      <a:pt x="1928" y="1403"/>
                      <a:pt x="1928" y="1403"/>
                      <a:pt x="1935" y="1410"/>
                    </a:cubicBezTo>
                    <a:cubicBezTo>
                      <a:pt x="1985" y="1460"/>
                      <a:pt x="2064" y="1603"/>
                      <a:pt x="2064" y="1603"/>
                    </a:cubicBezTo>
                    <a:lnTo>
                      <a:pt x="2344" y="1467"/>
                    </a:lnTo>
                    <a:lnTo>
                      <a:pt x="2452" y="1410"/>
                    </a:lnTo>
                    <a:lnTo>
                      <a:pt x="2732" y="1265"/>
                    </a:lnTo>
                    <a:cubicBezTo>
                      <a:pt x="2689" y="1136"/>
                      <a:pt x="2632" y="1006"/>
                      <a:pt x="2611" y="986"/>
                    </a:cubicBezTo>
                    <a:cubicBezTo>
                      <a:pt x="2568" y="950"/>
                      <a:pt x="1453" y="239"/>
                      <a:pt x="10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2"/>
              <p:cNvSpPr/>
              <p:nvPr/>
            </p:nvSpPr>
            <p:spPr>
              <a:xfrm>
                <a:off x="7048725" y="2982706"/>
                <a:ext cx="630464" cy="31906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245" extrusionOk="0">
                    <a:moveTo>
                      <a:pt x="389" y="0"/>
                    </a:moveTo>
                    <a:lnTo>
                      <a:pt x="1" y="230"/>
                    </a:lnTo>
                    <a:cubicBezTo>
                      <a:pt x="1" y="345"/>
                      <a:pt x="8" y="459"/>
                      <a:pt x="16" y="568"/>
                    </a:cubicBezTo>
                    <a:cubicBezTo>
                      <a:pt x="16" y="632"/>
                      <a:pt x="16" y="690"/>
                      <a:pt x="23" y="740"/>
                    </a:cubicBezTo>
                    <a:lnTo>
                      <a:pt x="950" y="1056"/>
                    </a:lnTo>
                    <a:cubicBezTo>
                      <a:pt x="1138" y="1006"/>
                      <a:pt x="1440" y="977"/>
                      <a:pt x="1490" y="977"/>
                    </a:cubicBezTo>
                    <a:cubicBezTo>
                      <a:pt x="1533" y="977"/>
                      <a:pt x="1705" y="1158"/>
                      <a:pt x="1785" y="1244"/>
                    </a:cubicBezTo>
                    <a:lnTo>
                      <a:pt x="2380" y="1244"/>
                    </a:lnTo>
                    <a:lnTo>
                      <a:pt x="2459" y="992"/>
                    </a:lnTo>
                    <a:cubicBezTo>
                      <a:pt x="2445" y="985"/>
                      <a:pt x="2431" y="977"/>
                      <a:pt x="2423" y="977"/>
                    </a:cubicBezTo>
                    <a:cubicBezTo>
                      <a:pt x="2373" y="977"/>
                      <a:pt x="2028" y="1092"/>
                      <a:pt x="1841" y="1142"/>
                    </a:cubicBezTo>
                    <a:lnTo>
                      <a:pt x="475" y="130"/>
                    </a:lnTo>
                    <a:lnTo>
                      <a:pt x="468" y="114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2"/>
              <p:cNvSpPr/>
              <p:nvPr/>
            </p:nvSpPr>
            <p:spPr>
              <a:xfrm>
                <a:off x="6632777" y="3065229"/>
                <a:ext cx="873423" cy="274988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1073" extrusionOk="0">
                    <a:moveTo>
                      <a:pt x="711" y="1"/>
                    </a:moveTo>
                    <a:lnTo>
                      <a:pt x="618" y="60"/>
                    </a:lnTo>
                    <a:lnTo>
                      <a:pt x="380" y="196"/>
                    </a:lnTo>
                    <a:lnTo>
                      <a:pt x="0" y="425"/>
                    </a:lnTo>
                    <a:cubicBezTo>
                      <a:pt x="14" y="448"/>
                      <a:pt x="35" y="462"/>
                      <a:pt x="50" y="482"/>
                    </a:cubicBezTo>
                    <a:cubicBezTo>
                      <a:pt x="121" y="591"/>
                      <a:pt x="194" y="684"/>
                      <a:pt x="201" y="691"/>
                    </a:cubicBezTo>
                    <a:cubicBezTo>
                      <a:pt x="201" y="691"/>
                      <a:pt x="201" y="698"/>
                      <a:pt x="207" y="698"/>
                    </a:cubicBezTo>
                    <a:lnTo>
                      <a:pt x="216" y="698"/>
                    </a:lnTo>
                    <a:cubicBezTo>
                      <a:pt x="251" y="706"/>
                      <a:pt x="352" y="727"/>
                      <a:pt x="496" y="757"/>
                    </a:cubicBezTo>
                    <a:cubicBezTo>
                      <a:pt x="582" y="770"/>
                      <a:pt x="675" y="784"/>
                      <a:pt x="777" y="807"/>
                    </a:cubicBezTo>
                    <a:cubicBezTo>
                      <a:pt x="1056" y="850"/>
                      <a:pt x="1408" y="907"/>
                      <a:pt x="1710" y="957"/>
                    </a:cubicBezTo>
                    <a:cubicBezTo>
                      <a:pt x="2091" y="1022"/>
                      <a:pt x="2400" y="1072"/>
                      <a:pt x="2400" y="1072"/>
                    </a:cubicBezTo>
                    <a:lnTo>
                      <a:pt x="2595" y="1072"/>
                    </a:lnTo>
                    <a:lnTo>
                      <a:pt x="2718" y="922"/>
                    </a:lnTo>
                    <a:lnTo>
                      <a:pt x="3408" y="922"/>
                    </a:lnTo>
                    <a:cubicBezTo>
                      <a:pt x="3328" y="836"/>
                      <a:pt x="3156" y="655"/>
                      <a:pt x="3113" y="655"/>
                    </a:cubicBezTo>
                    <a:cubicBezTo>
                      <a:pt x="3063" y="655"/>
                      <a:pt x="2761" y="684"/>
                      <a:pt x="2573" y="734"/>
                    </a:cubicBezTo>
                    <a:lnTo>
                      <a:pt x="1646" y="418"/>
                    </a:lnTo>
                    <a:lnTo>
                      <a:pt x="1646" y="432"/>
                    </a:lnTo>
                    <a:cubicBezTo>
                      <a:pt x="1596" y="411"/>
                      <a:pt x="1560" y="396"/>
                      <a:pt x="1538" y="382"/>
                    </a:cubicBezTo>
                    <a:lnTo>
                      <a:pt x="1079" y="232"/>
                    </a:lnTo>
                    <a:lnTo>
                      <a:pt x="1063" y="223"/>
                    </a:lnTo>
                    <a:lnTo>
                      <a:pt x="804" y="137"/>
                    </a:lnTo>
                    <a:lnTo>
                      <a:pt x="791" y="12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2"/>
              <p:cNvSpPr/>
              <p:nvPr/>
            </p:nvSpPr>
            <p:spPr>
              <a:xfrm>
                <a:off x="7015665" y="2698744"/>
                <a:ext cx="118404" cy="22142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64" extrusionOk="0">
                    <a:moveTo>
                      <a:pt x="0" y="1"/>
                    </a:moveTo>
                    <a:lnTo>
                      <a:pt x="7" y="8"/>
                    </a:lnTo>
                    <a:cubicBezTo>
                      <a:pt x="94" y="166"/>
                      <a:pt x="318" y="598"/>
                      <a:pt x="461" y="863"/>
                    </a:cubicBezTo>
                    <a:cubicBezTo>
                      <a:pt x="318" y="584"/>
                      <a:pt x="80" y="123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2"/>
              <p:cNvSpPr/>
              <p:nvPr/>
            </p:nvSpPr>
            <p:spPr>
              <a:xfrm>
                <a:off x="7017459" y="2700538"/>
                <a:ext cx="143776" cy="34110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331" extrusionOk="0">
                    <a:moveTo>
                      <a:pt x="0" y="1"/>
                    </a:moveTo>
                    <a:cubicBezTo>
                      <a:pt x="43" y="87"/>
                      <a:pt x="66" y="209"/>
                      <a:pt x="80" y="332"/>
                    </a:cubicBezTo>
                    <a:cubicBezTo>
                      <a:pt x="87" y="404"/>
                      <a:pt x="95" y="663"/>
                      <a:pt x="109" y="972"/>
                    </a:cubicBezTo>
                    <a:cubicBezTo>
                      <a:pt x="109" y="1086"/>
                      <a:pt x="116" y="1208"/>
                      <a:pt x="123" y="1331"/>
                    </a:cubicBezTo>
                    <a:lnTo>
                      <a:pt x="511" y="1101"/>
                    </a:lnTo>
                    <a:lnTo>
                      <a:pt x="561" y="1072"/>
                    </a:lnTo>
                    <a:cubicBezTo>
                      <a:pt x="561" y="1072"/>
                      <a:pt x="561" y="1058"/>
                      <a:pt x="554" y="1043"/>
                    </a:cubicBezTo>
                    <a:cubicBezTo>
                      <a:pt x="547" y="1043"/>
                      <a:pt x="547" y="1036"/>
                      <a:pt x="540" y="1029"/>
                    </a:cubicBezTo>
                    <a:lnTo>
                      <a:pt x="540" y="1022"/>
                    </a:lnTo>
                    <a:cubicBezTo>
                      <a:pt x="526" y="1000"/>
                      <a:pt x="511" y="965"/>
                      <a:pt x="490" y="936"/>
                    </a:cubicBezTo>
                    <a:cubicBezTo>
                      <a:pt x="483" y="913"/>
                      <a:pt x="475" y="899"/>
                      <a:pt x="468" y="879"/>
                    </a:cubicBezTo>
                    <a:cubicBezTo>
                      <a:pt x="461" y="870"/>
                      <a:pt x="454" y="863"/>
                      <a:pt x="454" y="856"/>
                    </a:cubicBezTo>
                    <a:cubicBezTo>
                      <a:pt x="311" y="591"/>
                      <a:pt x="87" y="1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2"/>
              <p:cNvSpPr/>
              <p:nvPr/>
            </p:nvSpPr>
            <p:spPr>
              <a:xfrm>
                <a:off x="6450046" y="2605200"/>
                <a:ext cx="678133" cy="1015634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963" extrusionOk="0">
                    <a:moveTo>
                      <a:pt x="1647" y="0"/>
                    </a:moveTo>
                    <a:cubicBezTo>
                      <a:pt x="1647" y="0"/>
                      <a:pt x="1647" y="7"/>
                      <a:pt x="1654" y="7"/>
                    </a:cubicBezTo>
                    <a:cubicBezTo>
                      <a:pt x="1662" y="21"/>
                      <a:pt x="1662" y="35"/>
                      <a:pt x="1662" y="64"/>
                    </a:cubicBezTo>
                    <a:lnTo>
                      <a:pt x="1662" y="78"/>
                    </a:lnTo>
                    <a:lnTo>
                      <a:pt x="1662" y="93"/>
                    </a:lnTo>
                    <a:lnTo>
                      <a:pt x="1662" y="107"/>
                    </a:lnTo>
                    <a:cubicBezTo>
                      <a:pt x="1662" y="114"/>
                      <a:pt x="1654" y="121"/>
                      <a:pt x="1654" y="129"/>
                    </a:cubicBezTo>
                    <a:cubicBezTo>
                      <a:pt x="1654" y="136"/>
                      <a:pt x="1647" y="143"/>
                      <a:pt x="1647" y="150"/>
                    </a:cubicBezTo>
                    <a:cubicBezTo>
                      <a:pt x="1619" y="216"/>
                      <a:pt x="1554" y="286"/>
                      <a:pt x="1431" y="309"/>
                    </a:cubicBezTo>
                    <a:cubicBezTo>
                      <a:pt x="1369" y="320"/>
                      <a:pt x="1312" y="326"/>
                      <a:pt x="1258" y="326"/>
                    </a:cubicBezTo>
                    <a:cubicBezTo>
                      <a:pt x="848" y="326"/>
                      <a:pt x="662" y="28"/>
                      <a:pt x="662" y="28"/>
                    </a:cubicBezTo>
                    <a:cubicBezTo>
                      <a:pt x="662" y="28"/>
                      <a:pt x="317" y="330"/>
                      <a:pt x="187" y="452"/>
                    </a:cubicBezTo>
                    <a:cubicBezTo>
                      <a:pt x="160" y="488"/>
                      <a:pt x="130" y="518"/>
                      <a:pt x="101" y="561"/>
                    </a:cubicBezTo>
                    <a:cubicBezTo>
                      <a:pt x="73" y="604"/>
                      <a:pt x="44" y="661"/>
                      <a:pt x="30" y="725"/>
                    </a:cubicBezTo>
                    <a:cubicBezTo>
                      <a:pt x="15" y="768"/>
                      <a:pt x="8" y="811"/>
                      <a:pt x="8" y="863"/>
                    </a:cubicBezTo>
                    <a:lnTo>
                      <a:pt x="8" y="870"/>
                    </a:lnTo>
                    <a:cubicBezTo>
                      <a:pt x="1" y="949"/>
                      <a:pt x="8" y="1042"/>
                      <a:pt x="30" y="1149"/>
                    </a:cubicBezTo>
                    <a:cubicBezTo>
                      <a:pt x="51" y="1258"/>
                      <a:pt x="87" y="1408"/>
                      <a:pt x="130" y="1580"/>
                    </a:cubicBezTo>
                    <a:lnTo>
                      <a:pt x="130" y="1587"/>
                    </a:lnTo>
                    <a:cubicBezTo>
                      <a:pt x="180" y="1811"/>
                      <a:pt x="239" y="2055"/>
                      <a:pt x="289" y="2277"/>
                    </a:cubicBezTo>
                    <a:cubicBezTo>
                      <a:pt x="353" y="2545"/>
                      <a:pt x="396" y="2760"/>
                      <a:pt x="403" y="2838"/>
                    </a:cubicBezTo>
                    <a:cubicBezTo>
                      <a:pt x="412" y="2976"/>
                      <a:pt x="310" y="3478"/>
                      <a:pt x="267" y="3709"/>
                    </a:cubicBezTo>
                    <a:cubicBezTo>
                      <a:pt x="253" y="3780"/>
                      <a:pt x="239" y="3830"/>
                      <a:pt x="239" y="3830"/>
                    </a:cubicBezTo>
                    <a:cubicBezTo>
                      <a:pt x="239" y="3830"/>
                      <a:pt x="260" y="3838"/>
                      <a:pt x="296" y="3852"/>
                    </a:cubicBezTo>
                    <a:cubicBezTo>
                      <a:pt x="317" y="3859"/>
                      <a:pt x="346" y="3873"/>
                      <a:pt x="375" y="3882"/>
                    </a:cubicBezTo>
                    <a:cubicBezTo>
                      <a:pt x="462" y="3909"/>
                      <a:pt x="584" y="3932"/>
                      <a:pt x="748" y="3945"/>
                    </a:cubicBezTo>
                    <a:cubicBezTo>
                      <a:pt x="837" y="3955"/>
                      <a:pt x="932" y="3963"/>
                      <a:pt x="1041" y="3963"/>
                    </a:cubicBezTo>
                    <a:cubicBezTo>
                      <a:pt x="1083" y="3963"/>
                      <a:pt x="1126" y="3962"/>
                      <a:pt x="1172" y="3959"/>
                    </a:cubicBezTo>
                    <a:cubicBezTo>
                      <a:pt x="1215" y="3952"/>
                      <a:pt x="1259" y="3952"/>
                      <a:pt x="1295" y="3952"/>
                    </a:cubicBezTo>
                    <a:cubicBezTo>
                      <a:pt x="1360" y="3945"/>
                      <a:pt x="1424" y="3938"/>
                      <a:pt x="1481" y="3938"/>
                    </a:cubicBezTo>
                    <a:cubicBezTo>
                      <a:pt x="1540" y="3932"/>
                      <a:pt x="1604" y="3925"/>
                      <a:pt x="1654" y="3916"/>
                    </a:cubicBezTo>
                    <a:cubicBezTo>
                      <a:pt x="1690" y="3909"/>
                      <a:pt x="1719" y="3902"/>
                      <a:pt x="1749" y="3902"/>
                    </a:cubicBezTo>
                    <a:cubicBezTo>
                      <a:pt x="2042" y="3852"/>
                      <a:pt x="2251" y="3787"/>
                      <a:pt x="2387" y="3730"/>
                    </a:cubicBezTo>
                    <a:cubicBezTo>
                      <a:pt x="2502" y="3680"/>
                      <a:pt x="2575" y="3643"/>
                      <a:pt x="2596" y="3623"/>
                    </a:cubicBezTo>
                    <a:cubicBezTo>
                      <a:pt x="2602" y="3623"/>
                      <a:pt x="2602" y="3614"/>
                      <a:pt x="2602" y="3614"/>
                    </a:cubicBezTo>
                    <a:cubicBezTo>
                      <a:pt x="2602" y="3614"/>
                      <a:pt x="2646" y="3521"/>
                      <a:pt x="2639" y="3435"/>
                    </a:cubicBezTo>
                    <a:cubicBezTo>
                      <a:pt x="2632" y="3364"/>
                      <a:pt x="2489" y="3040"/>
                      <a:pt x="2423" y="2752"/>
                    </a:cubicBezTo>
                    <a:cubicBezTo>
                      <a:pt x="2121" y="2702"/>
                      <a:pt x="1769" y="2645"/>
                      <a:pt x="1490" y="2602"/>
                    </a:cubicBezTo>
                    <a:cubicBezTo>
                      <a:pt x="1388" y="2579"/>
                      <a:pt x="1295" y="2565"/>
                      <a:pt x="1209" y="2552"/>
                    </a:cubicBezTo>
                    <a:cubicBezTo>
                      <a:pt x="1065" y="2522"/>
                      <a:pt x="964" y="2501"/>
                      <a:pt x="929" y="2493"/>
                    </a:cubicBezTo>
                    <a:lnTo>
                      <a:pt x="920" y="2493"/>
                    </a:lnTo>
                    <a:cubicBezTo>
                      <a:pt x="914" y="2493"/>
                      <a:pt x="914" y="2486"/>
                      <a:pt x="914" y="2486"/>
                    </a:cubicBezTo>
                    <a:cubicBezTo>
                      <a:pt x="907" y="2479"/>
                      <a:pt x="834" y="2386"/>
                      <a:pt x="763" y="2277"/>
                    </a:cubicBezTo>
                    <a:cubicBezTo>
                      <a:pt x="748" y="2257"/>
                      <a:pt x="727" y="2243"/>
                      <a:pt x="713" y="2220"/>
                    </a:cubicBezTo>
                    <a:lnTo>
                      <a:pt x="1093" y="1991"/>
                    </a:lnTo>
                    <a:lnTo>
                      <a:pt x="1331" y="1855"/>
                    </a:lnTo>
                    <a:lnTo>
                      <a:pt x="1424" y="1796"/>
                    </a:lnTo>
                    <a:lnTo>
                      <a:pt x="1504" y="1918"/>
                    </a:lnTo>
                    <a:lnTo>
                      <a:pt x="1517" y="1932"/>
                    </a:lnTo>
                    <a:lnTo>
                      <a:pt x="1776" y="2018"/>
                    </a:lnTo>
                    <a:lnTo>
                      <a:pt x="1792" y="2027"/>
                    </a:lnTo>
                    <a:lnTo>
                      <a:pt x="2251" y="2177"/>
                    </a:lnTo>
                    <a:lnTo>
                      <a:pt x="2359" y="2213"/>
                    </a:lnTo>
                    <a:cubicBezTo>
                      <a:pt x="2352" y="2163"/>
                      <a:pt x="2352" y="2105"/>
                      <a:pt x="2352" y="2041"/>
                    </a:cubicBezTo>
                    <a:cubicBezTo>
                      <a:pt x="2344" y="1932"/>
                      <a:pt x="2337" y="1818"/>
                      <a:pt x="2337" y="1703"/>
                    </a:cubicBezTo>
                    <a:cubicBezTo>
                      <a:pt x="2330" y="1580"/>
                      <a:pt x="2323" y="1458"/>
                      <a:pt x="2323" y="1344"/>
                    </a:cubicBezTo>
                    <a:cubicBezTo>
                      <a:pt x="2309" y="1035"/>
                      <a:pt x="2301" y="776"/>
                      <a:pt x="2294" y="704"/>
                    </a:cubicBezTo>
                    <a:cubicBezTo>
                      <a:pt x="2280" y="581"/>
                      <a:pt x="2257" y="459"/>
                      <a:pt x="2214" y="373"/>
                    </a:cubicBezTo>
                    <a:lnTo>
                      <a:pt x="2207" y="366"/>
                    </a:lnTo>
                    <a:lnTo>
                      <a:pt x="2207" y="359"/>
                    </a:lnTo>
                    <a:cubicBezTo>
                      <a:pt x="2194" y="336"/>
                      <a:pt x="2180" y="316"/>
                      <a:pt x="2164" y="293"/>
                    </a:cubicBezTo>
                    <a:cubicBezTo>
                      <a:pt x="2085" y="216"/>
                      <a:pt x="1647" y="0"/>
                      <a:pt x="16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2"/>
              <p:cNvSpPr/>
              <p:nvPr/>
            </p:nvSpPr>
            <p:spPr>
              <a:xfrm>
                <a:off x="6962101" y="2210011"/>
                <a:ext cx="107384" cy="6740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263" extrusionOk="0">
                    <a:moveTo>
                      <a:pt x="178" y="1"/>
                    </a:moveTo>
                    <a:cubicBezTo>
                      <a:pt x="120" y="1"/>
                      <a:pt x="59" y="9"/>
                      <a:pt x="1" y="24"/>
                    </a:cubicBezTo>
                    <a:cubicBezTo>
                      <a:pt x="16" y="96"/>
                      <a:pt x="23" y="183"/>
                      <a:pt x="16" y="262"/>
                    </a:cubicBezTo>
                    <a:lnTo>
                      <a:pt x="130" y="262"/>
                    </a:lnTo>
                    <a:cubicBezTo>
                      <a:pt x="339" y="262"/>
                      <a:pt x="418" y="126"/>
                      <a:pt x="389" y="53"/>
                    </a:cubicBezTo>
                    <a:cubicBezTo>
                      <a:pt x="331" y="17"/>
                      <a:pt x="257" y="1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2"/>
              <p:cNvSpPr/>
              <p:nvPr/>
            </p:nvSpPr>
            <p:spPr>
              <a:xfrm>
                <a:off x="6661993" y="2488848"/>
                <a:ext cx="256" cy="16914"/>
              </a:xfrm>
              <a:custGeom>
                <a:avLst/>
                <a:gdLst/>
                <a:ahLst/>
                <a:cxnLst/>
                <a:rect l="l" t="t" r="r" b="b"/>
                <a:pathLst>
                  <a:path w="1" h="66" extrusionOk="0">
                    <a:moveTo>
                      <a:pt x="0" y="0"/>
                    </a:move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2"/>
              <p:cNvSpPr/>
              <p:nvPr/>
            </p:nvSpPr>
            <p:spPr>
              <a:xfrm>
                <a:off x="6619450" y="2429902"/>
                <a:ext cx="256799" cy="25884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10" extrusionOk="0">
                    <a:moveTo>
                      <a:pt x="153" y="1"/>
                    </a:moveTo>
                    <a:lnTo>
                      <a:pt x="153" y="51"/>
                    </a:lnTo>
                    <a:cubicBezTo>
                      <a:pt x="153" y="65"/>
                      <a:pt x="159" y="80"/>
                      <a:pt x="159" y="94"/>
                    </a:cubicBezTo>
                    <a:lnTo>
                      <a:pt x="159" y="108"/>
                    </a:lnTo>
                    <a:lnTo>
                      <a:pt x="159" y="137"/>
                    </a:lnTo>
                    <a:lnTo>
                      <a:pt x="159" y="144"/>
                    </a:lnTo>
                    <a:lnTo>
                      <a:pt x="159" y="167"/>
                    </a:lnTo>
                    <a:cubicBezTo>
                      <a:pt x="159" y="187"/>
                      <a:pt x="159" y="210"/>
                      <a:pt x="166" y="230"/>
                    </a:cubicBezTo>
                    <a:lnTo>
                      <a:pt x="166" y="260"/>
                    </a:lnTo>
                    <a:lnTo>
                      <a:pt x="166" y="280"/>
                    </a:lnTo>
                    <a:lnTo>
                      <a:pt x="166" y="296"/>
                    </a:lnTo>
                    <a:cubicBezTo>
                      <a:pt x="166" y="330"/>
                      <a:pt x="166" y="367"/>
                      <a:pt x="159" y="396"/>
                    </a:cubicBezTo>
                    <a:cubicBezTo>
                      <a:pt x="153" y="568"/>
                      <a:pt x="1" y="712"/>
                      <a:pt x="1" y="712"/>
                    </a:cubicBezTo>
                    <a:cubicBezTo>
                      <a:pt x="1" y="712"/>
                      <a:pt x="187" y="1010"/>
                      <a:pt x="597" y="1010"/>
                    </a:cubicBezTo>
                    <a:cubicBezTo>
                      <a:pt x="651" y="1010"/>
                      <a:pt x="708" y="1004"/>
                      <a:pt x="770" y="993"/>
                    </a:cubicBezTo>
                    <a:cubicBezTo>
                      <a:pt x="893" y="970"/>
                      <a:pt x="958" y="900"/>
                      <a:pt x="986" y="834"/>
                    </a:cubicBezTo>
                    <a:cubicBezTo>
                      <a:pt x="986" y="827"/>
                      <a:pt x="993" y="820"/>
                      <a:pt x="993" y="813"/>
                    </a:cubicBezTo>
                    <a:cubicBezTo>
                      <a:pt x="993" y="805"/>
                      <a:pt x="1001" y="798"/>
                      <a:pt x="1001" y="791"/>
                    </a:cubicBezTo>
                    <a:lnTo>
                      <a:pt x="1001" y="777"/>
                    </a:lnTo>
                    <a:lnTo>
                      <a:pt x="1001" y="762"/>
                    </a:lnTo>
                    <a:lnTo>
                      <a:pt x="1001" y="748"/>
                    </a:lnTo>
                    <a:cubicBezTo>
                      <a:pt x="1001" y="719"/>
                      <a:pt x="1001" y="705"/>
                      <a:pt x="993" y="691"/>
                    </a:cubicBezTo>
                    <a:cubicBezTo>
                      <a:pt x="986" y="691"/>
                      <a:pt x="986" y="684"/>
                      <a:pt x="986" y="684"/>
                    </a:cubicBezTo>
                    <a:cubicBezTo>
                      <a:pt x="958" y="648"/>
                      <a:pt x="893" y="582"/>
                      <a:pt x="836" y="446"/>
                    </a:cubicBezTo>
                    <a:cubicBezTo>
                      <a:pt x="613" y="403"/>
                      <a:pt x="296" y="267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2"/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2"/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2"/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2"/>
              <p:cNvSpPr/>
              <p:nvPr/>
            </p:nvSpPr>
            <p:spPr>
              <a:xfrm>
                <a:off x="6542052" y="2240253"/>
                <a:ext cx="249366" cy="26550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36" extrusionOk="0">
                    <a:moveTo>
                      <a:pt x="1" y="1"/>
                    </a:moveTo>
                    <a:lnTo>
                      <a:pt x="1" y="78"/>
                    </a:lnTo>
                    <a:cubicBezTo>
                      <a:pt x="1" y="330"/>
                      <a:pt x="109" y="582"/>
                      <a:pt x="196" y="712"/>
                    </a:cubicBezTo>
                    <a:cubicBezTo>
                      <a:pt x="282" y="827"/>
                      <a:pt x="455" y="1020"/>
                      <a:pt x="468" y="1036"/>
                    </a:cubicBezTo>
                    <a:lnTo>
                      <a:pt x="448" y="741"/>
                    </a:lnTo>
                    <a:cubicBezTo>
                      <a:pt x="375" y="734"/>
                      <a:pt x="246" y="691"/>
                      <a:pt x="173" y="575"/>
                    </a:cubicBezTo>
                    <a:cubicBezTo>
                      <a:pt x="116" y="496"/>
                      <a:pt x="87" y="367"/>
                      <a:pt x="109" y="294"/>
                    </a:cubicBezTo>
                    <a:cubicBezTo>
                      <a:pt x="123" y="251"/>
                      <a:pt x="153" y="230"/>
                      <a:pt x="203" y="230"/>
                    </a:cubicBezTo>
                    <a:cubicBezTo>
                      <a:pt x="210" y="230"/>
                      <a:pt x="216" y="230"/>
                      <a:pt x="225" y="237"/>
                    </a:cubicBezTo>
                    <a:lnTo>
                      <a:pt x="253" y="237"/>
                    </a:lnTo>
                    <a:cubicBezTo>
                      <a:pt x="260" y="244"/>
                      <a:pt x="268" y="244"/>
                      <a:pt x="275" y="251"/>
                    </a:cubicBezTo>
                    <a:cubicBezTo>
                      <a:pt x="282" y="251"/>
                      <a:pt x="289" y="260"/>
                      <a:pt x="296" y="260"/>
                    </a:cubicBezTo>
                    <a:cubicBezTo>
                      <a:pt x="303" y="267"/>
                      <a:pt x="303" y="267"/>
                      <a:pt x="311" y="273"/>
                    </a:cubicBezTo>
                    <a:cubicBezTo>
                      <a:pt x="318" y="273"/>
                      <a:pt x="325" y="280"/>
                      <a:pt x="325" y="280"/>
                    </a:cubicBezTo>
                    <a:cubicBezTo>
                      <a:pt x="332" y="287"/>
                      <a:pt x="332" y="287"/>
                      <a:pt x="339" y="294"/>
                    </a:cubicBezTo>
                    <a:cubicBezTo>
                      <a:pt x="346" y="303"/>
                      <a:pt x="354" y="310"/>
                      <a:pt x="361" y="317"/>
                    </a:cubicBezTo>
                    <a:cubicBezTo>
                      <a:pt x="368" y="323"/>
                      <a:pt x="368" y="330"/>
                      <a:pt x="375" y="337"/>
                    </a:cubicBezTo>
                    <a:cubicBezTo>
                      <a:pt x="398" y="367"/>
                      <a:pt x="411" y="396"/>
                      <a:pt x="418" y="403"/>
                    </a:cubicBezTo>
                    <a:cubicBezTo>
                      <a:pt x="455" y="460"/>
                      <a:pt x="484" y="489"/>
                      <a:pt x="484" y="489"/>
                    </a:cubicBezTo>
                    <a:lnTo>
                      <a:pt x="591" y="230"/>
                    </a:lnTo>
                    <a:cubicBezTo>
                      <a:pt x="734" y="216"/>
                      <a:pt x="863" y="187"/>
                      <a:pt x="972" y="151"/>
                    </a:cubicBezTo>
                    <a:lnTo>
                      <a:pt x="972" y="151"/>
                    </a:lnTo>
                    <a:cubicBezTo>
                      <a:pt x="943" y="158"/>
                      <a:pt x="915" y="158"/>
                      <a:pt x="893" y="158"/>
                    </a:cubicBezTo>
                    <a:lnTo>
                      <a:pt x="9" y="158"/>
                    </a:lnTo>
                    <a:cubicBezTo>
                      <a:pt x="9" y="158"/>
                      <a:pt x="1" y="9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2"/>
              <p:cNvSpPr/>
              <p:nvPr/>
            </p:nvSpPr>
            <p:spPr>
              <a:xfrm>
                <a:off x="6564349" y="2215906"/>
                <a:ext cx="403907" cy="330088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288" extrusionOk="0">
                    <a:moveTo>
                      <a:pt x="964" y="375"/>
                    </a:moveTo>
                    <a:cubicBezTo>
                      <a:pt x="1001" y="375"/>
                      <a:pt x="1021" y="418"/>
                      <a:pt x="1021" y="462"/>
                    </a:cubicBezTo>
                    <a:cubicBezTo>
                      <a:pt x="1014" y="505"/>
                      <a:pt x="985" y="534"/>
                      <a:pt x="949" y="534"/>
                    </a:cubicBezTo>
                    <a:cubicBezTo>
                      <a:pt x="921" y="534"/>
                      <a:pt x="892" y="491"/>
                      <a:pt x="899" y="448"/>
                    </a:cubicBezTo>
                    <a:cubicBezTo>
                      <a:pt x="899" y="405"/>
                      <a:pt x="928" y="375"/>
                      <a:pt x="964" y="375"/>
                    </a:cubicBezTo>
                    <a:close/>
                    <a:moveTo>
                      <a:pt x="1466" y="425"/>
                    </a:moveTo>
                    <a:cubicBezTo>
                      <a:pt x="1496" y="432"/>
                      <a:pt x="1510" y="462"/>
                      <a:pt x="1510" y="498"/>
                    </a:cubicBezTo>
                    <a:cubicBezTo>
                      <a:pt x="1510" y="536"/>
                      <a:pt x="1488" y="563"/>
                      <a:pt x="1463" y="563"/>
                    </a:cubicBezTo>
                    <a:cubicBezTo>
                      <a:pt x="1460" y="563"/>
                      <a:pt x="1456" y="563"/>
                      <a:pt x="1453" y="562"/>
                    </a:cubicBezTo>
                    <a:cubicBezTo>
                      <a:pt x="1423" y="562"/>
                      <a:pt x="1409" y="534"/>
                      <a:pt x="1409" y="491"/>
                    </a:cubicBezTo>
                    <a:cubicBezTo>
                      <a:pt x="1409" y="455"/>
                      <a:pt x="1439" y="425"/>
                      <a:pt x="1466" y="425"/>
                    </a:cubicBezTo>
                    <a:close/>
                    <a:moveTo>
                      <a:pt x="1553" y="1"/>
                    </a:moveTo>
                    <a:cubicBezTo>
                      <a:pt x="1489" y="16"/>
                      <a:pt x="1423" y="37"/>
                      <a:pt x="1366" y="73"/>
                    </a:cubicBezTo>
                    <a:cubicBezTo>
                      <a:pt x="1346" y="80"/>
                      <a:pt x="1323" y="96"/>
                      <a:pt x="1303" y="110"/>
                    </a:cubicBezTo>
                    <a:cubicBezTo>
                      <a:pt x="1194" y="182"/>
                      <a:pt x="1064" y="225"/>
                      <a:pt x="949" y="239"/>
                    </a:cubicBezTo>
                    <a:cubicBezTo>
                      <a:pt x="928" y="246"/>
                      <a:pt x="906" y="246"/>
                      <a:pt x="885" y="246"/>
                    </a:cubicBezTo>
                    <a:cubicBezTo>
                      <a:pt x="776" y="282"/>
                      <a:pt x="647" y="311"/>
                      <a:pt x="504" y="325"/>
                    </a:cubicBezTo>
                    <a:lnTo>
                      <a:pt x="397" y="584"/>
                    </a:lnTo>
                    <a:cubicBezTo>
                      <a:pt x="397" y="584"/>
                      <a:pt x="368" y="555"/>
                      <a:pt x="331" y="498"/>
                    </a:cubicBezTo>
                    <a:cubicBezTo>
                      <a:pt x="324" y="491"/>
                      <a:pt x="311" y="462"/>
                      <a:pt x="288" y="432"/>
                    </a:cubicBezTo>
                    <a:cubicBezTo>
                      <a:pt x="281" y="425"/>
                      <a:pt x="281" y="418"/>
                      <a:pt x="274" y="412"/>
                    </a:cubicBezTo>
                    <a:cubicBezTo>
                      <a:pt x="267" y="405"/>
                      <a:pt x="259" y="398"/>
                      <a:pt x="252" y="389"/>
                    </a:cubicBezTo>
                    <a:cubicBezTo>
                      <a:pt x="245" y="382"/>
                      <a:pt x="245" y="382"/>
                      <a:pt x="238" y="375"/>
                    </a:cubicBezTo>
                    <a:cubicBezTo>
                      <a:pt x="238" y="375"/>
                      <a:pt x="231" y="368"/>
                      <a:pt x="224" y="368"/>
                    </a:cubicBezTo>
                    <a:cubicBezTo>
                      <a:pt x="216" y="362"/>
                      <a:pt x="216" y="362"/>
                      <a:pt x="209" y="355"/>
                    </a:cubicBezTo>
                    <a:cubicBezTo>
                      <a:pt x="202" y="355"/>
                      <a:pt x="195" y="346"/>
                      <a:pt x="188" y="346"/>
                    </a:cubicBezTo>
                    <a:cubicBezTo>
                      <a:pt x="181" y="339"/>
                      <a:pt x="173" y="339"/>
                      <a:pt x="166" y="332"/>
                    </a:cubicBezTo>
                    <a:lnTo>
                      <a:pt x="138" y="332"/>
                    </a:lnTo>
                    <a:cubicBezTo>
                      <a:pt x="129" y="325"/>
                      <a:pt x="123" y="325"/>
                      <a:pt x="116" y="325"/>
                    </a:cubicBezTo>
                    <a:cubicBezTo>
                      <a:pt x="66" y="325"/>
                      <a:pt x="36" y="346"/>
                      <a:pt x="22" y="389"/>
                    </a:cubicBezTo>
                    <a:cubicBezTo>
                      <a:pt x="0" y="462"/>
                      <a:pt x="29" y="591"/>
                      <a:pt x="86" y="670"/>
                    </a:cubicBezTo>
                    <a:cubicBezTo>
                      <a:pt x="159" y="786"/>
                      <a:pt x="288" y="829"/>
                      <a:pt x="361" y="836"/>
                    </a:cubicBezTo>
                    <a:lnTo>
                      <a:pt x="374" y="836"/>
                    </a:lnTo>
                    <a:cubicBezTo>
                      <a:pt x="511" y="1102"/>
                      <a:pt x="828" y="1238"/>
                      <a:pt x="1051" y="1281"/>
                    </a:cubicBezTo>
                    <a:cubicBezTo>
                      <a:pt x="1108" y="1288"/>
                      <a:pt x="1158" y="1288"/>
                      <a:pt x="1194" y="1288"/>
                    </a:cubicBezTo>
                    <a:cubicBezTo>
                      <a:pt x="1373" y="1274"/>
                      <a:pt x="1546" y="915"/>
                      <a:pt x="1539" y="770"/>
                    </a:cubicBezTo>
                    <a:cubicBezTo>
                      <a:pt x="1539" y="620"/>
                      <a:pt x="1539" y="613"/>
                      <a:pt x="1568" y="332"/>
                    </a:cubicBezTo>
                    <a:lnTo>
                      <a:pt x="1568" y="239"/>
                    </a:lnTo>
                    <a:cubicBezTo>
                      <a:pt x="1575" y="160"/>
                      <a:pt x="1568" y="73"/>
                      <a:pt x="15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2"/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2"/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2"/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extrusionOk="0">
                    <a:moveTo>
                      <a:pt x="29" y="0"/>
                    </a:moveTo>
                    <a:lnTo>
                      <a:pt x="0" y="94"/>
                    </a:lnTo>
                    <a:cubicBezTo>
                      <a:pt x="0" y="94"/>
                      <a:pt x="43" y="73"/>
                      <a:pt x="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2"/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fill="none" extrusionOk="0">
                    <a:moveTo>
                      <a:pt x="0" y="94"/>
                    </a:moveTo>
                    <a:cubicBezTo>
                      <a:pt x="0" y="94"/>
                      <a:pt x="43" y="73"/>
                      <a:pt x="2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2"/>
              <p:cNvSpPr/>
              <p:nvPr/>
            </p:nvSpPr>
            <p:spPr>
              <a:xfrm>
                <a:off x="6829603" y="2457325"/>
                <a:ext cx="64584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9" extrusionOk="0">
                    <a:moveTo>
                      <a:pt x="0" y="1"/>
                    </a:moveTo>
                    <a:cubicBezTo>
                      <a:pt x="67" y="48"/>
                      <a:pt x="135" y="58"/>
                      <a:pt x="184" y="58"/>
                    </a:cubicBezTo>
                    <a:cubicBezTo>
                      <a:pt x="225" y="58"/>
                      <a:pt x="252" y="51"/>
                      <a:pt x="252" y="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2"/>
              <p:cNvSpPr/>
              <p:nvPr/>
            </p:nvSpPr>
            <p:spPr>
              <a:xfrm>
                <a:off x="6829603" y="2457325"/>
                <a:ext cx="64584" cy="2255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8" fill="none" extrusionOk="0">
                    <a:moveTo>
                      <a:pt x="252" y="51"/>
                    </a:moveTo>
                    <a:cubicBezTo>
                      <a:pt x="252" y="51"/>
                      <a:pt x="123" y="87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2"/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extrusionOk="0">
                    <a:moveTo>
                      <a:pt x="51" y="0"/>
                    </a:moveTo>
                    <a:lnTo>
                      <a:pt x="1" y="7"/>
                    </a:lnTo>
                    <a:cubicBezTo>
                      <a:pt x="23" y="7"/>
                      <a:pt x="37" y="7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2"/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fill="none" extrusionOk="0">
                    <a:moveTo>
                      <a:pt x="51" y="0"/>
                    </a:moveTo>
                    <a:cubicBezTo>
                      <a:pt x="37" y="7"/>
                      <a:pt x="23" y="7"/>
                      <a:pt x="1" y="7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2"/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extrusionOk="0">
                    <a:moveTo>
                      <a:pt x="1" y="0"/>
                    </a:moveTo>
                    <a:lnTo>
                      <a:pt x="130" y="29"/>
                    </a:lnTo>
                    <a:cubicBezTo>
                      <a:pt x="130" y="29"/>
                      <a:pt x="87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2"/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fill="none" extrusionOk="0">
                    <a:moveTo>
                      <a:pt x="130" y="29"/>
                    </a:moveTo>
                    <a:cubicBezTo>
                      <a:pt x="130" y="29"/>
                      <a:pt x="87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2"/>
              <p:cNvSpPr/>
              <p:nvPr/>
            </p:nvSpPr>
            <p:spPr>
              <a:xfrm>
                <a:off x="6931091" y="2284077"/>
                <a:ext cx="24347" cy="435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" extrusionOk="0">
                    <a:moveTo>
                      <a:pt x="68" y="0"/>
                    </a:moveTo>
                    <a:cubicBezTo>
                      <a:pt x="25" y="0"/>
                      <a:pt x="1" y="16"/>
                      <a:pt x="1" y="16"/>
                    </a:cubicBezTo>
                    <a:lnTo>
                      <a:pt x="94" y="2"/>
                    </a:lnTo>
                    <a:cubicBezTo>
                      <a:pt x="85" y="1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2"/>
              <p:cNvSpPr/>
              <p:nvPr/>
            </p:nvSpPr>
            <p:spPr>
              <a:xfrm>
                <a:off x="6931091" y="2282283"/>
                <a:ext cx="24347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95" h="24" fill="none" extrusionOk="0">
                    <a:moveTo>
                      <a:pt x="1" y="23"/>
                    </a:moveTo>
                    <a:cubicBezTo>
                      <a:pt x="1" y="23"/>
                      <a:pt x="35" y="1"/>
                      <a:pt x="94" y="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2"/>
              <p:cNvSpPr/>
              <p:nvPr/>
            </p:nvSpPr>
            <p:spPr>
              <a:xfrm>
                <a:off x="6542052" y="2037532"/>
                <a:ext cx="247572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49" extrusionOk="0">
                    <a:moveTo>
                      <a:pt x="965" y="0"/>
                    </a:moveTo>
                    <a:cubicBezTo>
                      <a:pt x="534" y="0"/>
                      <a:pt x="239" y="59"/>
                      <a:pt x="80" y="395"/>
                    </a:cubicBezTo>
                    <a:cubicBezTo>
                      <a:pt x="23" y="511"/>
                      <a:pt x="9" y="669"/>
                      <a:pt x="1" y="783"/>
                    </a:cubicBezTo>
                    <a:lnTo>
                      <a:pt x="1" y="792"/>
                    </a:lnTo>
                    <a:cubicBezTo>
                      <a:pt x="1" y="885"/>
                      <a:pt x="9" y="949"/>
                      <a:pt x="9" y="949"/>
                    </a:cubicBezTo>
                    <a:lnTo>
                      <a:pt x="577" y="949"/>
                    </a:lnTo>
                    <a:lnTo>
                      <a:pt x="577" y="461"/>
                    </a:lnTo>
                    <a:cubicBezTo>
                      <a:pt x="577" y="374"/>
                      <a:pt x="605" y="209"/>
                      <a:pt x="713" y="102"/>
                    </a:cubicBezTo>
                    <a:cubicBezTo>
                      <a:pt x="743" y="72"/>
                      <a:pt x="770" y="50"/>
                      <a:pt x="806" y="36"/>
                    </a:cubicBezTo>
                    <a:cubicBezTo>
                      <a:pt x="856" y="16"/>
                      <a:pt x="906" y="0"/>
                      <a:pt x="9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2"/>
              <p:cNvSpPr/>
              <p:nvPr/>
            </p:nvSpPr>
            <p:spPr>
              <a:xfrm>
                <a:off x="6689672" y="2037532"/>
                <a:ext cx="261668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949" extrusionOk="0">
                    <a:moveTo>
                      <a:pt x="389" y="0"/>
                    </a:moveTo>
                    <a:cubicBezTo>
                      <a:pt x="330" y="0"/>
                      <a:pt x="280" y="16"/>
                      <a:pt x="230" y="36"/>
                    </a:cubicBezTo>
                    <a:cubicBezTo>
                      <a:pt x="194" y="50"/>
                      <a:pt x="167" y="72"/>
                      <a:pt x="137" y="102"/>
                    </a:cubicBezTo>
                    <a:cubicBezTo>
                      <a:pt x="29" y="209"/>
                      <a:pt x="1" y="374"/>
                      <a:pt x="1" y="461"/>
                    </a:cubicBezTo>
                    <a:lnTo>
                      <a:pt x="1" y="949"/>
                    </a:lnTo>
                    <a:cubicBezTo>
                      <a:pt x="217" y="568"/>
                      <a:pt x="589" y="490"/>
                      <a:pt x="993" y="490"/>
                    </a:cubicBezTo>
                    <a:lnTo>
                      <a:pt x="1021" y="490"/>
                    </a:lnTo>
                    <a:cubicBezTo>
                      <a:pt x="957" y="152"/>
                      <a:pt x="748" y="0"/>
                      <a:pt x="4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2"/>
              <p:cNvSpPr/>
              <p:nvPr/>
            </p:nvSpPr>
            <p:spPr>
              <a:xfrm>
                <a:off x="6689672" y="2162855"/>
                <a:ext cx="372127" cy="11788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460" extrusionOk="0">
                    <a:moveTo>
                      <a:pt x="993" y="1"/>
                    </a:moveTo>
                    <a:cubicBezTo>
                      <a:pt x="589" y="1"/>
                      <a:pt x="217" y="79"/>
                      <a:pt x="1" y="460"/>
                    </a:cubicBezTo>
                    <a:lnTo>
                      <a:pt x="317" y="460"/>
                    </a:lnTo>
                    <a:cubicBezTo>
                      <a:pt x="339" y="460"/>
                      <a:pt x="367" y="460"/>
                      <a:pt x="396" y="453"/>
                    </a:cubicBezTo>
                    <a:cubicBezTo>
                      <a:pt x="403" y="453"/>
                      <a:pt x="410" y="453"/>
                      <a:pt x="417" y="446"/>
                    </a:cubicBezTo>
                    <a:lnTo>
                      <a:pt x="460" y="446"/>
                    </a:lnTo>
                    <a:cubicBezTo>
                      <a:pt x="575" y="432"/>
                      <a:pt x="705" y="389"/>
                      <a:pt x="814" y="317"/>
                    </a:cubicBezTo>
                    <a:cubicBezTo>
                      <a:pt x="834" y="303"/>
                      <a:pt x="857" y="287"/>
                      <a:pt x="877" y="280"/>
                    </a:cubicBezTo>
                    <a:cubicBezTo>
                      <a:pt x="934" y="244"/>
                      <a:pt x="1000" y="223"/>
                      <a:pt x="1064" y="208"/>
                    </a:cubicBezTo>
                    <a:cubicBezTo>
                      <a:pt x="1122" y="193"/>
                      <a:pt x="1183" y="185"/>
                      <a:pt x="1241" y="185"/>
                    </a:cubicBezTo>
                    <a:cubicBezTo>
                      <a:pt x="1320" y="185"/>
                      <a:pt x="1394" y="201"/>
                      <a:pt x="1452" y="237"/>
                    </a:cubicBezTo>
                    <a:cubicBezTo>
                      <a:pt x="1388" y="87"/>
                      <a:pt x="1021" y="1"/>
                      <a:pt x="10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2"/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2"/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7727109" y="4660850"/>
                <a:ext cx="31011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15" extrusionOk="0">
                    <a:moveTo>
                      <a:pt x="57" y="1"/>
                    </a:moveTo>
                    <a:lnTo>
                      <a:pt x="7" y="65"/>
                    </a:lnTo>
                    <a:lnTo>
                      <a:pt x="0" y="78"/>
                    </a:lnTo>
                    <a:cubicBezTo>
                      <a:pt x="14" y="87"/>
                      <a:pt x="28" y="94"/>
                      <a:pt x="50" y="101"/>
                    </a:cubicBezTo>
                    <a:cubicBezTo>
                      <a:pt x="57" y="108"/>
                      <a:pt x="64" y="108"/>
                      <a:pt x="71" y="115"/>
                    </a:cubicBezTo>
                    <a:lnTo>
                      <a:pt x="86" y="94"/>
                    </a:lnTo>
                    <a:lnTo>
                      <a:pt x="121" y="44"/>
                    </a:lnTo>
                    <a:cubicBezTo>
                      <a:pt x="114" y="35"/>
                      <a:pt x="100" y="28"/>
                      <a:pt x="93" y="28"/>
                    </a:cubicBezTo>
                    <a:cubicBezTo>
                      <a:pt x="78" y="22"/>
                      <a:pt x="71" y="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>
                <a:off x="7800406" y="4697755"/>
                <a:ext cx="2998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94" extrusionOk="0">
                    <a:moveTo>
                      <a:pt x="44" y="0"/>
                    </a:moveTo>
                    <a:lnTo>
                      <a:pt x="0" y="57"/>
                    </a:lnTo>
                    <a:cubicBezTo>
                      <a:pt x="30" y="72"/>
                      <a:pt x="51" y="79"/>
                      <a:pt x="73" y="93"/>
                    </a:cubicBezTo>
                    <a:lnTo>
                      <a:pt x="87" y="72"/>
                    </a:lnTo>
                    <a:lnTo>
                      <a:pt x="116" y="29"/>
                    </a:lnTo>
                    <a:lnTo>
                      <a:pt x="109" y="29"/>
                    </a:lnTo>
                    <a:cubicBezTo>
                      <a:pt x="87" y="21"/>
                      <a:pt x="66" y="7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2"/>
              <p:cNvSpPr/>
              <p:nvPr/>
            </p:nvSpPr>
            <p:spPr>
              <a:xfrm>
                <a:off x="7511318" y="4819233"/>
                <a:ext cx="11430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446" h="187" extrusionOk="0">
                    <a:moveTo>
                      <a:pt x="0" y="0"/>
                    </a:moveTo>
                    <a:lnTo>
                      <a:pt x="14" y="187"/>
                    </a:lnTo>
                    <a:lnTo>
                      <a:pt x="445" y="187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7625364" y="4651624"/>
                <a:ext cx="921604" cy="215531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841" extrusionOk="0">
                    <a:moveTo>
                      <a:pt x="1460" y="1"/>
                    </a:moveTo>
                    <a:lnTo>
                      <a:pt x="1108" y="158"/>
                    </a:lnTo>
                    <a:lnTo>
                      <a:pt x="1079" y="173"/>
                    </a:lnTo>
                    <a:lnTo>
                      <a:pt x="985" y="209"/>
                    </a:lnTo>
                    <a:lnTo>
                      <a:pt x="972" y="216"/>
                    </a:lnTo>
                    <a:lnTo>
                      <a:pt x="899" y="252"/>
                    </a:lnTo>
                    <a:lnTo>
                      <a:pt x="842" y="273"/>
                    </a:lnTo>
                    <a:lnTo>
                      <a:pt x="806" y="296"/>
                    </a:lnTo>
                    <a:lnTo>
                      <a:pt x="706" y="339"/>
                    </a:lnTo>
                    <a:lnTo>
                      <a:pt x="202" y="568"/>
                    </a:lnTo>
                    <a:lnTo>
                      <a:pt x="0" y="654"/>
                    </a:lnTo>
                    <a:lnTo>
                      <a:pt x="0" y="841"/>
                    </a:lnTo>
                    <a:lnTo>
                      <a:pt x="527" y="841"/>
                    </a:lnTo>
                    <a:lnTo>
                      <a:pt x="935" y="654"/>
                    </a:lnTo>
                    <a:lnTo>
                      <a:pt x="1223" y="525"/>
                    </a:lnTo>
                    <a:lnTo>
                      <a:pt x="1330" y="475"/>
                    </a:lnTo>
                    <a:lnTo>
                      <a:pt x="1337" y="475"/>
                    </a:lnTo>
                    <a:lnTo>
                      <a:pt x="1460" y="416"/>
                    </a:lnTo>
                    <a:lnTo>
                      <a:pt x="2136" y="416"/>
                    </a:lnTo>
                    <a:lnTo>
                      <a:pt x="3071" y="841"/>
                    </a:lnTo>
                    <a:lnTo>
                      <a:pt x="3595" y="841"/>
                    </a:lnTo>
                    <a:lnTo>
                      <a:pt x="3595" y="654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2"/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2"/>
              <p:cNvSpPr/>
              <p:nvPr/>
            </p:nvSpPr>
            <p:spPr>
              <a:xfrm>
                <a:off x="7505936" y="4664438"/>
                <a:ext cx="313182" cy="15504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605" extrusionOk="0">
                    <a:moveTo>
                      <a:pt x="647" y="1"/>
                    </a:moveTo>
                    <a:cubicBezTo>
                      <a:pt x="625" y="1"/>
                      <a:pt x="604" y="8"/>
                      <a:pt x="582" y="14"/>
                    </a:cubicBezTo>
                    <a:cubicBezTo>
                      <a:pt x="575" y="21"/>
                      <a:pt x="561" y="21"/>
                      <a:pt x="546" y="30"/>
                    </a:cubicBezTo>
                    <a:cubicBezTo>
                      <a:pt x="525" y="44"/>
                      <a:pt x="496" y="58"/>
                      <a:pt x="475" y="64"/>
                    </a:cubicBezTo>
                    <a:cubicBezTo>
                      <a:pt x="439" y="80"/>
                      <a:pt x="403" y="94"/>
                      <a:pt x="366" y="101"/>
                    </a:cubicBezTo>
                    <a:lnTo>
                      <a:pt x="323" y="101"/>
                    </a:lnTo>
                    <a:cubicBezTo>
                      <a:pt x="309" y="108"/>
                      <a:pt x="294" y="108"/>
                      <a:pt x="273" y="108"/>
                    </a:cubicBezTo>
                    <a:cubicBezTo>
                      <a:pt x="220" y="108"/>
                      <a:pt x="186" y="95"/>
                      <a:pt x="159" y="95"/>
                    </a:cubicBezTo>
                    <a:cubicBezTo>
                      <a:pt x="145" y="95"/>
                      <a:pt x="133" y="98"/>
                      <a:pt x="121" y="108"/>
                    </a:cubicBezTo>
                    <a:cubicBezTo>
                      <a:pt x="114" y="116"/>
                      <a:pt x="108" y="123"/>
                      <a:pt x="101" y="137"/>
                    </a:cubicBezTo>
                    <a:lnTo>
                      <a:pt x="101" y="144"/>
                    </a:lnTo>
                    <a:cubicBezTo>
                      <a:pt x="57" y="209"/>
                      <a:pt x="1" y="409"/>
                      <a:pt x="21" y="604"/>
                    </a:cubicBezTo>
                    <a:lnTo>
                      <a:pt x="466" y="604"/>
                    </a:lnTo>
                    <a:lnTo>
                      <a:pt x="668" y="518"/>
                    </a:lnTo>
                    <a:lnTo>
                      <a:pt x="1172" y="289"/>
                    </a:lnTo>
                    <a:lnTo>
                      <a:pt x="1222" y="223"/>
                    </a:lnTo>
                    <a:cubicBezTo>
                      <a:pt x="1200" y="209"/>
                      <a:pt x="1179" y="202"/>
                      <a:pt x="1149" y="187"/>
                    </a:cubicBezTo>
                    <a:lnTo>
                      <a:pt x="1086" y="280"/>
                    </a:lnTo>
                    <a:cubicBezTo>
                      <a:pt x="1079" y="289"/>
                      <a:pt x="1063" y="296"/>
                      <a:pt x="1056" y="296"/>
                    </a:cubicBezTo>
                    <a:cubicBezTo>
                      <a:pt x="1049" y="296"/>
                      <a:pt x="1043" y="296"/>
                      <a:pt x="1036" y="289"/>
                    </a:cubicBezTo>
                    <a:cubicBezTo>
                      <a:pt x="1013" y="273"/>
                      <a:pt x="1013" y="252"/>
                      <a:pt x="1027" y="237"/>
                    </a:cubicBezTo>
                    <a:lnTo>
                      <a:pt x="1079" y="159"/>
                    </a:lnTo>
                    <a:cubicBezTo>
                      <a:pt x="1056" y="151"/>
                      <a:pt x="1027" y="137"/>
                      <a:pt x="1006" y="130"/>
                    </a:cubicBezTo>
                    <a:lnTo>
                      <a:pt x="934" y="223"/>
                    </a:lnTo>
                    <a:cubicBezTo>
                      <a:pt x="927" y="237"/>
                      <a:pt x="920" y="237"/>
                      <a:pt x="906" y="237"/>
                    </a:cubicBezTo>
                    <a:cubicBezTo>
                      <a:pt x="898" y="237"/>
                      <a:pt x="891" y="237"/>
                      <a:pt x="884" y="230"/>
                    </a:cubicBezTo>
                    <a:cubicBezTo>
                      <a:pt x="870" y="223"/>
                      <a:pt x="863" y="194"/>
                      <a:pt x="877" y="180"/>
                    </a:cubicBezTo>
                    <a:lnTo>
                      <a:pt x="934" y="101"/>
                    </a:lnTo>
                    <a:cubicBezTo>
                      <a:pt x="927" y="94"/>
                      <a:pt x="920" y="94"/>
                      <a:pt x="913" y="87"/>
                    </a:cubicBezTo>
                    <a:cubicBezTo>
                      <a:pt x="891" y="80"/>
                      <a:pt x="877" y="73"/>
                      <a:pt x="863" y="64"/>
                    </a:cubicBezTo>
                    <a:lnTo>
                      <a:pt x="834" y="101"/>
                    </a:lnTo>
                    <a:lnTo>
                      <a:pt x="784" y="173"/>
                    </a:lnTo>
                    <a:cubicBezTo>
                      <a:pt x="777" y="180"/>
                      <a:pt x="768" y="187"/>
                      <a:pt x="754" y="187"/>
                    </a:cubicBezTo>
                    <a:cubicBezTo>
                      <a:pt x="748" y="187"/>
                      <a:pt x="741" y="180"/>
                      <a:pt x="734" y="180"/>
                    </a:cubicBezTo>
                    <a:cubicBezTo>
                      <a:pt x="718" y="166"/>
                      <a:pt x="711" y="144"/>
                      <a:pt x="725" y="130"/>
                    </a:cubicBezTo>
                    <a:lnTo>
                      <a:pt x="725" y="123"/>
                    </a:lnTo>
                    <a:lnTo>
                      <a:pt x="748" y="94"/>
                    </a:lnTo>
                    <a:lnTo>
                      <a:pt x="791" y="37"/>
                    </a:lnTo>
                    <a:cubicBezTo>
                      <a:pt x="777" y="30"/>
                      <a:pt x="768" y="30"/>
                      <a:pt x="761" y="21"/>
                    </a:cubicBezTo>
                    <a:cubicBezTo>
                      <a:pt x="741" y="14"/>
                      <a:pt x="718" y="8"/>
                      <a:pt x="704" y="8"/>
                    </a:cubicBezTo>
                    <a:cubicBezTo>
                      <a:pt x="682" y="1"/>
                      <a:pt x="668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7664319" y="4620101"/>
                <a:ext cx="63046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0" extrusionOk="0">
                    <a:moveTo>
                      <a:pt x="109" y="0"/>
                    </a:moveTo>
                    <a:cubicBezTo>
                      <a:pt x="106" y="0"/>
                      <a:pt x="103" y="1"/>
                      <a:pt x="100" y="1"/>
                    </a:cubicBezTo>
                    <a:cubicBezTo>
                      <a:pt x="86" y="1"/>
                      <a:pt x="64" y="8"/>
                      <a:pt x="43" y="30"/>
                    </a:cubicBezTo>
                    <a:cubicBezTo>
                      <a:pt x="14" y="58"/>
                      <a:pt x="0" y="108"/>
                      <a:pt x="29" y="174"/>
                    </a:cubicBezTo>
                    <a:cubicBezTo>
                      <a:pt x="50" y="174"/>
                      <a:pt x="64" y="174"/>
                      <a:pt x="86" y="181"/>
                    </a:cubicBezTo>
                    <a:cubicBezTo>
                      <a:pt x="100" y="181"/>
                      <a:pt x="123" y="187"/>
                      <a:pt x="143" y="194"/>
                    </a:cubicBezTo>
                    <a:cubicBezTo>
                      <a:pt x="150" y="203"/>
                      <a:pt x="159" y="203"/>
                      <a:pt x="173" y="210"/>
                    </a:cubicBezTo>
                    <a:lnTo>
                      <a:pt x="245" y="117"/>
                    </a:lnTo>
                    <a:cubicBezTo>
                      <a:pt x="171" y="49"/>
                      <a:pt x="152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7806044" y="4694167"/>
                <a:ext cx="46388" cy="4433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73" extrusionOk="0">
                    <a:moveTo>
                      <a:pt x="144" y="0"/>
                    </a:moveTo>
                    <a:cubicBezTo>
                      <a:pt x="130" y="0"/>
                      <a:pt x="123" y="7"/>
                      <a:pt x="115" y="14"/>
                    </a:cubicBezTo>
                    <a:lnTo>
                      <a:pt x="94" y="43"/>
                    </a:lnTo>
                    <a:lnTo>
                      <a:pt x="65" y="86"/>
                    </a:lnTo>
                    <a:lnTo>
                      <a:pt x="51" y="107"/>
                    </a:lnTo>
                    <a:lnTo>
                      <a:pt x="1" y="173"/>
                    </a:lnTo>
                    <a:lnTo>
                      <a:pt x="101" y="130"/>
                    </a:lnTo>
                    <a:lnTo>
                      <a:pt x="137" y="107"/>
                    </a:lnTo>
                    <a:lnTo>
                      <a:pt x="167" y="71"/>
                    </a:lnTo>
                    <a:lnTo>
                      <a:pt x="173" y="57"/>
                    </a:lnTo>
                    <a:cubicBezTo>
                      <a:pt x="180" y="57"/>
                      <a:pt x="180" y="50"/>
                      <a:pt x="180" y="43"/>
                    </a:cubicBezTo>
                    <a:cubicBezTo>
                      <a:pt x="180" y="28"/>
                      <a:pt x="180" y="14"/>
                      <a:pt x="167" y="7"/>
                    </a:cubicBezTo>
                    <a:cubicBezTo>
                      <a:pt x="158" y="7"/>
                      <a:pt x="151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7765551" y="4677252"/>
                <a:ext cx="52026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46" extrusionOk="0">
                    <a:moveTo>
                      <a:pt x="166" y="1"/>
                    </a:moveTo>
                    <a:cubicBezTo>
                      <a:pt x="152" y="1"/>
                      <a:pt x="143" y="8"/>
                      <a:pt x="130" y="14"/>
                    </a:cubicBezTo>
                    <a:lnTo>
                      <a:pt x="109" y="44"/>
                    </a:lnTo>
                    <a:lnTo>
                      <a:pt x="73" y="101"/>
                    </a:lnTo>
                    <a:lnTo>
                      <a:pt x="66" y="109"/>
                    </a:lnTo>
                    <a:lnTo>
                      <a:pt x="14" y="187"/>
                    </a:lnTo>
                    <a:cubicBezTo>
                      <a:pt x="0" y="202"/>
                      <a:pt x="0" y="223"/>
                      <a:pt x="23" y="239"/>
                    </a:cubicBezTo>
                    <a:cubicBezTo>
                      <a:pt x="30" y="246"/>
                      <a:pt x="36" y="246"/>
                      <a:pt x="43" y="246"/>
                    </a:cubicBezTo>
                    <a:cubicBezTo>
                      <a:pt x="50" y="246"/>
                      <a:pt x="66" y="239"/>
                      <a:pt x="73" y="230"/>
                    </a:cubicBezTo>
                    <a:lnTo>
                      <a:pt x="136" y="137"/>
                    </a:lnTo>
                    <a:lnTo>
                      <a:pt x="180" y="80"/>
                    </a:lnTo>
                    <a:lnTo>
                      <a:pt x="195" y="58"/>
                    </a:lnTo>
                    <a:cubicBezTo>
                      <a:pt x="202" y="51"/>
                      <a:pt x="202" y="44"/>
                      <a:pt x="202" y="37"/>
                    </a:cubicBezTo>
                    <a:cubicBezTo>
                      <a:pt x="202" y="30"/>
                      <a:pt x="195" y="14"/>
                      <a:pt x="187" y="8"/>
                    </a:cubicBezTo>
                    <a:cubicBezTo>
                      <a:pt x="180" y="1"/>
                      <a:pt x="173" y="1"/>
                      <a:pt x="1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7155852" y="3339965"/>
                <a:ext cx="186063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73" extrusionOk="0">
                    <a:moveTo>
                      <a:pt x="0" y="0"/>
                    </a:moveTo>
                    <a:lnTo>
                      <a:pt x="0" y="273"/>
                    </a:lnTo>
                    <a:lnTo>
                      <a:pt x="7260" y="273"/>
                    </a:lnTo>
                    <a:lnTo>
                      <a:pt x="7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8045413" y="3409674"/>
                <a:ext cx="81499" cy="124218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47" extrusionOk="0">
                    <a:moveTo>
                      <a:pt x="0" y="1"/>
                    </a:moveTo>
                    <a:lnTo>
                      <a:pt x="0" y="4847"/>
                    </a:lnTo>
                    <a:lnTo>
                      <a:pt x="318" y="4847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7297833" y="3301523"/>
                <a:ext cx="360851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1" extrusionOk="0">
                    <a:moveTo>
                      <a:pt x="123" y="0"/>
                    </a:moveTo>
                    <a:lnTo>
                      <a:pt x="0" y="150"/>
                    </a:lnTo>
                    <a:lnTo>
                      <a:pt x="1358" y="150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7645610" y="2829705"/>
                <a:ext cx="773984" cy="51050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992" extrusionOk="0">
                    <a:moveTo>
                      <a:pt x="1812" y="791"/>
                    </a:moveTo>
                    <a:cubicBezTo>
                      <a:pt x="1891" y="791"/>
                      <a:pt x="1935" y="856"/>
                      <a:pt x="1914" y="935"/>
                    </a:cubicBezTo>
                    <a:cubicBezTo>
                      <a:pt x="1905" y="970"/>
                      <a:pt x="1885" y="1056"/>
                      <a:pt x="1669" y="1172"/>
                    </a:cubicBezTo>
                    <a:lnTo>
                      <a:pt x="1576" y="1222"/>
                    </a:lnTo>
                    <a:lnTo>
                      <a:pt x="1510" y="1172"/>
                    </a:lnTo>
                    <a:cubicBezTo>
                      <a:pt x="1360" y="1056"/>
                      <a:pt x="1381" y="970"/>
                      <a:pt x="1396" y="935"/>
                    </a:cubicBezTo>
                    <a:cubicBezTo>
                      <a:pt x="1417" y="856"/>
                      <a:pt x="1496" y="791"/>
                      <a:pt x="1576" y="791"/>
                    </a:cubicBezTo>
                    <a:cubicBezTo>
                      <a:pt x="1626" y="791"/>
                      <a:pt x="1662" y="820"/>
                      <a:pt x="1676" y="856"/>
                    </a:cubicBezTo>
                    <a:cubicBezTo>
                      <a:pt x="1712" y="820"/>
                      <a:pt x="1762" y="791"/>
                      <a:pt x="1812" y="791"/>
                    </a:cubicBezTo>
                    <a:close/>
                    <a:moveTo>
                      <a:pt x="634" y="0"/>
                    </a:moveTo>
                    <a:lnTo>
                      <a:pt x="130" y="1589"/>
                    </a:lnTo>
                    <a:lnTo>
                      <a:pt x="51" y="1841"/>
                    </a:lnTo>
                    <a:lnTo>
                      <a:pt x="1" y="1991"/>
                    </a:lnTo>
                    <a:lnTo>
                      <a:pt x="2388" y="1991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7981869" y="3022950"/>
                <a:ext cx="171938" cy="1291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32" extrusionOk="0">
                    <a:moveTo>
                      <a:pt x="216" y="1"/>
                    </a:moveTo>
                    <a:cubicBezTo>
                      <a:pt x="136" y="1"/>
                      <a:pt x="57" y="66"/>
                      <a:pt x="36" y="145"/>
                    </a:cubicBezTo>
                    <a:cubicBezTo>
                      <a:pt x="21" y="180"/>
                      <a:pt x="0" y="266"/>
                      <a:pt x="150" y="382"/>
                    </a:cubicBezTo>
                    <a:lnTo>
                      <a:pt x="216" y="432"/>
                    </a:lnTo>
                    <a:lnTo>
                      <a:pt x="309" y="382"/>
                    </a:lnTo>
                    <a:cubicBezTo>
                      <a:pt x="525" y="266"/>
                      <a:pt x="545" y="180"/>
                      <a:pt x="554" y="145"/>
                    </a:cubicBezTo>
                    <a:cubicBezTo>
                      <a:pt x="575" y="66"/>
                      <a:pt x="531" y="1"/>
                      <a:pt x="452" y="1"/>
                    </a:cubicBezTo>
                    <a:cubicBezTo>
                      <a:pt x="402" y="1"/>
                      <a:pt x="352" y="30"/>
                      <a:pt x="316" y="66"/>
                    </a:cubicBezTo>
                    <a:cubicBezTo>
                      <a:pt x="302" y="30"/>
                      <a:pt x="266" y="1"/>
                      <a:pt x="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8520564" y="3004746"/>
                <a:ext cx="214255" cy="9584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74" extrusionOk="0">
                    <a:moveTo>
                      <a:pt x="461" y="1"/>
                    </a:moveTo>
                    <a:lnTo>
                      <a:pt x="468" y="21"/>
                    </a:lnTo>
                    <a:lnTo>
                      <a:pt x="468" y="101"/>
                    </a:lnTo>
                    <a:cubicBezTo>
                      <a:pt x="448" y="101"/>
                      <a:pt x="425" y="108"/>
                      <a:pt x="411" y="108"/>
                    </a:cubicBezTo>
                    <a:cubicBezTo>
                      <a:pt x="404" y="108"/>
                      <a:pt x="389" y="108"/>
                      <a:pt x="382" y="101"/>
                    </a:cubicBezTo>
                    <a:lnTo>
                      <a:pt x="375" y="101"/>
                    </a:lnTo>
                    <a:lnTo>
                      <a:pt x="375" y="44"/>
                    </a:lnTo>
                    <a:lnTo>
                      <a:pt x="354" y="7"/>
                    </a:lnTo>
                    <a:cubicBezTo>
                      <a:pt x="166" y="37"/>
                      <a:pt x="23" y="187"/>
                      <a:pt x="1" y="373"/>
                    </a:cubicBezTo>
                    <a:lnTo>
                      <a:pt x="836" y="373"/>
                    </a:lnTo>
                    <a:cubicBezTo>
                      <a:pt x="820" y="180"/>
                      <a:pt x="656" y="14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8533890" y="3142627"/>
                <a:ext cx="189908" cy="4459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74" extrusionOk="0">
                    <a:moveTo>
                      <a:pt x="0" y="1"/>
                    </a:moveTo>
                    <a:lnTo>
                      <a:pt x="14" y="173"/>
                    </a:lnTo>
                    <a:lnTo>
                      <a:pt x="725" y="173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8544911" y="3288196"/>
                <a:ext cx="167867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203" extrusionOk="0">
                    <a:moveTo>
                      <a:pt x="1" y="0"/>
                    </a:moveTo>
                    <a:lnTo>
                      <a:pt x="14" y="202"/>
                    </a:lnTo>
                    <a:lnTo>
                      <a:pt x="632" y="202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8515438" y="3100340"/>
                <a:ext cx="226557" cy="4254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66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883" y="166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8529790" y="3186964"/>
                <a:ext cx="197597" cy="101487"/>
              </a:xfrm>
              <a:custGeom>
                <a:avLst/>
                <a:gdLst/>
                <a:ahLst/>
                <a:cxnLst/>
                <a:rect l="l" t="t" r="r" b="b"/>
                <a:pathLst>
                  <a:path w="771" h="396" extrusionOk="0">
                    <a:moveTo>
                      <a:pt x="1" y="0"/>
                    </a:moveTo>
                    <a:lnTo>
                      <a:pt x="37" y="395"/>
                    </a:lnTo>
                    <a:lnTo>
                      <a:pt x="734" y="395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extrusionOk="0">
                    <a:moveTo>
                      <a:pt x="66" y="1"/>
                    </a:moveTo>
                    <a:lnTo>
                      <a:pt x="0" y="15"/>
                    </a:lnTo>
                    <a:cubicBezTo>
                      <a:pt x="23" y="15"/>
                      <a:pt x="43" y="8"/>
                      <a:pt x="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fill="none" extrusionOk="0">
                    <a:moveTo>
                      <a:pt x="66" y="1"/>
                    </a:moveTo>
                    <a:cubicBezTo>
                      <a:pt x="43" y="8"/>
                      <a:pt x="23" y="15"/>
                      <a:pt x="0" y="1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extrusionOk="0">
                    <a:moveTo>
                      <a:pt x="0" y="1"/>
                    </a:moveTo>
                    <a:cubicBezTo>
                      <a:pt x="0" y="1"/>
                      <a:pt x="21" y="15"/>
                      <a:pt x="64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fill="none" extrusionOk="0">
                    <a:moveTo>
                      <a:pt x="64" y="15"/>
                    </a:moveTo>
                    <a:cubicBezTo>
                      <a:pt x="21" y="15"/>
                      <a:pt x="0" y="1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8535684" y="2879167"/>
                <a:ext cx="105077" cy="15325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98" extrusionOk="0">
                    <a:moveTo>
                      <a:pt x="94" y="1"/>
                    </a:moveTo>
                    <a:lnTo>
                      <a:pt x="0" y="23"/>
                    </a:lnTo>
                    <a:lnTo>
                      <a:pt x="295" y="497"/>
                    </a:lnTo>
                    <a:lnTo>
                      <a:pt x="316" y="534"/>
                    </a:lnTo>
                    <a:lnTo>
                      <a:pt x="316" y="591"/>
                    </a:lnTo>
                    <a:lnTo>
                      <a:pt x="323" y="591"/>
                    </a:lnTo>
                    <a:cubicBezTo>
                      <a:pt x="330" y="598"/>
                      <a:pt x="345" y="598"/>
                      <a:pt x="352" y="598"/>
                    </a:cubicBezTo>
                    <a:cubicBezTo>
                      <a:pt x="366" y="598"/>
                      <a:pt x="389" y="591"/>
                      <a:pt x="409" y="591"/>
                    </a:cubicBezTo>
                    <a:lnTo>
                      <a:pt x="409" y="511"/>
                    </a:lnTo>
                    <a:lnTo>
                      <a:pt x="402" y="491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5998730" y="3719265"/>
                <a:ext cx="15377" cy="68683"/>
              </a:xfrm>
              <a:custGeom>
                <a:avLst/>
                <a:gdLst/>
                <a:ahLst/>
                <a:cxnLst/>
                <a:rect l="l" t="t" r="r" b="b"/>
                <a:pathLst>
                  <a:path w="60" h="268" extrusionOk="0">
                    <a:moveTo>
                      <a:pt x="59" y="0"/>
                    </a:moveTo>
                    <a:lnTo>
                      <a:pt x="1" y="268"/>
                    </a:lnTo>
                    <a:cubicBezTo>
                      <a:pt x="37" y="181"/>
                      <a:pt x="59" y="87"/>
                      <a:pt x="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5724250" y="2658251"/>
                <a:ext cx="315488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5228" extrusionOk="0">
                    <a:moveTo>
                      <a:pt x="620" y="0"/>
                    </a:moveTo>
                    <a:cubicBezTo>
                      <a:pt x="620" y="0"/>
                      <a:pt x="130" y="540"/>
                      <a:pt x="181" y="1201"/>
                    </a:cubicBezTo>
                    <a:cubicBezTo>
                      <a:pt x="225" y="1863"/>
                      <a:pt x="80" y="2150"/>
                      <a:pt x="37" y="2329"/>
                    </a:cubicBezTo>
                    <a:cubicBezTo>
                      <a:pt x="23" y="2388"/>
                      <a:pt x="9" y="2467"/>
                      <a:pt x="0" y="2545"/>
                    </a:cubicBezTo>
                    <a:lnTo>
                      <a:pt x="0" y="2560"/>
                    </a:lnTo>
                    <a:cubicBezTo>
                      <a:pt x="66" y="3005"/>
                      <a:pt x="202" y="3178"/>
                      <a:pt x="259" y="3293"/>
                    </a:cubicBezTo>
                    <a:cubicBezTo>
                      <a:pt x="318" y="3407"/>
                      <a:pt x="388" y="3652"/>
                      <a:pt x="332" y="3818"/>
                    </a:cubicBezTo>
                    <a:cubicBezTo>
                      <a:pt x="318" y="3875"/>
                      <a:pt x="311" y="3925"/>
                      <a:pt x="302" y="3968"/>
                    </a:cubicBezTo>
                    <a:cubicBezTo>
                      <a:pt x="302" y="4063"/>
                      <a:pt x="332" y="4149"/>
                      <a:pt x="388" y="4249"/>
                    </a:cubicBezTo>
                    <a:cubicBezTo>
                      <a:pt x="475" y="4399"/>
                      <a:pt x="533" y="4608"/>
                      <a:pt x="454" y="4787"/>
                    </a:cubicBezTo>
                    <a:cubicBezTo>
                      <a:pt x="411" y="4889"/>
                      <a:pt x="425" y="5039"/>
                      <a:pt x="418" y="5175"/>
                    </a:cubicBezTo>
                    <a:cubicBezTo>
                      <a:pt x="425" y="5191"/>
                      <a:pt x="432" y="5212"/>
                      <a:pt x="447" y="5227"/>
                    </a:cubicBezTo>
                    <a:lnTo>
                      <a:pt x="770" y="5227"/>
                    </a:lnTo>
                    <a:cubicBezTo>
                      <a:pt x="756" y="5105"/>
                      <a:pt x="777" y="4960"/>
                      <a:pt x="734" y="4860"/>
                    </a:cubicBezTo>
                    <a:cubicBezTo>
                      <a:pt x="670" y="4710"/>
                      <a:pt x="720" y="4522"/>
                      <a:pt x="792" y="4392"/>
                    </a:cubicBezTo>
                    <a:cubicBezTo>
                      <a:pt x="872" y="4263"/>
                      <a:pt x="885" y="4170"/>
                      <a:pt x="842" y="4026"/>
                    </a:cubicBezTo>
                    <a:cubicBezTo>
                      <a:pt x="835" y="4020"/>
                      <a:pt x="835" y="4011"/>
                      <a:pt x="835" y="3997"/>
                    </a:cubicBezTo>
                    <a:cubicBezTo>
                      <a:pt x="799" y="3854"/>
                      <a:pt x="856" y="3666"/>
                      <a:pt x="906" y="3566"/>
                    </a:cubicBezTo>
                    <a:cubicBezTo>
                      <a:pt x="958" y="3466"/>
                      <a:pt x="1072" y="3321"/>
                      <a:pt x="1130" y="2933"/>
                    </a:cubicBezTo>
                    <a:cubicBezTo>
                      <a:pt x="1144" y="2826"/>
                      <a:pt x="1180" y="2726"/>
                      <a:pt x="1230" y="2639"/>
                    </a:cubicBezTo>
                    <a:cubicBezTo>
                      <a:pt x="1230" y="2524"/>
                      <a:pt x="1208" y="2415"/>
                      <a:pt x="1194" y="2338"/>
                    </a:cubicBezTo>
                    <a:cubicBezTo>
                      <a:pt x="1144" y="2150"/>
                      <a:pt x="1001" y="1863"/>
                      <a:pt x="1051" y="1201"/>
                    </a:cubicBezTo>
                    <a:cubicBezTo>
                      <a:pt x="1101" y="547"/>
                      <a:pt x="620" y="0"/>
                      <a:pt x="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5879046" y="2658251"/>
                <a:ext cx="4101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6" h="5228" fill="none" extrusionOk="0">
                    <a:moveTo>
                      <a:pt x="16" y="0"/>
                    </a:moveTo>
                    <a:lnTo>
                      <a:pt x="9" y="1582"/>
                    </a:lnTo>
                    <a:lnTo>
                      <a:pt x="9" y="3041"/>
                    </a:lnTo>
                    <a:lnTo>
                      <a:pt x="9" y="4458"/>
                    </a:lnTo>
                    <a:lnTo>
                      <a:pt x="0" y="522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5801648" y="3671596"/>
                <a:ext cx="79705" cy="1291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04" fill="none" extrusionOk="0">
                    <a:moveTo>
                      <a:pt x="311" y="50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5881096" y="3682616"/>
                <a:ext cx="57408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73" fill="none" extrusionOk="0">
                    <a:moveTo>
                      <a:pt x="223" y="0"/>
                    </a:moveTo>
                    <a:lnTo>
                      <a:pt x="1" y="2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2"/>
              <p:cNvSpPr/>
              <p:nvPr/>
            </p:nvSpPr>
            <p:spPr>
              <a:xfrm>
                <a:off x="5882890" y="2916328"/>
                <a:ext cx="73810" cy="9046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53" fill="none" extrusionOk="0">
                    <a:moveTo>
                      <a:pt x="1" y="352"/>
                    </a:moveTo>
                    <a:lnTo>
                      <a:pt x="28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2"/>
              <p:cNvSpPr/>
              <p:nvPr/>
            </p:nvSpPr>
            <p:spPr>
              <a:xfrm>
                <a:off x="5881096" y="3257185"/>
                <a:ext cx="119686" cy="145823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69" fill="none" extrusionOk="0">
                    <a:moveTo>
                      <a:pt x="1" y="568"/>
                    </a:moveTo>
                    <a:lnTo>
                      <a:pt x="46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2"/>
              <p:cNvSpPr/>
              <p:nvPr/>
            </p:nvSpPr>
            <p:spPr>
              <a:xfrm>
                <a:off x="5781658" y="3277176"/>
                <a:ext cx="99695" cy="16068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27" fill="none" extrusionOk="0">
                    <a:moveTo>
                      <a:pt x="389" y="626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2"/>
              <p:cNvSpPr/>
              <p:nvPr/>
            </p:nvSpPr>
            <p:spPr>
              <a:xfrm>
                <a:off x="5820101" y="2963997"/>
                <a:ext cx="61252" cy="99693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89" fill="none" extrusionOk="0">
                    <a:moveTo>
                      <a:pt x="239" y="389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5604822" y="3124687"/>
                <a:ext cx="256286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3408" extrusionOk="0">
                    <a:moveTo>
                      <a:pt x="1" y="0"/>
                    </a:moveTo>
                    <a:lnTo>
                      <a:pt x="230" y="1056"/>
                    </a:lnTo>
                    <a:lnTo>
                      <a:pt x="439" y="2034"/>
                    </a:lnTo>
                    <a:lnTo>
                      <a:pt x="446" y="2034"/>
                    </a:lnTo>
                    <a:lnTo>
                      <a:pt x="647" y="2976"/>
                    </a:lnTo>
                    <a:lnTo>
                      <a:pt x="741" y="3407"/>
                    </a:lnTo>
                    <a:lnTo>
                      <a:pt x="877" y="3407"/>
                    </a:lnTo>
                    <a:cubicBezTo>
                      <a:pt x="884" y="3392"/>
                      <a:pt x="884" y="3371"/>
                      <a:pt x="884" y="3355"/>
                    </a:cubicBezTo>
                    <a:cubicBezTo>
                      <a:pt x="891" y="3219"/>
                      <a:pt x="877" y="3069"/>
                      <a:pt x="920" y="2967"/>
                    </a:cubicBezTo>
                    <a:cubicBezTo>
                      <a:pt x="999" y="2788"/>
                      <a:pt x="941" y="2579"/>
                      <a:pt x="854" y="2429"/>
                    </a:cubicBezTo>
                    <a:cubicBezTo>
                      <a:pt x="798" y="2329"/>
                      <a:pt x="768" y="2243"/>
                      <a:pt x="768" y="2148"/>
                    </a:cubicBezTo>
                    <a:cubicBezTo>
                      <a:pt x="777" y="2105"/>
                      <a:pt x="784" y="2055"/>
                      <a:pt x="798" y="1998"/>
                    </a:cubicBezTo>
                    <a:cubicBezTo>
                      <a:pt x="854" y="1832"/>
                      <a:pt x="784" y="1587"/>
                      <a:pt x="725" y="1473"/>
                    </a:cubicBezTo>
                    <a:cubicBezTo>
                      <a:pt x="668" y="1358"/>
                      <a:pt x="532" y="1185"/>
                      <a:pt x="466" y="740"/>
                    </a:cubicBezTo>
                    <a:lnTo>
                      <a:pt x="466" y="725"/>
                    </a:lnTo>
                    <a:cubicBezTo>
                      <a:pt x="396" y="28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5542033" y="3124687"/>
                <a:ext cx="252698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408" extrusionOk="0">
                    <a:moveTo>
                      <a:pt x="246" y="0"/>
                    </a:moveTo>
                    <a:cubicBezTo>
                      <a:pt x="246" y="0"/>
                      <a:pt x="1" y="431"/>
                      <a:pt x="130" y="863"/>
                    </a:cubicBezTo>
                    <a:cubicBezTo>
                      <a:pt x="252" y="1301"/>
                      <a:pt x="202" y="1510"/>
                      <a:pt x="194" y="1639"/>
                    </a:cubicBezTo>
                    <a:cubicBezTo>
                      <a:pt x="194" y="1768"/>
                      <a:pt x="223" y="2018"/>
                      <a:pt x="346" y="2148"/>
                    </a:cubicBezTo>
                    <a:cubicBezTo>
                      <a:pt x="468" y="2277"/>
                      <a:pt x="489" y="2393"/>
                      <a:pt x="475" y="2565"/>
                    </a:cubicBezTo>
                    <a:cubicBezTo>
                      <a:pt x="461" y="2731"/>
                      <a:pt x="496" y="2953"/>
                      <a:pt x="641" y="3083"/>
                    </a:cubicBezTo>
                    <a:cubicBezTo>
                      <a:pt x="720" y="3155"/>
                      <a:pt x="763" y="3292"/>
                      <a:pt x="827" y="3407"/>
                    </a:cubicBezTo>
                    <a:lnTo>
                      <a:pt x="986" y="3407"/>
                    </a:lnTo>
                    <a:lnTo>
                      <a:pt x="892" y="2976"/>
                    </a:lnTo>
                    <a:lnTo>
                      <a:pt x="691" y="2034"/>
                    </a:lnTo>
                    <a:lnTo>
                      <a:pt x="684" y="2034"/>
                    </a:lnTo>
                    <a:lnTo>
                      <a:pt x="475" y="1056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5698622" y="3813321"/>
                <a:ext cx="72273" cy="7406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9" fill="none" extrusionOk="0">
                    <a:moveTo>
                      <a:pt x="281" y="289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5763206" y="3769240"/>
                <a:ext cx="44337" cy="8687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339" fill="none" extrusionOk="0">
                    <a:moveTo>
                      <a:pt x="0" y="338"/>
                    </a:moveTo>
                    <a:lnTo>
                      <a:pt x="173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5656079" y="3284608"/>
                <a:ext cx="35111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82" fill="none" extrusionOk="0">
                    <a:moveTo>
                      <a:pt x="1" y="282"/>
                    </a:moveTo>
                    <a:lnTo>
                      <a:pt x="13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5770638" y="3505780"/>
                <a:ext cx="256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fill="none" extrusionOk="0">
                    <a:moveTo>
                      <a:pt x="0" y="0"/>
                    </a:moveTo>
                    <a:lnTo>
                      <a:pt x="0" y="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5713230" y="3509112"/>
                <a:ext cx="57664" cy="113019"/>
              </a:xfrm>
              <a:custGeom>
                <a:avLst/>
                <a:gdLst/>
                <a:ahLst/>
                <a:cxnLst/>
                <a:rect l="l" t="t" r="r" b="b"/>
                <a:pathLst>
                  <a:path w="225" h="441" fill="none" extrusionOk="0">
                    <a:moveTo>
                      <a:pt x="224" y="1"/>
                    </a:moveTo>
                    <a:lnTo>
                      <a:pt x="0" y="44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5625540" y="3551655"/>
                <a:ext cx="90469" cy="94311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8" fill="none" extrusionOk="0">
                    <a:moveTo>
                      <a:pt x="353" y="36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5608410" y="3338171"/>
                <a:ext cx="55358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23" fill="none" extrusionOk="0">
                    <a:moveTo>
                      <a:pt x="216" y="223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5895704" y="3246165"/>
                <a:ext cx="22143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2934" extrusionOk="0">
                    <a:moveTo>
                      <a:pt x="863" y="0"/>
                    </a:moveTo>
                    <a:lnTo>
                      <a:pt x="863" y="0"/>
                    </a:lnTo>
                    <a:cubicBezTo>
                      <a:pt x="863" y="1"/>
                      <a:pt x="684" y="130"/>
                      <a:pt x="561" y="345"/>
                    </a:cubicBezTo>
                    <a:cubicBezTo>
                      <a:pt x="511" y="432"/>
                      <a:pt x="475" y="532"/>
                      <a:pt x="461" y="639"/>
                    </a:cubicBezTo>
                    <a:cubicBezTo>
                      <a:pt x="403" y="1027"/>
                      <a:pt x="289" y="1172"/>
                      <a:pt x="237" y="1272"/>
                    </a:cubicBezTo>
                    <a:cubicBezTo>
                      <a:pt x="187" y="1372"/>
                      <a:pt x="130" y="1560"/>
                      <a:pt x="166" y="1703"/>
                    </a:cubicBezTo>
                    <a:cubicBezTo>
                      <a:pt x="166" y="1717"/>
                      <a:pt x="166" y="1726"/>
                      <a:pt x="173" y="1732"/>
                    </a:cubicBezTo>
                    <a:cubicBezTo>
                      <a:pt x="216" y="1876"/>
                      <a:pt x="203" y="1969"/>
                      <a:pt x="123" y="2098"/>
                    </a:cubicBezTo>
                    <a:cubicBezTo>
                      <a:pt x="51" y="2228"/>
                      <a:pt x="1" y="2416"/>
                      <a:pt x="65" y="2566"/>
                    </a:cubicBezTo>
                    <a:cubicBezTo>
                      <a:pt x="108" y="2666"/>
                      <a:pt x="87" y="2811"/>
                      <a:pt x="101" y="2933"/>
                    </a:cubicBezTo>
                    <a:lnTo>
                      <a:pt x="223" y="2933"/>
                    </a:lnTo>
                    <a:lnTo>
                      <a:pt x="303" y="2580"/>
                    </a:lnTo>
                    <a:lnTo>
                      <a:pt x="403" y="2114"/>
                    </a:lnTo>
                    <a:lnTo>
                      <a:pt x="461" y="1846"/>
                    </a:lnTo>
                    <a:lnTo>
                      <a:pt x="482" y="1760"/>
                    </a:lnTo>
                    <a:lnTo>
                      <a:pt x="668" y="91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5952856" y="3246165"/>
                <a:ext cx="21938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934" extrusionOk="0">
                    <a:moveTo>
                      <a:pt x="640" y="0"/>
                    </a:moveTo>
                    <a:lnTo>
                      <a:pt x="445" y="913"/>
                    </a:lnTo>
                    <a:lnTo>
                      <a:pt x="259" y="1760"/>
                    </a:lnTo>
                    <a:lnTo>
                      <a:pt x="238" y="1846"/>
                    </a:lnTo>
                    <a:lnTo>
                      <a:pt x="180" y="2114"/>
                    </a:lnTo>
                    <a:lnTo>
                      <a:pt x="80" y="2580"/>
                    </a:lnTo>
                    <a:lnTo>
                      <a:pt x="0" y="2933"/>
                    </a:lnTo>
                    <a:lnTo>
                      <a:pt x="143" y="2933"/>
                    </a:lnTo>
                    <a:cubicBezTo>
                      <a:pt x="195" y="2838"/>
                      <a:pt x="238" y="2724"/>
                      <a:pt x="302" y="2666"/>
                    </a:cubicBezTo>
                    <a:cubicBezTo>
                      <a:pt x="425" y="2559"/>
                      <a:pt x="461" y="2364"/>
                      <a:pt x="445" y="2221"/>
                    </a:cubicBezTo>
                    <a:cubicBezTo>
                      <a:pt x="425" y="2071"/>
                      <a:pt x="445" y="1976"/>
                      <a:pt x="554" y="1862"/>
                    </a:cubicBezTo>
                    <a:cubicBezTo>
                      <a:pt x="661" y="1746"/>
                      <a:pt x="690" y="1531"/>
                      <a:pt x="683" y="1415"/>
                    </a:cubicBezTo>
                    <a:cubicBezTo>
                      <a:pt x="676" y="1308"/>
                      <a:pt x="633" y="1122"/>
                      <a:pt x="740" y="747"/>
                    </a:cubicBezTo>
                    <a:cubicBezTo>
                      <a:pt x="856" y="373"/>
                      <a:pt x="640" y="0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5973102" y="3843050"/>
                <a:ext cx="63046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51" fill="none" extrusionOk="0">
                    <a:moveTo>
                      <a:pt x="1" y="251"/>
                    </a:moveTo>
                    <a:lnTo>
                      <a:pt x="246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5941835" y="3804094"/>
                <a:ext cx="36905" cy="7585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6" fill="none" extrusionOk="0">
                    <a:moveTo>
                      <a:pt x="143" y="29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6041274" y="3384046"/>
                <a:ext cx="31523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46" fill="none" extrusionOk="0">
                    <a:moveTo>
                      <a:pt x="123" y="24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5973102" y="3575490"/>
                <a:ext cx="35111" cy="7047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5" fill="none" extrusionOk="0">
                    <a:moveTo>
                      <a:pt x="137" y="27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6007957" y="3645711"/>
                <a:ext cx="14865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5" fill="none" extrusionOk="0">
                    <a:moveTo>
                      <a:pt x="58" y="1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6018977" y="3616239"/>
                <a:ext cx="77655" cy="8124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17" fill="none" extrusionOk="0">
                    <a:moveTo>
                      <a:pt x="303" y="0"/>
                    </a:moveTo>
                    <a:lnTo>
                      <a:pt x="1" y="3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6066431" y="3430177"/>
                <a:ext cx="50232" cy="50231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fill="none" extrusionOk="0">
                    <a:moveTo>
                      <a:pt x="0" y="195"/>
                    </a:moveTo>
                    <a:lnTo>
                      <a:pt x="195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5726301" y="3997845"/>
                <a:ext cx="309850" cy="869299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3392" extrusionOk="0">
                    <a:moveTo>
                      <a:pt x="1" y="0"/>
                    </a:moveTo>
                    <a:lnTo>
                      <a:pt x="1" y="3392"/>
                    </a:lnTo>
                    <a:lnTo>
                      <a:pt x="1209" y="3392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6444921" y="2790750"/>
                <a:ext cx="383148" cy="41850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633" fill="none" extrusionOk="0">
                    <a:moveTo>
                      <a:pt x="1006" y="202"/>
                    </a:moveTo>
                    <a:cubicBezTo>
                      <a:pt x="1049" y="275"/>
                      <a:pt x="1149" y="447"/>
                      <a:pt x="1251" y="613"/>
                    </a:cubicBezTo>
                    <a:lnTo>
                      <a:pt x="1251" y="620"/>
                    </a:lnTo>
                    <a:lnTo>
                      <a:pt x="1251" y="620"/>
                    </a:lnTo>
                    <a:cubicBezTo>
                      <a:pt x="1372" y="836"/>
                      <a:pt x="1494" y="1044"/>
                      <a:pt x="1494" y="1044"/>
                    </a:cubicBezTo>
                    <a:lnTo>
                      <a:pt x="1444" y="1072"/>
                    </a:lnTo>
                    <a:lnTo>
                      <a:pt x="1351" y="1131"/>
                    </a:lnTo>
                    <a:lnTo>
                      <a:pt x="1351" y="1131"/>
                    </a:lnTo>
                    <a:lnTo>
                      <a:pt x="1113" y="1267"/>
                    </a:lnTo>
                    <a:lnTo>
                      <a:pt x="733" y="1496"/>
                    </a:lnTo>
                    <a:lnTo>
                      <a:pt x="632" y="1553"/>
                    </a:lnTo>
                    <a:lnTo>
                      <a:pt x="502" y="1633"/>
                    </a:lnTo>
                    <a:cubicBezTo>
                      <a:pt x="502" y="1633"/>
                      <a:pt x="488" y="1605"/>
                      <a:pt x="466" y="1553"/>
                    </a:cubicBezTo>
                    <a:cubicBezTo>
                      <a:pt x="395" y="1424"/>
                      <a:pt x="244" y="1137"/>
                      <a:pt x="150" y="863"/>
                    </a:cubicBezTo>
                    <a:lnTo>
                      <a:pt x="150" y="856"/>
                    </a:lnTo>
                    <a:cubicBezTo>
                      <a:pt x="43" y="547"/>
                      <a:pt x="0" y="389"/>
                      <a:pt x="28" y="146"/>
                    </a:cubicBezTo>
                    <a:lnTo>
                      <a:pt x="28" y="139"/>
                    </a:lnTo>
                    <a:cubicBezTo>
                      <a:pt x="28" y="95"/>
                      <a:pt x="35" y="52"/>
                      <a:pt x="5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6702742" y="2842519"/>
                <a:ext cx="125324" cy="22296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70" fill="none" extrusionOk="0">
                    <a:moveTo>
                      <a:pt x="0" y="0"/>
                    </a:moveTo>
                    <a:cubicBezTo>
                      <a:pt x="43" y="73"/>
                      <a:pt x="143" y="245"/>
                      <a:pt x="245" y="411"/>
                    </a:cubicBezTo>
                    <a:lnTo>
                      <a:pt x="245" y="418"/>
                    </a:lnTo>
                    <a:lnTo>
                      <a:pt x="245" y="418"/>
                    </a:lnTo>
                    <a:cubicBezTo>
                      <a:pt x="366" y="634"/>
                      <a:pt x="488" y="842"/>
                      <a:pt x="488" y="842"/>
                    </a:cubicBezTo>
                    <a:lnTo>
                      <a:pt x="438" y="87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fill="none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7975448" y="4763876"/>
                <a:ext cx="35111" cy="10328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403" fill="none" extrusionOk="0">
                    <a:moveTo>
                      <a:pt x="1" y="21"/>
                    </a:moveTo>
                    <a:cubicBezTo>
                      <a:pt x="1" y="21"/>
                      <a:pt x="137" y="1"/>
                      <a:pt x="137" y="40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" name="Google Shape;1457;p42"/>
            <p:cNvGrpSpPr/>
            <p:nvPr/>
          </p:nvGrpSpPr>
          <p:grpSpPr>
            <a:xfrm>
              <a:off x="5859987" y="708191"/>
              <a:ext cx="2475465" cy="1299135"/>
              <a:chOff x="5859987" y="708191"/>
              <a:chExt cx="2475465" cy="1299135"/>
            </a:xfrm>
          </p:grpSpPr>
          <p:grpSp>
            <p:nvGrpSpPr>
              <p:cNvPr id="1458" name="Google Shape;1458;p42"/>
              <p:cNvGrpSpPr/>
              <p:nvPr/>
            </p:nvGrpSpPr>
            <p:grpSpPr>
              <a:xfrm>
                <a:off x="5859987" y="708191"/>
                <a:ext cx="2475465" cy="1299135"/>
                <a:chOff x="5859987" y="708191"/>
                <a:chExt cx="2475465" cy="1299135"/>
              </a:xfrm>
            </p:grpSpPr>
            <p:sp>
              <p:nvSpPr>
                <p:cNvPr id="1459" name="Google Shape;1459;p42"/>
                <p:cNvSpPr/>
                <p:nvPr/>
              </p:nvSpPr>
              <p:spPr>
                <a:xfrm>
                  <a:off x="7351415" y="1448942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2"/>
                <p:cNvSpPr/>
                <p:nvPr/>
              </p:nvSpPr>
              <p:spPr>
                <a:xfrm>
                  <a:off x="5859987" y="190797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61" name="Google Shape;1461;p42"/>
                <p:cNvGrpSpPr/>
                <p:nvPr/>
              </p:nvGrpSpPr>
              <p:grpSpPr>
                <a:xfrm>
                  <a:off x="8221303" y="1365235"/>
                  <a:ext cx="114150" cy="114196"/>
                  <a:chOff x="-736313" y="4136737"/>
                  <a:chExt cx="38359" cy="38359"/>
                </a:xfrm>
              </p:grpSpPr>
              <p:sp>
                <p:nvSpPr>
                  <p:cNvPr id="1462" name="Google Shape;1462;p42"/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42"/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4" name="Google Shape;1464;p42"/>
                <p:cNvSpPr/>
                <p:nvPr/>
              </p:nvSpPr>
              <p:spPr>
                <a:xfrm>
                  <a:off x="7381497" y="708191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5" name="Google Shape;1465;p42"/>
              <p:cNvSpPr/>
              <p:nvPr/>
            </p:nvSpPr>
            <p:spPr>
              <a:xfrm>
                <a:off x="6521290" y="11787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>
                <a:off x="7635190" y="19523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Gyakorlati Példa - </a:t>
            </a:r>
            <a:r>
              <a:rPr lang="hu-HU" dirty="0" err="1">
                <a:solidFill>
                  <a:schemeClr val="bg1"/>
                </a:solidFill>
              </a:rPr>
              <a:t>Reverse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Engineering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8D6A8-A7E3-C46A-85BE-1D316D0F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29" y="1036319"/>
            <a:ext cx="4470991" cy="4005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02DCE0-50EC-6B49-31B5-2E7BDC02C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08" y="2385517"/>
            <a:ext cx="2903542" cy="1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9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Gyakorlati Példa - </a:t>
            </a:r>
            <a:r>
              <a:rPr lang="hu-HU" dirty="0" err="1">
                <a:solidFill>
                  <a:schemeClr val="bg1"/>
                </a:solidFill>
              </a:rPr>
              <a:t>Reverse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Engineering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47AF0-6C09-16BD-1DE1-DD229D1D8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24"/>
          <a:stretch/>
        </p:blipFill>
        <p:spPr>
          <a:xfrm>
            <a:off x="306441" y="1189262"/>
            <a:ext cx="2741560" cy="1104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4E270B-F0A8-CB04-4880-14DA59AF0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1" y="2390589"/>
            <a:ext cx="3523749" cy="2143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5A12B7-A6FB-2103-613F-BC823F5BE483}"/>
              </a:ext>
            </a:extLst>
          </p:cNvPr>
          <p:cNvSpPr/>
          <p:nvPr/>
        </p:nvSpPr>
        <p:spPr>
          <a:xfrm>
            <a:off x="2771010" y="4152900"/>
            <a:ext cx="105918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D4361-9224-D685-749A-886DE8039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355" y="1350941"/>
            <a:ext cx="2547290" cy="24416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D0A9F3-1090-4EF6-65F8-F56CCF422E68}"/>
              </a:ext>
            </a:extLst>
          </p:cNvPr>
          <p:cNvSpPr/>
          <p:nvPr/>
        </p:nvSpPr>
        <p:spPr>
          <a:xfrm>
            <a:off x="4515990" y="1615440"/>
            <a:ext cx="1648590" cy="240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98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Gyakorlati Példa - </a:t>
            </a:r>
            <a:r>
              <a:rPr lang="hu-HU" dirty="0" err="1">
                <a:solidFill>
                  <a:schemeClr val="bg1"/>
                </a:solidFill>
              </a:rPr>
              <a:t>Reverse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Engineering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30708-2405-051A-CD73-AF277A1D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8" y="1188708"/>
            <a:ext cx="3145484" cy="3253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5FEFC-80E5-B350-93AF-E528C4079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344" y="1188708"/>
            <a:ext cx="3703593" cy="24370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DFFFBE-E97F-1D7F-0926-1D99D0499982}"/>
              </a:ext>
            </a:extLst>
          </p:cNvPr>
          <p:cNvSpPr/>
          <p:nvPr/>
        </p:nvSpPr>
        <p:spPr>
          <a:xfrm>
            <a:off x="952500" y="3672840"/>
            <a:ext cx="150876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FFFDF5-413D-20F3-4CFF-82F293E3E09F}"/>
              </a:ext>
            </a:extLst>
          </p:cNvPr>
          <p:cNvGrpSpPr/>
          <p:nvPr/>
        </p:nvGrpSpPr>
        <p:grpSpPr>
          <a:xfrm>
            <a:off x="4587060" y="3886620"/>
            <a:ext cx="876960" cy="222840"/>
            <a:chOff x="4587060" y="3886620"/>
            <a:chExt cx="87696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E606CE-C055-C44A-73AD-5397AF56EF9A}"/>
                    </a:ext>
                  </a:extLst>
                </p14:cNvPr>
                <p14:cNvContentPartPr/>
                <p14:nvPr/>
              </p14:nvContentPartPr>
              <p14:xfrm>
                <a:off x="4587060" y="3886620"/>
                <a:ext cx="293760" cy="19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E606CE-C055-C44A-73AD-5397AF56EF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940" y="3880500"/>
                  <a:ext cx="30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81E290B-1245-D232-C788-9C61BE8F0261}"/>
                    </a:ext>
                  </a:extLst>
                </p14:cNvPr>
                <p14:cNvContentPartPr/>
                <p14:nvPr/>
              </p14:nvContentPartPr>
              <p14:xfrm>
                <a:off x="4951740" y="3954300"/>
                <a:ext cx="247320" cy="155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81E290B-1245-D232-C788-9C61BE8F02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5620" y="3948180"/>
                  <a:ext cx="259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D34870-8167-B636-67BF-EAD6A1474F8B}"/>
                    </a:ext>
                  </a:extLst>
                </p14:cNvPr>
                <p14:cNvContentPartPr/>
                <p14:nvPr/>
              </p14:nvContentPartPr>
              <p14:xfrm>
                <a:off x="5287980" y="3931620"/>
                <a:ext cx="176040" cy="15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D34870-8167-B636-67BF-EAD6A1474F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81860" y="3925500"/>
                  <a:ext cx="188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919DC1-D41A-621D-6107-319DA2919213}"/>
                    </a:ext>
                  </a:extLst>
                </p14:cNvPr>
                <p14:cNvContentPartPr/>
                <p14:nvPr/>
              </p14:nvContentPartPr>
              <p14:xfrm>
                <a:off x="5313900" y="3977340"/>
                <a:ext cx="134640" cy="109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919DC1-D41A-621D-6107-319DA29192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07780" y="3971220"/>
                  <a:ext cx="14688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B7639D-A6C1-AEF1-BA72-4D49E87BF614}"/>
              </a:ext>
            </a:extLst>
          </p:cNvPr>
          <p:cNvGrpSpPr/>
          <p:nvPr/>
        </p:nvGrpSpPr>
        <p:grpSpPr>
          <a:xfrm>
            <a:off x="5714220" y="3733620"/>
            <a:ext cx="2165040" cy="464400"/>
            <a:chOff x="5714220" y="3733620"/>
            <a:chExt cx="216504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43BE4E-587A-5C8A-3380-3ADD6B96CE29}"/>
                    </a:ext>
                  </a:extLst>
                </p14:cNvPr>
                <p14:cNvContentPartPr/>
                <p14:nvPr/>
              </p14:nvContentPartPr>
              <p14:xfrm>
                <a:off x="5737620" y="4001820"/>
                <a:ext cx="275400" cy="22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43BE4E-587A-5C8A-3380-3ADD6B96CE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31500" y="3995700"/>
                  <a:ext cx="287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835A85-F47C-CEA9-D99F-71DF21C08686}"/>
                    </a:ext>
                  </a:extLst>
                </p14:cNvPr>
                <p14:cNvContentPartPr/>
                <p14:nvPr/>
              </p14:nvContentPartPr>
              <p14:xfrm>
                <a:off x="5714220" y="3939180"/>
                <a:ext cx="84960" cy="181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835A85-F47C-CEA9-D99F-71DF21C0868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8100" y="3933060"/>
                  <a:ext cx="97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6623A0-E96F-6AF5-11CA-0B7BDF2C71E3}"/>
                    </a:ext>
                  </a:extLst>
                </p14:cNvPr>
                <p14:cNvContentPartPr/>
                <p14:nvPr/>
              </p14:nvContentPartPr>
              <p14:xfrm>
                <a:off x="6172140" y="3925140"/>
                <a:ext cx="268200" cy="234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6623A0-E96F-6AF5-11CA-0B7BDF2C71E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66020" y="3919020"/>
                  <a:ext cx="280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D773B6-5389-65F0-04EC-31E969BD6759}"/>
                    </a:ext>
                  </a:extLst>
                </p14:cNvPr>
                <p14:cNvContentPartPr/>
                <p14:nvPr/>
              </p14:nvContentPartPr>
              <p14:xfrm>
                <a:off x="6591180" y="3938460"/>
                <a:ext cx="263880" cy="201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D773B6-5389-65F0-04EC-31E969BD67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85060" y="3932340"/>
                  <a:ext cx="276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29E22A-99E0-4DDC-A4E8-038FFA1C395C}"/>
                    </a:ext>
                  </a:extLst>
                </p14:cNvPr>
                <p14:cNvContentPartPr/>
                <p14:nvPr/>
              </p14:nvContentPartPr>
              <p14:xfrm>
                <a:off x="7024620" y="3733620"/>
                <a:ext cx="24480" cy="426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29E22A-99E0-4DDC-A4E8-038FFA1C395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8500" y="3727500"/>
                  <a:ext cx="367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C264C18-52F1-4452-5075-8D302CF7D68F}"/>
                    </a:ext>
                  </a:extLst>
                </p14:cNvPr>
                <p14:cNvContentPartPr/>
                <p14:nvPr/>
              </p14:nvContentPartPr>
              <p14:xfrm>
                <a:off x="6995100" y="3916500"/>
                <a:ext cx="1137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C264C18-52F1-4452-5075-8D302CF7D6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88980" y="3910380"/>
                  <a:ext cx="126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B63863F-0A57-BDEC-D651-F54F268E768F}"/>
                    </a:ext>
                  </a:extLst>
                </p14:cNvPr>
                <p14:cNvContentPartPr/>
                <p14:nvPr/>
              </p14:nvContentPartPr>
              <p14:xfrm>
                <a:off x="7176180" y="3954660"/>
                <a:ext cx="155160" cy="177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B63863F-0A57-BDEC-D651-F54F268E768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70060" y="3948540"/>
                  <a:ext cx="167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B1F8E4-DEDD-D4DB-D5CC-0A0544AD1FA9}"/>
                    </a:ext>
                  </a:extLst>
                </p14:cNvPr>
                <p14:cNvContentPartPr/>
                <p14:nvPr/>
              </p14:nvContentPartPr>
              <p14:xfrm>
                <a:off x="7405860" y="3992820"/>
                <a:ext cx="155160" cy="14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B1F8E4-DEDD-D4DB-D5CC-0A0544AD1F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99740" y="3986700"/>
                  <a:ext cx="167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F27499-8BA5-BB21-1E6C-4F0C3910E9E6}"/>
                    </a:ext>
                  </a:extLst>
                </p14:cNvPr>
                <p14:cNvContentPartPr/>
                <p14:nvPr/>
              </p14:nvContentPartPr>
              <p14:xfrm>
                <a:off x="7680540" y="3899220"/>
                <a:ext cx="62280" cy="223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F27499-8BA5-BB21-1E6C-4F0C3910E9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74420" y="3893100"/>
                  <a:ext cx="74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23A33C-DB5D-24C3-9C08-FA4F8C6027D8}"/>
                    </a:ext>
                  </a:extLst>
                </p14:cNvPr>
                <p14:cNvContentPartPr/>
                <p14:nvPr/>
              </p14:nvContentPartPr>
              <p14:xfrm>
                <a:off x="7749300" y="3979860"/>
                <a:ext cx="129960" cy="218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23A33C-DB5D-24C3-9C08-FA4F8C6027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43180" y="3973740"/>
                  <a:ext cx="142200" cy="23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448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Gyakorlati Példa - </a:t>
            </a:r>
            <a:r>
              <a:rPr lang="hu-HU" dirty="0" err="1">
                <a:solidFill>
                  <a:schemeClr val="bg1"/>
                </a:solidFill>
              </a:rPr>
              <a:t>Reverse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Engineering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6817E-DD78-D048-3381-AF7499C89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88708"/>
            <a:ext cx="2963842" cy="3672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67F1D-DB80-A9BB-BE8D-8A1A46EB5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142" y="1188708"/>
            <a:ext cx="3405438" cy="37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6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Gyakorlati Példa - </a:t>
            </a:r>
            <a:r>
              <a:rPr lang="hu-HU" dirty="0" err="1">
                <a:solidFill>
                  <a:schemeClr val="bg1"/>
                </a:solidFill>
              </a:rPr>
              <a:t>Reverse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Engineering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66DF1-990E-1AAC-621C-2511EB55E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59" y="1433353"/>
            <a:ext cx="3343742" cy="2276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1313A-EDF0-E64C-00E1-5B4F96FFA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811" y="1299972"/>
            <a:ext cx="1816976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43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Gyakorlati Példa - </a:t>
            </a:r>
            <a:r>
              <a:rPr lang="hu-HU" dirty="0" err="1">
                <a:solidFill>
                  <a:schemeClr val="bg1"/>
                </a:solidFill>
              </a:rPr>
              <a:t>Reverse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Engineering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3D9B8-0615-938E-F4A6-1421CAF3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57" y="1376711"/>
            <a:ext cx="1435250" cy="3236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5FC9E-E82D-B7DD-0933-9B6528BE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121" y="1313509"/>
            <a:ext cx="2039672" cy="3363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16318-B9FD-AC51-C245-BFECCC997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307" y="1326457"/>
            <a:ext cx="1760287" cy="33374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8BEA0A-48BC-14E7-2AB9-C3AB65E97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108" y="1383014"/>
            <a:ext cx="2714671" cy="322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3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Gyakorlati Példa - </a:t>
            </a:r>
            <a:r>
              <a:rPr lang="hu-HU" dirty="0" err="1">
                <a:solidFill>
                  <a:schemeClr val="bg1"/>
                </a:solidFill>
              </a:rPr>
              <a:t>Reverse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Engineering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56337-1195-0FD6-676C-994C3A0A3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67" y="2219276"/>
            <a:ext cx="455358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Források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343D0-0941-E896-4F93-56A7B7D6D80C}"/>
              </a:ext>
            </a:extLst>
          </p:cNvPr>
          <p:cNvSpPr txBox="1"/>
          <p:nvPr/>
        </p:nvSpPr>
        <p:spPr>
          <a:xfrm>
            <a:off x="720000" y="1267242"/>
            <a:ext cx="778392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Low </a:t>
            </a:r>
            <a:r>
              <a:rPr lang="hu-HU" dirty="0" err="1">
                <a:solidFill>
                  <a:schemeClr val="bg1"/>
                </a:solidFill>
                <a:latin typeface="Albert Sans"/>
                <a:sym typeface="Albert Sans"/>
              </a:rPr>
              <a:t>level</a:t>
            </a: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lbert Sans"/>
                <a:sym typeface="Albert Sans"/>
              </a:rPr>
              <a:t>learning</a:t>
            </a: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 – </a:t>
            </a:r>
            <a:r>
              <a:rPr lang="hu-HU" dirty="0" err="1">
                <a:solidFill>
                  <a:schemeClr val="bg1"/>
                </a:solidFill>
                <a:latin typeface="Albert Sans"/>
                <a:sym typeface="Albert Sans"/>
              </a:rPr>
              <a:t>Baby’s</a:t>
            </a: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lbert Sans"/>
                <a:sym typeface="Albert Sans"/>
              </a:rPr>
              <a:t>First</a:t>
            </a: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lbert Sans"/>
                <a:sym typeface="Albert Sans"/>
              </a:rPr>
              <a:t>CrackMe</a:t>
            </a: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 – 2024-06-04</a:t>
            </a:r>
            <a:b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</a:br>
            <a:r>
              <a:rPr lang="hu-HU" sz="900" i="1" dirty="0">
                <a:solidFill>
                  <a:schemeClr val="bg1"/>
                </a:solidFill>
                <a:latin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https://github.com/lowlevellearning/babys-first-crackme</a:t>
            </a:r>
            <a:endParaRPr lang="hu-HU" sz="900" i="1" dirty="0">
              <a:solidFill>
                <a:schemeClr val="bg1"/>
              </a:solidFill>
              <a:latin typeface="Albert Sans"/>
              <a:sym typeface="Albert San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hu-HU" sz="900" i="1" dirty="0">
              <a:solidFill>
                <a:schemeClr val="bg1"/>
              </a:solidFill>
              <a:latin typeface="Albert Sans"/>
              <a:sym typeface="Albert San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Wikipedia – </a:t>
            </a:r>
            <a:r>
              <a:rPr lang="hu-HU" dirty="0" err="1">
                <a:solidFill>
                  <a:schemeClr val="bg1"/>
                </a:solidFill>
                <a:latin typeface="Albert Sans"/>
                <a:sym typeface="Albert Sans"/>
              </a:rPr>
              <a:t>Cybersecurity</a:t>
            </a: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 – 2024-06-04</a:t>
            </a:r>
            <a:b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</a:br>
            <a:r>
              <a:rPr lang="hu-HU" sz="900" i="1" dirty="0">
                <a:solidFill>
                  <a:schemeClr val="bg1"/>
                </a:solidFill>
                <a:latin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https://en.wikipedia.org/wiki/Computer_security</a:t>
            </a:r>
            <a:r>
              <a:rPr lang="hu-HU" sz="900" i="1" dirty="0">
                <a:solidFill>
                  <a:schemeClr val="bg1"/>
                </a:solidFill>
                <a:latin typeface="Albert Sans"/>
                <a:sym typeface="Albert Sans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hu-HU" dirty="0">
              <a:solidFill>
                <a:schemeClr val="bg1"/>
              </a:solidFill>
              <a:latin typeface="Albert Sans"/>
              <a:sym typeface="Albert San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Red Hat – </a:t>
            </a:r>
            <a:r>
              <a:rPr lang="hu-HU" dirty="0" err="1">
                <a:solidFill>
                  <a:schemeClr val="bg1"/>
                </a:solidFill>
                <a:latin typeface="Albert Sans"/>
                <a:sym typeface="Albert Sans"/>
              </a:rPr>
              <a:t>What</a:t>
            </a: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 is IT </a:t>
            </a:r>
            <a:r>
              <a:rPr lang="hu-HU" dirty="0" err="1">
                <a:solidFill>
                  <a:schemeClr val="bg1"/>
                </a:solidFill>
                <a:latin typeface="Albert Sans"/>
                <a:sym typeface="Albert Sans"/>
              </a:rPr>
              <a:t>security</a:t>
            </a:r>
            <a: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  <a:t>? – 2024-06-04</a:t>
            </a:r>
            <a:br>
              <a:rPr lang="hu-HU" dirty="0">
                <a:solidFill>
                  <a:schemeClr val="bg1"/>
                </a:solidFill>
                <a:latin typeface="Albert Sans"/>
                <a:sym typeface="Albert Sans"/>
              </a:rPr>
            </a:br>
            <a:r>
              <a:rPr lang="hu-HU" sz="900" i="1" dirty="0">
                <a:solidFill>
                  <a:schemeClr val="bg1"/>
                </a:solidFill>
                <a:latin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https://www.redhat.com/en/topics/security</a:t>
            </a:r>
            <a:r>
              <a:rPr lang="hu-HU" sz="900" i="1" dirty="0">
                <a:solidFill>
                  <a:schemeClr val="bg1"/>
                </a:solidFill>
                <a:latin typeface="Albert Sans"/>
                <a:sym typeface="Albert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79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 az a </a:t>
            </a:r>
            <a:r>
              <a:rPr lang="hu-HU" dirty="0" err="1"/>
              <a:t>kiberbiztonság</a:t>
            </a:r>
            <a:r>
              <a:rPr lang="hu-HU" dirty="0"/>
              <a:t>?</a:t>
            </a:r>
            <a:endParaRPr dirty="0"/>
          </a:p>
        </p:txBody>
      </p:sp>
      <p:sp>
        <p:nvSpPr>
          <p:cNvPr id="1472" name="Google Shape;1472;p43"/>
          <p:cNvSpPr txBox="1">
            <a:spLocks noGrp="1"/>
          </p:cNvSpPr>
          <p:nvPr>
            <p:ph type="subTitle" idx="1"/>
          </p:nvPr>
        </p:nvSpPr>
        <p:spPr>
          <a:xfrm>
            <a:off x="4144219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támadások célja lehet adatok ellopása, módosítása vagy megsemmisítése, valamint a rendszerek működésének megzavarása. A </a:t>
            </a:r>
            <a:r>
              <a:rPr lang="hu-HU" dirty="0" err="1"/>
              <a:t>kiberbiztonság</a:t>
            </a:r>
            <a:r>
              <a:rPr lang="hu-HU" dirty="0"/>
              <a:t> ez ellen véd.</a:t>
            </a:r>
            <a:endParaRPr lang="en-US" dirty="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26825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dirty="0" err="1"/>
              <a:t>kiberbiztonság</a:t>
            </a:r>
            <a:r>
              <a:rPr lang="en-US" dirty="0"/>
              <a:t> a </a:t>
            </a:r>
            <a:r>
              <a:rPr lang="en-US" dirty="0" err="1"/>
              <a:t>számítógépes</a:t>
            </a:r>
            <a:r>
              <a:rPr lang="en-US" dirty="0"/>
              <a:t> </a:t>
            </a:r>
            <a:r>
              <a:rPr lang="en-US" dirty="0" err="1"/>
              <a:t>rendszerek</a:t>
            </a:r>
            <a:r>
              <a:rPr lang="en-US" dirty="0"/>
              <a:t>, </a:t>
            </a:r>
            <a:r>
              <a:rPr lang="en-US" dirty="0" err="1"/>
              <a:t>hálózatok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védelme</a:t>
            </a:r>
            <a:r>
              <a:rPr lang="en-US" dirty="0"/>
              <a:t> a </a:t>
            </a:r>
            <a:r>
              <a:rPr lang="en-US" dirty="0" err="1"/>
              <a:t>digitális</a:t>
            </a:r>
            <a:r>
              <a:rPr lang="en-US" dirty="0"/>
              <a:t> </a:t>
            </a:r>
            <a:r>
              <a:rPr lang="en-US" dirty="0" err="1"/>
              <a:t>támadások</a:t>
            </a:r>
            <a:r>
              <a:rPr lang="en-US" dirty="0"/>
              <a:t> </a:t>
            </a:r>
            <a:r>
              <a:rPr lang="en-US" dirty="0" err="1"/>
              <a:t>ellen</a:t>
            </a:r>
            <a:r>
              <a:rPr lang="en-US" dirty="0"/>
              <a:t>.</a:t>
            </a:r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43"/>
          <p:cNvGrpSpPr/>
          <p:nvPr/>
        </p:nvGrpSpPr>
        <p:grpSpPr>
          <a:xfrm>
            <a:off x="7465982" y="2633329"/>
            <a:ext cx="1215611" cy="2327215"/>
            <a:chOff x="7465982" y="2633329"/>
            <a:chExt cx="1215611" cy="2327215"/>
          </a:xfrm>
        </p:grpSpPr>
        <p:grpSp>
          <p:nvGrpSpPr>
            <p:cNvPr id="1476" name="Google Shape;1476;p43"/>
            <p:cNvGrpSpPr/>
            <p:nvPr/>
          </p:nvGrpSpPr>
          <p:grpSpPr>
            <a:xfrm>
              <a:off x="7811976" y="3402036"/>
              <a:ext cx="869617" cy="1442077"/>
              <a:chOff x="12574044" y="6091008"/>
              <a:chExt cx="1030597" cy="1709027"/>
            </a:xfrm>
          </p:grpSpPr>
          <p:sp>
            <p:nvSpPr>
              <p:cNvPr id="1477" name="Google Shape;1477;p43"/>
              <p:cNvSpPr/>
              <p:nvPr/>
            </p:nvSpPr>
            <p:spPr>
              <a:xfrm>
                <a:off x="12954810" y="6716486"/>
                <a:ext cx="172882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446" extrusionOk="0">
                    <a:moveTo>
                      <a:pt x="0" y="0"/>
                    </a:moveTo>
                    <a:lnTo>
                      <a:pt x="0" y="123"/>
                    </a:lnTo>
                    <a:lnTo>
                      <a:pt x="0" y="354"/>
                    </a:lnTo>
                    <a:cubicBezTo>
                      <a:pt x="100" y="597"/>
                      <a:pt x="157" y="813"/>
                      <a:pt x="194" y="992"/>
                    </a:cubicBezTo>
                    <a:cubicBezTo>
                      <a:pt x="201" y="1029"/>
                      <a:pt x="209" y="1058"/>
                      <a:pt x="216" y="1094"/>
                    </a:cubicBezTo>
                    <a:lnTo>
                      <a:pt x="568" y="1446"/>
                    </a:lnTo>
                    <a:lnTo>
                      <a:pt x="568" y="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3"/>
              <p:cNvSpPr/>
              <p:nvPr/>
            </p:nvSpPr>
            <p:spPr>
              <a:xfrm>
                <a:off x="12954810" y="6469643"/>
                <a:ext cx="172882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81" extrusionOk="0">
                    <a:moveTo>
                      <a:pt x="64" y="1"/>
                    </a:moveTo>
                    <a:cubicBezTo>
                      <a:pt x="28" y="259"/>
                      <a:pt x="7" y="539"/>
                      <a:pt x="0" y="811"/>
                    </a:cubicBezTo>
                    <a:lnTo>
                      <a:pt x="568" y="1381"/>
                    </a:lnTo>
                    <a:lnTo>
                      <a:pt x="568" y="50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3"/>
              <p:cNvSpPr/>
              <p:nvPr/>
            </p:nvSpPr>
            <p:spPr>
              <a:xfrm>
                <a:off x="12974290" y="6248671"/>
                <a:ext cx="153402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29" extrusionOk="0">
                    <a:moveTo>
                      <a:pt x="152" y="0"/>
                    </a:moveTo>
                    <a:cubicBezTo>
                      <a:pt x="87" y="200"/>
                      <a:pt x="36" y="452"/>
                      <a:pt x="0" y="727"/>
                    </a:cubicBezTo>
                    <a:lnTo>
                      <a:pt x="504" y="1229"/>
                    </a:lnTo>
                    <a:lnTo>
                      <a:pt x="504" y="35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13020554" y="6091008"/>
                <a:ext cx="107138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871" extrusionOk="0">
                    <a:moveTo>
                      <a:pt x="352" y="1"/>
                    </a:moveTo>
                    <a:cubicBezTo>
                      <a:pt x="216" y="1"/>
                      <a:pt x="93" y="201"/>
                      <a:pt x="0" y="518"/>
                    </a:cubicBezTo>
                    <a:lnTo>
                      <a:pt x="352" y="87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3"/>
              <p:cNvSpPr/>
              <p:nvPr/>
            </p:nvSpPr>
            <p:spPr>
              <a:xfrm>
                <a:off x="13127387" y="6091008"/>
                <a:ext cx="107443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871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353" y="518"/>
                    </a:lnTo>
                    <a:cubicBezTo>
                      <a:pt x="253" y="201"/>
                      <a:pt x="130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3"/>
              <p:cNvSpPr/>
              <p:nvPr/>
            </p:nvSpPr>
            <p:spPr>
              <a:xfrm>
                <a:off x="13127387" y="6248671"/>
                <a:ext cx="153707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29" extrusionOk="0">
                    <a:moveTo>
                      <a:pt x="353" y="0"/>
                    </a:moveTo>
                    <a:lnTo>
                      <a:pt x="1" y="352"/>
                    </a:lnTo>
                    <a:lnTo>
                      <a:pt x="1" y="1229"/>
                    </a:lnTo>
                    <a:lnTo>
                      <a:pt x="505" y="727"/>
                    </a:lnTo>
                    <a:cubicBezTo>
                      <a:pt x="468" y="452"/>
                      <a:pt x="418" y="20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3"/>
              <p:cNvSpPr/>
              <p:nvPr/>
            </p:nvSpPr>
            <p:spPr>
              <a:xfrm>
                <a:off x="13127387" y="6469643"/>
                <a:ext cx="173187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381" extrusionOk="0">
                    <a:moveTo>
                      <a:pt x="505" y="1"/>
                    </a:moveTo>
                    <a:lnTo>
                      <a:pt x="1" y="503"/>
                    </a:lnTo>
                    <a:lnTo>
                      <a:pt x="1" y="1381"/>
                    </a:lnTo>
                    <a:lnTo>
                      <a:pt x="569" y="811"/>
                    </a:lnTo>
                    <a:cubicBezTo>
                      <a:pt x="562" y="539"/>
                      <a:pt x="539" y="259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3"/>
              <p:cNvSpPr/>
              <p:nvPr/>
            </p:nvSpPr>
            <p:spPr>
              <a:xfrm>
                <a:off x="13127387" y="6716486"/>
                <a:ext cx="173187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446" extrusionOk="0">
                    <a:moveTo>
                      <a:pt x="569" y="0"/>
                    </a:moveTo>
                    <a:lnTo>
                      <a:pt x="1" y="570"/>
                    </a:lnTo>
                    <a:lnTo>
                      <a:pt x="1" y="1446"/>
                    </a:lnTo>
                    <a:lnTo>
                      <a:pt x="260" y="1187"/>
                    </a:lnTo>
                    <a:cubicBezTo>
                      <a:pt x="260" y="1165"/>
                      <a:pt x="267" y="1137"/>
                      <a:pt x="274" y="1115"/>
                    </a:cubicBezTo>
                    <a:cubicBezTo>
                      <a:pt x="303" y="949"/>
                      <a:pt x="360" y="763"/>
                      <a:pt x="439" y="554"/>
                    </a:cubicBezTo>
                    <a:cubicBezTo>
                      <a:pt x="453" y="527"/>
                      <a:pt x="462" y="497"/>
                      <a:pt x="475" y="468"/>
                    </a:cubicBezTo>
                    <a:cubicBezTo>
                      <a:pt x="505" y="404"/>
                      <a:pt x="532" y="332"/>
                      <a:pt x="569" y="268"/>
                    </a:cubicBezTo>
                    <a:lnTo>
                      <a:pt x="569" y="123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3"/>
              <p:cNvSpPr/>
              <p:nvPr/>
            </p:nvSpPr>
            <p:spPr>
              <a:xfrm>
                <a:off x="13127387" y="7077771"/>
                <a:ext cx="79136" cy="9009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6" extrusionOk="0">
                    <a:moveTo>
                      <a:pt x="260" y="0"/>
                    </a:moveTo>
                    <a:lnTo>
                      <a:pt x="1" y="259"/>
                    </a:lnTo>
                    <a:lnTo>
                      <a:pt x="1" y="295"/>
                    </a:lnTo>
                    <a:lnTo>
                      <a:pt x="246" y="295"/>
                    </a:lnTo>
                    <a:cubicBezTo>
                      <a:pt x="237" y="216"/>
                      <a:pt x="237" y="116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3"/>
              <p:cNvSpPr/>
              <p:nvPr/>
            </p:nvSpPr>
            <p:spPr>
              <a:xfrm>
                <a:off x="13199522" y="7055552"/>
                <a:ext cx="59657" cy="1123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69" extrusionOk="0">
                    <a:moveTo>
                      <a:pt x="37" y="1"/>
                    </a:moveTo>
                    <a:cubicBezTo>
                      <a:pt x="30" y="23"/>
                      <a:pt x="23" y="51"/>
                      <a:pt x="23" y="73"/>
                    </a:cubicBezTo>
                    <a:cubicBezTo>
                      <a:pt x="0" y="189"/>
                      <a:pt x="0" y="289"/>
                      <a:pt x="9" y="368"/>
                    </a:cubicBezTo>
                    <a:lnTo>
                      <a:pt x="195" y="368"/>
                    </a:lnTo>
                    <a:lnTo>
                      <a:pt x="138" y="246"/>
                    </a:lnTo>
                    <a:lnTo>
                      <a:pt x="52" y="44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3"/>
              <p:cNvSpPr/>
              <p:nvPr/>
            </p:nvSpPr>
            <p:spPr>
              <a:xfrm>
                <a:off x="12860760" y="6791056"/>
                <a:ext cx="153098" cy="37680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38" extrusionOk="0">
                    <a:moveTo>
                      <a:pt x="266" y="0"/>
                    </a:moveTo>
                    <a:lnTo>
                      <a:pt x="1" y="611"/>
                    </a:lnTo>
                    <a:lnTo>
                      <a:pt x="251" y="1237"/>
                    </a:lnTo>
                    <a:lnTo>
                      <a:pt x="294" y="1237"/>
                    </a:lnTo>
                    <a:lnTo>
                      <a:pt x="432" y="928"/>
                    </a:lnTo>
                    <a:lnTo>
                      <a:pt x="482" y="806"/>
                    </a:lnTo>
                    <a:lnTo>
                      <a:pt x="503" y="747"/>
                    </a:lnTo>
                    <a:cubicBezTo>
                      <a:pt x="466" y="568"/>
                      <a:pt x="409" y="352"/>
                      <a:pt x="309" y="109"/>
                    </a:cubicBezTo>
                    <a:cubicBezTo>
                      <a:pt x="309" y="109"/>
                      <a:pt x="309" y="100"/>
                      <a:pt x="303" y="93"/>
                    </a:cubicBezTo>
                    <a:cubicBezTo>
                      <a:pt x="294" y="57"/>
                      <a:pt x="280" y="3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3"/>
              <p:cNvSpPr/>
              <p:nvPr/>
            </p:nvSpPr>
            <p:spPr>
              <a:xfrm>
                <a:off x="13020554" y="7049465"/>
                <a:ext cx="107138" cy="11839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8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129"/>
                      <a:pt x="21" y="243"/>
                      <a:pt x="7" y="338"/>
                    </a:cubicBezTo>
                    <a:cubicBezTo>
                      <a:pt x="14" y="352"/>
                      <a:pt x="28" y="373"/>
                      <a:pt x="36" y="388"/>
                    </a:cubicBezTo>
                    <a:lnTo>
                      <a:pt x="352" y="388"/>
                    </a:lnTo>
                    <a:lnTo>
                      <a:pt x="352" y="3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3"/>
              <p:cNvSpPr/>
              <p:nvPr/>
            </p:nvSpPr>
            <p:spPr>
              <a:xfrm>
                <a:off x="12650745" y="7167560"/>
                <a:ext cx="953896" cy="63247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078" extrusionOk="0">
                    <a:moveTo>
                      <a:pt x="509" y="0"/>
                    </a:moveTo>
                    <a:lnTo>
                      <a:pt x="1" y="2077"/>
                    </a:lnTo>
                    <a:lnTo>
                      <a:pt x="3133" y="2077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3"/>
              <p:cNvSpPr/>
              <p:nvPr/>
            </p:nvSpPr>
            <p:spPr>
              <a:xfrm>
                <a:off x="12777363" y="6605087"/>
                <a:ext cx="164664" cy="37193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222" extrusionOk="0">
                    <a:moveTo>
                      <a:pt x="238" y="1"/>
                    </a:moveTo>
                    <a:lnTo>
                      <a:pt x="0" y="547"/>
                    </a:lnTo>
                    <a:lnTo>
                      <a:pt x="275" y="1222"/>
                    </a:lnTo>
                    <a:lnTo>
                      <a:pt x="540" y="611"/>
                    </a:lnTo>
                    <a:cubicBezTo>
                      <a:pt x="454" y="396"/>
                      <a:pt x="345" y="187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3"/>
              <p:cNvSpPr/>
              <p:nvPr/>
            </p:nvSpPr>
            <p:spPr>
              <a:xfrm>
                <a:off x="12696401" y="6447728"/>
                <a:ext cx="153707" cy="324151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65" extrusionOk="0">
                    <a:moveTo>
                      <a:pt x="166" y="0"/>
                    </a:moveTo>
                    <a:lnTo>
                      <a:pt x="1" y="381"/>
                    </a:lnTo>
                    <a:lnTo>
                      <a:pt x="266" y="1064"/>
                    </a:lnTo>
                    <a:lnTo>
                      <a:pt x="504" y="518"/>
                    </a:lnTo>
                    <a:cubicBezTo>
                      <a:pt x="396" y="316"/>
                      <a:pt x="273" y="136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3"/>
              <p:cNvSpPr/>
              <p:nvPr/>
            </p:nvSpPr>
            <p:spPr>
              <a:xfrm>
                <a:off x="12613612" y="6355200"/>
                <a:ext cx="133618" cy="20879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86" extrusionOk="0">
                    <a:moveTo>
                      <a:pt x="46" y="1"/>
                    </a:moveTo>
                    <a:cubicBezTo>
                      <a:pt x="30" y="1"/>
                      <a:pt x="14" y="3"/>
                      <a:pt x="0" y="9"/>
                    </a:cubicBezTo>
                    <a:lnTo>
                      <a:pt x="273" y="685"/>
                    </a:lnTo>
                    <a:lnTo>
                      <a:pt x="438" y="304"/>
                    </a:lnTo>
                    <a:cubicBezTo>
                      <a:pt x="289" y="117"/>
                      <a:pt x="150" y="1"/>
                      <a:pt x="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3"/>
              <p:cNvSpPr/>
              <p:nvPr/>
            </p:nvSpPr>
            <p:spPr>
              <a:xfrm>
                <a:off x="12574044" y="6357940"/>
                <a:ext cx="122661" cy="20605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77" extrusionOk="0">
                    <a:moveTo>
                      <a:pt x="130" y="0"/>
                    </a:moveTo>
                    <a:cubicBezTo>
                      <a:pt x="28" y="43"/>
                      <a:pt x="1" y="238"/>
                      <a:pt x="21" y="511"/>
                    </a:cubicBezTo>
                    <a:lnTo>
                      <a:pt x="403" y="676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12580436" y="6513168"/>
                <a:ext cx="197232" cy="25871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8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80"/>
                      <a:pt x="50" y="389"/>
                      <a:pt x="102" y="611"/>
                    </a:cubicBezTo>
                    <a:lnTo>
                      <a:pt x="647" y="849"/>
                    </a:lnTo>
                    <a:lnTo>
                      <a:pt x="647" y="849"/>
                    </a:lnTo>
                    <a:lnTo>
                      <a:pt x="382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12611482" y="6699137"/>
                <a:ext cx="249583" cy="27788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209"/>
                      <a:pt x="121" y="432"/>
                      <a:pt x="200" y="647"/>
                    </a:cubicBezTo>
                    <a:lnTo>
                      <a:pt x="820" y="913"/>
                    </a:lnTo>
                    <a:lnTo>
                      <a:pt x="820" y="913"/>
                    </a:lnTo>
                    <a:lnTo>
                      <a:pt x="545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12672356" y="6896063"/>
                <a:ext cx="264802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37"/>
                      <a:pt x="30" y="66"/>
                      <a:pt x="43" y="100"/>
                    </a:cubicBezTo>
                    <a:cubicBezTo>
                      <a:pt x="137" y="345"/>
                      <a:pt x="245" y="554"/>
                      <a:pt x="345" y="713"/>
                    </a:cubicBezTo>
                    <a:lnTo>
                      <a:pt x="756" y="892"/>
                    </a:lnTo>
                    <a:lnTo>
                      <a:pt x="870" y="892"/>
                    </a:lnTo>
                    <a:lnTo>
                      <a:pt x="620" y="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12777363" y="7112774"/>
                <a:ext cx="125096" cy="5509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81" extrusionOk="0">
                    <a:moveTo>
                      <a:pt x="0" y="1"/>
                    </a:moveTo>
                    <a:cubicBezTo>
                      <a:pt x="43" y="72"/>
                      <a:pt x="87" y="130"/>
                      <a:pt x="130" y="180"/>
                    </a:cubicBezTo>
                    <a:lnTo>
                      <a:pt x="411" y="1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12949940" y="7018419"/>
                <a:ext cx="77006" cy="149444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91" extrusionOk="0">
                    <a:moveTo>
                      <a:pt x="210" y="0"/>
                    </a:moveTo>
                    <a:lnTo>
                      <a:pt x="189" y="59"/>
                    </a:lnTo>
                    <a:lnTo>
                      <a:pt x="139" y="181"/>
                    </a:lnTo>
                    <a:lnTo>
                      <a:pt x="1" y="490"/>
                    </a:lnTo>
                    <a:lnTo>
                      <a:pt x="232" y="490"/>
                    </a:lnTo>
                    <a:cubicBezTo>
                      <a:pt x="232" y="475"/>
                      <a:pt x="239" y="454"/>
                      <a:pt x="239" y="440"/>
                    </a:cubicBezTo>
                    <a:cubicBezTo>
                      <a:pt x="253" y="345"/>
                      <a:pt x="246" y="231"/>
                      <a:pt x="232" y="102"/>
                    </a:cubicBezTo>
                    <a:cubicBezTo>
                      <a:pt x="225" y="66"/>
                      <a:pt x="217" y="37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13282920" y="6950545"/>
                <a:ext cx="216711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4" extrusionOk="0">
                    <a:moveTo>
                      <a:pt x="711" y="1"/>
                    </a:moveTo>
                    <a:lnTo>
                      <a:pt x="187" y="232"/>
                    </a:lnTo>
                    <a:lnTo>
                      <a:pt x="1" y="713"/>
                    </a:lnTo>
                    <a:lnTo>
                      <a:pt x="180" y="713"/>
                    </a:lnTo>
                    <a:lnTo>
                      <a:pt x="425" y="611"/>
                    </a:lnTo>
                    <a:lnTo>
                      <a:pt x="425" y="605"/>
                    </a:lnTo>
                    <a:cubicBezTo>
                      <a:pt x="511" y="468"/>
                      <a:pt x="598" y="296"/>
                      <a:pt x="684" y="87"/>
                    </a:cubicBezTo>
                    <a:cubicBezTo>
                      <a:pt x="698" y="59"/>
                      <a:pt x="704" y="30"/>
                      <a:pt x="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13337706" y="7136514"/>
                <a:ext cx="74571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03" extrusionOk="0">
                    <a:moveTo>
                      <a:pt x="245" y="0"/>
                    </a:moveTo>
                    <a:lnTo>
                      <a:pt x="0" y="102"/>
                    </a:lnTo>
                    <a:lnTo>
                      <a:pt x="173" y="102"/>
                    </a:lnTo>
                    <a:cubicBezTo>
                      <a:pt x="193" y="66"/>
                      <a:pt x="223" y="37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13271962" y="6701267"/>
                <a:ext cx="140315" cy="3198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051" extrusionOk="0">
                    <a:moveTo>
                      <a:pt x="259" y="0"/>
                    </a:moveTo>
                    <a:cubicBezTo>
                      <a:pt x="202" y="102"/>
                      <a:pt x="144" y="209"/>
                      <a:pt x="94" y="318"/>
                    </a:cubicBezTo>
                    <a:cubicBezTo>
                      <a:pt x="57" y="382"/>
                      <a:pt x="30" y="454"/>
                      <a:pt x="0" y="518"/>
                    </a:cubicBezTo>
                    <a:lnTo>
                      <a:pt x="73" y="683"/>
                    </a:lnTo>
                    <a:lnTo>
                      <a:pt x="223" y="1051"/>
                    </a:lnTo>
                    <a:lnTo>
                      <a:pt x="461" y="468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13350794" y="6567954"/>
                <a:ext cx="131488" cy="275757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06" extrusionOk="0">
                    <a:moveTo>
                      <a:pt x="288" y="0"/>
                    </a:moveTo>
                    <a:cubicBezTo>
                      <a:pt x="193" y="116"/>
                      <a:pt x="93" y="266"/>
                      <a:pt x="0" y="438"/>
                    </a:cubicBezTo>
                    <a:lnTo>
                      <a:pt x="202" y="906"/>
                    </a:lnTo>
                    <a:lnTo>
                      <a:pt x="431" y="32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13412276" y="6624566"/>
                <a:ext cx="168317" cy="21914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720" extrusionOk="0">
                    <a:moveTo>
                      <a:pt x="552" y="0"/>
                    </a:moveTo>
                    <a:lnTo>
                      <a:pt x="229" y="138"/>
                    </a:lnTo>
                    <a:lnTo>
                      <a:pt x="0" y="720"/>
                    </a:lnTo>
                    <a:lnTo>
                      <a:pt x="459" y="518"/>
                    </a:lnTo>
                    <a:cubicBezTo>
                      <a:pt x="509" y="332"/>
                      <a:pt x="538" y="152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3"/>
              <p:cNvSpPr/>
              <p:nvPr/>
            </p:nvSpPr>
            <p:spPr>
              <a:xfrm>
                <a:off x="13438452" y="6489122"/>
                <a:ext cx="113530" cy="17775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84" extrusionOk="0">
                    <a:moveTo>
                      <a:pt x="335" y="0"/>
                    </a:moveTo>
                    <a:cubicBezTo>
                      <a:pt x="246" y="0"/>
                      <a:pt x="131" y="103"/>
                      <a:pt x="0" y="259"/>
                    </a:cubicBezTo>
                    <a:lnTo>
                      <a:pt x="143" y="583"/>
                    </a:lnTo>
                    <a:lnTo>
                      <a:pt x="373" y="7"/>
                    </a:lnTo>
                    <a:cubicBezTo>
                      <a:pt x="361" y="3"/>
                      <a:pt x="348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3"/>
              <p:cNvSpPr/>
              <p:nvPr/>
            </p:nvSpPr>
            <p:spPr>
              <a:xfrm>
                <a:off x="13481977" y="6491253"/>
                <a:ext cx="105312" cy="17562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77" extrusionOk="0">
                    <a:moveTo>
                      <a:pt x="230" y="0"/>
                    </a:moveTo>
                    <a:lnTo>
                      <a:pt x="0" y="576"/>
                    </a:lnTo>
                    <a:lnTo>
                      <a:pt x="323" y="438"/>
                    </a:lnTo>
                    <a:cubicBezTo>
                      <a:pt x="345" y="202"/>
                      <a:pt x="316" y="37"/>
                      <a:pt x="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13210480" y="6858626"/>
                <a:ext cx="129357" cy="30923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16" extrusionOk="0">
                    <a:moveTo>
                      <a:pt x="202" y="1"/>
                    </a:moveTo>
                    <a:cubicBezTo>
                      <a:pt x="189" y="30"/>
                      <a:pt x="180" y="60"/>
                      <a:pt x="166" y="87"/>
                    </a:cubicBezTo>
                    <a:cubicBezTo>
                      <a:pt x="87" y="296"/>
                      <a:pt x="30" y="482"/>
                      <a:pt x="1" y="648"/>
                    </a:cubicBezTo>
                    <a:lnTo>
                      <a:pt x="16" y="691"/>
                    </a:lnTo>
                    <a:lnTo>
                      <a:pt x="102" y="893"/>
                    </a:lnTo>
                    <a:lnTo>
                      <a:pt x="159" y="1015"/>
                    </a:lnTo>
                    <a:lnTo>
                      <a:pt x="239" y="1015"/>
                    </a:lnTo>
                    <a:lnTo>
                      <a:pt x="425" y="534"/>
                    </a:lnTo>
                    <a:lnTo>
                      <a:pt x="275" y="166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13339532" y="6781925"/>
                <a:ext cx="212450" cy="23923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786" extrusionOk="0">
                    <a:moveTo>
                      <a:pt x="698" y="1"/>
                    </a:moveTo>
                    <a:lnTo>
                      <a:pt x="239" y="203"/>
                    </a:lnTo>
                    <a:lnTo>
                      <a:pt x="1" y="786"/>
                    </a:lnTo>
                    <a:lnTo>
                      <a:pt x="525" y="555"/>
                    </a:lnTo>
                    <a:lnTo>
                      <a:pt x="532" y="555"/>
                    </a:lnTo>
                    <a:cubicBezTo>
                      <a:pt x="598" y="375"/>
                      <a:pt x="655" y="182"/>
                      <a:pt x="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43"/>
            <p:cNvGrpSpPr/>
            <p:nvPr/>
          </p:nvGrpSpPr>
          <p:grpSpPr>
            <a:xfrm>
              <a:off x="7465982" y="4231825"/>
              <a:ext cx="589927" cy="728719"/>
              <a:chOff x="9390650" y="6712225"/>
              <a:chExt cx="1002595" cy="1238475"/>
            </a:xfrm>
          </p:grpSpPr>
          <p:sp>
            <p:nvSpPr>
              <p:cNvPr id="1509" name="Google Shape;1509;p43"/>
              <p:cNvSpPr/>
              <p:nvPr/>
            </p:nvSpPr>
            <p:spPr>
              <a:xfrm>
                <a:off x="9526703" y="7747078"/>
                <a:ext cx="730488" cy="203622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669" extrusionOk="0">
                    <a:moveTo>
                      <a:pt x="0" y="1"/>
                    </a:moveTo>
                    <a:lnTo>
                      <a:pt x="50" y="668"/>
                    </a:lnTo>
                    <a:lnTo>
                      <a:pt x="2343" y="668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9469482" y="7064683"/>
                <a:ext cx="842496" cy="14457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475" extrusionOk="0">
                    <a:moveTo>
                      <a:pt x="0" y="0"/>
                    </a:moveTo>
                    <a:lnTo>
                      <a:pt x="36" y="475"/>
                    </a:lnTo>
                    <a:lnTo>
                      <a:pt x="2733" y="47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9497788" y="6712225"/>
                <a:ext cx="785883" cy="10744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53" extrusionOk="0">
                    <a:moveTo>
                      <a:pt x="130" y="1"/>
                    </a:moveTo>
                    <a:lnTo>
                      <a:pt x="0" y="352"/>
                    </a:lnTo>
                    <a:lnTo>
                      <a:pt x="2581" y="352"/>
                    </a:lnTo>
                    <a:lnTo>
                      <a:pt x="24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9474048" y="6880845"/>
                <a:ext cx="833669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" extrusionOk="0">
                    <a:moveTo>
                      <a:pt x="2738" y="0"/>
                    </a:moveTo>
                    <a:lnTo>
                      <a:pt x="2738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9390650" y="6880845"/>
                <a:ext cx="1002595" cy="184142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605" extrusionOk="0">
                    <a:moveTo>
                      <a:pt x="0" y="0"/>
                    </a:moveTo>
                    <a:lnTo>
                      <a:pt x="0" y="604"/>
                    </a:lnTo>
                    <a:lnTo>
                      <a:pt x="3294" y="604"/>
                    </a:lnTo>
                    <a:lnTo>
                      <a:pt x="329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9416826" y="6819362"/>
                <a:ext cx="947504" cy="61787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203" extrusionOk="0">
                    <a:moveTo>
                      <a:pt x="102" y="0"/>
                    </a:moveTo>
                    <a:lnTo>
                      <a:pt x="1" y="202"/>
                    </a:lnTo>
                    <a:lnTo>
                      <a:pt x="3113" y="202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9456090" y="7208954"/>
                <a:ext cx="868976" cy="538426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769" extrusionOk="0">
                    <a:moveTo>
                      <a:pt x="1" y="1"/>
                    </a:moveTo>
                    <a:lnTo>
                      <a:pt x="160" y="1769"/>
                    </a:lnTo>
                    <a:lnTo>
                      <a:pt x="2697" y="1769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9439045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9528834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962044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971023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9799722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9889511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9979300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1007121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3"/>
              <p:cNvSpPr/>
              <p:nvPr/>
            </p:nvSpPr>
            <p:spPr>
              <a:xfrm>
                <a:off x="1016100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10250797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10340586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43"/>
            <p:cNvSpPr/>
            <p:nvPr/>
          </p:nvSpPr>
          <p:spPr>
            <a:xfrm>
              <a:off x="8164165" y="26333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865040" y="31168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48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dirty="0" err="1"/>
              <a:t>Kiberbiztonság</a:t>
            </a:r>
            <a:r>
              <a:rPr lang="en-US" dirty="0"/>
              <a:t> </a:t>
            </a:r>
            <a:r>
              <a:rPr lang="en-US" dirty="0" err="1"/>
              <a:t>Fontossága</a:t>
            </a:r>
            <a:endParaRPr lang="en-US" dirty="0"/>
          </a:p>
        </p:txBody>
      </p:sp>
      <p:sp>
        <p:nvSpPr>
          <p:cNvPr id="1801" name="Google Shape;1801;p48"/>
          <p:cNvSpPr txBox="1">
            <a:spLocks noGrp="1"/>
          </p:cNvSpPr>
          <p:nvPr>
            <p:ph type="subTitle" idx="1"/>
          </p:nvPr>
        </p:nvSpPr>
        <p:spPr>
          <a:xfrm>
            <a:off x="629157" y="2216424"/>
            <a:ext cx="3741951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Az </a:t>
            </a:r>
            <a:r>
              <a:rPr lang="en-US" sz="1200" dirty="0" err="1"/>
              <a:t>érzékeny</a:t>
            </a:r>
            <a:r>
              <a:rPr lang="en-US" sz="1200" dirty="0"/>
              <a:t> </a:t>
            </a:r>
            <a:r>
              <a:rPr lang="en-US" sz="1200" dirty="0" err="1"/>
              <a:t>információk</a:t>
            </a:r>
            <a:r>
              <a:rPr lang="en-US" sz="1200" dirty="0"/>
              <a:t>, </a:t>
            </a:r>
            <a:r>
              <a:rPr lang="en-US" sz="1200" dirty="0" err="1"/>
              <a:t>például</a:t>
            </a:r>
            <a:r>
              <a:rPr lang="en-US" sz="1200" dirty="0"/>
              <a:t> </a:t>
            </a:r>
            <a:r>
              <a:rPr lang="en-US" sz="1200" dirty="0" err="1"/>
              <a:t>személyes</a:t>
            </a:r>
            <a:r>
              <a:rPr lang="en-US" sz="1200" dirty="0"/>
              <a:t> </a:t>
            </a:r>
            <a:r>
              <a:rPr lang="en-US" sz="1200" dirty="0" err="1"/>
              <a:t>adatok</a:t>
            </a:r>
            <a:r>
              <a:rPr lang="en-US" sz="1200" dirty="0"/>
              <a:t>, </a:t>
            </a:r>
            <a:r>
              <a:rPr lang="en-US" sz="1200" dirty="0" err="1"/>
              <a:t>pénzügyi</a:t>
            </a:r>
            <a:r>
              <a:rPr lang="en-US" sz="1200" dirty="0"/>
              <a:t> </a:t>
            </a:r>
            <a:r>
              <a:rPr lang="en-US" sz="1200" dirty="0" err="1"/>
              <a:t>adatok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egészségügyi</a:t>
            </a:r>
            <a:r>
              <a:rPr lang="en-US" sz="1200" dirty="0"/>
              <a:t> </a:t>
            </a:r>
            <a:r>
              <a:rPr lang="en-US" sz="1200" dirty="0" err="1"/>
              <a:t>adatok</a:t>
            </a:r>
            <a:r>
              <a:rPr lang="en-US" sz="1200" dirty="0"/>
              <a:t> </a:t>
            </a:r>
            <a:r>
              <a:rPr lang="en-US" sz="1200" dirty="0" err="1"/>
              <a:t>védelme</a:t>
            </a:r>
            <a:r>
              <a:rPr lang="en-US" sz="1200" dirty="0"/>
              <a:t> </a:t>
            </a:r>
            <a:r>
              <a:rPr lang="en-US" sz="1200" dirty="0" err="1"/>
              <a:t>kritikus</a:t>
            </a:r>
            <a:r>
              <a:rPr lang="en-US" sz="1200" dirty="0"/>
              <a:t> </a:t>
            </a:r>
            <a:r>
              <a:rPr lang="en-US" sz="1200" dirty="0" err="1"/>
              <a:t>fontosságú</a:t>
            </a:r>
            <a:r>
              <a:rPr lang="en-US" sz="1200" dirty="0"/>
              <a:t>.</a:t>
            </a:r>
          </a:p>
        </p:txBody>
      </p:sp>
      <p:sp>
        <p:nvSpPr>
          <p:cNvPr id="1802" name="Google Shape;1802;p48"/>
          <p:cNvSpPr txBox="1">
            <a:spLocks noGrp="1"/>
          </p:cNvSpPr>
          <p:nvPr>
            <p:ph type="subTitle" idx="2"/>
          </p:nvPr>
        </p:nvSpPr>
        <p:spPr>
          <a:xfrm>
            <a:off x="4558443" y="2216424"/>
            <a:ext cx="3532611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A vállalatok működési képességének fenntartása a támadásokkal szemben.</a:t>
            </a:r>
            <a:endParaRPr lang="en-US" sz="1200" dirty="0"/>
          </a:p>
        </p:txBody>
      </p:sp>
      <p:sp>
        <p:nvSpPr>
          <p:cNvPr id="1803" name="Google Shape;1803;p48"/>
          <p:cNvSpPr txBox="1">
            <a:spLocks noGrp="1"/>
          </p:cNvSpPr>
          <p:nvPr>
            <p:ph type="subTitle" idx="3"/>
          </p:nvPr>
        </p:nvSpPr>
        <p:spPr>
          <a:xfrm>
            <a:off x="629157" y="3945661"/>
            <a:ext cx="3741951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 </a:t>
            </a:r>
            <a:r>
              <a:rPr lang="en-US" sz="1200" dirty="0" err="1"/>
              <a:t>különböző</a:t>
            </a:r>
            <a:r>
              <a:rPr lang="en-US" sz="1200" dirty="0"/>
              <a:t> </a:t>
            </a:r>
            <a:r>
              <a:rPr lang="en-US" sz="1200" dirty="0" err="1"/>
              <a:t>iparági</a:t>
            </a:r>
            <a:r>
              <a:rPr lang="en-US" sz="1200" dirty="0"/>
              <a:t> </a:t>
            </a:r>
            <a:r>
              <a:rPr lang="en-US" sz="1200" dirty="0" err="1"/>
              <a:t>szabályozások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törvények</a:t>
            </a:r>
            <a:r>
              <a:rPr lang="en-US" sz="1200" dirty="0"/>
              <a:t> </a:t>
            </a:r>
            <a:r>
              <a:rPr lang="en-US" sz="1200" dirty="0" err="1"/>
              <a:t>betartása</a:t>
            </a:r>
            <a:r>
              <a:rPr lang="en-US" sz="1200" dirty="0"/>
              <a:t> </a:t>
            </a:r>
            <a:r>
              <a:rPr lang="en-US" sz="1200" dirty="0" err="1"/>
              <a:t>érdekében</a:t>
            </a:r>
            <a:r>
              <a:rPr lang="en-US" sz="1200" dirty="0"/>
              <a:t>.</a:t>
            </a:r>
          </a:p>
        </p:txBody>
      </p:sp>
      <p:sp>
        <p:nvSpPr>
          <p:cNvPr id="1804" name="Google Shape;1804;p48"/>
          <p:cNvSpPr txBox="1">
            <a:spLocks noGrp="1"/>
          </p:cNvSpPr>
          <p:nvPr>
            <p:ph type="subTitle" idx="4"/>
          </p:nvPr>
        </p:nvSpPr>
        <p:spPr>
          <a:xfrm>
            <a:off x="4558443" y="3945661"/>
            <a:ext cx="3873037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 </a:t>
            </a:r>
            <a:r>
              <a:rPr lang="en-US" sz="1200" dirty="0" err="1"/>
              <a:t>kiberbiztonsági</a:t>
            </a:r>
            <a:r>
              <a:rPr lang="en-US" sz="1200" dirty="0"/>
              <a:t> </a:t>
            </a:r>
            <a:r>
              <a:rPr lang="en-US" sz="1200" dirty="0" err="1"/>
              <a:t>támadások</a:t>
            </a:r>
            <a:r>
              <a:rPr lang="en-US" sz="1200" dirty="0"/>
              <a:t> </a:t>
            </a:r>
            <a:r>
              <a:rPr lang="en-US" sz="1200" dirty="0" err="1"/>
              <a:t>gazdasági</a:t>
            </a:r>
            <a:r>
              <a:rPr lang="en-US" sz="1200" dirty="0"/>
              <a:t> </a:t>
            </a:r>
            <a:r>
              <a:rPr lang="en-US" sz="1200" dirty="0" err="1"/>
              <a:t>veszteségeket</a:t>
            </a:r>
            <a:r>
              <a:rPr lang="en-US" sz="1200" dirty="0"/>
              <a:t> </a:t>
            </a:r>
            <a:r>
              <a:rPr lang="en-US" sz="1200" dirty="0" err="1"/>
              <a:t>okozhatnak</a:t>
            </a:r>
            <a:r>
              <a:rPr lang="en-US" sz="1200" dirty="0"/>
              <a:t>, </a:t>
            </a:r>
            <a:r>
              <a:rPr lang="en-US" sz="1200" dirty="0" err="1"/>
              <a:t>beleértve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adatlopást</a:t>
            </a:r>
            <a:r>
              <a:rPr lang="en-US" sz="1200" dirty="0"/>
              <a:t>, </a:t>
            </a:r>
            <a:r>
              <a:rPr lang="en-US" sz="1200" dirty="0" err="1"/>
              <a:t>üzletmenet</a:t>
            </a:r>
            <a:r>
              <a:rPr lang="en-US" sz="1200" dirty="0"/>
              <a:t> </a:t>
            </a:r>
            <a:r>
              <a:rPr lang="en-US" sz="1200" dirty="0" err="1"/>
              <a:t>megszakítását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hírnévromlást</a:t>
            </a:r>
            <a:r>
              <a:rPr lang="en-US" sz="1200" dirty="0"/>
              <a:t>.</a:t>
            </a:r>
          </a:p>
        </p:txBody>
      </p:sp>
      <p:sp>
        <p:nvSpPr>
          <p:cNvPr id="1805" name="Google Shape;1805;p48"/>
          <p:cNvSpPr txBox="1">
            <a:spLocks noGrp="1"/>
          </p:cNvSpPr>
          <p:nvPr>
            <p:ph type="subTitle" idx="5"/>
          </p:nvPr>
        </p:nvSpPr>
        <p:spPr>
          <a:xfrm>
            <a:off x="629158" y="186322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Adatvédelem</a:t>
            </a:r>
            <a:endParaRPr dirty="0"/>
          </a:p>
        </p:txBody>
      </p:sp>
      <p:sp>
        <p:nvSpPr>
          <p:cNvPr id="1806" name="Google Shape;1806;p48"/>
          <p:cNvSpPr txBox="1">
            <a:spLocks noGrp="1"/>
          </p:cNvSpPr>
          <p:nvPr>
            <p:ph type="subTitle" idx="6"/>
          </p:nvPr>
        </p:nvSpPr>
        <p:spPr>
          <a:xfrm>
            <a:off x="629158" y="3597351"/>
            <a:ext cx="3409442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Jogszabályi Megfelelés</a:t>
            </a:r>
            <a:endParaRPr dirty="0"/>
          </a:p>
        </p:txBody>
      </p:sp>
      <p:sp>
        <p:nvSpPr>
          <p:cNvPr id="1807" name="Google Shape;1807;p48"/>
          <p:cNvSpPr txBox="1">
            <a:spLocks noGrp="1"/>
          </p:cNvSpPr>
          <p:nvPr>
            <p:ph type="subTitle" idx="7"/>
          </p:nvPr>
        </p:nvSpPr>
        <p:spPr>
          <a:xfrm>
            <a:off x="4558443" y="1863224"/>
            <a:ext cx="3633267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Üzletmenet Folytonossága</a:t>
            </a:r>
            <a:endParaRPr dirty="0"/>
          </a:p>
        </p:txBody>
      </p:sp>
      <p:sp>
        <p:nvSpPr>
          <p:cNvPr id="1808" name="Google Shape;1808;p48"/>
          <p:cNvSpPr txBox="1">
            <a:spLocks noGrp="1"/>
          </p:cNvSpPr>
          <p:nvPr>
            <p:ph type="subTitle" idx="8"/>
          </p:nvPr>
        </p:nvSpPr>
        <p:spPr>
          <a:xfrm>
            <a:off x="4558444" y="3597351"/>
            <a:ext cx="2985356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Gazdasági Hatások</a:t>
            </a:r>
            <a:endParaRPr dirty="0"/>
          </a:p>
        </p:txBody>
      </p:sp>
      <p:grpSp>
        <p:nvGrpSpPr>
          <p:cNvPr id="1809" name="Google Shape;1809;p48"/>
          <p:cNvGrpSpPr/>
          <p:nvPr/>
        </p:nvGrpSpPr>
        <p:grpSpPr>
          <a:xfrm>
            <a:off x="714633" y="1458772"/>
            <a:ext cx="402486" cy="402855"/>
            <a:chOff x="-361368" y="3990964"/>
            <a:chExt cx="402486" cy="402855"/>
          </a:xfrm>
        </p:grpSpPr>
        <p:sp>
          <p:nvSpPr>
            <p:cNvPr id="1810" name="Google Shape;1810;p48"/>
            <p:cNvSpPr/>
            <p:nvPr/>
          </p:nvSpPr>
          <p:spPr>
            <a:xfrm>
              <a:off x="-361368" y="3990964"/>
              <a:ext cx="402486" cy="402855"/>
            </a:xfrm>
            <a:custGeom>
              <a:avLst/>
              <a:gdLst/>
              <a:ahLst/>
              <a:cxnLst/>
              <a:rect l="l" t="t" r="r" b="b"/>
              <a:pathLst>
                <a:path w="17488" h="17504" extrusionOk="0">
                  <a:moveTo>
                    <a:pt x="11277" y="1023"/>
                  </a:moveTo>
                  <a:lnTo>
                    <a:pt x="11277" y="4111"/>
                  </a:lnTo>
                  <a:lnTo>
                    <a:pt x="1023" y="4111"/>
                  </a:lnTo>
                  <a:lnTo>
                    <a:pt x="1023" y="1534"/>
                  </a:lnTo>
                  <a:cubicBezTo>
                    <a:pt x="1023" y="1253"/>
                    <a:pt x="1253" y="1023"/>
                    <a:pt x="1535" y="1023"/>
                  </a:cubicBezTo>
                  <a:close/>
                  <a:moveTo>
                    <a:pt x="15954" y="1023"/>
                  </a:moveTo>
                  <a:cubicBezTo>
                    <a:pt x="16231" y="1023"/>
                    <a:pt x="16465" y="1253"/>
                    <a:pt x="16465" y="1534"/>
                  </a:cubicBezTo>
                  <a:lnTo>
                    <a:pt x="16465" y="4111"/>
                  </a:lnTo>
                  <a:lnTo>
                    <a:pt x="12304" y="4111"/>
                  </a:lnTo>
                  <a:lnTo>
                    <a:pt x="12304" y="1023"/>
                  </a:lnTo>
                  <a:close/>
                  <a:moveTo>
                    <a:pt x="16465" y="5137"/>
                  </a:moveTo>
                  <a:lnTo>
                    <a:pt x="16465" y="15969"/>
                  </a:lnTo>
                  <a:cubicBezTo>
                    <a:pt x="16465" y="16251"/>
                    <a:pt x="16231" y="16481"/>
                    <a:pt x="15954" y="16481"/>
                  </a:cubicBezTo>
                  <a:lnTo>
                    <a:pt x="1535" y="16481"/>
                  </a:lnTo>
                  <a:cubicBezTo>
                    <a:pt x="1253" y="16481"/>
                    <a:pt x="1023" y="16251"/>
                    <a:pt x="1023" y="15969"/>
                  </a:cubicBezTo>
                  <a:lnTo>
                    <a:pt x="1023" y="5137"/>
                  </a:lnTo>
                  <a:close/>
                  <a:moveTo>
                    <a:pt x="1535" y="0"/>
                  </a:moveTo>
                  <a:cubicBezTo>
                    <a:pt x="694" y="0"/>
                    <a:pt x="1" y="694"/>
                    <a:pt x="1" y="1534"/>
                  </a:cubicBezTo>
                  <a:lnTo>
                    <a:pt x="1" y="15969"/>
                  </a:lnTo>
                  <a:cubicBezTo>
                    <a:pt x="1" y="16810"/>
                    <a:pt x="694" y="17503"/>
                    <a:pt x="1535" y="17503"/>
                  </a:cubicBezTo>
                  <a:lnTo>
                    <a:pt x="15954" y="17503"/>
                  </a:lnTo>
                  <a:cubicBezTo>
                    <a:pt x="16810" y="17503"/>
                    <a:pt x="17488" y="16810"/>
                    <a:pt x="17488" y="15969"/>
                  </a:cubicBezTo>
                  <a:lnTo>
                    <a:pt x="17488" y="1534"/>
                  </a:lnTo>
                  <a:cubicBezTo>
                    <a:pt x="17488" y="694"/>
                    <a:pt x="16810" y="0"/>
                    <a:pt x="15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8"/>
            <p:cNvSpPr/>
            <p:nvPr/>
          </p:nvSpPr>
          <p:spPr>
            <a:xfrm>
              <a:off x="-314280" y="4038030"/>
              <a:ext cx="47181" cy="23659"/>
            </a:xfrm>
            <a:custGeom>
              <a:avLst/>
              <a:gdLst/>
              <a:ahLst/>
              <a:cxnLst/>
              <a:rect l="l" t="t" r="r" b="b"/>
              <a:pathLst>
                <a:path w="2050" h="1028" extrusionOk="0">
                  <a:moveTo>
                    <a:pt x="511" y="1"/>
                  </a:moveTo>
                  <a:cubicBezTo>
                    <a:pt x="234" y="1"/>
                    <a:pt x="0" y="235"/>
                    <a:pt x="0" y="516"/>
                  </a:cubicBezTo>
                  <a:cubicBezTo>
                    <a:pt x="0" y="813"/>
                    <a:pt x="234" y="1027"/>
                    <a:pt x="511" y="1027"/>
                  </a:cubicBezTo>
                  <a:lnTo>
                    <a:pt x="1538" y="1027"/>
                  </a:lnTo>
                  <a:cubicBezTo>
                    <a:pt x="1819" y="1027"/>
                    <a:pt x="2049" y="813"/>
                    <a:pt x="2049" y="516"/>
                  </a:cubicBezTo>
                  <a:cubicBezTo>
                    <a:pt x="2049" y="235"/>
                    <a:pt x="1819" y="1"/>
                    <a:pt x="1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8"/>
            <p:cNvSpPr/>
            <p:nvPr/>
          </p:nvSpPr>
          <p:spPr>
            <a:xfrm>
              <a:off x="-243600" y="4038030"/>
              <a:ext cx="47181" cy="23659"/>
            </a:xfrm>
            <a:custGeom>
              <a:avLst/>
              <a:gdLst/>
              <a:ahLst/>
              <a:cxnLst/>
              <a:rect l="l" t="t" r="r" b="b"/>
              <a:pathLst>
                <a:path w="2050" h="1028" extrusionOk="0">
                  <a:moveTo>
                    <a:pt x="512" y="1"/>
                  </a:moveTo>
                  <a:cubicBezTo>
                    <a:pt x="235" y="1"/>
                    <a:pt x="1" y="235"/>
                    <a:pt x="1" y="516"/>
                  </a:cubicBezTo>
                  <a:cubicBezTo>
                    <a:pt x="1" y="813"/>
                    <a:pt x="235" y="1027"/>
                    <a:pt x="512" y="1027"/>
                  </a:cubicBezTo>
                  <a:lnTo>
                    <a:pt x="1539" y="1027"/>
                  </a:lnTo>
                  <a:cubicBezTo>
                    <a:pt x="1820" y="1027"/>
                    <a:pt x="2050" y="813"/>
                    <a:pt x="2050" y="516"/>
                  </a:cubicBezTo>
                  <a:cubicBezTo>
                    <a:pt x="2050" y="235"/>
                    <a:pt x="1820" y="1"/>
                    <a:pt x="1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8"/>
            <p:cNvSpPr/>
            <p:nvPr/>
          </p:nvSpPr>
          <p:spPr>
            <a:xfrm>
              <a:off x="-172898" y="4038030"/>
              <a:ext cx="47549" cy="23659"/>
            </a:xfrm>
            <a:custGeom>
              <a:avLst/>
              <a:gdLst/>
              <a:ahLst/>
              <a:cxnLst/>
              <a:rect l="l" t="t" r="r" b="b"/>
              <a:pathLst>
                <a:path w="2066" h="1028" extrusionOk="0">
                  <a:moveTo>
                    <a:pt x="532" y="1"/>
                  </a:moveTo>
                  <a:cubicBezTo>
                    <a:pt x="234" y="1"/>
                    <a:pt x="1" y="235"/>
                    <a:pt x="1" y="516"/>
                  </a:cubicBezTo>
                  <a:cubicBezTo>
                    <a:pt x="1" y="813"/>
                    <a:pt x="234" y="1027"/>
                    <a:pt x="532" y="1027"/>
                  </a:cubicBezTo>
                  <a:lnTo>
                    <a:pt x="1554" y="1027"/>
                  </a:lnTo>
                  <a:cubicBezTo>
                    <a:pt x="1836" y="1027"/>
                    <a:pt x="2066" y="813"/>
                    <a:pt x="2066" y="516"/>
                  </a:cubicBezTo>
                  <a:cubicBezTo>
                    <a:pt x="2066" y="235"/>
                    <a:pt x="1836" y="1"/>
                    <a:pt x="15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8"/>
            <p:cNvSpPr/>
            <p:nvPr/>
          </p:nvSpPr>
          <p:spPr>
            <a:xfrm>
              <a:off x="-314280" y="4133450"/>
              <a:ext cx="188930" cy="212474"/>
            </a:xfrm>
            <a:custGeom>
              <a:avLst/>
              <a:gdLst/>
              <a:ahLst/>
              <a:cxnLst/>
              <a:rect l="l" t="t" r="r" b="b"/>
              <a:pathLst>
                <a:path w="8209" h="9232" extrusionOk="0">
                  <a:moveTo>
                    <a:pt x="7186" y="1027"/>
                  </a:moveTo>
                  <a:lnTo>
                    <a:pt x="7186" y="8193"/>
                  </a:lnTo>
                  <a:lnTo>
                    <a:pt x="1027" y="8193"/>
                  </a:lnTo>
                  <a:lnTo>
                    <a:pt x="1027" y="1027"/>
                  </a:lnTo>
                  <a:close/>
                  <a:moveTo>
                    <a:pt x="511" y="0"/>
                  </a:moveTo>
                  <a:cubicBezTo>
                    <a:pt x="234" y="0"/>
                    <a:pt x="0" y="234"/>
                    <a:pt x="0" y="512"/>
                  </a:cubicBezTo>
                  <a:lnTo>
                    <a:pt x="0" y="8720"/>
                  </a:lnTo>
                  <a:cubicBezTo>
                    <a:pt x="0" y="9002"/>
                    <a:pt x="234" y="9231"/>
                    <a:pt x="511" y="9231"/>
                  </a:cubicBezTo>
                  <a:lnTo>
                    <a:pt x="7697" y="9231"/>
                  </a:lnTo>
                  <a:cubicBezTo>
                    <a:pt x="7979" y="9231"/>
                    <a:pt x="8209" y="9002"/>
                    <a:pt x="8209" y="8720"/>
                  </a:cubicBezTo>
                  <a:lnTo>
                    <a:pt x="8209" y="512"/>
                  </a:lnTo>
                  <a:cubicBezTo>
                    <a:pt x="8209" y="234"/>
                    <a:pt x="7979" y="0"/>
                    <a:pt x="7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8"/>
            <p:cNvSpPr/>
            <p:nvPr/>
          </p:nvSpPr>
          <p:spPr>
            <a:xfrm>
              <a:off x="-267122" y="4180631"/>
              <a:ext cx="94246" cy="118021"/>
            </a:xfrm>
            <a:custGeom>
              <a:avLst/>
              <a:gdLst/>
              <a:ahLst/>
              <a:cxnLst/>
              <a:rect l="l" t="t" r="r" b="b"/>
              <a:pathLst>
                <a:path w="4095" h="5128" extrusionOk="0">
                  <a:moveTo>
                    <a:pt x="1023" y="1470"/>
                  </a:moveTo>
                  <a:lnTo>
                    <a:pt x="2660" y="2560"/>
                  </a:lnTo>
                  <a:lnTo>
                    <a:pt x="1023" y="3650"/>
                  </a:lnTo>
                  <a:lnTo>
                    <a:pt x="1023" y="1470"/>
                  </a:lnTo>
                  <a:close/>
                  <a:moveTo>
                    <a:pt x="521" y="0"/>
                  </a:moveTo>
                  <a:cubicBezTo>
                    <a:pt x="439" y="0"/>
                    <a:pt x="356" y="21"/>
                    <a:pt x="282" y="67"/>
                  </a:cubicBezTo>
                  <a:cubicBezTo>
                    <a:pt x="99" y="146"/>
                    <a:pt x="0" y="329"/>
                    <a:pt x="0" y="511"/>
                  </a:cubicBezTo>
                  <a:lnTo>
                    <a:pt x="0" y="4605"/>
                  </a:lnTo>
                  <a:cubicBezTo>
                    <a:pt x="0" y="4803"/>
                    <a:pt x="99" y="4970"/>
                    <a:pt x="282" y="5069"/>
                  </a:cubicBezTo>
                  <a:cubicBezTo>
                    <a:pt x="356" y="5107"/>
                    <a:pt x="439" y="5128"/>
                    <a:pt x="520" y="5128"/>
                  </a:cubicBezTo>
                  <a:cubicBezTo>
                    <a:pt x="616" y="5128"/>
                    <a:pt x="712" y="5099"/>
                    <a:pt x="793" y="5037"/>
                  </a:cubicBezTo>
                  <a:lnTo>
                    <a:pt x="3880" y="2988"/>
                  </a:lnTo>
                  <a:cubicBezTo>
                    <a:pt x="4011" y="2889"/>
                    <a:pt x="4095" y="2742"/>
                    <a:pt x="4095" y="2560"/>
                  </a:cubicBezTo>
                  <a:cubicBezTo>
                    <a:pt x="4095" y="2394"/>
                    <a:pt x="4011" y="2227"/>
                    <a:pt x="3880" y="2128"/>
                  </a:cubicBezTo>
                  <a:lnTo>
                    <a:pt x="793" y="83"/>
                  </a:lnTo>
                  <a:cubicBezTo>
                    <a:pt x="712" y="29"/>
                    <a:pt x="616" y="0"/>
                    <a:pt x="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8"/>
            <p:cNvSpPr/>
            <p:nvPr/>
          </p:nvSpPr>
          <p:spPr>
            <a:xfrm>
              <a:off x="-101828" y="4157087"/>
              <a:ext cx="95788" cy="23544"/>
            </a:xfrm>
            <a:custGeom>
              <a:avLst/>
              <a:gdLst/>
              <a:ahLst/>
              <a:cxnLst/>
              <a:rect l="l" t="t" r="r" b="b"/>
              <a:pathLst>
                <a:path w="4162" h="1023" extrusionOk="0">
                  <a:moveTo>
                    <a:pt x="515" y="0"/>
                  </a:moveTo>
                  <a:cubicBezTo>
                    <a:pt x="234" y="0"/>
                    <a:pt x="0" y="230"/>
                    <a:pt x="0" y="511"/>
                  </a:cubicBezTo>
                  <a:cubicBezTo>
                    <a:pt x="0" y="793"/>
                    <a:pt x="234" y="1023"/>
                    <a:pt x="515" y="1023"/>
                  </a:cubicBezTo>
                  <a:lnTo>
                    <a:pt x="3650" y="1023"/>
                  </a:lnTo>
                  <a:cubicBezTo>
                    <a:pt x="3932" y="1023"/>
                    <a:pt x="4162" y="793"/>
                    <a:pt x="4162" y="511"/>
                  </a:cubicBezTo>
                  <a:cubicBezTo>
                    <a:pt x="4162" y="230"/>
                    <a:pt x="3932" y="0"/>
                    <a:pt x="3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8"/>
            <p:cNvSpPr/>
            <p:nvPr/>
          </p:nvSpPr>
          <p:spPr>
            <a:xfrm>
              <a:off x="-101828" y="4227766"/>
              <a:ext cx="95788" cy="23567"/>
            </a:xfrm>
            <a:custGeom>
              <a:avLst/>
              <a:gdLst/>
              <a:ahLst/>
              <a:cxnLst/>
              <a:rect l="l" t="t" r="r" b="b"/>
              <a:pathLst>
                <a:path w="4162" h="1024" extrusionOk="0">
                  <a:moveTo>
                    <a:pt x="515" y="1"/>
                  </a:moveTo>
                  <a:cubicBezTo>
                    <a:pt x="234" y="1"/>
                    <a:pt x="0" y="231"/>
                    <a:pt x="0" y="512"/>
                  </a:cubicBezTo>
                  <a:cubicBezTo>
                    <a:pt x="0" y="793"/>
                    <a:pt x="234" y="1023"/>
                    <a:pt x="515" y="1023"/>
                  </a:cubicBezTo>
                  <a:lnTo>
                    <a:pt x="3650" y="1023"/>
                  </a:lnTo>
                  <a:cubicBezTo>
                    <a:pt x="3932" y="1023"/>
                    <a:pt x="4162" y="793"/>
                    <a:pt x="4162" y="512"/>
                  </a:cubicBezTo>
                  <a:cubicBezTo>
                    <a:pt x="4162" y="231"/>
                    <a:pt x="3932" y="1"/>
                    <a:pt x="3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8"/>
            <p:cNvSpPr/>
            <p:nvPr/>
          </p:nvSpPr>
          <p:spPr>
            <a:xfrm>
              <a:off x="-101828" y="4298468"/>
              <a:ext cx="95788" cy="23567"/>
            </a:xfrm>
            <a:custGeom>
              <a:avLst/>
              <a:gdLst/>
              <a:ahLst/>
              <a:cxnLst/>
              <a:rect l="l" t="t" r="r" b="b"/>
              <a:pathLst>
                <a:path w="4162" h="1024" extrusionOk="0">
                  <a:moveTo>
                    <a:pt x="515" y="0"/>
                  </a:moveTo>
                  <a:cubicBezTo>
                    <a:pt x="234" y="0"/>
                    <a:pt x="0" y="230"/>
                    <a:pt x="0" y="512"/>
                  </a:cubicBezTo>
                  <a:cubicBezTo>
                    <a:pt x="0" y="809"/>
                    <a:pt x="234" y="1023"/>
                    <a:pt x="515" y="1023"/>
                  </a:cubicBezTo>
                  <a:lnTo>
                    <a:pt x="3650" y="1023"/>
                  </a:lnTo>
                  <a:cubicBezTo>
                    <a:pt x="3932" y="1023"/>
                    <a:pt x="4162" y="809"/>
                    <a:pt x="4162" y="512"/>
                  </a:cubicBezTo>
                  <a:cubicBezTo>
                    <a:pt x="4162" y="230"/>
                    <a:pt x="3932" y="0"/>
                    <a:pt x="3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48"/>
          <p:cNvGrpSpPr/>
          <p:nvPr/>
        </p:nvGrpSpPr>
        <p:grpSpPr>
          <a:xfrm>
            <a:off x="4650224" y="3187374"/>
            <a:ext cx="354316" cy="402578"/>
            <a:chOff x="365676" y="3318949"/>
            <a:chExt cx="354316" cy="402578"/>
          </a:xfrm>
        </p:grpSpPr>
        <p:sp>
          <p:nvSpPr>
            <p:cNvPr id="1820" name="Google Shape;1820;p48"/>
            <p:cNvSpPr/>
            <p:nvPr/>
          </p:nvSpPr>
          <p:spPr>
            <a:xfrm>
              <a:off x="365676" y="3318949"/>
              <a:ext cx="354316" cy="402578"/>
            </a:xfrm>
            <a:custGeom>
              <a:avLst/>
              <a:gdLst/>
              <a:ahLst/>
              <a:cxnLst/>
              <a:rect l="l" t="t" r="r" b="b"/>
              <a:pathLst>
                <a:path w="15395" h="17492" extrusionOk="0">
                  <a:moveTo>
                    <a:pt x="4114" y="1023"/>
                  </a:moveTo>
                  <a:lnTo>
                    <a:pt x="4114" y="4095"/>
                  </a:lnTo>
                  <a:lnTo>
                    <a:pt x="1043" y="4095"/>
                  </a:lnTo>
                  <a:lnTo>
                    <a:pt x="1043" y="4015"/>
                  </a:lnTo>
                  <a:cubicBezTo>
                    <a:pt x="1043" y="3881"/>
                    <a:pt x="1090" y="3750"/>
                    <a:pt x="1189" y="3651"/>
                  </a:cubicBezTo>
                  <a:lnTo>
                    <a:pt x="3666" y="1174"/>
                  </a:lnTo>
                  <a:cubicBezTo>
                    <a:pt x="3750" y="1074"/>
                    <a:pt x="3884" y="1023"/>
                    <a:pt x="4015" y="1023"/>
                  </a:cubicBezTo>
                  <a:close/>
                  <a:moveTo>
                    <a:pt x="13857" y="1023"/>
                  </a:moveTo>
                  <a:cubicBezTo>
                    <a:pt x="14138" y="1023"/>
                    <a:pt x="14368" y="1257"/>
                    <a:pt x="14368" y="1538"/>
                  </a:cubicBezTo>
                  <a:lnTo>
                    <a:pt x="14368" y="15953"/>
                  </a:lnTo>
                  <a:cubicBezTo>
                    <a:pt x="14368" y="16235"/>
                    <a:pt x="14138" y="16465"/>
                    <a:pt x="13857" y="16465"/>
                  </a:cubicBezTo>
                  <a:lnTo>
                    <a:pt x="1554" y="16465"/>
                  </a:lnTo>
                  <a:cubicBezTo>
                    <a:pt x="1257" y="16465"/>
                    <a:pt x="1043" y="16235"/>
                    <a:pt x="1043" y="15953"/>
                  </a:cubicBezTo>
                  <a:lnTo>
                    <a:pt x="1043" y="5121"/>
                  </a:lnTo>
                  <a:lnTo>
                    <a:pt x="4626" y="5121"/>
                  </a:lnTo>
                  <a:cubicBezTo>
                    <a:pt x="4907" y="5121"/>
                    <a:pt x="5137" y="4887"/>
                    <a:pt x="5137" y="4610"/>
                  </a:cubicBezTo>
                  <a:lnTo>
                    <a:pt x="5137" y="1023"/>
                  </a:lnTo>
                  <a:close/>
                  <a:moveTo>
                    <a:pt x="4015" y="0"/>
                  </a:moveTo>
                  <a:cubicBezTo>
                    <a:pt x="3619" y="0"/>
                    <a:pt x="3222" y="167"/>
                    <a:pt x="2941" y="448"/>
                  </a:cubicBezTo>
                  <a:lnTo>
                    <a:pt x="464" y="2925"/>
                  </a:lnTo>
                  <a:cubicBezTo>
                    <a:pt x="167" y="3223"/>
                    <a:pt x="0" y="3599"/>
                    <a:pt x="0" y="4015"/>
                  </a:cubicBezTo>
                  <a:lnTo>
                    <a:pt x="0" y="15953"/>
                  </a:lnTo>
                  <a:cubicBezTo>
                    <a:pt x="0" y="16814"/>
                    <a:pt x="694" y="17491"/>
                    <a:pt x="1554" y="17491"/>
                  </a:cubicBezTo>
                  <a:lnTo>
                    <a:pt x="13857" y="17491"/>
                  </a:lnTo>
                  <a:cubicBezTo>
                    <a:pt x="14701" y="17491"/>
                    <a:pt x="15394" y="16814"/>
                    <a:pt x="15394" y="15953"/>
                  </a:cubicBezTo>
                  <a:lnTo>
                    <a:pt x="15394" y="1538"/>
                  </a:lnTo>
                  <a:cubicBezTo>
                    <a:pt x="15394" y="694"/>
                    <a:pt x="14701" y="0"/>
                    <a:pt x="13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8"/>
            <p:cNvSpPr/>
            <p:nvPr/>
          </p:nvSpPr>
          <p:spPr>
            <a:xfrm>
              <a:off x="458449" y="3413173"/>
              <a:ext cx="168769" cy="166145"/>
            </a:xfrm>
            <a:custGeom>
              <a:avLst/>
              <a:gdLst/>
              <a:ahLst/>
              <a:cxnLst/>
              <a:rect l="l" t="t" r="r" b="b"/>
              <a:pathLst>
                <a:path w="7333" h="7219" extrusionOk="0">
                  <a:moveTo>
                    <a:pt x="3666" y="1669"/>
                  </a:moveTo>
                  <a:lnTo>
                    <a:pt x="4887" y="4146"/>
                  </a:lnTo>
                  <a:lnTo>
                    <a:pt x="2446" y="4146"/>
                  </a:lnTo>
                  <a:lnTo>
                    <a:pt x="3666" y="1669"/>
                  </a:lnTo>
                  <a:close/>
                  <a:moveTo>
                    <a:pt x="3666" y="1"/>
                  </a:moveTo>
                  <a:cubicBezTo>
                    <a:pt x="3468" y="1"/>
                    <a:pt x="3302" y="120"/>
                    <a:pt x="3203" y="282"/>
                  </a:cubicBezTo>
                  <a:lnTo>
                    <a:pt x="131" y="6477"/>
                  </a:lnTo>
                  <a:cubicBezTo>
                    <a:pt x="0" y="6723"/>
                    <a:pt x="115" y="7036"/>
                    <a:pt x="365" y="7171"/>
                  </a:cubicBezTo>
                  <a:cubicBezTo>
                    <a:pt x="434" y="7203"/>
                    <a:pt x="508" y="7218"/>
                    <a:pt x="582" y="7218"/>
                  </a:cubicBezTo>
                  <a:cubicBezTo>
                    <a:pt x="772" y="7218"/>
                    <a:pt x="961" y="7117"/>
                    <a:pt x="1058" y="6937"/>
                  </a:cubicBezTo>
                  <a:lnTo>
                    <a:pt x="1934" y="5173"/>
                  </a:lnTo>
                  <a:lnTo>
                    <a:pt x="5402" y="5173"/>
                  </a:lnTo>
                  <a:lnTo>
                    <a:pt x="6294" y="6937"/>
                  </a:lnTo>
                  <a:cubicBezTo>
                    <a:pt x="6377" y="7117"/>
                    <a:pt x="6562" y="7218"/>
                    <a:pt x="6751" y="7218"/>
                  </a:cubicBezTo>
                  <a:cubicBezTo>
                    <a:pt x="6825" y="7218"/>
                    <a:pt x="6899" y="7203"/>
                    <a:pt x="6968" y="7171"/>
                  </a:cubicBezTo>
                  <a:cubicBezTo>
                    <a:pt x="7233" y="7036"/>
                    <a:pt x="7333" y="6723"/>
                    <a:pt x="7202" y="6477"/>
                  </a:cubicBezTo>
                  <a:lnTo>
                    <a:pt x="4130" y="282"/>
                  </a:lnTo>
                  <a:cubicBezTo>
                    <a:pt x="4047" y="120"/>
                    <a:pt x="3864" y="1"/>
                    <a:pt x="36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8"/>
            <p:cNvSpPr/>
            <p:nvPr/>
          </p:nvSpPr>
          <p:spPr>
            <a:xfrm>
              <a:off x="578219" y="3366107"/>
              <a:ext cx="70702" cy="70725"/>
            </a:xfrm>
            <a:custGeom>
              <a:avLst/>
              <a:gdLst/>
              <a:ahLst/>
              <a:cxnLst/>
              <a:rect l="l" t="t" r="r" b="b"/>
              <a:pathLst>
                <a:path w="3072" h="3073" extrusionOk="0">
                  <a:moveTo>
                    <a:pt x="1534" y="0"/>
                  </a:moveTo>
                  <a:cubicBezTo>
                    <a:pt x="1253" y="0"/>
                    <a:pt x="1023" y="230"/>
                    <a:pt x="1023" y="512"/>
                  </a:cubicBezTo>
                  <a:lnTo>
                    <a:pt x="1023" y="1023"/>
                  </a:lnTo>
                  <a:lnTo>
                    <a:pt x="511" y="1023"/>
                  </a:lnTo>
                  <a:cubicBezTo>
                    <a:pt x="230" y="1023"/>
                    <a:pt x="0" y="1253"/>
                    <a:pt x="0" y="1534"/>
                  </a:cubicBezTo>
                  <a:cubicBezTo>
                    <a:pt x="0" y="1816"/>
                    <a:pt x="230" y="2046"/>
                    <a:pt x="511" y="2046"/>
                  </a:cubicBezTo>
                  <a:lnTo>
                    <a:pt x="1023" y="2046"/>
                  </a:lnTo>
                  <a:lnTo>
                    <a:pt x="1023" y="2561"/>
                  </a:lnTo>
                  <a:cubicBezTo>
                    <a:pt x="1023" y="2838"/>
                    <a:pt x="1253" y="3072"/>
                    <a:pt x="1534" y="3072"/>
                  </a:cubicBezTo>
                  <a:cubicBezTo>
                    <a:pt x="1815" y="3072"/>
                    <a:pt x="2045" y="2838"/>
                    <a:pt x="2045" y="2561"/>
                  </a:cubicBezTo>
                  <a:lnTo>
                    <a:pt x="2045" y="2046"/>
                  </a:lnTo>
                  <a:lnTo>
                    <a:pt x="2557" y="2046"/>
                  </a:lnTo>
                  <a:cubicBezTo>
                    <a:pt x="2854" y="2046"/>
                    <a:pt x="3072" y="1816"/>
                    <a:pt x="3072" y="1534"/>
                  </a:cubicBezTo>
                  <a:cubicBezTo>
                    <a:pt x="3072" y="1253"/>
                    <a:pt x="2854" y="1023"/>
                    <a:pt x="2557" y="1023"/>
                  </a:cubicBezTo>
                  <a:lnTo>
                    <a:pt x="2045" y="1023"/>
                  </a:lnTo>
                  <a:lnTo>
                    <a:pt x="2045" y="512"/>
                  </a:lnTo>
                  <a:cubicBezTo>
                    <a:pt x="2045" y="230"/>
                    <a:pt x="1815" y="0"/>
                    <a:pt x="1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8"/>
            <p:cNvSpPr/>
            <p:nvPr/>
          </p:nvSpPr>
          <p:spPr>
            <a:xfrm>
              <a:off x="413202" y="3602908"/>
              <a:ext cx="259632" cy="23567"/>
            </a:xfrm>
            <a:custGeom>
              <a:avLst/>
              <a:gdLst/>
              <a:ahLst/>
              <a:cxnLst/>
              <a:rect l="l" t="t" r="r" b="b"/>
              <a:pathLst>
                <a:path w="11281" h="1024" extrusionOk="0">
                  <a:moveTo>
                    <a:pt x="511" y="1"/>
                  </a:moveTo>
                  <a:cubicBezTo>
                    <a:pt x="234" y="1"/>
                    <a:pt x="0" y="231"/>
                    <a:pt x="0" y="512"/>
                  </a:cubicBezTo>
                  <a:cubicBezTo>
                    <a:pt x="0" y="793"/>
                    <a:pt x="234" y="1023"/>
                    <a:pt x="511" y="1023"/>
                  </a:cubicBezTo>
                  <a:lnTo>
                    <a:pt x="10769" y="1023"/>
                  </a:lnTo>
                  <a:cubicBezTo>
                    <a:pt x="11050" y="1023"/>
                    <a:pt x="11280" y="793"/>
                    <a:pt x="11280" y="512"/>
                  </a:cubicBezTo>
                  <a:cubicBezTo>
                    <a:pt x="11280" y="231"/>
                    <a:pt x="11050" y="1"/>
                    <a:pt x="10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8"/>
            <p:cNvSpPr/>
            <p:nvPr/>
          </p:nvSpPr>
          <p:spPr>
            <a:xfrm>
              <a:off x="436815" y="3649974"/>
              <a:ext cx="212106" cy="23659"/>
            </a:xfrm>
            <a:custGeom>
              <a:avLst/>
              <a:gdLst/>
              <a:ahLst/>
              <a:cxnLst/>
              <a:rect l="l" t="t" r="r" b="b"/>
              <a:pathLst>
                <a:path w="9216" h="1028" extrusionOk="0">
                  <a:moveTo>
                    <a:pt x="512" y="1"/>
                  </a:moveTo>
                  <a:cubicBezTo>
                    <a:pt x="231" y="1"/>
                    <a:pt x="1" y="235"/>
                    <a:pt x="1" y="512"/>
                  </a:cubicBezTo>
                  <a:cubicBezTo>
                    <a:pt x="1" y="794"/>
                    <a:pt x="231" y="1027"/>
                    <a:pt x="512" y="1027"/>
                  </a:cubicBezTo>
                  <a:lnTo>
                    <a:pt x="8701" y="1027"/>
                  </a:lnTo>
                  <a:cubicBezTo>
                    <a:pt x="8998" y="1027"/>
                    <a:pt x="9216" y="794"/>
                    <a:pt x="9216" y="512"/>
                  </a:cubicBezTo>
                  <a:cubicBezTo>
                    <a:pt x="9216" y="235"/>
                    <a:pt x="8998" y="1"/>
                    <a:pt x="8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48"/>
          <p:cNvGrpSpPr/>
          <p:nvPr/>
        </p:nvGrpSpPr>
        <p:grpSpPr>
          <a:xfrm>
            <a:off x="696806" y="3187374"/>
            <a:ext cx="402578" cy="402578"/>
            <a:chOff x="-2453409" y="3318949"/>
            <a:chExt cx="402578" cy="402578"/>
          </a:xfrm>
        </p:grpSpPr>
        <p:sp>
          <p:nvSpPr>
            <p:cNvPr id="1826" name="Google Shape;1826;p48"/>
            <p:cNvSpPr/>
            <p:nvPr/>
          </p:nvSpPr>
          <p:spPr>
            <a:xfrm>
              <a:off x="-2453409" y="3318949"/>
              <a:ext cx="402578" cy="402578"/>
            </a:xfrm>
            <a:custGeom>
              <a:avLst/>
              <a:gdLst/>
              <a:ahLst/>
              <a:cxnLst/>
              <a:rect l="l" t="t" r="r" b="b"/>
              <a:pathLst>
                <a:path w="17492" h="17492" extrusionOk="0">
                  <a:moveTo>
                    <a:pt x="8736" y="1023"/>
                  </a:moveTo>
                  <a:cubicBezTo>
                    <a:pt x="9018" y="1023"/>
                    <a:pt x="9251" y="1257"/>
                    <a:pt x="9251" y="1538"/>
                  </a:cubicBezTo>
                  <a:cubicBezTo>
                    <a:pt x="9251" y="1816"/>
                    <a:pt x="9481" y="2049"/>
                    <a:pt x="9763" y="2049"/>
                  </a:cubicBezTo>
                  <a:lnTo>
                    <a:pt x="15954" y="2049"/>
                  </a:lnTo>
                  <a:cubicBezTo>
                    <a:pt x="16235" y="2049"/>
                    <a:pt x="16465" y="2279"/>
                    <a:pt x="16465" y="2561"/>
                  </a:cubicBezTo>
                  <a:cubicBezTo>
                    <a:pt x="16465" y="2842"/>
                    <a:pt x="16235" y="3072"/>
                    <a:pt x="15954" y="3072"/>
                  </a:cubicBezTo>
                  <a:lnTo>
                    <a:pt x="1538" y="3072"/>
                  </a:lnTo>
                  <a:cubicBezTo>
                    <a:pt x="1257" y="3072"/>
                    <a:pt x="1027" y="2842"/>
                    <a:pt x="1027" y="2561"/>
                  </a:cubicBezTo>
                  <a:cubicBezTo>
                    <a:pt x="1027" y="2279"/>
                    <a:pt x="1257" y="2049"/>
                    <a:pt x="1538" y="2049"/>
                  </a:cubicBezTo>
                  <a:lnTo>
                    <a:pt x="7714" y="2049"/>
                  </a:lnTo>
                  <a:cubicBezTo>
                    <a:pt x="7995" y="2049"/>
                    <a:pt x="8225" y="1816"/>
                    <a:pt x="8225" y="1538"/>
                  </a:cubicBezTo>
                  <a:cubicBezTo>
                    <a:pt x="8225" y="1257"/>
                    <a:pt x="8459" y="1023"/>
                    <a:pt x="8736" y="1023"/>
                  </a:cubicBezTo>
                  <a:close/>
                  <a:moveTo>
                    <a:pt x="5664" y="7218"/>
                  </a:moveTo>
                  <a:cubicBezTo>
                    <a:pt x="6227" y="7218"/>
                    <a:pt x="6691" y="7662"/>
                    <a:pt x="6691" y="8240"/>
                  </a:cubicBezTo>
                  <a:cubicBezTo>
                    <a:pt x="6691" y="8803"/>
                    <a:pt x="6227" y="9267"/>
                    <a:pt x="5664" y="9267"/>
                  </a:cubicBezTo>
                  <a:cubicBezTo>
                    <a:pt x="5106" y="9267"/>
                    <a:pt x="4642" y="8803"/>
                    <a:pt x="4642" y="8240"/>
                  </a:cubicBezTo>
                  <a:cubicBezTo>
                    <a:pt x="4642" y="7662"/>
                    <a:pt x="5106" y="7218"/>
                    <a:pt x="5664" y="7218"/>
                  </a:cubicBezTo>
                  <a:close/>
                  <a:moveTo>
                    <a:pt x="5664" y="10290"/>
                  </a:moveTo>
                  <a:cubicBezTo>
                    <a:pt x="6509" y="10290"/>
                    <a:pt x="7202" y="10983"/>
                    <a:pt x="7202" y="11823"/>
                  </a:cubicBezTo>
                  <a:lnTo>
                    <a:pt x="7202" y="12339"/>
                  </a:lnTo>
                  <a:lnTo>
                    <a:pt x="4130" y="12339"/>
                  </a:lnTo>
                  <a:lnTo>
                    <a:pt x="4130" y="11823"/>
                  </a:lnTo>
                  <a:cubicBezTo>
                    <a:pt x="4130" y="10983"/>
                    <a:pt x="4824" y="10290"/>
                    <a:pt x="5664" y="10290"/>
                  </a:cubicBezTo>
                  <a:close/>
                  <a:moveTo>
                    <a:pt x="15442" y="4095"/>
                  </a:moveTo>
                  <a:lnTo>
                    <a:pt x="15442" y="12339"/>
                  </a:lnTo>
                  <a:lnTo>
                    <a:pt x="8225" y="12339"/>
                  </a:lnTo>
                  <a:lnTo>
                    <a:pt x="8225" y="11823"/>
                  </a:lnTo>
                  <a:cubicBezTo>
                    <a:pt x="8225" y="10932"/>
                    <a:pt x="7781" y="10159"/>
                    <a:pt x="7103" y="9695"/>
                  </a:cubicBezTo>
                  <a:cubicBezTo>
                    <a:pt x="7484" y="9330"/>
                    <a:pt x="7714" y="8803"/>
                    <a:pt x="7714" y="8240"/>
                  </a:cubicBezTo>
                  <a:cubicBezTo>
                    <a:pt x="7714" y="7103"/>
                    <a:pt x="6806" y="6175"/>
                    <a:pt x="5664" y="6175"/>
                  </a:cubicBezTo>
                  <a:cubicBezTo>
                    <a:pt x="4543" y="6175"/>
                    <a:pt x="3619" y="7103"/>
                    <a:pt x="3619" y="8240"/>
                  </a:cubicBezTo>
                  <a:cubicBezTo>
                    <a:pt x="3619" y="8803"/>
                    <a:pt x="3849" y="9330"/>
                    <a:pt x="4230" y="9695"/>
                  </a:cubicBezTo>
                  <a:cubicBezTo>
                    <a:pt x="3552" y="10159"/>
                    <a:pt x="3108" y="10932"/>
                    <a:pt x="3108" y="11823"/>
                  </a:cubicBezTo>
                  <a:lnTo>
                    <a:pt x="3108" y="12339"/>
                  </a:lnTo>
                  <a:lnTo>
                    <a:pt x="2050" y="12339"/>
                  </a:lnTo>
                  <a:lnTo>
                    <a:pt x="2050" y="4095"/>
                  </a:lnTo>
                  <a:close/>
                  <a:moveTo>
                    <a:pt x="8736" y="15442"/>
                  </a:moveTo>
                  <a:cubicBezTo>
                    <a:pt x="9018" y="15442"/>
                    <a:pt x="9251" y="15672"/>
                    <a:pt x="9251" y="15953"/>
                  </a:cubicBezTo>
                  <a:cubicBezTo>
                    <a:pt x="9251" y="16235"/>
                    <a:pt x="9018" y="16465"/>
                    <a:pt x="8736" y="16465"/>
                  </a:cubicBezTo>
                  <a:cubicBezTo>
                    <a:pt x="8459" y="16465"/>
                    <a:pt x="8225" y="16235"/>
                    <a:pt x="8225" y="15953"/>
                  </a:cubicBezTo>
                  <a:cubicBezTo>
                    <a:pt x="8225" y="15672"/>
                    <a:pt x="8459" y="15442"/>
                    <a:pt x="8736" y="15442"/>
                  </a:cubicBezTo>
                  <a:close/>
                  <a:moveTo>
                    <a:pt x="8736" y="0"/>
                  </a:moveTo>
                  <a:cubicBezTo>
                    <a:pt x="8078" y="0"/>
                    <a:pt x="7499" y="428"/>
                    <a:pt x="7285" y="1023"/>
                  </a:cubicBezTo>
                  <a:lnTo>
                    <a:pt x="1538" y="1023"/>
                  </a:lnTo>
                  <a:cubicBezTo>
                    <a:pt x="678" y="1023"/>
                    <a:pt x="1" y="1717"/>
                    <a:pt x="1" y="2561"/>
                  </a:cubicBezTo>
                  <a:cubicBezTo>
                    <a:pt x="1" y="3239"/>
                    <a:pt x="413" y="3797"/>
                    <a:pt x="1027" y="4015"/>
                  </a:cubicBezTo>
                  <a:lnTo>
                    <a:pt x="1027" y="12850"/>
                  </a:lnTo>
                  <a:cubicBezTo>
                    <a:pt x="1027" y="13131"/>
                    <a:pt x="1241" y="13361"/>
                    <a:pt x="1538" y="13361"/>
                  </a:cubicBezTo>
                  <a:lnTo>
                    <a:pt x="8225" y="13361"/>
                  </a:lnTo>
                  <a:lnTo>
                    <a:pt x="8225" y="14519"/>
                  </a:lnTo>
                  <a:cubicBezTo>
                    <a:pt x="7630" y="14717"/>
                    <a:pt x="7202" y="15292"/>
                    <a:pt x="7202" y="15953"/>
                  </a:cubicBezTo>
                  <a:cubicBezTo>
                    <a:pt x="7202" y="16814"/>
                    <a:pt x="7896" y="17491"/>
                    <a:pt x="8736" y="17491"/>
                  </a:cubicBezTo>
                  <a:cubicBezTo>
                    <a:pt x="9596" y="17491"/>
                    <a:pt x="10274" y="16814"/>
                    <a:pt x="10274" y="15953"/>
                  </a:cubicBezTo>
                  <a:cubicBezTo>
                    <a:pt x="10274" y="15292"/>
                    <a:pt x="9846" y="14717"/>
                    <a:pt x="9251" y="14519"/>
                  </a:cubicBezTo>
                  <a:lnTo>
                    <a:pt x="9251" y="13361"/>
                  </a:lnTo>
                  <a:lnTo>
                    <a:pt x="15954" y="13361"/>
                  </a:lnTo>
                  <a:cubicBezTo>
                    <a:pt x="16235" y="13361"/>
                    <a:pt x="16465" y="13131"/>
                    <a:pt x="16465" y="12850"/>
                  </a:cubicBezTo>
                  <a:lnTo>
                    <a:pt x="16465" y="4015"/>
                  </a:lnTo>
                  <a:cubicBezTo>
                    <a:pt x="17059" y="3797"/>
                    <a:pt x="17492" y="3239"/>
                    <a:pt x="17492" y="2561"/>
                  </a:cubicBezTo>
                  <a:cubicBezTo>
                    <a:pt x="17492" y="1717"/>
                    <a:pt x="16798" y="1023"/>
                    <a:pt x="15954" y="1023"/>
                  </a:cubicBezTo>
                  <a:lnTo>
                    <a:pt x="10191" y="1023"/>
                  </a:lnTo>
                  <a:cubicBezTo>
                    <a:pt x="9977" y="428"/>
                    <a:pt x="9414" y="0"/>
                    <a:pt x="8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8"/>
            <p:cNvSpPr/>
            <p:nvPr/>
          </p:nvSpPr>
          <p:spPr>
            <a:xfrm>
              <a:off x="-2240497" y="3437523"/>
              <a:ext cx="118159" cy="118251"/>
            </a:xfrm>
            <a:custGeom>
              <a:avLst/>
              <a:gdLst/>
              <a:ahLst/>
              <a:cxnLst/>
              <a:rect l="l" t="t" r="r" b="b"/>
              <a:pathLst>
                <a:path w="5134" h="5138" extrusionOk="0">
                  <a:moveTo>
                    <a:pt x="3088" y="1123"/>
                  </a:moveTo>
                  <a:cubicBezTo>
                    <a:pt x="3516" y="1273"/>
                    <a:pt x="3865" y="1618"/>
                    <a:pt x="4011" y="2066"/>
                  </a:cubicBezTo>
                  <a:lnTo>
                    <a:pt x="3088" y="2066"/>
                  </a:lnTo>
                  <a:lnTo>
                    <a:pt x="3088" y="1123"/>
                  </a:lnTo>
                  <a:close/>
                  <a:moveTo>
                    <a:pt x="2061" y="1123"/>
                  </a:moveTo>
                  <a:lnTo>
                    <a:pt x="2061" y="2577"/>
                  </a:lnTo>
                  <a:cubicBezTo>
                    <a:pt x="2061" y="2859"/>
                    <a:pt x="2279" y="3073"/>
                    <a:pt x="2577" y="3073"/>
                  </a:cubicBezTo>
                  <a:lnTo>
                    <a:pt x="4011" y="3073"/>
                  </a:lnTo>
                  <a:cubicBezTo>
                    <a:pt x="3813" y="3683"/>
                    <a:pt x="3235" y="4115"/>
                    <a:pt x="2577" y="4115"/>
                  </a:cubicBezTo>
                  <a:cubicBezTo>
                    <a:pt x="1717" y="4115"/>
                    <a:pt x="1023" y="3421"/>
                    <a:pt x="1023" y="2577"/>
                  </a:cubicBezTo>
                  <a:cubicBezTo>
                    <a:pt x="1023" y="1899"/>
                    <a:pt x="1451" y="1341"/>
                    <a:pt x="2061" y="1123"/>
                  </a:cubicBezTo>
                  <a:close/>
                  <a:moveTo>
                    <a:pt x="2577" y="1"/>
                  </a:moveTo>
                  <a:cubicBezTo>
                    <a:pt x="1154" y="1"/>
                    <a:pt x="0" y="1158"/>
                    <a:pt x="0" y="2577"/>
                  </a:cubicBezTo>
                  <a:cubicBezTo>
                    <a:pt x="0" y="3980"/>
                    <a:pt x="1154" y="5138"/>
                    <a:pt x="2577" y="5138"/>
                  </a:cubicBezTo>
                  <a:cubicBezTo>
                    <a:pt x="3980" y="5138"/>
                    <a:pt x="5133" y="3980"/>
                    <a:pt x="5133" y="2577"/>
                  </a:cubicBezTo>
                  <a:cubicBezTo>
                    <a:pt x="5133" y="1158"/>
                    <a:pt x="3980" y="1"/>
                    <a:pt x="2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48"/>
          <p:cNvGrpSpPr/>
          <p:nvPr/>
        </p:nvGrpSpPr>
        <p:grpSpPr>
          <a:xfrm>
            <a:off x="4625540" y="1458726"/>
            <a:ext cx="403683" cy="402901"/>
            <a:chOff x="-2453409" y="2025898"/>
            <a:chExt cx="403683" cy="402901"/>
          </a:xfrm>
        </p:grpSpPr>
        <p:sp>
          <p:nvSpPr>
            <p:cNvPr id="1829" name="Google Shape;1829;p48"/>
            <p:cNvSpPr/>
            <p:nvPr/>
          </p:nvSpPr>
          <p:spPr>
            <a:xfrm>
              <a:off x="-2292580" y="2188222"/>
              <a:ext cx="42532" cy="40253"/>
            </a:xfrm>
            <a:custGeom>
              <a:avLst/>
              <a:gdLst/>
              <a:ahLst/>
              <a:cxnLst/>
              <a:rect l="l" t="t" r="r" b="b"/>
              <a:pathLst>
                <a:path w="1848" h="1749" extrusionOk="0">
                  <a:moveTo>
                    <a:pt x="567" y="1"/>
                  </a:moveTo>
                  <a:cubicBezTo>
                    <a:pt x="437" y="1"/>
                    <a:pt x="305" y="50"/>
                    <a:pt x="198" y="149"/>
                  </a:cubicBezTo>
                  <a:cubicBezTo>
                    <a:pt x="0" y="347"/>
                    <a:pt x="0" y="676"/>
                    <a:pt x="198" y="875"/>
                  </a:cubicBezTo>
                  <a:lnTo>
                    <a:pt x="924" y="1600"/>
                  </a:lnTo>
                  <a:cubicBezTo>
                    <a:pt x="1023" y="1699"/>
                    <a:pt x="1155" y="1749"/>
                    <a:pt x="1286" y="1749"/>
                  </a:cubicBezTo>
                  <a:cubicBezTo>
                    <a:pt x="1418" y="1749"/>
                    <a:pt x="1550" y="1699"/>
                    <a:pt x="1649" y="1600"/>
                  </a:cubicBezTo>
                  <a:cubicBezTo>
                    <a:pt x="1847" y="1402"/>
                    <a:pt x="1847" y="1073"/>
                    <a:pt x="1649" y="875"/>
                  </a:cubicBezTo>
                  <a:lnTo>
                    <a:pt x="924" y="149"/>
                  </a:lnTo>
                  <a:cubicBezTo>
                    <a:pt x="825" y="50"/>
                    <a:pt x="697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8"/>
            <p:cNvSpPr/>
            <p:nvPr/>
          </p:nvSpPr>
          <p:spPr>
            <a:xfrm>
              <a:off x="-2292580" y="2271514"/>
              <a:ext cx="42532" cy="40529"/>
            </a:xfrm>
            <a:custGeom>
              <a:avLst/>
              <a:gdLst/>
              <a:ahLst/>
              <a:cxnLst/>
              <a:rect l="l" t="t" r="r" b="b"/>
              <a:pathLst>
                <a:path w="1848" h="1761" extrusionOk="0">
                  <a:moveTo>
                    <a:pt x="1286" y="0"/>
                  </a:moveTo>
                  <a:cubicBezTo>
                    <a:pt x="1155" y="0"/>
                    <a:pt x="1023" y="54"/>
                    <a:pt x="924" y="161"/>
                  </a:cubicBezTo>
                  <a:lnTo>
                    <a:pt x="198" y="874"/>
                  </a:lnTo>
                  <a:cubicBezTo>
                    <a:pt x="0" y="1088"/>
                    <a:pt x="0" y="1401"/>
                    <a:pt x="198" y="1600"/>
                  </a:cubicBezTo>
                  <a:cubicBezTo>
                    <a:pt x="305" y="1707"/>
                    <a:pt x="437" y="1760"/>
                    <a:pt x="567" y="1760"/>
                  </a:cubicBezTo>
                  <a:cubicBezTo>
                    <a:pt x="697" y="1760"/>
                    <a:pt x="825" y="1707"/>
                    <a:pt x="924" y="1600"/>
                  </a:cubicBezTo>
                  <a:lnTo>
                    <a:pt x="1649" y="874"/>
                  </a:lnTo>
                  <a:cubicBezTo>
                    <a:pt x="1847" y="676"/>
                    <a:pt x="1847" y="359"/>
                    <a:pt x="1649" y="161"/>
                  </a:cubicBezTo>
                  <a:cubicBezTo>
                    <a:pt x="1550" y="54"/>
                    <a:pt x="1418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8"/>
            <p:cNvSpPr/>
            <p:nvPr/>
          </p:nvSpPr>
          <p:spPr>
            <a:xfrm>
              <a:off x="-2319945" y="2238349"/>
              <a:ext cx="47549" cy="23659"/>
            </a:xfrm>
            <a:custGeom>
              <a:avLst/>
              <a:gdLst/>
              <a:ahLst/>
              <a:cxnLst/>
              <a:rect l="l" t="t" r="r" b="b"/>
              <a:pathLst>
                <a:path w="2066" h="1028" extrusionOk="0">
                  <a:moveTo>
                    <a:pt x="511" y="1"/>
                  </a:moveTo>
                  <a:cubicBezTo>
                    <a:pt x="230" y="1"/>
                    <a:pt x="0" y="234"/>
                    <a:pt x="0" y="512"/>
                  </a:cubicBezTo>
                  <a:cubicBezTo>
                    <a:pt x="0" y="793"/>
                    <a:pt x="230" y="1027"/>
                    <a:pt x="511" y="1027"/>
                  </a:cubicBezTo>
                  <a:lnTo>
                    <a:pt x="1534" y="1027"/>
                  </a:lnTo>
                  <a:cubicBezTo>
                    <a:pt x="1831" y="1027"/>
                    <a:pt x="2065" y="793"/>
                    <a:pt x="2065" y="512"/>
                  </a:cubicBezTo>
                  <a:cubicBezTo>
                    <a:pt x="2065" y="234"/>
                    <a:pt x="1831" y="1"/>
                    <a:pt x="1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8"/>
            <p:cNvSpPr/>
            <p:nvPr/>
          </p:nvSpPr>
          <p:spPr>
            <a:xfrm>
              <a:off x="-2239760" y="2159730"/>
              <a:ext cx="23544" cy="47089"/>
            </a:xfrm>
            <a:custGeom>
              <a:avLst/>
              <a:gdLst/>
              <a:ahLst/>
              <a:cxnLst/>
              <a:rect l="l" t="t" r="r" b="b"/>
              <a:pathLst>
                <a:path w="1023" h="2046" extrusionOk="0">
                  <a:moveTo>
                    <a:pt x="511" y="0"/>
                  </a:moveTo>
                  <a:cubicBezTo>
                    <a:pt x="230" y="0"/>
                    <a:pt x="0" y="230"/>
                    <a:pt x="0" y="511"/>
                  </a:cubicBezTo>
                  <a:lnTo>
                    <a:pt x="0" y="1534"/>
                  </a:lnTo>
                  <a:cubicBezTo>
                    <a:pt x="0" y="1815"/>
                    <a:pt x="230" y="2045"/>
                    <a:pt x="511" y="2045"/>
                  </a:cubicBezTo>
                  <a:cubicBezTo>
                    <a:pt x="809" y="2045"/>
                    <a:pt x="1023" y="1815"/>
                    <a:pt x="1023" y="1534"/>
                  </a:cubicBezTo>
                  <a:lnTo>
                    <a:pt x="1023" y="511"/>
                  </a:lnTo>
                  <a:cubicBezTo>
                    <a:pt x="1023" y="230"/>
                    <a:pt x="809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8"/>
            <p:cNvSpPr/>
            <p:nvPr/>
          </p:nvSpPr>
          <p:spPr>
            <a:xfrm>
              <a:off x="-2209035" y="2188222"/>
              <a:ext cx="42624" cy="40253"/>
            </a:xfrm>
            <a:custGeom>
              <a:avLst/>
              <a:gdLst/>
              <a:ahLst/>
              <a:cxnLst/>
              <a:rect l="l" t="t" r="r" b="b"/>
              <a:pathLst>
                <a:path w="1852" h="1749" extrusionOk="0">
                  <a:moveTo>
                    <a:pt x="1291" y="1"/>
                  </a:moveTo>
                  <a:cubicBezTo>
                    <a:pt x="1159" y="1"/>
                    <a:pt x="1027" y="50"/>
                    <a:pt x="928" y="149"/>
                  </a:cubicBezTo>
                  <a:lnTo>
                    <a:pt x="199" y="875"/>
                  </a:lnTo>
                  <a:cubicBezTo>
                    <a:pt x="1" y="1073"/>
                    <a:pt x="1" y="1402"/>
                    <a:pt x="199" y="1600"/>
                  </a:cubicBezTo>
                  <a:cubicBezTo>
                    <a:pt x="298" y="1699"/>
                    <a:pt x="431" y="1749"/>
                    <a:pt x="564" y="1749"/>
                  </a:cubicBezTo>
                  <a:cubicBezTo>
                    <a:pt x="696" y="1749"/>
                    <a:pt x="829" y="1699"/>
                    <a:pt x="928" y="1600"/>
                  </a:cubicBezTo>
                  <a:lnTo>
                    <a:pt x="1654" y="875"/>
                  </a:lnTo>
                  <a:cubicBezTo>
                    <a:pt x="1852" y="676"/>
                    <a:pt x="1852" y="347"/>
                    <a:pt x="1654" y="149"/>
                  </a:cubicBezTo>
                  <a:cubicBezTo>
                    <a:pt x="1554" y="50"/>
                    <a:pt x="1423" y="1"/>
                    <a:pt x="1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8"/>
            <p:cNvSpPr/>
            <p:nvPr/>
          </p:nvSpPr>
          <p:spPr>
            <a:xfrm>
              <a:off x="-2453409" y="2025898"/>
              <a:ext cx="403683" cy="402901"/>
            </a:xfrm>
            <a:custGeom>
              <a:avLst/>
              <a:gdLst/>
              <a:ahLst/>
              <a:cxnLst/>
              <a:rect l="l" t="t" r="r" b="b"/>
              <a:pathLst>
                <a:path w="17540" h="17506" extrusionOk="0">
                  <a:moveTo>
                    <a:pt x="11348" y="1023"/>
                  </a:moveTo>
                  <a:lnTo>
                    <a:pt x="11348" y="3072"/>
                  </a:lnTo>
                  <a:lnTo>
                    <a:pt x="1027" y="3072"/>
                  </a:lnTo>
                  <a:lnTo>
                    <a:pt x="1027" y="1538"/>
                  </a:lnTo>
                  <a:cubicBezTo>
                    <a:pt x="1027" y="1257"/>
                    <a:pt x="1257" y="1023"/>
                    <a:pt x="1538" y="1023"/>
                  </a:cubicBezTo>
                  <a:close/>
                  <a:moveTo>
                    <a:pt x="14931" y="1023"/>
                  </a:moveTo>
                  <a:cubicBezTo>
                    <a:pt x="15212" y="1023"/>
                    <a:pt x="15442" y="1257"/>
                    <a:pt x="15442" y="1538"/>
                  </a:cubicBezTo>
                  <a:lnTo>
                    <a:pt x="15442" y="3072"/>
                  </a:lnTo>
                  <a:lnTo>
                    <a:pt x="12371" y="3072"/>
                  </a:lnTo>
                  <a:lnTo>
                    <a:pt x="12371" y="1023"/>
                  </a:lnTo>
                  <a:close/>
                  <a:moveTo>
                    <a:pt x="15442" y="4115"/>
                  </a:moveTo>
                  <a:lnTo>
                    <a:pt x="15442" y="11098"/>
                  </a:lnTo>
                  <a:lnTo>
                    <a:pt x="9893" y="9247"/>
                  </a:lnTo>
                  <a:cubicBezTo>
                    <a:pt x="9842" y="9234"/>
                    <a:pt x="9789" y="9227"/>
                    <a:pt x="9735" y="9227"/>
                  </a:cubicBezTo>
                  <a:cubicBezTo>
                    <a:pt x="9598" y="9227"/>
                    <a:pt x="9460" y="9274"/>
                    <a:pt x="9366" y="9382"/>
                  </a:cubicBezTo>
                  <a:cubicBezTo>
                    <a:pt x="9232" y="9513"/>
                    <a:pt x="9184" y="9711"/>
                    <a:pt x="9251" y="9909"/>
                  </a:cubicBezTo>
                  <a:lnTo>
                    <a:pt x="10405" y="13393"/>
                  </a:lnTo>
                  <a:lnTo>
                    <a:pt x="1538" y="13393"/>
                  </a:lnTo>
                  <a:cubicBezTo>
                    <a:pt x="1257" y="13393"/>
                    <a:pt x="1027" y="13179"/>
                    <a:pt x="1027" y="12882"/>
                  </a:cubicBezTo>
                  <a:lnTo>
                    <a:pt x="1027" y="4115"/>
                  </a:lnTo>
                  <a:close/>
                  <a:moveTo>
                    <a:pt x="10540" y="10555"/>
                  </a:moveTo>
                  <a:lnTo>
                    <a:pt x="15312" y="12141"/>
                  </a:lnTo>
                  <a:lnTo>
                    <a:pt x="14436" y="12997"/>
                  </a:lnTo>
                  <a:cubicBezTo>
                    <a:pt x="14237" y="13195"/>
                    <a:pt x="14237" y="13528"/>
                    <a:pt x="14436" y="13726"/>
                  </a:cubicBezTo>
                  <a:lnTo>
                    <a:pt x="16251" y="15542"/>
                  </a:lnTo>
                  <a:lnTo>
                    <a:pt x="15526" y="16267"/>
                  </a:lnTo>
                  <a:lnTo>
                    <a:pt x="13710" y="14452"/>
                  </a:lnTo>
                  <a:cubicBezTo>
                    <a:pt x="13627" y="14352"/>
                    <a:pt x="13492" y="14301"/>
                    <a:pt x="13362" y="14301"/>
                  </a:cubicBezTo>
                  <a:cubicBezTo>
                    <a:pt x="13215" y="14301"/>
                    <a:pt x="13080" y="14352"/>
                    <a:pt x="12997" y="14452"/>
                  </a:cubicBezTo>
                  <a:lnTo>
                    <a:pt x="12125" y="15312"/>
                  </a:lnTo>
                  <a:lnTo>
                    <a:pt x="11610" y="13758"/>
                  </a:lnTo>
                  <a:lnTo>
                    <a:pt x="10540" y="10555"/>
                  </a:lnTo>
                  <a:close/>
                  <a:moveTo>
                    <a:pt x="1538" y="1"/>
                  </a:moveTo>
                  <a:cubicBezTo>
                    <a:pt x="678" y="1"/>
                    <a:pt x="1" y="694"/>
                    <a:pt x="1" y="1538"/>
                  </a:cubicBezTo>
                  <a:lnTo>
                    <a:pt x="1" y="12882"/>
                  </a:lnTo>
                  <a:cubicBezTo>
                    <a:pt x="1" y="13742"/>
                    <a:pt x="678" y="14436"/>
                    <a:pt x="1538" y="14436"/>
                  </a:cubicBezTo>
                  <a:lnTo>
                    <a:pt x="10754" y="14436"/>
                  </a:lnTo>
                  <a:lnTo>
                    <a:pt x="11411" y="16433"/>
                  </a:lnTo>
                  <a:cubicBezTo>
                    <a:pt x="11479" y="16600"/>
                    <a:pt x="11610" y="16731"/>
                    <a:pt x="11792" y="16762"/>
                  </a:cubicBezTo>
                  <a:cubicBezTo>
                    <a:pt x="11831" y="16774"/>
                    <a:pt x="11870" y="16780"/>
                    <a:pt x="11910" y="16780"/>
                  </a:cubicBezTo>
                  <a:cubicBezTo>
                    <a:pt x="12041" y="16780"/>
                    <a:pt x="12171" y="16720"/>
                    <a:pt x="12272" y="16631"/>
                  </a:cubicBezTo>
                  <a:lnTo>
                    <a:pt x="13362" y="15542"/>
                  </a:lnTo>
                  <a:lnTo>
                    <a:pt x="15161" y="17357"/>
                  </a:lnTo>
                  <a:cubicBezTo>
                    <a:pt x="15260" y="17456"/>
                    <a:pt x="15393" y="17505"/>
                    <a:pt x="15526" y="17505"/>
                  </a:cubicBezTo>
                  <a:cubicBezTo>
                    <a:pt x="15658" y="17505"/>
                    <a:pt x="15791" y="17456"/>
                    <a:pt x="15890" y="17357"/>
                  </a:cubicBezTo>
                  <a:lnTo>
                    <a:pt x="17341" y="15906"/>
                  </a:lnTo>
                  <a:cubicBezTo>
                    <a:pt x="17539" y="15708"/>
                    <a:pt x="17539" y="15375"/>
                    <a:pt x="17341" y="15177"/>
                  </a:cubicBezTo>
                  <a:lnTo>
                    <a:pt x="15526" y="13362"/>
                  </a:lnTo>
                  <a:lnTo>
                    <a:pt x="16616" y="12272"/>
                  </a:lnTo>
                  <a:cubicBezTo>
                    <a:pt x="16746" y="12157"/>
                    <a:pt x="16798" y="11974"/>
                    <a:pt x="16746" y="11792"/>
                  </a:cubicBezTo>
                  <a:cubicBezTo>
                    <a:pt x="16715" y="11645"/>
                    <a:pt x="16616" y="11511"/>
                    <a:pt x="16465" y="11447"/>
                  </a:cubicBezTo>
                  <a:lnTo>
                    <a:pt x="16465" y="1538"/>
                  </a:lnTo>
                  <a:cubicBezTo>
                    <a:pt x="16465" y="694"/>
                    <a:pt x="15771" y="1"/>
                    <a:pt x="14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48"/>
          <p:cNvGrpSpPr/>
          <p:nvPr/>
        </p:nvGrpSpPr>
        <p:grpSpPr>
          <a:xfrm>
            <a:off x="8191711" y="-7168"/>
            <a:ext cx="478131" cy="1724239"/>
            <a:chOff x="4685479" y="8126050"/>
            <a:chExt cx="238006" cy="858257"/>
          </a:xfrm>
        </p:grpSpPr>
        <p:sp>
          <p:nvSpPr>
            <p:cNvPr id="1836" name="Google Shape;1836;p48"/>
            <p:cNvSpPr/>
            <p:nvPr/>
          </p:nvSpPr>
          <p:spPr>
            <a:xfrm>
              <a:off x="4751903" y="8898254"/>
              <a:ext cx="104807" cy="48197"/>
            </a:xfrm>
            <a:custGeom>
              <a:avLst/>
              <a:gdLst/>
              <a:ahLst/>
              <a:cxnLst/>
              <a:rect l="l" t="t" r="r" b="b"/>
              <a:pathLst>
                <a:path w="598" h="275" extrusionOk="0">
                  <a:moveTo>
                    <a:pt x="1" y="0"/>
                  </a:moveTo>
                  <a:cubicBezTo>
                    <a:pt x="16" y="152"/>
                    <a:pt x="146" y="274"/>
                    <a:pt x="303" y="274"/>
                  </a:cubicBezTo>
                  <a:cubicBezTo>
                    <a:pt x="454" y="274"/>
                    <a:pt x="584" y="152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8"/>
            <p:cNvSpPr/>
            <p:nvPr/>
          </p:nvSpPr>
          <p:spPr>
            <a:xfrm>
              <a:off x="4803605" y="8965029"/>
              <a:ext cx="175" cy="19279"/>
            </a:xfrm>
            <a:custGeom>
              <a:avLst/>
              <a:gdLst/>
              <a:ahLst/>
              <a:cxnLst/>
              <a:rect l="l" t="t" r="r" b="b"/>
              <a:pathLst>
                <a:path w="1" h="110" fill="none" extrusionOk="0">
                  <a:moveTo>
                    <a:pt x="1" y="0"/>
                  </a:moveTo>
                  <a:lnTo>
                    <a:pt x="1" y="10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8"/>
            <p:cNvSpPr/>
            <p:nvPr/>
          </p:nvSpPr>
          <p:spPr>
            <a:xfrm>
              <a:off x="4840235" y="8955039"/>
              <a:ext cx="8938" cy="17702"/>
            </a:xfrm>
            <a:custGeom>
              <a:avLst/>
              <a:gdLst/>
              <a:ahLst/>
              <a:cxnLst/>
              <a:rect l="l" t="t" r="r" b="b"/>
              <a:pathLst>
                <a:path w="51" h="101" fill="none" extrusionOk="0">
                  <a:moveTo>
                    <a:pt x="0" y="0"/>
                  </a:moveTo>
                  <a:lnTo>
                    <a:pt x="50" y="10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8"/>
            <p:cNvSpPr/>
            <p:nvPr/>
          </p:nvSpPr>
          <p:spPr>
            <a:xfrm>
              <a:off x="4865298" y="8929976"/>
              <a:ext cx="18052" cy="8938"/>
            </a:xfrm>
            <a:custGeom>
              <a:avLst/>
              <a:gdLst/>
              <a:ahLst/>
              <a:cxnLst/>
              <a:rect l="l" t="t" r="r" b="b"/>
              <a:pathLst>
                <a:path w="103" h="51" fill="none" extrusionOk="0">
                  <a:moveTo>
                    <a:pt x="1" y="0"/>
                  </a:moveTo>
                  <a:lnTo>
                    <a:pt x="102" y="5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8"/>
            <p:cNvSpPr/>
            <p:nvPr/>
          </p:nvSpPr>
          <p:spPr>
            <a:xfrm>
              <a:off x="4725614" y="8929976"/>
              <a:ext cx="17702" cy="8938"/>
            </a:xfrm>
            <a:custGeom>
              <a:avLst/>
              <a:gdLst/>
              <a:ahLst/>
              <a:cxnLst/>
              <a:rect l="l" t="t" r="r" b="b"/>
              <a:pathLst>
                <a:path w="101" h="51" fill="none" extrusionOk="0">
                  <a:moveTo>
                    <a:pt x="101" y="0"/>
                  </a:moveTo>
                  <a:lnTo>
                    <a:pt x="1" y="5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8"/>
            <p:cNvSpPr/>
            <p:nvPr/>
          </p:nvSpPr>
          <p:spPr>
            <a:xfrm>
              <a:off x="4758213" y="8955039"/>
              <a:ext cx="10516" cy="17702"/>
            </a:xfrm>
            <a:custGeom>
              <a:avLst/>
              <a:gdLst/>
              <a:ahLst/>
              <a:cxnLst/>
              <a:rect l="l" t="t" r="r" b="b"/>
              <a:pathLst>
                <a:path w="60" h="101" fill="none" extrusionOk="0">
                  <a:moveTo>
                    <a:pt x="60" y="0"/>
                  </a:moveTo>
                  <a:lnTo>
                    <a:pt x="1" y="10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8"/>
            <p:cNvSpPr/>
            <p:nvPr/>
          </p:nvSpPr>
          <p:spPr>
            <a:xfrm>
              <a:off x="4804832" y="8126050"/>
              <a:ext cx="175" cy="571005"/>
            </a:xfrm>
            <a:custGeom>
              <a:avLst/>
              <a:gdLst/>
              <a:ahLst/>
              <a:cxnLst/>
              <a:rect l="l" t="t" r="r" b="b"/>
              <a:pathLst>
                <a:path w="1" h="3258" fill="none" extrusionOk="0">
                  <a:moveTo>
                    <a:pt x="1" y="3257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8"/>
            <p:cNvSpPr/>
            <p:nvPr/>
          </p:nvSpPr>
          <p:spPr>
            <a:xfrm>
              <a:off x="4685479" y="8696878"/>
              <a:ext cx="238006" cy="201552"/>
            </a:xfrm>
            <a:custGeom>
              <a:avLst/>
              <a:gdLst/>
              <a:ahLst/>
              <a:cxnLst/>
              <a:rect l="l" t="t" r="r" b="b"/>
              <a:pathLst>
                <a:path w="1358" h="1150" extrusionOk="0">
                  <a:moveTo>
                    <a:pt x="682" y="0"/>
                  </a:moveTo>
                  <a:cubicBezTo>
                    <a:pt x="280" y="0"/>
                    <a:pt x="0" y="302"/>
                    <a:pt x="0" y="761"/>
                  </a:cubicBezTo>
                  <a:lnTo>
                    <a:pt x="0" y="1149"/>
                  </a:lnTo>
                  <a:lnTo>
                    <a:pt x="1358" y="1149"/>
                  </a:lnTo>
                  <a:lnTo>
                    <a:pt x="1358" y="761"/>
                  </a:lnTo>
                  <a:cubicBezTo>
                    <a:pt x="1358" y="302"/>
                    <a:pt x="1078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" name="Google Shape;8233;p6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dirty="0" err="1"/>
              <a:t>Kiberbiztonsági</a:t>
            </a:r>
            <a:r>
              <a:rPr lang="en-US" dirty="0"/>
              <a:t> </a:t>
            </a:r>
            <a:r>
              <a:rPr lang="en-US" dirty="0" err="1"/>
              <a:t>Fenyegetések</a:t>
            </a:r>
            <a:r>
              <a:rPr lang="en-US" dirty="0"/>
              <a:t> </a:t>
            </a:r>
            <a:r>
              <a:rPr lang="en-US" dirty="0" err="1"/>
              <a:t>Típusai</a:t>
            </a:r>
            <a:endParaRPr lang="en-US" dirty="0"/>
          </a:p>
        </p:txBody>
      </p:sp>
      <p:sp>
        <p:nvSpPr>
          <p:cNvPr id="8234" name="Google Shape;8234;p66"/>
          <p:cNvSpPr txBox="1"/>
          <p:nvPr/>
        </p:nvSpPr>
        <p:spPr>
          <a:xfrm flipH="1">
            <a:off x="2791690" y="2654238"/>
            <a:ext cx="35536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Kiberfenyegetések</a:t>
            </a:r>
            <a:r>
              <a:rPr lang="hu-HU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Típusai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35" name="Google Shape;8235;p66"/>
          <p:cNvSpPr txBox="1"/>
          <p:nvPr/>
        </p:nvSpPr>
        <p:spPr>
          <a:xfrm flipH="1">
            <a:off x="720001" y="3578462"/>
            <a:ext cx="20139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DDoS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36" name="Google Shape;8236;p66"/>
          <p:cNvSpPr txBox="1"/>
          <p:nvPr/>
        </p:nvSpPr>
        <p:spPr>
          <a:xfrm flipH="1">
            <a:off x="720013" y="3878879"/>
            <a:ext cx="2013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Elosztott támadások rendszer túlterhelésre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37" name="Google Shape;8237;p66"/>
          <p:cNvSpPr txBox="1"/>
          <p:nvPr/>
        </p:nvSpPr>
        <p:spPr>
          <a:xfrm flipH="1">
            <a:off x="3373570" y="3578462"/>
            <a:ext cx="2396848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Social</a:t>
            </a:r>
            <a:r>
              <a:rPr lang="hu-HU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hu-HU" sz="20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Engineering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38" name="Google Shape;8238;p66"/>
          <p:cNvSpPr txBox="1"/>
          <p:nvPr/>
        </p:nvSpPr>
        <p:spPr>
          <a:xfrm flipH="1">
            <a:off x="3311248" y="3878879"/>
            <a:ext cx="2521516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Gyenge láncszem által információk megszerzése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39" name="Google Shape;8239;p66"/>
          <p:cNvSpPr txBox="1"/>
          <p:nvPr/>
        </p:nvSpPr>
        <p:spPr>
          <a:xfrm flipH="1">
            <a:off x="6410076" y="3578462"/>
            <a:ext cx="20139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Identity</a:t>
            </a:r>
            <a:r>
              <a:rPr lang="hu-HU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hu-HU" sz="20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theft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40" name="Google Shape;8240;p66"/>
          <p:cNvSpPr txBox="1"/>
          <p:nvPr/>
        </p:nvSpPr>
        <p:spPr>
          <a:xfrm flipH="1">
            <a:off x="6410088" y="3878879"/>
            <a:ext cx="2013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Személyes adatok felhasználása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41" name="Google Shape;8241;p66"/>
          <p:cNvSpPr txBox="1"/>
          <p:nvPr/>
        </p:nvSpPr>
        <p:spPr>
          <a:xfrm flipH="1">
            <a:off x="720001" y="1277187"/>
            <a:ext cx="20139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Malware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42" name="Google Shape;8242;p66"/>
          <p:cNvSpPr txBox="1"/>
          <p:nvPr/>
        </p:nvSpPr>
        <p:spPr>
          <a:xfrm flipH="1">
            <a:off x="720013" y="1581490"/>
            <a:ext cx="2013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Vírus, trójai, féreg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43" name="Google Shape;8243;p66"/>
          <p:cNvSpPr txBox="1"/>
          <p:nvPr/>
        </p:nvSpPr>
        <p:spPr>
          <a:xfrm flipH="1">
            <a:off x="3565039" y="1277187"/>
            <a:ext cx="20139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Phishing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44" name="Google Shape;8244;p66"/>
          <p:cNvSpPr txBox="1"/>
          <p:nvPr/>
        </p:nvSpPr>
        <p:spPr>
          <a:xfrm flipH="1">
            <a:off x="3565050" y="1581490"/>
            <a:ext cx="2013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Adathalászat személy vagy szervezet ellen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45" name="Google Shape;8245;p66"/>
          <p:cNvSpPr txBox="1"/>
          <p:nvPr/>
        </p:nvSpPr>
        <p:spPr>
          <a:xfrm flipH="1">
            <a:off x="6410076" y="1277187"/>
            <a:ext cx="20139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Ransomware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46" name="Google Shape;8246;p66"/>
          <p:cNvSpPr txBox="1"/>
          <p:nvPr/>
        </p:nvSpPr>
        <p:spPr>
          <a:xfrm flipH="1">
            <a:off x="6410088" y="1581490"/>
            <a:ext cx="2013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Zsarolóvírusok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247" name="Google Shape;8247;p66"/>
          <p:cNvCxnSpPr>
            <a:cxnSpLocks/>
            <a:stCxn id="8242" idx="2"/>
            <a:endCxn id="8234" idx="0"/>
          </p:cNvCxnSpPr>
          <p:nvPr/>
        </p:nvCxnSpPr>
        <p:spPr>
          <a:xfrm rot="16200000" flipH="1">
            <a:off x="2945875" y="1031578"/>
            <a:ext cx="403748" cy="28415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248" name="Google Shape;8248;p66"/>
          <p:cNvCxnSpPr>
            <a:cxnSpLocks/>
            <a:stCxn id="8244" idx="2"/>
            <a:endCxn id="8234" idx="0"/>
          </p:cNvCxnSpPr>
          <p:nvPr/>
        </p:nvCxnSpPr>
        <p:spPr>
          <a:xfrm rot="5400000">
            <a:off x="4368394" y="2450632"/>
            <a:ext cx="403748" cy="34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249" name="Google Shape;8249;p66"/>
          <p:cNvCxnSpPr>
            <a:cxnSpLocks/>
            <a:stCxn id="8246" idx="2"/>
            <a:endCxn id="8234" idx="0"/>
          </p:cNvCxnSpPr>
          <p:nvPr/>
        </p:nvCxnSpPr>
        <p:spPr>
          <a:xfrm rot="5400000">
            <a:off x="5790913" y="1028113"/>
            <a:ext cx="403748" cy="28485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250" name="Google Shape;8250;p66"/>
          <p:cNvCxnSpPr>
            <a:cxnSpLocks/>
            <a:stCxn id="8235" idx="0"/>
            <a:endCxn id="8234" idx="2"/>
          </p:cNvCxnSpPr>
          <p:nvPr/>
        </p:nvCxnSpPr>
        <p:spPr>
          <a:xfrm rot="5400000" flipH="1" flipV="1">
            <a:off x="2971981" y="1981908"/>
            <a:ext cx="351524" cy="28415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251" name="Google Shape;8251;p66"/>
          <p:cNvCxnSpPr>
            <a:cxnSpLocks/>
            <a:stCxn id="8237" idx="0"/>
            <a:endCxn id="8234" idx="2"/>
          </p:cNvCxnSpPr>
          <p:nvPr/>
        </p:nvCxnSpPr>
        <p:spPr>
          <a:xfrm rot="16200000" flipV="1">
            <a:off x="4394503" y="3400970"/>
            <a:ext cx="351524" cy="34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252" name="Google Shape;8252;p66"/>
          <p:cNvCxnSpPr>
            <a:cxnSpLocks/>
            <a:stCxn id="8239" idx="0"/>
            <a:endCxn id="8234" idx="2"/>
          </p:cNvCxnSpPr>
          <p:nvPr/>
        </p:nvCxnSpPr>
        <p:spPr>
          <a:xfrm rot="16200000" flipV="1">
            <a:off x="5817019" y="1978454"/>
            <a:ext cx="351524" cy="28484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2"/>
          <p:cNvSpPr txBox="1">
            <a:spLocks noGrp="1"/>
          </p:cNvSpPr>
          <p:nvPr>
            <p:ph type="title"/>
          </p:nvPr>
        </p:nvSpPr>
        <p:spPr>
          <a:xfrm>
            <a:off x="-353291" y="2263364"/>
            <a:ext cx="5295141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/>
              <a:t>Védelmi Mechanizmusok</a:t>
            </a:r>
          </a:p>
        </p:txBody>
      </p:sp>
      <p:sp>
        <p:nvSpPr>
          <p:cNvPr id="1295" name="Google Shape;1295;p42"/>
          <p:cNvSpPr txBox="1">
            <a:spLocks noGrp="1"/>
          </p:cNvSpPr>
          <p:nvPr>
            <p:ph type="title" idx="2"/>
          </p:nvPr>
        </p:nvSpPr>
        <p:spPr>
          <a:xfrm>
            <a:off x="3851564" y="1542825"/>
            <a:ext cx="1090111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02</a:t>
            </a:r>
            <a:endParaRPr dirty="0"/>
          </a:p>
        </p:txBody>
      </p:sp>
      <p:sp>
        <p:nvSpPr>
          <p:cNvPr id="1296" name="Google Shape;1296;p42"/>
          <p:cNvSpPr txBox="1">
            <a:spLocks noGrp="1"/>
          </p:cNvSpPr>
          <p:nvPr>
            <p:ph type="subTitle" idx="1"/>
          </p:nvPr>
        </p:nvSpPr>
        <p:spPr>
          <a:xfrm>
            <a:off x="756850" y="3228675"/>
            <a:ext cx="41850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7" name="Google Shape;1297;p42"/>
          <p:cNvSpPr/>
          <p:nvPr/>
        </p:nvSpPr>
        <p:spPr>
          <a:xfrm>
            <a:off x="1192500" y="1006650"/>
            <a:ext cx="99155" cy="99350"/>
          </a:xfrm>
          <a:custGeom>
            <a:avLst/>
            <a:gdLst/>
            <a:ahLst/>
            <a:cxnLst/>
            <a:rect l="l" t="t" r="r" b="b"/>
            <a:pathLst>
              <a:path w="561" h="562" fill="none" extrusionOk="0">
                <a:moveTo>
                  <a:pt x="561" y="282"/>
                </a:moveTo>
                <a:cubicBezTo>
                  <a:pt x="561" y="432"/>
                  <a:pt x="438" y="561"/>
                  <a:pt x="281" y="561"/>
                </a:cubicBezTo>
                <a:cubicBezTo>
                  <a:pt x="129" y="561"/>
                  <a:pt x="0" y="432"/>
                  <a:pt x="0" y="282"/>
                </a:cubicBezTo>
                <a:cubicBezTo>
                  <a:pt x="0" y="123"/>
                  <a:pt x="129" y="0"/>
                  <a:pt x="281" y="0"/>
                </a:cubicBezTo>
                <a:cubicBezTo>
                  <a:pt x="438" y="0"/>
                  <a:pt x="561" y="123"/>
                  <a:pt x="561" y="282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42"/>
          <p:cNvGrpSpPr/>
          <p:nvPr/>
        </p:nvGrpSpPr>
        <p:grpSpPr>
          <a:xfrm>
            <a:off x="2296575" y="-20528"/>
            <a:ext cx="6847273" cy="5016903"/>
            <a:chOff x="2296575" y="-20528"/>
            <a:chExt cx="6847273" cy="5016903"/>
          </a:xfrm>
        </p:grpSpPr>
        <p:grpSp>
          <p:nvGrpSpPr>
            <p:cNvPr id="1299" name="Google Shape;1299;p42"/>
            <p:cNvGrpSpPr/>
            <p:nvPr/>
          </p:nvGrpSpPr>
          <p:grpSpPr>
            <a:xfrm>
              <a:off x="5514205" y="-20528"/>
              <a:ext cx="411352" cy="1199311"/>
              <a:chOff x="5706054" y="1123445"/>
              <a:chExt cx="350087" cy="1020777"/>
            </a:xfrm>
          </p:grpSpPr>
          <p:sp>
            <p:nvSpPr>
              <p:cNvPr id="1300" name="Google Shape;1300;p42"/>
              <p:cNvSpPr/>
              <p:nvPr/>
            </p:nvSpPr>
            <p:spPr>
              <a:xfrm>
                <a:off x="5803698" y="2016593"/>
                <a:ext cx="155053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82" extrusionOk="0">
                    <a:moveTo>
                      <a:pt x="1" y="1"/>
                    </a:moveTo>
                    <a:cubicBezTo>
                      <a:pt x="15" y="159"/>
                      <a:pt x="144" y="282"/>
                      <a:pt x="303" y="282"/>
                    </a:cubicBezTo>
                    <a:cubicBezTo>
                      <a:pt x="460" y="282"/>
                      <a:pt x="589" y="159"/>
                      <a:pt x="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extrusionOk="0">
                    <a:moveTo>
                      <a:pt x="1" y="1"/>
                    </a:moveTo>
                    <a:lnTo>
                      <a:pt x="1" y="11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fill="none" extrusionOk="0">
                    <a:moveTo>
                      <a:pt x="1" y="1"/>
                    </a:moveTo>
                    <a:lnTo>
                      <a:pt x="1" y="1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2"/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extrusionOk="0">
                    <a:moveTo>
                      <a:pt x="1" y="1"/>
                    </a:moveTo>
                    <a:lnTo>
                      <a:pt x="60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2"/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fill="none" extrusionOk="0">
                    <a:moveTo>
                      <a:pt x="1" y="1"/>
                    </a:moveTo>
                    <a:lnTo>
                      <a:pt x="60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2"/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extrusionOk="0">
                    <a:moveTo>
                      <a:pt x="1" y="1"/>
                    </a:moveTo>
                    <a:lnTo>
                      <a:pt x="94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2"/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fill="none" extrusionOk="0">
                    <a:moveTo>
                      <a:pt x="1" y="1"/>
                    </a:moveTo>
                    <a:lnTo>
                      <a:pt x="94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extrusionOk="0">
                    <a:moveTo>
                      <a:pt x="94" y="1"/>
                    </a:moveTo>
                    <a:lnTo>
                      <a:pt x="1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fill="none" extrusionOk="0">
                    <a:moveTo>
                      <a:pt x="94" y="1"/>
                    </a:moveTo>
                    <a:lnTo>
                      <a:pt x="1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2"/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extrusionOk="0">
                    <a:moveTo>
                      <a:pt x="58" y="1"/>
                    </a:moveTo>
                    <a:lnTo>
                      <a:pt x="1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fill="none" extrusionOk="0">
                    <a:moveTo>
                      <a:pt x="58" y="1"/>
                    </a:moveTo>
                    <a:lnTo>
                      <a:pt x="1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5706054" y="1722123"/>
                <a:ext cx="350087" cy="29472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50" extrusionOk="0">
                    <a:moveTo>
                      <a:pt x="684" y="1"/>
                    </a:moveTo>
                    <a:cubicBezTo>
                      <a:pt x="287" y="1"/>
                      <a:pt x="1" y="309"/>
                      <a:pt x="1" y="761"/>
                    </a:cubicBezTo>
                    <a:lnTo>
                      <a:pt x="1" y="1150"/>
                    </a:lnTo>
                    <a:lnTo>
                      <a:pt x="1365" y="1150"/>
                    </a:lnTo>
                    <a:lnTo>
                      <a:pt x="1365" y="761"/>
                    </a:lnTo>
                    <a:cubicBezTo>
                      <a:pt x="1365" y="309"/>
                      <a:pt x="1079" y="1"/>
                      <a:pt x="6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extrusionOk="0">
                    <a:moveTo>
                      <a:pt x="1" y="2337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fill="none" extrusionOk="0">
                    <a:moveTo>
                      <a:pt x="1" y="2337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42"/>
            <p:cNvGrpSpPr/>
            <p:nvPr/>
          </p:nvGrpSpPr>
          <p:grpSpPr>
            <a:xfrm>
              <a:off x="2296575" y="2037532"/>
              <a:ext cx="6847273" cy="2958843"/>
              <a:chOff x="2296575" y="2037532"/>
              <a:chExt cx="6847273" cy="2958843"/>
            </a:xfrm>
          </p:grpSpPr>
          <p:sp>
            <p:nvSpPr>
              <p:cNvPr id="1315" name="Google Shape;1315;p42"/>
              <p:cNvSpPr/>
              <p:nvPr/>
            </p:nvSpPr>
            <p:spPr>
              <a:xfrm>
                <a:off x="2296575" y="4870075"/>
                <a:ext cx="684727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069" h="1" fill="none" extrusionOk="0">
                    <a:moveTo>
                      <a:pt x="6068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6405965" y="3922241"/>
                <a:ext cx="735541" cy="80984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6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2869" y="316"/>
                    </a:lnTo>
                    <a:lnTo>
                      <a:pt x="2869" y="309"/>
                    </a:lnTo>
                    <a:cubicBezTo>
                      <a:pt x="2869" y="309"/>
                      <a:pt x="1194" y="28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7061540" y="3533459"/>
                <a:ext cx="514622" cy="392363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31" extrusionOk="0">
                    <a:moveTo>
                      <a:pt x="210" y="1"/>
                    </a:moveTo>
                    <a:cubicBezTo>
                      <a:pt x="189" y="21"/>
                      <a:pt x="116" y="58"/>
                      <a:pt x="1" y="108"/>
                    </a:cubicBezTo>
                    <a:cubicBezTo>
                      <a:pt x="361" y="346"/>
                      <a:pt x="1476" y="1057"/>
                      <a:pt x="1519" y="1093"/>
                    </a:cubicBezTo>
                    <a:cubicBezTo>
                      <a:pt x="1540" y="1113"/>
                      <a:pt x="1597" y="1243"/>
                      <a:pt x="1640" y="1372"/>
                    </a:cubicBezTo>
                    <a:cubicBezTo>
                      <a:pt x="1662" y="1424"/>
                      <a:pt x="1676" y="1474"/>
                      <a:pt x="1691" y="1517"/>
                    </a:cubicBezTo>
                    <a:cubicBezTo>
                      <a:pt x="1698" y="1524"/>
                      <a:pt x="1698" y="1531"/>
                      <a:pt x="1698" y="1531"/>
                    </a:cubicBezTo>
                    <a:lnTo>
                      <a:pt x="1726" y="1517"/>
                    </a:lnTo>
                    <a:lnTo>
                      <a:pt x="2007" y="1372"/>
                    </a:lnTo>
                    <a:cubicBezTo>
                      <a:pt x="1964" y="1243"/>
                      <a:pt x="1907" y="1113"/>
                      <a:pt x="1885" y="1093"/>
                    </a:cubicBezTo>
                    <a:cubicBezTo>
                      <a:pt x="1842" y="1057"/>
                      <a:pt x="591" y="244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6326774" y="4002970"/>
                <a:ext cx="208617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14" h="3372" extrusionOk="0">
                    <a:moveTo>
                      <a:pt x="582" y="1"/>
                    </a:moveTo>
                    <a:lnTo>
                      <a:pt x="1" y="3372"/>
                    </a:lnTo>
                    <a:lnTo>
                      <a:pt x="230" y="3372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6254758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82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7037705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1" y="1"/>
                    </a:moveTo>
                    <a:lnTo>
                      <a:pt x="591" y="3372"/>
                    </a:lnTo>
                    <a:lnTo>
                      <a:pt x="820" y="3372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7096907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1" y="1"/>
                    </a:moveTo>
                    <a:lnTo>
                      <a:pt x="589" y="3372"/>
                    </a:lnTo>
                    <a:lnTo>
                      <a:pt x="863" y="3372"/>
                    </a:lnTo>
                    <a:lnTo>
                      <a:pt x="360" y="475"/>
                    </a:lnTo>
                    <a:lnTo>
                      <a:pt x="353" y="482"/>
                    </a:lnTo>
                    <a:lnTo>
                      <a:pt x="237" y="187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2"/>
              <p:cNvSpPr/>
              <p:nvPr/>
            </p:nvSpPr>
            <p:spPr>
              <a:xfrm>
                <a:off x="6546153" y="3599837"/>
                <a:ext cx="764757" cy="45130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7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6"/>
                      <a:pt x="71" y="748"/>
                      <a:pt x="114" y="920"/>
                    </a:cubicBezTo>
                    <a:cubicBezTo>
                      <a:pt x="166" y="1129"/>
                      <a:pt x="382" y="1229"/>
                      <a:pt x="518" y="1258"/>
                    </a:cubicBezTo>
                    <a:cubicBezTo>
                      <a:pt x="647" y="1286"/>
                      <a:pt x="2322" y="1567"/>
                      <a:pt x="2322" y="1567"/>
                    </a:cubicBezTo>
                    <a:lnTo>
                      <a:pt x="2322" y="1574"/>
                    </a:lnTo>
                    <a:lnTo>
                      <a:pt x="2386" y="1760"/>
                    </a:lnTo>
                    <a:lnTo>
                      <a:pt x="2452" y="1726"/>
                    </a:lnTo>
                    <a:lnTo>
                      <a:pt x="2695" y="1603"/>
                    </a:lnTo>
                    <a:lnTo>
                      <a:pt x="2754" y="1574"/>
                    </a:lnTo>
                    <a:lnTo>
                      <a:pt x="2983" y="1451"/>
                    </a:lnTo>
                    <a:cubicBezTo>
                      <a:pt x="2983" y="1451"/>
                      <a:pt x="2904" y="1308"/>
                      <a:pt x="2854" y="1258"/>
                    </a:cubicBezTo>
                    <a:cubicBezTo>
                      <a:pt x="2847" y="1251"/>
                      <a:pt x="2847" y="1251"/>
                      <a:pt x="2840" y="1243"/>
                    </a:cubicBezTo>
                    <a:cubicBezTo>
                      <a:pt x="2804" y="1229"/>
                      <a:pt x="1905" y="784"/>
                      <a:pt x="1374" y="509"/>
                    </a:cubicBezTo>
                    <a:cubicBezTo>
                      <a:pt x="1265" y="459"/>
                      <a:pt x="1172" y="409"/>
                      <a:pt x="1106" y="380"/>
                    </a:cubicBezTo>
                    <a:cubicBezTo>
                      <a:pt x="1029" y="337"/>
                      <a:pt x="985" y="316"/>
                      <a:pt x="985" y="309"/>
                    </a:cubicBezTo>
                    <a:cubicBezTo>
                      <a:pt x="970" y="302"/>
                      <a:pt x="949" y="194"/>
                      <a:pt x="920" y="71"/>
                    </a:cubicBezTo>
                    <a:cubicBezTo>
                      <a:pt x="884" y="71"/>
                      <a:pt x="840" y="71"/>
                      <a:pt x="797" y="78"/>
                    </a:cubicBezTo>
                    <a:cubicBezTo>
                      <a:pt x="751" y="81"/>
                      <a:pt x="708" y="82"/>
                      <a:pt x="666" y="82"/>
                    </a:cubicBezTo>
                    <a:cubicBezTo>
                      <a:pt x="557" y="82"/>
                      <a:pt x="462" y="74"/>
                      <a:pt x="373" y="64"/>
                    </a:cubicBezTo>
                    <a:cubicBezTo>
                      <a:pt x="209" y="51"/>
                      <a:pt x="87" y="2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6696848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591" y="1"/>
                    </a:moveTo>
                    <a:lnTo>
                      <a:pt x="1" y="3372"/>
                    </a:lnTo>
                    <a:lnTo>
                      <a:pt x="239" y="3372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6627138" y="4002970"/>
                <a:ext cx="221175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73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2"/>
              <p:cNvSpPr/>
              <p:nvPr/>
            </p:nvSpPr>
            <p:spPr>
              <a:xfrm>
                <a:off x="7524132" y="4664438"/>
                <a:ext cx="13071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51" h="144" extrusionOk="0">
                    <a:moveTo>
                      <a:pt x="0" y="1"/>
                    </a:moveTo>
                    <a:lnTo>
                      <a:pt x="30" y="144"/>
                    </a:lnTo>
                    <a:lnTo>
                      <a:pt x="30" y="137"/>
                    </a:lnTo>
                    <a:cubicBezTo>
                      <a:pt x="37" y="123"/>
                      <a:pt x="43" y="116"/>
                      <a:pt x="50" y="10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2"/>
              <p:cNvSpPr/>
              <p:nvPr/>
            </p:nvSpPr>
            <p:spPr>
              <a:xfrm>
                <a:off x="6391357" y="3188758"/>
                <a:ext cx="134550" cy="733727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863" extrusionOk="0">
                    <a:moveTo>
                      <a:pt x="1" y="0"/>
                    </a:moveTo>
                    <a:lnTo>
                      <a:pt x="323" y="1582"/>
                    </a:lnTo>
                    <a:lnTo>
                      <a:pt x="323" y="2862"/>
                    </a:lnTo>
                    <a:lnTo>
                      <a:pt x="525" y="2862"/>
                    </a:lnTo>
                    <a:lnTo>
                      <a:pt x="525" y="1582"/>
                    </a:lnTo>
                    <a:lnTo>
                      <a:pt x="525" y="1575"/>
                    </a:lnTo>
                    <a:cubicBezTo>
                      <a:pt x="489" y="1561"/>
                      <a:pt x="468" y="1553"/>
                      <a:pt x="468" y="1553"/>
                    </a:cubicBezTo>
                    <a:cubicBezTo>
                      <a:pt x="468" y="1553"/>
                      <a:pt x="482" y="1503"/>
                      <a:pt x="496" y="1432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2"/>
              <p:cNvSpPr/>
              <p:nvPr/>
            </p:nvSpPr>
            <p:spPr>
              <a:xfrm>
                <a:off x="6230924" y="2748719"/>
                <a:ext cx="243472" cy="117375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580" extrusionOk="0">
                    <a:moveTo>
                      <a:pt x="0" y="1"/>
                    </a:moveTo>
                    <a:lnTo>
                      <a:pt x="683" y="3299"/>
                    </a:lnTo>
                    <a:lnTo>
                      <a:pt x="683" y="4579"/>
                    </a:lnTo>
                    <a:lnTo>
                      <a:pt x="949" y="4579"/>
                    </a:lnTo>
                    <a:lnTo>
                      <a:pt x="949" y="3299"/>
                    </a:lnTo>
                    <a:lnTo>
                      <a:pt x="627" y="1717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6298839" y="2748719"/>
                <a:ext cx="225532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718" extrusionOk="0">
                    <a:moveTo>
                      <a:pt x="1" y="1"/>
                    </a:moveTo>
                    <a:lnTo>
                      <a:pt x="362" y="1717"/>
                    </a:lnTo>
                    <a:lnTo>
                      <a:pt x="879" y="1717"/>
                    </a:lnTo>
                    <a:cubicBezTo>
                      <a:pt x="829" y="1495"/>
                      <a:pt x="770" y="1251"/>
                      <a:pt x="720" y="1027"/>
                    </a:cubicBezTo>
                    <a:lnTo>
                      <a:pt x="720" y="1020"/>
                    </a:lnTo>
                    <a:cubicBezTo>
                      <a:pt x="613" y="711"/>
                      <a:pt x="570" y="553"/>
                      <a:pt x="598" y="310"/>
                    </a:cubicBezTo>
                    <a:lnTo>
                      <a:pt x="598" y="303"/>
                    </a:lnTo>
                    <a:cubicBezTo>
                      <a:pt x="598" y="251"/>
                      <a:pt x="605" y="208"/>
                      <a:pt x="620" y="165"/>
                    </a:cubicBezTo>
                    <a:cubicBezTo>
                      <a:pt x="634" y="101"/>
                      <a:pt x="663" y="44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2"/>
              <p:cNvSpPr/>
              <p:nvPr/>
            </p:nvSpPr>
            <p:spPr>
              <a:xfrm>
                <a:off x="6444921" y="2827911"/>
                <a:ext cx="38699" cy="18247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712" extrusionOk="0">
                    <a:moveTo>
                      <a:pt x="28" y="1"/>
                    </a:moveTo>
                    <a:cubicBezTo>
                      <a:pt x="0" y="244"/>
                      <a:pt x="43" y="402"/>
                      <a:pt x="150" y="711"/>
                    </a:cubicBezTo>
                    <a:cubicBezTo>
                      <a:pt x="107" y="539"/>
                      <a:pt x="71" y="389"/>
                      <a:pt x="50" y="280"/>
                    </a:cubicBezTo>
                    <a:cubicBezTo>
                      <a:pt x="28" y="173"/>
                      <a:pt x="21" y="80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7688154" y="4642398"/>
                <a:ext cx="5894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73" extrusionOk="0">
                    <a:moveTo>
                      <a:pt x="187" y="0"/>
                    </a:moveTo>
                    <a:cubicBezTo>
                      <a:pt x="180" y="0"/>
                      <a:pt x="166" y="7"/>
                      <a:pt x="159" y="14"/>
                    </a:cubicBezTo>
                    <a:lnTo>
                      <a:pt x="152" y="30"/>
                    </a:lnTo>
                    <a:lnTo>
                      <a:pt x="80" y="123"/>
                    </a:lnTo>
                    <a:lnTo>
                      <a:pt x="37" y="180"/>
                    </a:lnTo>
                    <a:lnTo>
                      <a:pt x="14" y="209"/>
                    </a:lnTo>
                    <a:lnTo>
                      <a:pt x="14" y="216"/>
                    </a:lnTo>
                    <a:cubicBezTo>
                      <a:pt x="0" y="230"/>
                      <a:pt x="7" y="252"/>
                      <a:pt x="23" y="266"/>
                    </a:cubicBezTo>
                    <a:cubicBezTo>
                      <a:pt x="30" y="266"/>
                      <a:pt x="37" y="273"/>
                      <a:pt x="43" y="273"/>
                    </a:cubicBezTo>
                    <a:cubicBezTo>
                      <a:pt x="57" y="273"/>
                      <a:pt x="66" y="266"/>
                      <a:pt x="73" y="259"/>
                    </a:cubicBezTo>
                    <a:lnTo>
                      <a:pt x="123" y="187"/>
                    </a:lnTo>
                    <a:lnTo>
                      <a:pt x="152" y="150"/>
                    </a:lnTo>
                    <a:lnTo>
                      <a:pt x="159" y="137"/>
                    </a:lnTo>
                    <a:lnTo>
                      <a:pt x="209" y="73"/>
                    </a:lnTo>
                    <a:lnTo>
                      <a:pt x="216" y="57"/>
                    </a:lnTo>
                    <a:cubicBezTo>
                      <a:pt x="230" y="43"/>
                      <a:pt x="230" y="21"/>
                      <a:pt x="209" y="7"/>
                    </a:cubicBezTo>
                    <a:cubicBezTo>
                      <a:pt x="202" y="7"/>
                      <a:pt x="195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7727109" y="4660850"/>
                <a:ext cx="55358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1" extrusionOk="0">
                    <a:moveTo>
                      <a:pt x="173" y="1"/>
                    </a:moveTo>
                    <a:cubicBezTo>
                      <a:pt x="164" y="1"/>
                      <a:pt x="157" y="1"/>
                      <a:pt x="150" y="8"/>
                    </a:cubicBezTo>
                    <a:cubicBezTo>
                      <a:pt x="150" y="8"/>
                      <a:pt x="143" y="8"/>
                      <a:pt x="143" y="15"/>
                    </a:cubicBezTo>
                    <a:lnTo>
                      <a:pt x="121" y="44"/>
                    </a:lnTo>
                    <a:lnTo>
                      <a:pt x="86" y="94"/>
                    </a:lnTo>
                    <a:lnTo>
                      <a:pt x="71" y="115"/>
                    </a:lnTo>
                    <a:lnTo>
                      <a:pt x="14" y="194"/>
                    </a:lnTo>
                    <a:cubicBezTo>
                      <a:pt x="0" y="208"/>
                      <a:pt x="7" y="237"/>
                      <a:pt x="21" y="244"/>
                    </a:cubicBezTo>
                    <a:cubicBezTo>
                      <a:pt x="28" y="251"/>
                      <a:pt x="35" y="251"/>
                      <a:pt x="43" y="251"/>
                    </a:cubicBezTo>
                    <a:cubicBezTo>
                      <a:pt x="57" y="251"/>
                      <a:pt x="64" y="251"/>
                      <a:pt x="71" y="237"/>
                    </a:cubicBezTo>
                    <a:lnTo>
                      <a:pt x="143" y="144"/>
                    </a:lnTo>
                    <a:lnTo>
                      <a:pt x="193" y="78"/>
                    </a:lnTo>
                    <a:lnTo>
                      <a:pt x="193" y="72"/>
                    </a:lnTo>
                    <a:lnTo>
                      <a:pt x="207" y="58"/>
                    </a:lnTo>
                    <a:cubicBezTo>
                      <a:pt x="216" y="51"/>
                      <a:pt x="216" y="35"/>
                      <a:pt x="216" y="28"/>
                    </a:cubicBezTo>
                    <a:lnTo>
                      <a:pt x="207" y="22"/>
                    </a:lnTo>
                    <a:cubicBezTo>
                      <a:pt x="207" y="15"/>
                      <a:pt x="200" y="8"/>
                      <a:pt x="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7507730" y="3962478"/>
                <a:ext cx="263718" cy="70963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2769" extrusionOk="0">
                    <a:moveTo>
                      <a:pt x="316" y="0"/>
                    </a:moveTo>
                    <a:lnTo>
                      <a:pt x="194" y="66"/>
                    </a:lnTo>
                    <a:lnTo>
                      <a:pt x="21" y="159"/>
                    </a:lnTo>
                    <a:lnTo>
                      <a:pt x="0" y="173"/>
                    </a:lnTo>
                    <a:lnTo>
                      <a:pt x="352" y="1482"/>
                    </a:lnTo>
                    <a:lnTo>
                      <a:pt x="654" y="2596"/>
                    </a:lnTo>
                    <a:cubicBezTo>
                      <a:pt x="675" y="2574"/>
                      <a:pt x="697" y="2567"/>
                      <a:pt x="711" y="2567"/>
                    </a:cubicBezTo>
                    <a:cubicBezTo>
                      <a:pt x="714" y="2567"/>
                      <a:pt x="717" y="2566"/>
                      <a:pt x="720" y="2566"/>
                    </a:cubicBezTo>
                    <a:cubicBezTo>
                      <a:pt x="763" y="2566"/>
                      <a:pt x="782" y="2615"/>
                      <a:pt x="856" y="2683"/>
                    </a:cubicBezTo>
                    <a:lnTo>
                      <a:pt x="863" y="2667"/>
                    </a:lnTo>
                    <a:cubicBezTo>
                      <a:pt x="870" y="2660"/>
                      <a:pt x="884" y="2653"/>
                      <a:pt x="891" y="2653"/>
                    </a:cubicBezTo>
                    <a:cubicBezTo>
                      <a:pt x="899" y="2653"/>
                      <a:pt x="906" y="2660"/>
                      <a:pt x="913" y="2660"/>
                    </a:cubicBezTo>
                    <a:cubicBezTo>
                      <a:pt x="934" y="2674"/>
                      <a:pt x="934" y="2696"/>
                      <a:pt x="920" y="2710"/>
                    </a:cubicBezTo>
                    <a:lnTo>
                      <a:pt x="913" y="2726"/>
                    </a:lnTo>
                    <a:cubicBezTo>
                      <a:pt x="927" y="2733"/>
                      <a:pt x="934" y="2747"/>
                      <a:pt x="949" y="2753"/>
                    </a:cubicBezTo>
                    <a:cubicBezTo>
                      <a:pt x="956" y="2753"/>
                      <a:pt x="970" y="2760"/>
                      <a:pt x="977" y="2769"/>
                    </a:cubicBezTo>
                    <a:lnTo>
                      <a:pt x="999" y="2740"/>
                    </a:lnTo>
                    <a:cubicBezTo>
                      <a:pt x="999" y="2733"/>
                      <a:pt x="1006" y="2733"/>
                      <a:pt x="1006" y="2733"/>
                    </a:cubicBezTo>
                    <a:cubicBezTo>
                      <a:pt x="986" y="2667"/>
                      <a:pt x="999" y="2624"/>
                      <a:pt x="1029" y="2596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7494916" y="3885080"/>
                <a:ext cx="106871" cy="121733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75" extrusionOk="0">
                    <a:moveTo>
                      <a:pt x="316" y="0"/>
                    </a:moveTo>
                    <a:lnTo>
                      <a:pt x="35" y="145"/>
                    </a:lnTo>
                    <a:lnTo>
                      <a:pt x="7" y="159"/>
                    </a:lnTo>
                    <a:cubicBezTo>
                      <a:pt x="21" y="195"/>
                      <a:pt x="28" y="225"/>
                      <a:pt x="35" y="245"/>
                    </a:cubicBezTo>
                    <a:cubicBezTo>
                      <a:pt x="44" y="268"/>
                      <a:pt x="50" y="281"/>
                      <a:pt x="50" y="281"/>
                    </a:cubicBezTo>
                    <a:lnTo>
                      <a:pt x="0" y="302"/>
                    </a:lnTo>
                    <a:lnTo>
                      <a:pt x="44" y="461"/>
                    </a:lnTo>
                    <a:lnTo>
                      <a:pt x="50" y="475"/>
                    </a:lnTo>
                    <a:lnTo>
                      <a:pt x="71" y="461"/>
                    </a:lnTo>
                    <a:lnTo>
                      <a:pt x="244" y="368"/>
                    </a:lnTo>
                    <a:lnTo>
                      <a:pt x="366" y="302"/>
                    </a:lnTo>
                    <a:lnTo>
                      <a:pt x="416" y="281"/>
                    </a:lnTo>
                    <a:cubicBezTo>
                      <a:pt x="416" y="281"/>
                      <a:pt x="366" y="138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7271692" y="4100871"/>
                <a:ext cx="11277" cy="2588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01" extrusionOk="0">
                    <a:moveTo>
                      <a:pt x="0" y="0"/>
                    </a:moveTo>
                    <a:lnTo>
                      <a:pt x="36" y="100"/>
                    </a:lnTo>
                    <a:lnTo>
                      <a:pt x="43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78575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2" y="0"/>
                    </a:moveTo>
                    <a:lnTo>
                      <a:pt x="0" y="66"/>
                    </a:lnTo>
                    <a:cubicBezTo>
                      <a:pt x="9" y="66"/>
                      <a:pt x="22" y="73"/>
                      <a:pt x="29" y="80"/>
                    </a:cubicBezTo>
                    <a:cubicBezTo>
                      <a:pt x="43" y="80"/>
                      <a:pt x="59" y="87"/>
                      <a:pt x="72" y="95"/>
                    </a:cubicBezTo>
                    <a:lnTo>
                      <a:pt x="116" y="30"/>
                    </a:lnTo>
                    <a:cubicBezTo>
                      <a:pt x="95" y="23"/>
                      <a:pt x="72" y="9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2"/>
              <p:cNvSpPr/>
              <p:nvPr/>
            </p:nvSpPr>
            <p:spPr>
              <a:xfrm>
                <a:off x="77637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0" y="0"/>
                    </a:moveTo>
                    <a:lnTo>
                      <a:pt x="0" y="66"/>
                    </a:lnTo>
                    <a:cubicBezTo>
                      <a:pt x="21" y="73"/>
                      <a:pt x="50" y="87"/>
                      <a:pt x="73" y="95"/>
                    </a:cubicBezTo>
                    <a:lnTo>
                      <a:pt x="80" y="87"/>
                    </a:lnTo>
                    <a:lnTo>
                      <a:pt x="116" y="30"/>
                    </a:lnTo>
                    <a:lnTo>
                      <a:pt x="107" y="30"/>
                    </a:lnTo>
                    <a:cubicBezTo>
                      <a:pt x="87" y="23"/>
                      <a:pt x="64" y="9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2"/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7870628" y="4819233"/>
                <a:ext cx="64328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" extrusionOk="0">
                    <a:moveTo>
                      <a:pt x="251" y="0"/>
                    </a:moveTo>
                    <a:lnTo>
                      <a:pt x="25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2"/>
              <p:cNvSpPr/>
              <p:nvPr/>
            </p:nvSpPr>
            <p:spPr>
              <a:xfrm>
                <a:off x="7864989" y="4758238"/>
                <a:ext cx="221175" cy="6125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39" extrusionOk="0">
                    <a:moveTo>
                      <a:pt x="525" y="0"/>
                    </a:moveTo>
                    <a:lnTo>
                      <a:pt x="402" y="59"/>
                    </a:lnTo>
                    <a:lnTo>
                      <a:pt x="395" y="59"/>
                    </a:lnTo>
                    <a:lnTo>
                      <a:pt x="288" y="109"/>
                    </a:lnTo>
                    <a:lnTo>
                      <a:pt x="0" y="238"/>
                    </a:lnTo>
                    <a:lnTo>
                      <a:pt x="863" y="238"/>
                    </a:lnTo>
                    <a:cubicBezTo>
                      <a:pt x="863" y="238"/>
                      <a:pt x="863" y="109"/>
                      <a:pt x="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2"/>
              <p:cNvSpPr/>
              <p:nvPr/>
            </p:nvSpPr>
            <p:spPr>
              <a:xfrm>
                <a:off x="7934699" y="4819233"/>
                <a:ext cx="57921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" extrusionOk="0">
                    <a:moveTo>
                      <a:pt x="225" y="0"/>
                    </a:moveTo>
                    <a:lnTo>
                      <a:pt x="225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2"/>
              <p:cNvSpPr/>
              <p:nvPr/>
            </p:nvSpPr>
            <p:spPr>
              <a:xfrm>
                <a:off x="7760169" y="4819233"/>
                <a:ext cx="32958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87" extrusionOk="0">
                    <a:moveTo>
                      <a:pt x="409" y="0"/>
                    </a:moveTo>
                    <a:lnTo>
                      <a:pt x="1" y="187"/>
                    </a:lnTo>
                    <a:lnTo>
                      <a:pt x="1286" y="187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2"/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2"/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2"/>
              <p:cNvSpPr/>
              <p:nvPr/>
            </p:nvSpPr>
            <p:spPr>
              <a:xfrm>
                <a:off x="7760169" y="4620101"/>
                <a:ext cx="60740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10" extrusionOk="0">
                    <a:moveTo>
                      <a:pt x="103" y="0"/>
                    </a:moveTo>
                    <a:cubicBezTo>
                      <a:pt x="100" y="0"/>
                      <a:pt x="97" y="1"/>
                      <a:pt x="94" y="1"/>
                    </a:cubicBezTo>
                    <a:cubicBezTo>
                      <a:pt x="78" y="1"/>
                      <a:pt x="57" y="8"/>
                      <a:pt x="44" y="30"/>
                    </a:cubicBezTo>
                    <a:cubicBezTo>
                      <a:pt x="14" y="58"/>
                      <a:pt x="1" y="101"/>
                      <a:pt x="21" y="167"/>
                    </a:cubicBezTo>
                    <a:cubicBezTo>
                      <a:pt x="28" y="160"/>
                      <a:pt x="35" y="160"/>
                      <a:pt x="44" y="160"/>
                    </a:cubicBezTo>
                    <a:lnTo>
                      <a:pt x="64" y="160"/>
                    </a:lnTo>
                    <a:cubicBezTo>
                      <a:pt x="71" y="167"/>
                      <a:pt x="78" y="174"/>
                      <a:pt x="78" y="181"/>
                    </a:cubicBezTo>
                    <a:cubicBezTo>
                      <a:pt x="101" y="181"/>
                      <a:pt x="114" y="187"/>
                      <a:pt x="137" y="194"/>
                    </a:cubicBezTo>
                    <a:cubicBezTo>
                      <a:pt x="144" y="203"/>
                      <a:pt x="151" y="203"/>
                      <a:pt x="164" y="210"/>
                    </a:cubicBezTo>
                    <a:lnTo>
                      <a:pt x="237" y="117"/>
                    </a:lnTo>
                    <a:cubicBezTo>
                      <a:pt x="162" y="49"/>
                      <a:pt x="14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2"/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extrusionOk="0">
                    <a:moveTo>
                      <a:pt x="1" y="0"/>
                    </a:moveTo>
                    <a:lnTo>
                      <a:pt x="17" y="8"/>
                    </a:lnTo>
                    <a:lnTo>
                      <a:pt x="17" y="8"/>
                    </a:lnTo>
                    <a:cubicBezTo>
                      <a:pt x="11" y="5"/>
                      <a:pt x="6" y="3"/>
                      <a:pt x="1" y="0"/>
                    </a:cubicBezTo>
                    <a:close/>
                    <a:moveTo>
                      <a:pt x="17" y="8"/>
                    </a:moveTo>
                    <a:cubicBezTo>
                      <a:pt x="33" y="16"/>
                      <a:pt x="49" y="25"/>
                      <a:pt x="65" y="30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2"/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fill="none" extrusionOk="0">
                    <a:moveTo>
                      <a:pt x="65" y="30"/>
                    </a:moveTo>
                    <a:cubicBezTo>
                      <a:pt x="44" y="23"/>
                      <a:pt x="21" y="9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2"/>
              <p:cNvSpPr/>
              <p:nvPr/>
            </p:nvSpPr>
            <p:spPr>
              <a:xfrm>
                <a:off x="7820652" y="4660850"/>
                <a:ext cx="31779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5" extrusionOk="0">
                    <a:moveTo>
                      <a:pt x="58" y="1"/>
                    </a:moveTo>
                    <a:lnTo>
                      <a:pt x="1" y="78"/>
                    </a:lnTo>
                    <a:cubicBezTo>
                      <a:pt x="8" y="78"/>
                      <a:pt x="8" y="87"/>
                      <a:pt x="8" y="87"/>
                    </a:cubicBezTo>
                    <a:cubicBezTo>
                      <a:pt x="30" y="94"/>
                      <a:pt x="51" y="101"/>
                      <a:pt x="66" y="108"/>
                    </a:cubicBezTo>
                    <a:cubicBezTo>
                      <a:pt x="73" y="108"/>
                      <a:pt x="73" y="108"/>
                      <a:pt x="73" y="115"/>
                    </a:cubicBezTo>
                    <a:lnTo>
                      <a:pt x="123" y="44"/>
                    </a:lnTo>
                    <a:cubicBezTo>
                      <a:pt x="101" y="28"/>
                      <a:pt x="80" y="15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7876010" y="4677252"/>
                <a:ext cx="36905" cy="2819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10" extrusionOk="0">
                    <a:moveTo>
                      <a:pt x="101" y="1"/>
                    </a:moveTo>
                    <a:cubicBezTo>
                      <a:pt x="87" y="1"/>
                      <a:pt x="80" y="8"/>
                      <a:pt x="73" y="14"/>
                    </a:cubicBezTo>
                    <a:lnTo>
                      <a:pt x="44" y="44"/>
                    </a:lnTo>
                    <a:lnTo>
                      <a:pt x="0" y="109"/>
                    </a:lnTo>
                    <a:lnTo>
                      <a:pt x="7" y="109"/>
                    </a:lnTo>
                    <a:lnTo>
                      <a:pt x="101" y="73"/>
                    </a:lnTo>
                    <a:lnTo>
                      <a:pt x="130" y="58"/>
                    </a:lnTo>
                    <a:cubicBezTo>
                      <a:pt x="144" y="44"/>
                      <a:pt x="137" y="14"/>
                      <a:pt x="123" y="8"/>
                    </a:cubicBezTo>
                    <a:cubicBezTo>
                      <a:pt x="116" y="1"/>
                      <a:pt x="109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2"/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2"/>
              <p:cNvSpPr/>
              <p:nvPr/>
            </p:nvSpPr>
            <p:spPr>
              <a:xfrm>
                <a:off x="7839361" y="4660850"/>
                <a:ext cx="36905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44" extrusionOk="0">
                    <a:moveTo>
                      <a:pt x="107" y="1"/>
                    </a:moveTo>
                    <a:cubicBezTo>
                      <a:pt x="93" y="1"/>
                      <a:pt x="80" y="1"/>
                      <a:pt x="71" y="15"/>
                    </a:cubicBezTo>
                    <a:lnTo>
                      <a:pt x="50" y="44"/>
                    </a:lnTo>
                    <a:lnTo>
                      <a:pt x="0" y="115"/>
                    </a:lnTo>
                    <a:cubicBezTo>
                      <a:pt x="21" y="122"/>
                      <a:pt x="50" y="130"/>
                      <a:pt x="71" y="144"/>
                    </a:cubicBezTo>
                    <a:lnTo>
                      <a:pt x="123" y="78"/>
                    </a:lnTo>
                    <a:lnTo>
                      <a:pt x="137" y="58"/>
                    </a:lnTo>
                    <a:cubicBezTo>
                      <a:pt x="143" y="35"/>
                      <a:pt x="143" y="15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7802200" y="4642398"/>
                <a:ext cx="39212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1" extrusionOk="0">
                    <a:moveTo>
                      <a:pt x="109" y="0"/>
                    </a:moveTo>
                    <a:cubicBezTo>
                      <a:pt x="102" y="0"/>
                      <a:pt x="87" y="7"/>
                      <a:pt x="80" y="14"/>
                    </a:cubicBezTo>
                    <a:lnTo>
                      <a:pt x="73" y="30"/>
                    </a:lnTo>
                    <a:lnTo>
                      <a:pt x="0" y="123"/>
                    </a:lnTo>
                    <a:cubicBezTo>
                      <a:pt x="23" y="130"/>
                      <a:pt x="44" y="144"/>
                      <a:pt x="73" y="150"/>
                    </a:cubicBezTo>
                    <a:lnTo>
                      <a:pt x="130" y="73"/>
                    </a:lnTo>
                    <a:lnTo>
                      <a:pt x="145" y="57"/>
                    </a:lnTo>
                    <a:cubicBezTo>
                      <a:pt x="152" y="43"/>
                      <a:pt x="152" y="21"/>
                      <a:pt x="130" y="7"/>
                    </a:cubicBezTo>
                    <a:cubicBezTo>
                      <a:pt x="123" y="7"/>
                      <a:pt x="116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2"/>
              <p:cNvSpPr/>
              <p:nvPr/>
            </p:nvSpPr>
            <p:spPr>
              <a:xfrm>
                <a:off x="7776572" y="4666232"/>
                <a:ext cx="99695" cy="556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17" extrusionOk="0">
                    <a:moveTo>
                      <a:pt x="14" y="1"/>
                    </a:moveTo>
                    <a:lnTo>
                      <a:pt x="23" y="7"/>
                    </a:lnTo>
                    <a:cubicBezTo>
                      <a:pt x="23" y="14"/>
                      <a:pt x="23" y="30"/>
                      <a:pt x="14" y="37"/>
                    </a:cubicBezTo>
                    <a:lnTo>
                      <a:pt x="0" y="51"/>
                    </a:lnTo>
                    <a:lnTo>
                      <a:pt x="0" y="57"/>
                    </a:lnTo>
                    <a:cubicBezTo>
                      <a:pt x="14" y="66"/>
                      <a:pt x="37" y="80"/>
                      <a:pt x="57" y="87"/>
                    </a:cubicBezTo>
                    <a:lnTo>
                      <a:pt x="66" y="87"/>
                    </a:lnTo>
                    <a:lnTo>
                      <a:pt x="87" y="57"/>
                    </a:lnTo>
                    <a:cubicBezTo>
                      <a:pt x="100" y="51"/>
                      <a:pt x="109" y="44"/>
                      <a:pt x="123" y="44"/>
                    </a:cubicBezTo>
                    <a:cubicBezTo>
                      <a:pt x="130" y="44"/>
                      <a:pt x="137" y="44"/>
                      <a:pt x="144" y="51"/>
                    </a:cubicBezTo>
                    <a:cubicBezTo>
                      <a:pt x="152" y="57"/>
                      <a:pt x="159" y="73"/>
                      <a:pt x="159" y="80"/>
                    </a:cubicBezTo>
                    <a:cubicBezTo>
                      <a:pt x="159" y="87"/>
                      <a:pt x="159" y="94"/>
                      <a:pt x="152" y="101"/>
                    </a:cubicBezTo>
                    <a:lnTo>
                      <a:pt x="137" y="123"/>
                    </a:lnTo>
                    <a:cubicBezTo>
                      <a:pt x="159" y="130"/>
                      <a:pt x="180" y="144"/>
                      <a:pt x="202" y="152"/>
                    </a:cubicBezTo>
                    <a:lnTo>
                      <a:pt x="209" y="152"/>
                    </a:lnTo>
                    <a:lnTo>
                      <a:pt x="230" y="123"/>
                    </a:lnTo>
                    <a:cubicBezTo>
                      <a:pt x="238" y="116"/>
                      <a:pt x="245" y="109"/>
                      <a:pt x="259" y="109"/>
                    </a:cubicBezTo>
                    <a:cubicBezTo>
                      <a:pt x="266" y="109"/>
                      <a:pt x="273" y="116"/>
                      <a:pt x="282" y="116"/>
                    </a:cubicBezTo>
                    <a:cubicBezTo>
                      <a:pt x="295" y="123"/>
                      <a:pt x="295" y="137"/>
                      <a:pt x="295" y="152"/>
                    </a:cubicBezTo>
                    <a:cubicBezTo>
                      <a:pt x="295" y="159"/>
                      <a:pt x="295" y="166"/>
                      <a:pt x="288" y="166"/>
                    </a:cubicBezTo>
                    <a:lnTo>
                      <a:pt x="282" y="180"/>
                    </a:lnTo>
                    <a:lnTo>
                      <a:pt x="252" y="216"/>
                    </a:lnTo>
                    <a:lnTo>
                      <a:pt x="309" y="195"/>
                    </a:lnTo>
                    <a:lnTo>
                      <a:pt x="382" y="159"/>
                    </a:lnTo>
                    <a:lnTo>
                      <a:pt x="388" y="152"/>
                    </a:lnTo>
                    <a:cubicBezTo>
                      <a:pt x="375" y="144"/>
                      <a:pt x="359" y="137"/>
                      <a:pt x="345" y="137"/>
                    </a:cubicBezTo>
                    <a:cubicBezTo>
                      <a:pt x="338" y="130"/>
                      <a:pt x="325" y="123"/>
                      <a:pt x="316" y="123"/>
                    </a:cubicBezTo>
                    <a:cubicBezTo>
                      <a:pt x="295" y="109"/>
                      <a:pt x="266" y="101"/>
                      <a:pt x="245" y="94"/>
                    </a:cubicBezTo>
                    <a:cubicBezTo>
                      <a:pt x="245" y="87"/>
                      <a:pt x="245" y="87"/>
                      <a:pt x="238" y="87"/>
                    </a:cubicBezTo>
                    <a:cubicBezTo>
                      <a:pt x="223" y="80"/>
                      <a:pt x="202" y="73"/>
                      <a:pt x="180" y="66"/>
                    </a:cubicBezTo>
                    <a:cubicBezTo>
                      <a:pt x="180" y="66"/>
                      <a:pt x="180" y="57"/>
                      <a:pt x="173" y="57"/>
                    </a:cubicBezTo>
                    <a:cubicBezTo>
                      <a:pt x="144" y="51"/>
                      <a:pt x="123" y="37"/>
                      <a:pt x="100" y="30"/>
                    </a:cubicBezTo>
                    <a:cubicBezTo>
                      <a:pt x="87" y="23"/>
                      <a:pt x="80" y="23"/>
                      <a:pt x="73" y="14"/>
                    </a:cubicBezTo>
                    <a:cubicBezTo>
                      <a:pt x="50" y="7"/>
                      <a:pt x="37" y="1"/>
                      <a:pt x="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7264516" y="3962478"/>
                <a:ext cx="243472" cy="16248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634" extrusionOk="0">
                    <a:moveTo>
                      <a:pt x="899" y="0"/>
                    </a:moveTo>
                    <a:lnTo>
                      <a:pt x="598" y="159"/>
                    </a:lnTo>
                    <a:lnTo>
                      <a:pt x="568" y="173"/>
                    </a:lnTo>
                    <a:lnTo>
                      <a:pt x="296" y="318"/>
                    </a:lnTo>
                    <a:lnTo>
                      <a:pt x="1" y="475"/>
                    </a:lnTo>
                    <a:lnTo>
                      <a:pt x="28" y="540"/>
                    </a:lnTo>
                    <a:lnTo>
                      <a:pt x="71" y="633"/>
                    </a:lnTo>
                    <a:lnTo>
                      <a:pt x="366" y="475"/>
                    </a:lnTo>
                    <a:lnTo>
                      <a:pt x="604" y="354"/>
                    </a:lnTo>
                    <a:lnTo>
                      <a:pt x="813" y="238"/>
                    </a:lnTo>
                    <a:lnTo>
                      <a:pt x="856" y="224"/>
                    </a:lnTo>
                    <a:lnTo>
                      <a:pt x="949" y="173"/>
                    </a:lnTo>
                    <a:lnTo>
                      <a:pt x="943" y="159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264516" y="4083956"/>
                <a:ext cx="7432" cy="17171"/>
              </a:xfrm>
              <a:custGeom>
                <a:avLst/>
                <a:gdLst/>
                <a:ahLst/>
                <a:cxnLst/>
                <a:rect l="l" t="t" r="r" b="b"/>
                <a:pathLst>
                  <a:path w="29" h="67" extrusionOk="0">
                    <a:moveTo>
                      <a:pt x="28" y="66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2"/>
              <p:cNvSpPr/>
              <p:nvPr/>
            </p:nvSpPr>
            <p:spPr>
              <a:xfrm>
                <a:off x="7249741" y="3965183"/>
                <a:ext cx="425865" cy="72695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2675" extrusionOk="0">
                    <a:moveTo>
                      <a:pt x="878" y="1"/>
                    </a:moveTo>
                    <a:lnTo>
                      <a:pt x="785" y="52"/>
                    </a:lnTo>
                    <a:lnTo>
                      <a:pt x="742" y="66"/>
                    </a:lnTo>
                    <a:lnTo>
                      <a:pt x="533" y="182"/>
                    </a:lnTo>
                    <a:lnTo>
                      <a:pt x="295" y="303"/>
                    </a:lnTo>
                    <a:lnTo>
                      <a:pt x="0" y="461"/>
                    </a:lnTo>
                    <a:lnTo>
                      <a:pt x="942" y="2568"/>
                    </a:lnTo>
                    <a:lnTo>
                      <a:pt x="992" y="2675"/>
                    </a:lnTo>
                    <a:cubicBezTo>
                      <a:pt x="1004" y="2665"/>
                      <a:pt x="1016" y="2662"/>
                      <a:pt x="1030" y="2662"/>
                    </a:cubicBezTo>
                    <a:cubicBezTo>
                      <a:pt x="1057" y="2662"/>
                      <a:pt x="1091" y="2675"/>
                      <a:pt x="1144" y="2675"/>
                    </a:cubicBezTo>
                    <a:cubicBezTo>
                      <a:pt x="1165" y="2675"/>
                      <a:pt x="1180" y="2675"/>
                      <a:pt x="1194" y="2668"/>
                    </a:cubicBezTo>
                    <a:lnTo>
                      <a:pt x="1237" y="2668"/>
                    </a:lnTo>
                    <a:cubicBezTo>
                      <a:pt x="1274" y="2661"/>
                      <a:pt x="1310" y="2647"/>
                      <a:pt x="1346" y="2631"/>
                    </a:cubicBezTo>
                    <a:cubicBezTo>
                      <a:pt x="1367" y="2625"/>
                      <a:pt x="1396" y="2611"/>
                      <a:pt x="1417" y="2597"/>
                    </a:cubicBezTo>
                    <a:cubicBezTo>
                      <a:pt x="1432" y="2588"/>
                      <a:pt x="1446" y="2588"/>
                      <a:pt x="1453" y="2581"/>
                    </a:cubicBezTo>
                    <a:cubicBezTo>
                      <a:pt x="1475" y="2575"/>
                      <a:pt x="1496" y="2568"/>
                      <a:pt x="1518" y="2568"/>
                    </a:cubicBezTo>
                    <a:cubicBezTo>
                      <a:pt x="1489" y="2502"/>
                      <a:pt x="1503" y="2452"/>
                      <a:pt x="1532" y="2424"/>
                    </a:cubicBezTo>
                    <a:lnTo>
                      <a:pt x="1230" y="1310"/>
                    </a:lnTo>
                    <a:lnTo>
                      <a:pt x="87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2"/>
              <p:cNvSpPr/>
              <p:nvPr/>
            </p:nvSpPr>
            <p:spPr>
              <a:xfrm>
                <a:off x="7157646" y="3885080"/>
                <a:ext cx="350343" cy="241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943" extrusionOk="0">
                    <a:moveTo>
                      <a:pt x="1265" y="0"/>
                    </a:moveTo>
                    <a:lnTo>
                      <a:pt x="985" y="145"/>
                    </a:lnTo>
                    <a:lnTo>
                      <a:pt x="877" y="202"/>
                    </a:lnTo>
                    <a:lnTo>
                      <a:pt x="597" y="338"/>
                    </a:lnTo>
                    <a:lnTo>
                      <a:pt x="368" y="461"/>
                    </a:lnTo>
                    <a:lnTo>
                      <a:pt x="309" y="490"/>
                    </a:lnTo>
                    <a:lnTo>
                      <a:pt x="66" y="613"/>
                    </a:lnTo>
                    <a:lnTo>
                      <a:pt x="0" y="647"/>
                    </a:lnTo>
                    <a:lnTo>
                      <a:pt x="116" y="942"/>
                    </a:lnTo>
                    <a:lnTo>
                      <a:pt x="123" y="935"/>
                    </a:lnTo>
                    <a:lnTo>
                      <a:pt x="418" y="777"/>
                    </a:lnTo>
                    <a:lnTo>
                      <a:pt x="713" y="620"/>
                    </a:lnTo>
                    <a:lnTo>
                      <a:pt x="985" y="475"/>
                    </a:lnTo>
                    <a:lnTo>
                      <a:pt x="1015" y="461"/>
                    </a:lnTo>
                    <a:lnTo>
                      <a:pt x="1316" y="302"/>
                    </a:lnTo>
                    <a:lnTo>
                      <a:pt x="1366" y="281"/>
                    </a:lnTo>
                    <a:cubicBezTo>
                      <a:pt x="1366" y="281"/>
                      <a:pt x="1360" y="268"/>
                      <a:pt x="1351" y="245"/>
                    </a:cubicBezTo>
                    <a:cubicBezTo>
                      <a:pt x="1344" y="225"/>
                      <a:pt x="1337" y="195"/>
                      <a:pt x="1323" y="159"/>
                    </a:cubicBezTo>
                    <a:cubicBezTo>
                      <a:pt x="1323" y="159"/>
                      <a:pt x="1323" y="152"/>
                      <a:pt x="1316" y="145"/>
                    </a:cubicBezTo>
                    <a:cubicBezTo>
                      <a:pt x="1301" y="102"/>
                      <a:pt x="1287" y="52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6781678" y="3560881"/>
                <a:ext cx="700173" cy="411072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1604" extrusionOk="0">
                    <a:moveTo>
                      <a:pt x="1093" y="1"/>
                    </a:moveTo>
                    <a:cubicBezTo>
                      <a:pt x="957" y="58"/>
                      <a:pt x="748" y="123"/>
                      <a:pt x="455" y="173"/>
                    </a:cubicBezTo>
                    <a:cubicBezTo>
                      <a:pt x="425" y="173"/>
                      <a:pt x="396" y="180"/>
                      <a:pt x="360" y="187"/>
                    </a:cubicBezTo>
                    <a:cubicBezTo>
                      <a:pt x="310" y="196"/>
                      <a:pt x="246" y="203"/>
                      <a:pt x="187" y="209"/>
                    </a:cubicBezTo>
                    <a:cubicBezTo>
                      <a:pt x="130" y="209"/>
                      <a:pt x="66" y="216"/>
                      <a:pt x="1" y="223"/>
                    </a:cubicBezTo>
                    <a:cubicBezTo>
                      <a:pt x="30" y="346"/>
                      <a:pt x="51" y="454"/>
                      <a:pt x="66" y="461"/>
                    </a:cubicBezTo>
                    <a:cubicBezTo>
                      <a:pt x="66" y="468"/>
                      <a:pt x="110" y="489"/>
                      <a:pt x="187" y="532"/>
                    </a:cubicBezTo>
                    <a:cubicBezTo>
                      <a:pt x="253" y="561"/>
                      <a:pt x="346" y="611"/>
                      <a:pt x="455" y="661"/>
                    </a:cubicBezTo>
                    <a:cubicBezTo>
                      <a:pt x="986" y="936"/>
                      <a:pt x="1885" y="1381"/>
                      <a:pt x="1921" y="1395"/>
                    </a:cubicBezTo>
                    <a:cubicBezTo>
                      <a:pt x="1928" y="1403"/>
                      <a:pt x="1928" y="1403"/>
                      <a:pt x="1935" y="1410"/>
                    </a:cubicBezTo>
                    <a:cubicBezTo>
                      <a:pt x="1985" y="1460"/>
                      <a:pt x="2064" y="1603"/>
                      <a:pt x="2064" y="1603"/>
                    </a:cubicBezTo>
                    <a:lnTo>
                      <a:pt x="2344" y="1467"/>
                    </a:lnTo>
                    <a:lnTo>
                      <a:pt x="2452" y="1410"/>
                    </a:lnTo>
                    <a:lnTo>
                      <a:pt x="2732" y="1265"/>
                    </a:lnTo>
                    <a:cubicBezTo>
                      <a:pt x="2689" y="1136"/>
                      <a:pt x="2632" y="1006"/>
                      <a:pt x="2611" y="986"/>
                    </a:cubicBezTo>
                    <a:cubicBezTo>
                      <a:pt x="2568" y="950"/>
                      <a:pt x="1453" y="239"/>
                      <a:pt x="10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2"/>
              <p:cNvSpPr/>
              <p:nvPr/>
            </p:nvSpPr>
            <p:spPr>
              <a:xfrm>
                <a:off x="7048725" y="2982706"/>
                <a:ext cx="630464" cy="31906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245" extrusionOk="0">
                    <a:moveTo>
                      <a:pt x="389" y="0"/>
                    </a:moveTo>
                    <a:lnTo>
                      <a:pt x="1" y="230"/>
                    </a:lnTo>
                    <a:cubicBezTo>
                      <a:pt x="1" y="345"/>
                      <a:pt x="8" y="459"/>
                      <a:pt x="16" y="568"/>
                    </a:cubicBezTo>
                    <a:cubicBezTo>
                      <a:pt x="16" y="632"/>
                      <a:pt x="16" y="690"/>
                      <a:pt x="23" y="740"/>
                    </a:cubicBezTo>
                    <a:lnTo>
                      <a:pt x="950" y="1056"/>
                    </a:lnTo>
                    <a:cubicBezTo>
                      <a:pt x="1138" y="1006"/>
                      <a:pt x="1440" y="977"/>
                      <a:pt x="1490" y="977"/>
                    </a:cubicBezTo>
                    <a:cubicBezTo>
                      <a:pt x="1533" y="977"/>
                      <a:pt x="1705" y="1158"/>
                      <a:pt x="1785" y="1244"/>
                    </a:cubicBezTo>
                    <a:lnTo>
                      <a:pt x="2380" y="1244"/>
                    </a:lnTo>
                    <a:lnTo>
                      <a:pt x="2459" y="992"/>
                    </a:lnTo>
                    <a:cubicBezTo>
                      <a:pt x="2445" y="985"/>
                      <a:pt x="2431" y="977"/>
                      <a:pt x="2423" y="977"/>
                    </a:cubicBezTo>
                    <a:cubicBezTo>
                      <a:pt x="2373" y="977"/>
                      <a:pt x="2028" y="1092"/>
                      <a:pt x="1841" y="1142"/>
                    </a:cubicBezTo>
                    <a:lnTo>
                      <a:pt x="475" y="130"/>
                    </a:lnTo>
                    <a:lnTo>
                      <a:pt x="468" y="114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2"/>
              <p:cNvSpPr/>
              <p:nvPr/>
            </p:nvSpPr>
            <p:spPr>
              <a:xfrm>
                <a:off x="6632777" y="3065229"/>
                <a:ext cx="873423" cy="274988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1073" extrusionOk="0">
                    <a:moveTo>
                      <a:pt x="711" y="1"/>
                    </a:moveTo>
                    <a:lnTo>
                      <a:pt x="618" y="60"/>
                    </a:lnTo>
                    <a:lnTo>
                      <a:pt x="380" y="196"/>
                    </a:lnTo>
                    <a:lnTo>
                      <a:pt x="0" y="425"/>
                    </a:lnTo>
                    <a:cubicBezTo>
                      <a:pt x="14" y="448"/>
                      <a:pt x="35" y="462"/>
                      <a:pt x="50" y="482"/>
                    </a:cubicBezTo>
                    <a:cubicBezTo>
                      <a:pt x="121" y="591"/>
                      <a:pt x="194" y="684"/>
                      <a:pt x="201" y="691"/>
                    </a:cubicBezTo>
                    <a:cubicBezTo>
                      <a:pt x="201" y="691"/>
                      <a:pt x="201" y="698"/>
                      <a:pt x="207" y="698"/>
                    </a:cubicBezTo>
                    <a:lnTo>
                      <a:pt x="216" y="698"/>
                    </a:lnTo>
                    <a:cubicBezTo>
                      <a:pt x="251" y="706"/>
                      <a:pt x="352" y="727"/>
                      <a:pt x="496" y="757"/>
                    </a:cubicBezTo>
                    <a:cubicBezTo>
                      <a:pt x="582" y="770"/>
                      <a:pt x="675" y="784"/>
                      <a:pt x="777" y="807"/>
                    </a:cubicBezTo>
                    <a:cubicBezTo>
                      <a:pt x="1056" y="850"/>
                      <a:pt x="1408" y="907"/>
                      <a:pt x="1710" y="957"/>
                    </a:cubicBezTo>
                    <a:cubicBezTo>
                      <a:pt x="2091" y="1022"/>
                      <a:pt x="2400" y="1072"/>
                      <a:pt x="2400" y="1072"/>
                    </a:cubicBezTo>
                    <a:lnTo>
                      <a:pt x="2595" y="1072"/>
                    </a:lnTo>
                    <a:lnTo>
                      <a:pt x="2718" y="922"/>
                    </a:lnTo>
                    <a:lnTo>
                      <a:pt x="3408" y="922"/>
                    </a:lnTo>
                    <a:cubicBezTo>
                      <a:pt x="3328" y="836"/>
                      <a:pt x="3156" y="655"/>
                      <a:pt x="3113" y="655"/>
                    </a:cubicBezTo>
                    <a:cubicBezTo>
                      <a:pt x="3063" y="655"/>
                      <a:pt x="2761" y="684"/>
                      <a:pt x="2573" y="734"/>
                    </a:cubicBezTo>
                    <a:lnTo>
                      <a:pt x="1646" y="418"/>
                    </a:lnTo>
                    <a:lnTo>
                      <a:pt x="1646" y="432"/>
                    </a:lnTo>
                    <a:cubicBezTo>
                      <a:pt x="1596" y="411"/>
                      <a:pt x="1560" y="396"/>
                      <a:pt x="1538" y="382"/>
                    </a:cubicBezTo>
                    <a:lnTo>
                      <a:pt x="1079" y="232"/>
                    </a:lnTo>
                    <a:lnTo>
                      <a:pt x="1063" y="223"/>
                    </a:lnTo>
                    <a:lnTo>
                      <a:pt x="804" y="137"/>
                    </a:lnTo>
                    <a:lnTo>
                      <a:pt x="791" y="12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2"/>
              <p:cNvSpPr/>
              <p:nvPr/>
            </p:nvSpPr>
            <p:spPr>
              <a:xfrm>
                <a:off x="7015665" y="2698744"/>
                <a:ext cx="118404" cy="22142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64" extrusionOk="0">
                    <a:moveTo>
                      <a:pt x="0" y="1"/>
                    </a:moveTo>
                    <a:lnTo>
                      <a:pt x="7" y="8"/>
                    </a:lnTo>
                    <a:cubicBezTo>
                      <a:pt x="94" y="166"/>
                      <a:pt x="318" y="598"/>
                      <a:pt x="461" y="863"/>
                    </a:cubicBezTo>
                    <a:cubicBezTo>
                      <a:pt x="318" y="584"/>
                      <a:pt x="80" y="123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2"/>
              <p:cNvSpPr/>
              <p:nvPr/>
            </p:nvSpPr>
            <p:spPr>
              <a:xfrm>
                <a:off x="7017459" y="2700538"/>
                <a:ext cx="143776" cy="34110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331" extrusionOk="0">
                    <a:moveTo>
                      <a:pt x="0" y="1"/>
                    </a:moveTo>
                    <a:cubicBezTo>
                      <a:pt x="43" y="87"/>
                      <a:pt x="66" y="209"/>
                      <a:pt x="80" y="332"/>
                    </a:cubicBezTo>
                    <a:cubicBezTo>
                      <a:pt x="87" y="404"/>
                      <a:pt x="95" y="663"/>
                      <a:pt x="109" y="972"/>
                    </a:cubicBezTo>
                    <a:cubicBezTo>
                      <a:pt x="109" y="1086"/>
                      <a:pt x="116" y="1208"/>
                      <a:pt x="123" y="1331"/>
                    </a:cubicBezTo>
                    <a:lnTo>
                      <a:pt x="511" y="1101"/>
                    </a:lnTo>
                    <a:lnTo>
                      <a:pt x="561" y="1072"/>
                    </a:lnTo>
                    <a:cubicBezTo>
                      <a:pt x="561" y="1072"/>
                      <a:pt x="561" y="1058"/>
                      <a:pt x="554" y="1043"/>
                    </a:cubicBezTo>
                    <a:cubicBezTo>
                      <a:pt x="547" y="1043"/>
                      <a:pt x="547" y="1036"/>
                      <a:pt x="540" y="1029"/>
                    </a:cubicBezTo>
                    <a:lnTo>
                      <a:pt x="540" y="1022"/>
                    </a:lnTo>
                    <a:cubicBezTo>
                      <a:pt x="526" y="1000"/>
                      <a:pt x="511" y="965"/>
                      <a:pt x="490" y="936"/>
                    </a:cubicBezTo>
                    <a:cubicBezTo>
                      <a:pt x="483" y="913"/>
                      <a:pt x="475" y="899"/>
                      <a:pt x="468" y="879"/>
                    </a:cubicBezTo>
                    <a:cubicBezTo>
                      <a:pt x="461" y="870"/>
                      <a:pt x="454" y="863"/>
                      <a:pt x="454" y="856"/>
                    </a:cubicBezTo>
                    <a:cubicBezTo>
                      <a:pt x="311" y="591"/>
                      <a:pt x="87" y="1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2"/>
              <p:cNvSpPr/>
              <p:nvPr/>
            </p:nvSpPr>
            <p:spPr>
              <a:xfrm>
                <a:off x="6450046" y="2605200"/>
                <a:ext cx="678133" cy="1015634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963" extrusionOk="0">
                    <a:moveTo>
                      <a:pt x="1647" y="0"/>
                    </a:moveTo>
                    <a:cubicBezTo>
                      <a:pt x="1647" y="0"/>
                      <a:pt x="1647" y="7"/>
                      <a:pt x="1654" y="7"/>
                    </a:cubicBezTo>
                    <a:cubicBezTo>
                      <a:pt x="1662" y="21"/>
                      <a:pt x="1662" y="35"/>
                      <a:pt x="1662" y="64"/>
                    </a:cubicBezTo>
                    <a:lnTo>
                      <a:pt x="1662" y="78"/>
                    </a:lnTo>
                    <a:lnTo>
                      <a:pt x="1662" y="93"/>
                    </a:lnTo>
                    <a:lnTo>
                      <a:pt x="1662" y="107"/>
                    </a:lnTo>
                    <a:cubicBezTo>
                      <a:pt x="1662" y="114"/>
                      <a:pt x="1654" y="121"/>
                      <a:pt x="1654" y="129"/>
                    </a:cubicBezTo>
                    <a:cubicBezTo>
                      <a:pt x="1654" y="136"/>
                      <a:pt x="1647" y="143"/>
                      <a:pt x="1647" y="150"/>
                    </a:cubicBezTo>
                    <a:cubicBezTo>
                      <a:pt x="1619" y="216"/>
                      <a:pt x="1554" y="286"/>
                      <a:pt x="1431" y="309"/>
                    </a:cubicBezTo>
                    <a:cubicBezTo>
                      <a:pt x="1369" y="320"/>
                      <a:pt x="1312" y="326"/>
                      <a:pt x="1258" y="326"/>
                    </a:cubicBezTo>
                    <a:cubicBezTo>
                      <a:pt x="848" y="326"/>
                      <a:pt x="662" y="28"/>
                      <a:pt x="662" y="28"/>
                    </a:cubicBezTo>
                    <a:cubicBezTo>
                      <a:pt x="662" y="28"/>
                      <a:pt x="317" y="330"/>
                      <a:pt x="187" y="452"/>
                    </a:cubicBezTo>
                    <a:cubicBezTo>
                      <a:pt x="160" y="488"/>
                      <a:pt x="130" y="518"/>
                      <a:pt x="101" y="561"/>
                    </a:cubicBezTo>
                    <a:cubicBezTo>
                      <a:pt x="73" y="604"/>
                      <a:pt x="44" y="661"/>
                      <a:pt x="30" y="725"/>
                    </a:cubicBezTo>
                    <a:cubicBezTo>
                      <a:pt x="15" y="768"/>
                      <a:pt x="8" y="811"/>
                      <a:pt x="8" y="863"/>
                    </a:cubicBezTo>
                    <a:lnTo>
                      <a:pt x="8" y="870"/>
                    </a:lnTo>
                    <a:cubicBezTo>
                      <a:pt x="1" y="949"/>
                      <a:pt x="8" y="1042"/>
                      <a:pt x="30" y="1149"/>
                    </a:cubicBezTo>
                    <a:cubicBezTo>
                      <a:pt x="51" y="1258"/>
                      <a:pt x="87" y="1408"/>
                      <a:pt x="130" y="1580"/>
                    </a:cubicBezTo>
                    <a:lnTo>
                      <a:pt x="130" y="1587"/>
                    </a:lnTo>
                    <a:cubicBezTo>
                      <a:pt x="180" y="1811"/>
                      <a:pt x="239" y="2055"/>
                      <a:pt x="289" y="2277"/>
                    </a:cubicBezTo>
                    <a:cubicBezTo>
                      <a:pt x="353" y="2545"/>
                      <a:pt x="396" y="2760"/>
                      <a:pt x="403" y="2838"/>
                    </a:cubicBezTo>
                    <a:cubicBezTo>
                      <a:pt x="412" y="2976"/>
                      <a:pt x="310" y="3478"/>
                      <a:pt x="267" y="3709"/>
                    </a:cubicBezTo>
                    <a:cubicBezTo>
                      <a:pt x="253" y="3780"/>
                      <a:pt x="239" y="3830"/>
                      <a:pt x="239" y="3830"/>
                    </a:cubicBezTo>
                    <a:cubicBezTo>
                      <a:pt x="239" y="3830"/>
                      <a:pt x="260" y="3838"/>
                      <a:pt x="296" y="3852"/>
                    </a:cubicBezTo>
                    <a:cubicBezTo>
                      <a:pt x="317" y="3859"/>
                      <a:pt x="346" y="3873"/>
                      <a:pt x="375" y="3882"/>
                    </a:cubicBezTo>
                    <a:cubicBezTo>
                      <a:pt x="462" y="3909"/>
                      <a:pt x="584" y="3932"/>
                      <a:pt x="748" y="3945"/>
                    </a:cubicBezTo>
                    <a:cubicBezTo>
                      <a:pt x="837" y="3955"/>
                      <a:pt x="932" y="3963"/>
                      <a:pt x="1041" y="3963"/>
                    </a:cubicBezTo>
                    <a:cubicBezTo>
                      <a:pt x="1083" y="3963"/>
                      <a:pt x="1126" y="3962"/>
                      <a:pt x="1172" y="3959"/>
                    </a:cubicBezTo>
                    <a:cubicBezTo>
                      <a:pt x="1215" y="3952"/>
                      <a:pt x="1259" y="3952"/>
                      <a:pt x="1295" y="3952"/>
                    </a:cubicBezTo>
                    <a:cubicBezTo>
                      <a:pt x="1360" y="3945"/>
                      <a:pt x="1424" y="3938"/>
                      <a:pt x="1481" y="3938"/>
                    </a:cubicBezTo>
                    <a:cubicBezTo>
                      <a:pt x="1540" y="3932"/>
                      <a:pt x="1604" y="3925"/>
                      <a:pt x="1654" y="3916"/>
                    </a:cubicBezTo>
                    <a:cubicBezTo>
                      <a:pt x="1690" y="3909"/>
                      <a:pt x="1719" y="3902"/>
                      <a:pt x="1749" y="3902"/>
                    </a:cubicBezTo>
                    <a:cubicBezTo>
                      <a:pt x="2042" y="3852"/>
                      <a:pt x="2251" y="3787"/>
                      <a:pt x="2387" y="3730"/>
                    </a:cubicBezTo>
                    <a:cubicBezTo>
                      <a:pt x="2502" y="3680"/>
                      <a:pt x="2575" y="3643"/>
                      <a:pt x="2596" y="3623"/>
                    </a:cubicBezTo>
                    <a:cubicBezTo>
                      <a:pt x="2602" y="3623"/>
                      <a:pt x="2602" y="3614"/>
                      <a:pt x="2602" y="3614"/>
                    </a:cubicBezTo>
                    <a:cubicBezTo>
                      <a:pt x="2602" y="3614"/>
                      <a:pt x="2646" y="3521"/>
                      <a:pt x="2639" y="3435"/>
                    </a:cubicBezTo>
                    <a:cubicBezTo>
                      <a:pt x="2632" y="3364"/>
                      <a:pt x="2489" y="3040"/>
                      <a:pt x="2423" y="2752"/>
                    </a:cubicBezTo>
                    <a:cubicBezTo>
                      <a:pt x="2121" y="2702"/>
                      <a:pt x="1769" y="2645"/>
                      <a:pt x="1490" y="2602"/>
                    </a:cubicBezTo>
                    <a:cubicBezTo>
                      <a:pt x="1388" y="2579"/>
                      <a:pt x="1295" y="2565"/>
                      <a:pt x="1209" y="2552"/>
                    </a:cubicBezTo>
                    <a:cubicBezTo>
                      <a:pt x="1065" y="2522"/>
                      <a:pt x="964" y="2501"/>
                      <a:pt x="929" y="2493"/>
                    </a:cubicBezTo>
                    <a:lnTo>
                      <a:pt x="920" y="2493"/>
                    </a:lnTo>
                    <a:cubicBezTo>
                      <a:pt x="914" y="2493"/>
                      <a:pt x="914" y="2486"/>
                      <a:pt x="914" y="2486"/>
                    </a:cubicBezTo>
                    <a:cubicBezTo>
                      <a:pt x="907" y="2479"/>
                      <a:pt x="834" y="2386"/>
                      <a:pt x="763" y="2277"/>
                    </a:cubicBezTo>
                    <a:cubicBezTo>
                      <a:pt x="748" y="2257"/>
                      <a:pt x="727" y="2243"/>
                      <a:pt x="713" y="2220"/>
                    </a:cubicBezTo>
                    <a:lnTo>
                      <a:pt x="1093" y="1991"/>
                    </a:lnTo>
                    <a:lnTo>
                      <a:pt x="1331" y="1855"/>
                    </a:lnTo>
                    <a:lnTo>
                      <a:pt x="1424" y="1796"/>
                    </a:lnTo>
                    <a:lnTo>
                      <a:pt x="1504" y="1918"/>
                    </a:lnTo>
                    <a:lnTo>
                      <a:pt x="1517" y="1932"/>
                    </a:lnTo>
                    <a:lnTo>
                      <a:pt x="1776" y="2018"/>
                    </a:lnTo>
                    <a:lnTo>
                      <a:pt x="1792" y="2027"/>
                    </a:lnTo>
                    <a:lnTo>
                      <a:pt x="2251" y="2177"/>
                    </a:lnTo>
                    <a:lnTo>
                      <a:pt x="2359" y="2213"/>
                    </a:lnTo>
                    <a:cubicBezTo>
                      <a:pt x="2352" y="2163"/>
                      <a:pt x="2352" y="2105"/>
                      <a:pt x="2352" y="2041"/>
                    </a:cubicBezTo>
                    <a:cubicBezTo>
                      <a:pt x="2344" y="1932"/>
                      <a:pt x="2337" y="1818"/>
                      <a:pt x="2337" y="1703"/>
                    </a:cubicBezTo>
                    <a:cubicBezTo>
                      <a:pt x="2330" y="1580"/>
                      <a:pt x="2323" y="1458"/>
                      <a:pt x="2323" y="1344"/>
                    </a:cubicBezTo>
                    <a:cubicBezTo>
                      <a:pt x="2309" y="1035"/>
                      <a:pt x="2301" y="776"/>
                      <a:pt x="2294" y="704"/>
                    </a:cubicBezTo>
                    <a:cubicBezTo>
                      <a:pt x="2280" y="581"/>
                      <a:pt x="2257" y="459"/>
                      <a:pt x="2214" y="373"/>
                    </a:cubicBezTo>
                    <a:lnTo>
                      <a:pt x="2207" y="366"/>
                    </a:lnTo>
                    <a:lnTo>
                      <a:pt x="2207" y="359"/>
                    </a:lnTo>
                    <a:cubicBezTo>
                      <a:pt x="2194" y="336"/>
                      <a:pt x="2180" y="316"/>
                      <a:pt x="2164" y="293"/>
                    </a:cubicBezTo>
                    <a:cubicBezTo>
                      <a:pt x="2085" y="216"/>
                      <a:pt x="1647" y="0"/>
                      <a:pt x="16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2"/>
              <p:cNvSpPr/>
              <p:nvPr/>
            </p:nvSpPr>
            <p:spPr>
              <a:xfrm>
                <a:off x="6962101" y="2210011"/>
                <a:ext cx="107384" cy="6740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263" extrusionOk="0">
                    <a:moveTo>
                      <a:pt x="178" y="1"/>
                    </a:moveTo>
                    <a:cubicBezTo>
                      <a:pt x="120" y="1"/>
                      <a:pt x="59" y="9"/>
                      <a:pt x="1" y="24"/>
                    </a:cubicBezTo>
                    <a:cubicBezTo>
                      <a:pt x="16" y="96"/>
                      <a:pt x="23" y="183"/>
                      <a:pt x="16" y="262"/>
                    </a:cubicBezTo>
                    <a:lnTo>
                      <a:pt x="130" y="262"/>
                    </a:lnTo>
                    <a:cubicBezTo>
                      <a:pt x="339" y="262"/>
                      <a:pt x="418" y="126"/>
                      <a:pt x="389" y="53"/>
                    </a:cubicBezTo>
                    <a:cubicBezTo>
                      <a:pt x="331" y="17"/>
                      <a:pt x="257" y="1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2"/>
              <p:cNvSpPr/>
              <p:nvPr/>
            </p:nvSpPr>
            <p:spPr>
              <a:xfrm>
                <a:off x="6661993" y="2488848"/>
                <a:ext cx="256" cy="16914"/>
              </a:xfrm>
              <a:custGeom>
                <a:avLst/>
                <a:gdLst/>
                <a:ahLst/>
                <a:cxnLst/>
                <a:rect l="l" t="t" r="r" b="b"/>
                <a:pathLst>
                  <a:path w="1" h="66" extrusionOk="0">
                    <a:moveTo>
                      <a:pt x="0" y="0"/>
                    </a:move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2"/>
              <p:cNvSpPr/>
              <p:nvPr/>
            </p:nvSpPr>
            <p:spPr>
              <a:xfrm>
                <a:off x="6619450" y="2429902"/>
                <a:ext cx="256799" cy="25884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10" extrusionOk="0">
                    <a:moveTo>
                      <a:pt x="153" y="1"/>
                    </a:moveTo>
                    <a:lnTo>
                      <a:pt x="153" y="51"/>
                    </a:lnTo>
                    <a:cubicBezTo>
                      <a:pt x="153" y="65"/>
                      <a:pt x="159" y="80"/>
                      <a:pt x="159" y="94"/>
                    </a:cubicBezTo>
                    <a:lnTo>
                      <a:pt x="159" y="108"/>
                    </a:lnTo>
                    <a:lnTo>
                      <a:pt x="159" y="137"/>
                    </a:lnTo>
                    <a:lnTo>
                      <a:pt x="159" y="144"/>
                    </a:lnTo>
                    <a:lnTo>
                      <a:pt x="159" y="167"/>
                    </a:lnTo>
                    <a:cubicBezTo>
                      <a:pt x="159" y="187"/>
                      <a:pt x="159" y="210"/>
                      <a:pt x="166" y="230"/>
                    </a:cubicBezTo>
                    <a:lnTo>
                      <a:pt x="166" y="260"/>
                    </a:lnTo>
                    <a:lnTo>
                      <a:pt x="166" y="280"/>
                    </a:lnTo>
                    <a:lnTo>
                      <a:pt x="166" y="296"/>
                    </a:lnTo>
                    <a:cubicBezTo>
                      <a:pt x="166" y="330"/>
                      <a:pt x="166" y="367"/>
                      <a:pt x="159" y="396"/>
                    </a:cubicBezTo>
                    <a:cubicBezTo>
                      <a:pt x="153" y="568"/>
                      <a:pt x="1" y="712"/>
                      <a:pt x="1" y="712"/>
                    </a:cubicBezTo>
                    <a:cubicBezTo>
                      <a:pt x="1" y="712"/>
                      <a:pt x="187" y="1010"/>
                      <a:pt x="597" y="1010"/>
                    </a:cubicBezTo>
                    <a:cubicBezTo>
                      <a:pt x="651" y="1010"/>
                      <a:pt x="708" y="1004"/>
                      <a:pt x="770" y="993"/>
                    </a:cubicBezTo>
                    <a:cubicBezTo>
                      <a:pt x="893" y="970"/>
                      <a:pt x="958" y="900"/>
                      <a:pt x="986" y="834"/>
                    </a:cubicBezTo>
                    <a:cubicBezTo>
                      <a:pt x="986" y="827"/>
                      <a:pt x="993" y="820"/>
                      <a:pt x="993" y="813"/>
                    </a:cubicBezTo>
                    <a:cubicBezTo>
                      <a:pt x="993" y="805"/>
                      <a:pt x="1001" y="798"/>
                      <a:pt x="1001" y="791"/>
                    </a:cubicBezTo>
                    <a:lnTo>
                      <a:pt x="1001" y="777"/>
                    </a:lnTo>
                    <a:lnTo>
                      <a:pt x="1001" y="762"/>
                    </a:lnTo>
                    <a:lnTo>
                      <a:pt x="1001" y="748"/>
                    </a:lnTo>
                    <a:cubicBezTo>
                      <a:pt x="1001" y="719"/>
                      <a:pt x="1001" y="705"/>
                      <a:pt x="993" y="691"/>
                    </a:cubicBezTo>
                    <a:cubicBezTo>
                      <a:pt x="986" y="691"/>
                      <a:pt x="986" y="684"/>
                      <a:pt x="986" y="684"/>
                    </a:cubicBezTo>
                    <a:cubicBezTo>
                      <a:pt x="958" y="648"/>
                      <a:pt x="893" y="582"/>
                      <a:pt x="836" y="446"/>
                    </a:cubicBezTo>
                    <a:cubicBezTo>
                      <a:pt x="613" y="403"/>
                      <a:pt x="296" y="267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2"/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2"/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2"/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2"/>
              <p:cNvSpPr/>
              <p:nvPr/>
            </p:nvSpPr>
            <p:spPr>
              <a:xfrm>
                <a:off x="6542052" y="2240253"/>
                <a:ext cx="249366" cy="26550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36" extrusionOk="0">
                    <a:moveTo>
                      <a:pt x="1" y="1"/>
                    </a:moveTo>
                    <a:lnTo>
                      <a:pt x="1" y="78"/>
                    </a:lnTo>
                    <a:cubicBezTo>
                      <a:pt x="1" y="330"/>
                      <a:pt x="109" y="582"/>
                      <a:pt x="196" y="712"/>
                    </a:cubicBezTo>
                    <a:cubicBezTo>
                      <a:pt x="282" y="827"/>
                      <a:pt x="455" y="1020"/>
                      <a:pt x="468" y="1036"/>
                    </a:cubicBezTo>
                    <a:lnTo>
                      <a:pt x="448" y="741"/>
                    </a:lnTo>
                    <a:cubicBezTo>
                      <a:pt x="375" y="734"/>
                      <a:pt x="246" y="691"/>
                      <a:pt x="173" y="575"/>
                    </a:cubicBezTo>
                    <a:cubicBezTo>
                      <a:pt x="116" y="496"/>
                      <a:pt x="87" y="367"/>
                      <a:pt x="109" y="294"/>
                    </a:cubicBezTo>
                    <a:cubicBezTo>
                      <a:pt x="123" y="251"/>
                      <a:pt x="153" y="230"/>
                      <a:pt x="203" y="230"/>
                    </a:cubicBezTo>
                    <a:cubicBezTo>
                      <a:pt x="210" y="230"/>
                      <a:pt x="216" y="230"/>
                      <a:pt x="225" y="237"/>
                    </a:cubicBezTo>
                    <a:lnTo>
                      <a:pt x="253" y="237"/>
                    </a:lnTo>
                    <a:cubicBezTo>
                      <a:pt x="260" y="244"/>
                      <a:pt x="268" y="244"/>
                      <a:pt x="275" y="251"/>
                    </a:cubicBezTo>
                    <a:cubicBezTo>
                      <a:pt x="282" y="251"/>
                      <a:pt x="289" y="260"/>
                      <a:pt x="296" y="260"/>
                    </a:cubicBezTo>
                    <a:cubicBezTo>
                      <a:pt x="303" y="267"/>
                      <a:pt x="303" y="267"/>
                      <a:pt x="311" y="273"/>
                    </a:cubicBezTo>
                    <a:cubicBezTo>
                      <a:pt x="318" y="273"/>
                      <a:pt x="325" y="280"/>
                      <a:pt x="325" y="280"/>
                    </a:cubicBezTo>
                    <a:cubicBezTo>
                      <a:pt x="332" y="287"/>
                      <a:pt x="332" y="287"/>
                      <a:pt x="339" y="294"/>
                    </a:cubicBezTo>
                    <a:cubicBezTo>
                      <a:pt x="346" y="303"/>
                      <a:pt x="354" y="310"/>
                      <a:pt x="361" y="317"/>
                    </a:cubicBezTo>
                    <a:cubicBezTo>
                      <a:pt x="368" y="323"/>
                      <a:pt x="368" y="330"/>
                      <a:pt x="375" y="337"/>
                    </a:cubicBezTo>
                    <a:cubicBezTo>
                      <a:pt x="398" y="367"/>
                      <a:pt x="411" y="396"/>
                      <a:pt x="418" y="403"/>
                    </a:cubicBezTo>
                    <a:cubicBezTo>
                      <a:pt x="455" y="460"/>
                      <a:pt x="484" y="489"/>
                      <a:pt x="484" y="489"/>
                    </a:cubicBezTo>
                    <a:lnTo>
                      <a:pt x="591" y="230"/>
                    </a:lnTo>
                    <a:cubicBezTo>
                      <a:pt x="734" y="216"/>
                      <a:pt x="863" y="187"/>
                      <a:pt x="972" y="151"/>
                    </a:cubicBezTo>
                    <a:lnTo>
                      <a:pt x="972" y="151"/>
                    </a:lnTo>
                    <a:cubicBezTo>
                      <a:pt x="943" y="158"/>
                      <a:pt x="915" y="158"/>
                      <a:pt x="893" y="158"/>
                    </a:cubicBezTo>
                    <a:lnTo>
                      <a:pt x="9" y="158"/>
                    </a:lnTo>
                    <a:cubicBezTo>
                      <a:pt x="9" y="158"/>
                      <a:pt x="1" y="9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2"/>
              <p:cNvSpPr/>
              <p:nvPr/>
            </p:nvSpPr>
            <p:spPr>
              <a:xfrm>
                <a:off x="6564349" y="2215906"/>
                <a:ext cx="403907" cy="330088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288" extrusionOk="0">
                    <a:moveTo>
                      <a:pt x="964" y="375"/>
                    </a:moveTo>
                    <a:cubicBezTo>
                      <a:pt x="1001" y="375"/>
                      <a:pt x="1021" y="418"/>
                      <a:pt x="1021" y="462"/>
                    </a:cubicBezTo>
                    <a:cubicBezTo>
                      <a:pt x="1014" y="505"/>
                      <a:pt x="985" y="534"/>
                      <a:pt x="949" y="534"/>
                    </a:cubicBezTo>
                    <a:cubicBezTo>
                      <a:pt x="921" y="534"/>
                      <a:pt x="892" y="491"/>
                      <a:pt x="899" y="448"/>
                    </a:cubicBezTo>
                    <a:cubicBezTo>
                      <a:pt x="899" y="405"/>
                      <a:pt x="928" y="375"/>
                      <a:pt x="964" y="375"/>
                    </a:cubicBezTo>
                    <a:close/>
                    <a:moveTo>
                      <a:pt x="1466" y="425"/>
                    </a:moveTo>
                    <a:cubicBezTo>
                      <a:pt x="1496" y="432"/>
                      <a:pt x="1510" y="462"/>
                      <a:pt x="1510" y="498"/>
                    </a:cubicBezTo>
                    <a:cubicBezTo>
                      <a:pt x="1510" y="536"/>
                      <a:pt x="1488" y="563"/>
                      <a:pt x="1463" y="563"/>
                    </a:cubicBezTo>
                    <a:cubicBezTo>
                      <a:pt x="1460" y="563"/>
                      <a:pt x="1456" y="563"/>
                      <a:pt x="1453" y="562"/>
                    </a:cubicBezTo>
                    <a:cubicBezTo>
                      <a:pt x="1423" y="562"/>
                      <a:pt x="1409" y="534"/>
                      <a:pt x="1409" y="491"/>
                    </a:cubicBezTo>
                    <a:cubicBezTo>
                      <a:pt x="1409" y="455"/>
                      <a:pt x="1439" y="425"/>
                      <a:pt x="1466" y="425"/>
                    </a:cubicBezTo>
                    <a:close/>
                    <a:moveTo>
                      <a:pt x="1553" y="1"/>
                    </a:moveTo>
                    <a:cubicBezTo>
                      <a:pt x="1489" y="16"/>
                      <a:pt x="1423" y="37"/>
                      <a:pt x="1366" y="73"/>
                    </a:cubicBezTo>
                    <a:cubicBezTo>
                      <a:pt x="1346" y="80"/>
                      <a:pt x="1323" y="96"/>
                      <a:pt x="1303" y="110"/>
                    </a:cubicBezTo>
                    <a:cubicBezTo>
                      <a:pt x="1194" y="182"/>
                      <a:pt x="1064" y="225"/>
                      <a:pt x="949" y="239"/>
                    </a:cubicBezTo>
                    <a:cubicBezTo>
                      <a:pt x="928" y="246"/>
                      <a:pt x="906" y="246"/>
                      <a:pt x="885" y="246"/>
                    </a:cubicBezTo>
                    <a:cubicBezTo>
                      <a:pt x="776" y="282"/>
                      <a:pt x="647" y="311"/>
                      <a:pt x="504" y="325"/>
                    </a:cubicBezTo>
                    <a:lnTo>
                      <a:pt x="397" y="584"/>
                    </a:lnTo>
                    <a:cubicBezTo>
                      <a:pt x="397" y="584"/>
                      <a:pt x="368" y="555"/>
                      <a:pt x="331" y="498"/>
                    </a:cubicBezTo>
                    <a:cubicBezTo>
                      <a:pt x="324" y="491"/>
                      <a:pt x="311" y="462"/>
                      <a:pt x="288" y="432"/>
                    </a:cubicBezTo>
                    <a:cubicBezTo>
                      <a:pt x="281" y="425"/>
                      <a:pt x="281" y="418"/>
                      <a:pt x="274" y="412"/>
                    </a:cubicBezTo>
                    <a:cubicBezTo>
                      <a:pt x="267" y="405"/>
                      <a:pt x="259" y="398"/>
                      <a:pt x="252" y="389"/>
                    </a:cubicBezTo>
                    <a:cubicBezTo>
                      <a:pt x="245" y="382"/>
                      <a:pt x="245" y="382"/>
                      <a:pt x="238" y="375"/>
                    </a:cubicBezTo>
                    <a:cubicBezTo>
                      <a:pt x="238" y="375"/>
                      <a:pt x="231" y="368"/>
                      <a:pt x="224" y="368"/>
                    </a:cubicBezTo>
                    <a:cubicBezTo>
                      <a:pt x="216" y="362"/>
                      <a:pt x="216" y="362"/>
                      <a:pt x="209" y="355"/>
                    </a:cubicBezTo>
                    <a:cubicBezTo>
                      <a:pt x="202" y="355"/>
                      <a:pt x="195" y="346"/>
                      <a:pt x="188" y="346"/>
                    </a:cubicBezTo>
                    <a:cubicBezTo>
                      <a:pt x="181" y="339"/>
                      <a:pt x="173" y="339"/>
                      <a:pt x="166" y="332"/>
                    </a:cubicBezTo>
                    <a:lnTo>
                      <a:pt x="138" y="332"/>
                    </a:lnTo>
                    <a:cubicBezTo>
                      <a:pt x="129" y="325"/>
                      <a:pt x="123" y="325"/>
                      <a:pt x="116" y="325"/>
                    </a:cubicBezTo>
                    <a:cubicBezTo>
                      <a:pt x="66" y="325"/>
                      <a:pt x="36" y="346"/>
                      <a:pt x="22" y="389"/>
                    </a:cubicBezTo>
                    <a:cubicBezTo>
                      <a:pt x="0" y="462"/>
                      <a:pt x="29" y="591"/>
                      <a:pt x="86" y="670"/>
                    </a:cubicBezTo>
                    <a:cubicBezTo>
                      <a:pt x="159" y="786"/>
                      <a:pt x="288" y="829"/>
                      <a:pt x="361" y="836"/>
                    </a:cubicBezTo>
                    <a:lnTo>
                      <a:pt x="374" y="836"/>
                    </a:lnTo>
                    <a:cubicBezTo>
                      <a:pt x="511" y="1102"/>
                      <a:pt x="828" y="1238"/>
                      <a:pt x="1051" y="1281"/>
                    </a:cubicBezTo>
                    <a:cubicBezTo>
                      <a:pt x="1108" y="1288"/>
                      <a:pt x="1158" y="1288"/>
                      <a:pt x="1194" y="1288"/>
                    </a:cubicBezTo>
                    <a:cubicBezTo>
                      <a:pt x="1373" y="1274"/>
                      <a:pt x="1546" y="915"/>
                      <a:pt x="1539" y="770"/>
                    </a:cubicBezTo>
                    <a:cubicBezTo>
                      <a:pt x="1539" y="620"/>
                      <a:pt x="1539" y="613"/>
                      <a:pt x="1568" y="332"/>
                    </a:cubicBezTo>
                    <a:lnTo>
                      <a:pt x="1568" y="239"/>
                    </a:lnTo>
                    <a:cubicBezTo>
                      <a:pt x="1575" y="160"/>
                      <a:pt x="1568" y="73"/>
                      <a:pt x="15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2"/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2"/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2"/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extrusionOk="0">
                    <a:moveTo>
                      <a:pt x="29" y="0"/>
                    </a:moveTo>
                    <a:lnTo>
                      <a:pt x="0" y="94"/>
                    </a:lnTo>
                    <a:cubicBezTo>
                      <a:pt x="0" y="94"/>
                      <a:pt x="43" y="73"/>
                      <a:pt x="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2"/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fill="none" extrusionOk="0">
                    <a:moveTo>
                      <a:pt x="0" y="94"/>
                    </a:moveTo>
                    <a:cubicBezTo>
                      <a:pt x="0" y="94"/>
                      <a:pt x="43" y="73"/>
                      <a:pt x="2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2"/>
              <p:cNvSpPr/>
              <p:nvPr/>
            </p:nvSpPr>
            <p:spPr>
              <a:xfrm>
                <a:off x="6829603" y="2457325"/>
                <a:ext cx="64584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9" extrusionOk="0">
                    <a:moveTo>
                      <a:pt x="0" y="1"/>
                    </a:moveTo>
                    <a:cubicBezTo>
                      <a:pt x="67" y="48"/>
                      <a:pt x="135" y="58"/>
                      <a:pt x="184" y="58"/>
                    </a:cubicBezTo>
                    <a:cubicBezTo>
                      <a:pt x="225" y="58"/>
                      <a:pt x="252" y="51"/>
                      <a:pt x="252" y="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2"/>
              <p:cNvSpPr/>
              <p:nvPr/>
            </p:nvSpPr>
            <p:spPr>
              <a:xfrm>
                <a:off x="6829603" y="2457325"/>
                <a:ext cx="64584" cy="2255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8" fill="none" extrusionOk="0">
                    <a:moveTo>
                      <a:pt x="252" y="51"/>
                    </a:moveTo>
                    <a:cubicBezTo>
                      <a:pt x="252" y="51"/>
                      <a:pt x="123" y="87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2"/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extrusionOk="0">
                    <a:moveTo>
                      <a:pt x="51" y="0"/>
                    </a:moveTo>
                    <a:lnTo>
                      <a:pt x="1" y="7"/>
                    </a:lnTo>
                    <a:cubicBezTo>
                      <a:pt x="23" y="7"/>
                      <a:pt x="37" y="7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2"/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fill="none" extrusionOk="0">
                    <a:moveTo>
                      <a:pt x="51" y="0"/>
                    </a:moveTo>
                    <a:cubicBezTo>
                      <a:pt x="37" y="7"/>
                      <a:pt x="23" y="7"/>
                      <a:pt x="1" y="7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2"/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extrusionOk="0">
                    <a:moveTo>
                      <a:pt x="1" y="0"/>
                    </a:moveTo>
                    <a:lnTo>
                      <a:pt x="130" y="29"/>
                    </a:lnTo>
                    <a:cubicBezTo>
                      <a:pt x="130" y="29"/>
                      <a:pt x="87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2"/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fill="none" extrusionOk="0">
                    <a:moveTo>
                      <a:pt x="130" y="29"/>
                    </a:moveTo>
                    <a:cubicBezTo>
                      <a:pt x="130" y="29"/>
                      <a:pt x="87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2"/>
              <p:cNvSpPr/>
              <p:nvPr/>
            </p:nvSpPr>
            <p:spPr>
              <a:xfrm>
                <a:off x="6931091" y="2284077"/>
                <a:ext cx="24347" cy="435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" extrusionOk="0">
                    <a:moveTo>
                      <a:pt x="68" y="0"/>
                    </a:moveTo>
                    <a:cubicBezTo>
                      <a:pt x="25" y="0"/>
                      <a:pt x="1" y="16"/>
                      <a:pt x="1" y="16"/>
                    </a:cubicBezTo>
                    <a:lnTo>
                      <a:pt x="94" y="2"/>
                    </a:lnTo>
                    <a:cubicBezTo>
                      <a:pt x="85" y="1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2"/>
              <p:cNvSpPr/>
              <p:nvPr/>
            </p:nvSpPr>
            <p:spPr>
              <a:xfrm>
                <a:off x="6931091" y="2282283"/>
                <a:ext cx="24347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95" h="24" fill="none" extrusionOk="0">
                    <a:moveTo>
                      <a:pt x="1" y="23"/>
                    </a:moveTo>
                    <a:cubicBezTo>
                      <a:pt x="1" y="23"/>
                      <a:pt x="35" y="1"/>
                      <a:pt x="94" y="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2"/>
              <p:cNvSpPr/>
              <p:nvPr/>
            </p:nvSpPr>
            <p:spPr>
              <a:xfrm>
                <a:off x="6542052" y="2037532"/>
                <a:ext cx="247572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49" extrusionOk="0">
                    <a:moveTo>
                      <a:pt x="965" y="0"/>
                    </a:moveTo>
                    <a:cubicBezTo>
                      <a:pt x="534" y="0"/>
                      <a:pt x="239" y="59"/>
                      <a:pt x="80" y="395"/>
                    </a:cubicBezTo>
                    <a:cubicBezTo>
                      <a:pt x="23" y="511"/>
                      <a:pt x="9" y="669"/>
                      <a:pt x="1" y="783"/>
                    </a:cubicBezTo>
                    <a:lnTo>
                      <a:pt x="1" y="792"/>
                    </a:lnTo>
                    <a:cubicBezTo>
                      <a:pt x="1" y="885"/>
                      <a:pt x="9" y="949"/>
                      <a:pt x="9" y="949"/>
                    </a:cubicBezTo>
                    <a:lnTo>
                      <a:pt x="577" y="949"/>
                    </a:lnTo>
                    <a:lnTo>
                      <a:pt x="577" y="461"/>
                    </a:lnTo>
                    <a:cubicBezTo>
                      <a:pt x="577" y="374"/>
                      <a:pt x="605" y="209"/>
                      <a:pt x="713" y="102"/>
                    </a:cubicBezTo>
                    <a:cubicBezTo>
                      <a:pt x="743" y="72"/>
                      <a:pt x="770" y="50"/>
                      <a:pt x="806" y="36"/>
                    </a:cubicBezTo>
                    <a:cubicBezTo>
                      <a:pt x="856" y="16"/>
                      <a:pt x="906" y="0"/>
                      <a:pt x="9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2"/>
              <p:cNvSpPr/>
              <p:nvPr/>
            </p:nvSpPr>
            <p:spPr>
              <a:xfrm>
                <a:off x="6689672" y="2037532"/>
                <a:ext cx="261668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949" extrusionOk="0">
                    <a:moveTo>
                      <a:pt x="389" y="0"/>
                    </a:moveTo>
                    <a:cubicBezTo>
                      <a:pt x="330" y="0"/>
                      <a:pt x="280" y="16"/>
                      <a:pt x="230" y="36"/>
                    </a:cubicBezTo>
                    <a:cubicBezTo>
                      <a:pt x="194" y="50"/>
                      <a:pt x="167" y="72"/>
                      <a:pt x="137" y="102"/>
                    </a:cubicBezTo>
                    <a:cubicBezTo>
                      <a:pt x="29" y="209"/>
                      <a:pt x="1" y="374"/>
                      <a:pt x="1" y="461"/>
                    </a:cubicBezTo>
                    <a:lnTo>
                      <a:pt x="1" y="949"/>
                    </a:lnTo>
                    <a:cubicBezTo>
                      <a:pt x="217" y="568"/>
                      <a:pt x="589" y="490"/>
                      <a:pt x="993" y="490"/>
                    </a:cubicBezTo>
                    <a:lnTo>
                      <a:pt x="1021" y="490"/>
                    </a:lnTo>
                    <a:cubicBezTo>
                      <a:pt x="957" y="152"/>
                      <a:pt x="748" y="0"/>
                      <a:pt x="4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2"/>
              <p:cNvSpPr/>
              <p:nvPr/>
            </p:nvSpPr>
            <p:spPr>
              <a:xfrm>
                <a:off x="6689672" y="2162855"/>
                <a:ext cx="372127" cy="11788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460" extrusionOk="0">
                    <a:moveTo>
                      <a:pt x="993" y="1"/>
                    </a:moveTo>
                    <a:cubicBezTo>
                      <a:pt x="589" y="1"/>
                      <a:pt x="217" y="79"/>
                      <a:pt x="1" y="460"/>
                    </a:cubicBezTo>
                    <a:lnTo>
                      <a:pt x="317" y="460"/>
                    </a:lnTo>
                    <a:cubicBezTo>
                      <a:pt x="339" y="460"/>
                      <a:pt x="367" y="460"/>
                      <a:pt x="396" y="453"/>
                    </a:cubicBezTo>
                    <a:cubicBezTo>
                      <a:pt x="403" y="453"/>
                      <a:pt x="410" y="453"/>
                      <a:pt x="417" y="446"/>
                    </a:cubicBezTo>
                    <a:lnTo>
                      <a:pt x="460" y="446"/>
                    </a:lnTo>
                    <a:cubicBezTo>
                      <a:pt x="575" y="432"/>
                      <a:pt x="705" y="389"/>
                      <a:pt x="814" y="317"/>
                    </a:cubicBezTo>
                    <a:cubicBezTo>
                      <a:pt x="834" y="303"/>
                      <a:pt x="857" y="287"/>
                      <a:pt x="877" y="280"/>
                    </a:cubicBezTo>
                    <a:cubicBezTo>
                      <a:pt x="934" y="244"/>
                      <a:pt x="1000" y="223"/>
                      <a:pt x="1064" y="208"/>
                    </a:cubicBezTo>
                    <a:cubicBezTo>
                      <a:pt x="1122" y="193"/>
                      <a:pt x="1183" y="185"/>
                      <a:pt x="1241" y="185"/>
                    </a:cubicBezTo>
                    <a:cubicBezTo>
                      <a:pt x="1320" y="185"/>
                      <a:pt x="1394" y="201"/>
                      <a:pt x="1452" y="237"/>
                    </a:cubicBezTo>
                    <a:cubicBezTo>
                      <a:pt x="1388" y="87"/>
                      <a:pt x="1021" y="1"/>
                      <a:pt x="10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2"/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2"/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7727109" y="4660850"/>
                <a:ext cx="31011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15" extrusionOk="0">
                    <a:moveTo>
                      <a:pt x="57" y="1"/>
                    </a:moveTo>
                    <a:lnTo>
                      <a:pt x="7" y="65"/>
                    </a:lnTo>
                    <a:lnTo>
                      <a:pt x="0" y="78"/>
                    </a:lnTo>
                    <a:cubicBezTo>
                      <a:pt x="14" y="87"/>
                      <a:pt x="28" y="94"/>
                      <a:pt x="50" y="101"/>
                    </a:cubicBezTo>
                    <a:cubicBezTo>
                      <a:pt x="57" y="108"/>
                      <a:pt x="64" y="108"/>
                      <a:pt x="71" y="115"/>
                    </a:cubicBezTo>
                    <a:lnTo>
                      <a:pt x="86" y="94"/>
                    </a:lnTo>
                    <a:lnTo>
                      <a:pt x="121" y="44"/>
                    </a:lnTo>
                    <a:cubicBezTo>
                      <a:pt x="114" y="35"/>
                      <a:pt x="100" y="28"/>
                      <a:pt x="93" y="28"/>
                    </a:cubicBezTo>
                    <a:cubicBezTo>
                      <a:pt x="78" y="22"/>
                      <a:pt x="71" y="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>
                <a:off x="7800406" y="4697755"/>
                <a:ext cx="2998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94" extrusionOk="0">
                    <a:moveTo>
                      <a:pt x="44" y="0"/>
                    </a:moveTo>
                    <a:lnTo>
                      <a:pt x="0" y="57"/>
                    </a:lnTo>
                    <a:cubicBezTo>
                      <a:pt x="30" y="72"/>
                      <a:pt x="51" y="79"/>
                      <a:pt x="73" y="93"/>
                    </a:cubicBezTo>
                    <a:lnTo>
                      <a:pt x="87" y="72"/>
                    </a:lnTo>
                    <a:lnTo>
                      <a:pt x="116" y="29"/>
                    </a:lnTo>
                    <a:lnTo>
                      <a:pt x="109" y="29"/>
                    </a:lnTo>
                    <a:cubicBezTo>
                      <a:pt x="87" y="21"/>
                      <a:pt x="66" y="7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2"/>
              <p:cNvSpPr/>
              <p:nvPr/>
            </p:nvSpPr>
            <p:spPr>
              <a:xfrm>
                <a:off x="7511318" y="4819233"/>
                <a:ext cx="11430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446" h="187" extrusionOk="0">
                    <a:moveTo>
                      <a:pt x="0" y="0"/>
                    </a:moveTo>
                    <a:lnTo>
                      <a:pt x="14" y="187"/>
                    </a:lnTo>
                    <a:lnTo>
                      <a:pt x="445" y="187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7625364" y="4651624"/>
                <a:ext cx="921604" cy="215531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841" extrusionOk="0">
                    <a:moveTo>
                      <a:pt x="1460" y="1"/>
                    </a:moveTo>
                    <a:lnTo>
                      <a:pt x="1108" y="158"/>
                    </a:lnTo>
                    <a:lnTo>
                      <a:pt x="1079" y="173"/>
                    </a:lnTo>
                    <a:lnTo>
                      <a:pt x="985" y="209"/>
                    </a:lnTo>
                    <a:lnTo>
                      <a:pt x="972" y="216"/>
                    </a:lnTo>
                    <a:lnTo>
                      <a:pt x="899" y="252"/>
                    </a:lnTo>
                    <a:lnTo>
                      <a:pt x="842" y="273"/>
                    </a:lnTo>
                    <a:lnTo>
                      <a:pt x="806" y="296"/>
                    </a:lnTo>
                    <a:lnTo>
                      <a:pt x="706" y="339"/>
                    </a:lnTo>
                    <a:lnTo>
                      <a:pt x="202" y="568"/>
                    </a:lnTo>
                    <a:lnTo>
                      <a:pt x="0" y="654"/>
                    </a:lnTo>
                    <a:lnTo>
                      <a:pt x="0" y="841"/>
                    </a:lnTo>
                    <a:lnTo>
                      <a:pt x="527" y="841"/>
                    </a:lnTo>
                    <a:lnTo>
                      <a:pt x="935" y="654"/>
                    </a:lnTo>
                    <a:lnTo>
                      <a:pt x="1223" y="525"/>
                    </a:lnTo>
                    <a:lnTo>
                      <a:pt x="1330" y="475"/>
                    </a:lnTo>
                    <a:lnTo>
                      <a:pt x="1337" y="475"/>
                    </a:lnTo>
                    <a:lnTo>
                      <a:pt x="1460" y="416"/>
                    </a:lnTo>
                    <a:lnTo>
                      <a:pt x="2136" y="416"/>
                    </a:lnTo>
                    <a:lnTo>
                      <a:pt x="3071" y="841"/>
                    </a:lnTo>
                    <a:lnTo>
                      <a:pt x="3595" y="841"/>
                    </a:lnTo>
                    <a:lnTo>
                      <a:pt x="3595" y="654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2"/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2"/>
              <p:cNvSpPr/>
              <p:nvPr/>
            </p:nvSpPr>
            <p:spPr>
              <a:xfrm>
                <a:off x="7505936" y="4664438"/>
                <a:ext cx="313182" cy="15504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605" extrusionOk="0">
                    <a:moveTo>
                      <a:pt x="647" y="1"/>
                    </a:moveTo>
                    <a:cubicBezTo>
                      <a:pt x="625" y="1"/>
                      <a:pt x="604" y="8"/>
                      <a:pt x="582" y="14"/>
                    </a:cubicBezTo>
                    <a:cubicBezTo>
                      <a:pt x="575" y="21"/>
                      <a:pt x="561" y="21"/>
                      <a:pt x="546" y="30"/>
                    </a:cubicBezTo>
                    <a:cubicBezTo>
                      <a:pt x="525" y="44"/>
                      <a:pt x="496" y="58"/>
                      <a:pt x="475" y="64"/>
                    </a:cubicBezTo>
                    <a:cubicBezTo>
                      <a:pt x="439" y="80"/>
                      <a:pt x="403" y="94"/>
                      <a:pt x="366" y="101"/>
                    </a:cubicBezTo>
                    <a:lnTo>
                      <a:pt x="323" y="101"/>
                    </a:lnTo>
                    <a:cubicBezTo>
                      <a:pt x="309" y="108"/>
                      <a:pt x="294" y="108"/>
                      <a:pt x="273" y="108"/>
                    </a:cubicBezTo>
                    <a:cubicBezTo>
                      <a:pt x="220" y="108"/>
                      <a:pt x="186" y="95"/>
                      <a:pt x="159" y="95"/>
                    </a:cubicBezTo>
                    <a:cubicBezTo>
                      <a:pt x="145" y="95"/>
                      <a:pt x="133" y="98"/>
                      <a:pt x="121" y="108"/>
                    </a:cubicBezTo>
                    <a:cubicBezTo>
                      <a:pt x="114" y="116"/>
                      <a:pt x="108" y="123"/>
                      <a:pt x="101" y="137"/>
                    </a:cubicBezTo>
                    <a:lnTo>
                      <a:pt x="101" y="144"/>
                    </a:lnTo>
                    <a:cubicBezTo>
                      <a:pt x="57" y="209"/>
                      <a:pt x="1" y="409"/>
                      <a:pt x="21" y="604"/>
                    </a:cubicBezTo>
                    <a:lnTo>
                      <a:pt x="466" y="604"/>
                    </a:lnTo>
                    <a:lnTo>
                      <a:pt x="668" y="518"/>
                    </a:lnTo>
                    <a:lnTo>
                      <a:pt x="1172" y="289"/>
                    </a:lnTo>
                    <a:lnTo>
                      <a:pt x="1222" y="223"/>
                    </a:lnTo>
                    <a:cubicBezTo>
                      <a:pt x="1200" y="209"/>
                      <a:pt x="1179" y="202"/>
                      <a:pt x="1149" y="187"/>
                    </a:cubicBezTo>
                    <a:lnTo>
                      <a:pt x="1086" y="280"/>
                    </a:lnTo>
                    <a:cubicBezTo>
                      <a:pt x="1079" y="289"/>
                      <a:pt x="1063" y="296"/>
                      <a:pt x="1056" y="296"/>
                    </a:cubicBezTo>
                    <a:cubicBezTo>
                      <a:pt x="1049" y="296"/>
                      <a:pt x="1043" y="296"/>
                      <a:pt x="1036" y="289"/>
                    </a:cubicBezTo>
                    <a:cubicBezTo>
                      <a:pt x="1013" y="273"/>
                      <a:pt x="1013" y="252"/>
                      <a:pt x="1027" y="237"/>
                    </a:cubicBezTo>
                    <a:lnTo>
                      <a:pt x="1079" y="159"/>
                    </a:lnTo>
                    <a:cubicBezTo>
                      <a:pt x="1056" y="151"/>
                      <a:pt x="1027" y="137"/>
                      <a:pt x="1006" y="130"/>
                    </a:cubicBezTo>
                    <a:lnTo>
                      <a:pt x="934" y="223"/>
                    </a:lnTo>
                    <a:cubicBezTo>
                      <a:pt x="927" y="237"/>
                      <a:pt x="920" y="237"/>
                      <a:pt x="906" y="237"/>
                    </a:cubicBezTo>
                    <a:cubicBezTo>
                      <a:pt x="898" y="237"/>
                      <a:pt x="891" y="237"/>
                      <a:pt x="884" y="230"/>
                    </a:cubicBezTo>
                    <a:cubicBezTo>
                      <a:pt x="870" y="223"/>
                      <a:pt x="863" y="194"/>
                      <a:pt x="877" y="180"/>
                    </a:cubicBezTo>
                    <a:lnTo>
                      <a:pt x="934" y="101"/>
                    </a:lnTo>
                    <a:cubicBezTo>
                      <a:pt x="927" y="94"/>
                      <a:pt x="920" y="94"/>
                      <a:pt x="913" y="87"/>
                    </a:cubicBezTo>
                    <a:cubicBezTo>
                      <a:pt x="891" y="80"/>
                      <a:pt x="877" y="73"/>
                      <a:pt x="863" y="64"/>
                    </a:cubicBezTo>
                    <a:lnTo>
                      <a:pt x="834" y="101"/>
                    </a:lnTo>
                    <a:lnTo>
                      <a:pt x="784" y="173"/>
                    </a:lnTo>
                    <a:cubicBezTo>
                      <a:pt x="777" y="180"/>
                      <a:pt x="768" y="187"/>
                      <a:pt x="754" y="187"/>
                    </a:cubicBezTo>
                    <a:cubicBezTo>
                      <a:pt x="748" y="187"/>
                      <a:pt x="741" y="180"/>
                      <a:pt x="734" y="180"/>
                    </a:cubicBezTo>
                    <a:cubicBezTo>
                      <a:pt x="718" y="166"/>
                      <a:pt x="711" y="144"/>
                      <a:pt x="725" y="130"/>
                    </a:cubicBezTo>
                    <a:lnTo>
                      <a:pt x="725" y="123"/>
                    </a:lnTo>
                    <a:lnTo>
                      <a:pt x="748" y="94"/>
                    </a:lnTo>
                    <a:lnTo>
                      <a:pt x="791" y="37"/>
                    </a:lnTo>
                    <a:cubicBezTo>
                      <a:pt x="777" y="30"/>
                      <a:pt x="768" y="30"/>
                      <a:pt x="761" y="21"/>
                    </a:cubicBezTo>
                    <a:cubicBezTo>
                      <a:pt x="741" y="14"/>
                      <a:pt x="718" y="8"/>
                      <a:pt x="704" y="8"/>
                    </a:cubicBezTo>
                    <a:cubicBezTo>
                      <a:pt x="682" y="1"/>
                      <a:pt x="668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7664319" y="4620101"/>
                <a:ext cx="63046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0" extrusionOk="0">
                    <a:moveTo>
                      <a:pt x="109" y="0"/>
                    </a:moveTo>
                    <a:cubicBezTo>
                      <a:pt x="106" y="0"/>
                      <a:pt x="103" y="1"/>
                      <a:pt x="100" y="1"/>
                    </a:cubicBezTo>
                    <a:cubicBezTo>
                      <a:pt x="86" y="1"/>
                      <a:pt x="64" y="8"/>
                      <a:pt x="43" y="30"/>
                    </a:cubicBezTo>
                    <a:cubicBezTo>
                      <a:pt x="14" y="58"/>
                      <a:pt x="0" y="108"/>
                      <a:pt x="29" y="174"/>
                    </a:cubicBezTo>
                    <a:cubicBezTo>
                      <a:pt x="50" y="174"/>
                      <a:pt x="64" y="174"/>
                      <a:pt x="86" y="181"/>
                    </a:cubicBezTo>
                    <a:cubicBezTo>
                      <a:pt x="100" y="181"/>
                      <a:pt x="123" y="187"/>
                      <a:pt x="143" y="194"/>
                    </a:cubicBezTo>
                    <a:cubicBezTo>
                      <a:pt x="150" y="203"/>
                      <a:pt x="159" y="203"/>
                      <a:pt x="173" y="210"/>
                    </a:cubicBezTo>
                    <a:lnTo>
                      <a:pt x="245" y="117"/>
                    </a:lnTo>
                    <a:cubicBezTo>
                      <a:pt x="171" y="49"/>
                      <a:pt x="152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7806044" y="4694167"/>
                <a:ext cx="46388" cy="4433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73" extrusionOk="0">
                    <a:moveTo>
                      <a:pt x="144" y="0"/>
                    </a:moveTo>
                    <a:cubicBezTo>
                      <a:pt x="130" y="0"/>
                      <a:pt x="123" y="7"/>
                      <a:pt x="115" y="14"/>
                    </a:cubicBezTo>
                    <a:lnTo>
                      <a:pt x="94" y="43"/>
                    </a:lnTo>
                    <a:lnTo>
                      <a:pt x="65" y="86"/>
                    </a:lnTo>
                    <a:lnTo>
                      <a:pt x="51" y="107"/>
                    </a:lnTo>
                    <a:lnTo>
                      <a:pt x="1" y="173"/>
                    </a:lnTo>
                    <a:lnTo>
                      <a:pt x="101" y="130"/>
                    </a:lnTo>
                    <a:lnTo>
                      <a:pt x="137" y="107"/>
                    </a:lnTo>
                    <a:lnTo>
                      <a:pt x="167" y="71"/>
                    </a:lnTo>
                    <a:lnTo>
                      <a:pt x="173" y="57"/>
                    </a:lnTo>
                    <a:cubicBezTo>
                      <a:pt x="180" y="57"/>
                      <a:pt x="180" y="50"/>
                      <a:pt x="180" y="43"/>
                    </a:cubicBezTo>
                    <a:cubicBezTo>
                      <a:pt x="180" y="28"/>
                      <a:pt x="180" y="14"/>
                      <a:pt x="167" y="7"/>
                    </a:cubicBezTo>
                    <a:cubicBezTo>
                      <a:pt x="158" y="7"/>
                      <a:pt x="151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7765551" y="4677252"/>
                <a:ext cx="52026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46" extrusionOk="0">
                    <a:moveTo>
                      <a:pt x="166" y="1"/>
                    </a:moveTo>
                    <a:cubicBezTo>
                      <a:pt x="152" y="1"/>
                      <a:pt x="143" y="8"/>
                      <a:pt x="130" y="14"/>
                    </a:cubicBezTo>
                    <a:lnTo>
                      <a:pt x="109" y="44"/>
                    </a:lnTo>
                    <a:lnTo>
                      <a:pt x="73" y="101"/>
                    </a:lnTo>
                    <a:lnTo>
                      <a:pt x="66" y="109"/>
                    </a:lnTo>
                    <a:lnTo>
                      <a:pt x="14" y="187"/>
                    </a:lnTo>
                    <a:cubicBezTo>
                      <a:pt x="0" y="202"/>
                      <a:pt x="0" y="223"/>
                      <a:pt x="23" y="239"/>
                    </a:cubicBezTo>
                    <a:cubicBezTo>
                      <a:pt x="30" y="246"/>
                      <a:pt x="36" y="246"/>
                      <a:pt x="43" y="246"/>
                    </a:cubicBezTo>
                    <a:cubicBezTo>
                      <a:pt x="50" y="246"/>
                      <a:pt x="66" y="239"/>
                      <a:pt x="73" y="230"/>
                    </a:cubicBezTo>
                    <a:lnTo>
                      <a:pt x="136" y="137"/>
                    </a:lnTo>
                    <a:lnTo>
                      <a:pt x="180" y="80"/>
                    </a:lnTo>
                    <a:lnTo>
                      <a:pt x="195" y="58"/>
                    </a:lnTo>
                    <a:cubicBezTo>
                      <a:pt x="202" y="51"/>
                      <a:pt x="202" y="44"/>
                      <a:pt x="202" y="37"/>
                    </a:cubicBezTo>
                    <a:cubicBezTo>
                      <a:pt x="202" y="30"/>
                      <a:pt x="195" y="14"/>
                      <a:pt x="187" y="8"/>
                    </a:cubicBezTo>
                    <a:cubicBezTo>
                      <a:pt x="180" y="1"/>
                      <a:pt x="173" y="1"/>
                      <a:pt x="1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7155852" y="3339965"/>
                <a:ext cx="186063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73" extrusionOk="0">
                    <a:moveTo>
                      <a:pt x="0" y="0"/>
                    </a:moveTo>
                    <a:lnTo>
                      <a:pt x="0" y="273"/>
                    </a:lnTo>
                    <a:lnTo>
                      <a:pt x="7260" y="273"/>
                    </a:lnTo>
                    <a:lnTo>
                      <a:pt x="7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8045413" y="3409674"/>
                <a:ext cx="81499" cy="124218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47" extrusionOk="0">
                    <a:moveTo>
                      <a:pt x="0" y="1"/>
                    </a:moveTo>
                    <a:lnTo>
                      <a:pt x="0" y="4847"/>
                    </a:lnTo>
                    <a:lnTo>
                      <a:pt x="318" y="4847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7297833" y="3301523"/>
                <a:ext cx="360851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1" extrusionOk="0">
                    <a:moveTo>
                      <a:pt x="123" y="0"/>
                    </a:moveTo>
                    <a:lnTo>
                      <a:pt x="0" y="150"/>
                    </a:lnTo>
                    <a:lnTo>
                      <a:pt x="1358" y="150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7645610" y="2829705"/>
                <a:ext cx="773984" cy="51050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992" extrusionOk="0">
                    <a:moveTo>
                      <a:pt x="1812" y="791"/>
                    </a:moveTo>
                    <a:cubicBezTo>
                      <a:pt x="1891" y="791"/>
                      <a:pt x="1935" y="856"/>
                      <a:pt x="1914" y="935"/>
                    </a:cubicBezTo>
                    <a:cubicBezTo>
                      <a:pt x="1905" y="970"/>
                      <a:pt x="1885" y="1056"/>
                      <a:pt x="1669" y="1172"/>
                    </a:cubicBezTo>
                    <a:lnTo>
                      <a:pt x="1576" y="1222"/>
                    </a:lnTo>
                    <a:lnTo>
                      <a:pt x="1510" y="1172"/>
                    </a:lnTo>
                    <a:cubicBezTo>
                      <a:pt x="1360" y="1056"/>
                      <a:pt x="1381" y="970"/>
                      <a:pt x="1396" y="935"/>
                    </a:cubicBezTo>
                    <a:cubicBezTo>
                      <a:pt x="1417" y="856"/>
                      <a:pt x="1496" y="791"/>
                      <a:pt x="1576" y="791"/>
                    </a:cubicBezTo>
                    <a:cubicBezTo>
                      <a:pt x="1626" y="791"/>
                      <a:pt x="1662" y="820"/>
                      <a:pt x="1676" y="856"/>
                    </a:cubicBezTo>
                    <a:cubicBezTo>
                      <a:pt x="1712" y="820"/>
                      <a:pt x="1762" y="791"/>
                      <a:pt x="1812" y="791"/>
                    </a:cubicBezTo>
                    <a:close/>
                    <a:moveTo>
                      <a:pt x="634" y="0"/>
                    </a:moveTo>
                    <a:lnTo>
                      <a:pt x="130" y="1589"/>
                    </a:lnTo>
                    <a:lnTo>
                      <a:pt x="51" y="1841"/>
                    </a:lnTo>
                    <a:lnTo>
                      <a:pt x="1" y="1991"/>
                    </a:lnTo>
                    <a:lnTo>
                      <a:pt x="2388" y="1991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7981869" y="3022950"/>
                <a:ext cx="171938" cy="1291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32" extrusionOk="0">
                    <a:moveTo>
                      <a:pt x="216" y="1"/>
                    </a:moveTo>
                    <a:cubicBezTo>
                      <a:pt x="136" y="1"/>
                      <a:pt x="57" y="66"/>
                      <a:pt x="36" y="145"/>
                    </a:cubicBezTo>
                    <a:cubicBezTo>
                      <a:pt x="21" y="180"/>
                      <a:pt x="0" y="266"/>
                      <a:pt x="150" y="382"/>
                    </a:cubicBezTo>
                    <a:lnTo>
                      <a:pt x="216" y="432"/>
                    </a:lnTo>
                    <a:lnTo>
                      <a:pt x="309" y="382"/>
                    </a:lnTo>
                    <a:cubicBezTo>
                      <a:pt x="525" y="266"/>
                      <a:pt x="545" y="180"/>
                      <a:pt x="554" y="145"/>
                    </a:cubicBezTo>
                    <a:cubicBezTo>
                      <a:pt x="575" y="66"/>
                      <a:pt x="531" y="1"/>
                      <a:pt x="452" y="1"/>
                    </a:cubicBezTo>
                    <a:cubicBezTo>
                      <a:pt x="402" y="1"/>
                      <a:pt x="352" y="30"/>
                      <a:pt x="316" y="66"/>
                    </a:cubicBezTo>
                    <a:cubicBezTo>
                      <a:pt x="302" y="30"/>
                      <a:pt x="266" y="1"/>
                      <a:pt x="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8520564" y="3004746"/>
                <a:ext cx="214255" cy="9584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74" extrusionOk="0">
                    <a:moveTo>
                      <a:pt x="461" y="1"/>
                    </a:moveTo>
                    <a:lnTo>
                      <a:pt x="468" y="21"/>
                    </a:lnTo>
                    <a:lnTo>
                      <a:pt x="468" y="101"/>
                    </a:lnTo>
                    <a:cubicBezTo>
                      <a:pt x="448" y="101"/>
                      <a:pt x="425" y="108"/>
                      <a:pt x="411" y="108"/>
                    </a:cubicBezTo>
                    <a:cubicBezTo>
                      <a:pt x="404" y="108"/>
                      <a:pt x="389" y="108"/>
                      <a:pt x="382" y="101"/>
                    </a:cubicBezTo>
                    <a:lnTo>
                      <a:pt x="375" y="101"/>
                    </a:lnTo>
                    <a:lnTo>
                      <a:pt x="375" y="44"/>
                    </a:lnTo>
                    <a:lnTo>
                      <a:pt x="354" y="7"/>
                    </a:lnTo>
                    <a:cubicBezTo>
                      <a:pt x="166" y="37"/>
                      <a:pt x="23" y="187"/>
                      <a:pt x="1" y="373"/>
                    </a:cubicBezTo>
                    <a:lnTo>
                      <a:pt x="836" y="373"/>
                    </a:lnTo>
                    <a:cubicBezTo>
                      <a:pt x="820" y="180"/>
                      <a:pt x="656" y="14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8533890" y="3142627"/>
                <a:ext cx="189908" cy="4459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74" extrusionOk="0">
                    <a:moveTo>
                      <a:pt x="0" y="1"/>
                    </a:moveTo>
                    <a:lnTo>
                      <a:pt x="14" y="173"/>
                    </a:lnTo>
                    <a:lnTo>
                      <a:pt x="725" y="173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8544911" y="3288196"/>
                <a:ext cx="167867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203" extrusionOk="0">
                    <a:moveTo>
                      <a:pt x="1" y="0"/>
                    </a:moveTo>
                    <a:lnTo>
                      <a:pt x="14" y="202"/>
                    </a:lnTo>
                    <a:lnTo>
                      <a:pt x="632" y="202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8515438" y="3100340"/>
                <a:ext cx="226557" cy="4254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66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883" y="166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8529790" y="3186964"/>
                <a:ext cx="197597" cy="101487"/>
              </a:xfrm>
              <a:custGeom>
                <a:avLst/>
                <a:gdLst/>
                <a:ahLst/>
                <a:cxnLst/>
                <a:rect l="l" t="t" r="r" b="b"/>
                <a:pathLst>
                  <a:path w="771" h="396" extrusionOk="0">
                    <a:moveTo>
                      <a:pt x="1" y="0"/>
                    </a:moveTo>
                    <a:lnTo>
                      <a:pt x="37" y="395"/>
                    </a:lnTo>
                    <a:lnTo>
                      <a:pt x="734" y="395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extrusionOk="0">
                    <a:moveTo>
                      <a:pt x="66" y="1"/>
                    </a:moveTo>
                    <a:lnTo>
                      <a:pt x="0" y="15"/>
                    </a:lnTo>
                    <a:cubicBezTo>
                      <a:pt x="23" y="15"/>
                      <a:pt x="43" y="8"/>
                      <a:pt x="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fill="none" extrusionOk="0">
                    <a:moveTo>
                      <a:pt x="66" y="1"/>
                    </a:moveTo>
                    <a:cubicBezTo>
                      <a:pt x="43" y="8"/>
                      <a:pt x="23" y="15"/>
                      <a:pt x="0" y="1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extrusionOk="0">
                    <a:moveTo>
                      <a:pt x="0" y="1"/>
                    </a:moveTo>
                    <a:cubicBezTo>
                      <a:pt x="0" y="1"/>
                      <a:pt x="21" y="15"/>
                      <a:pt x="64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fill="none" extrusionOk="0">
                    <a:moveTo>
                      <a:pt x="64" y="15"/>
                    </a:moveTo>
                    <a:cubicBezTo>
                      <a:pt x="21" y="15"/>
                      <a:pt x="0" y="1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8535684" y="2879167"/>
                <a:ext cx="105077" cy="15325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98" extrusionOk="0">
                    <a:moveTo>
                      <a:pt x="94" y="1"/>
                    </a:moveTo>
                    <a:lnTo>
                      <a:pt x="0" y="23"/>
                    </a:lnTo>
                    <a:lnTo>
                      <a:pt x="295" y="497"/>
                    </a:lnTo>
                    <a:lnTo>
                      <a:pt x="316" y="534"/>
                    </a:lnTo>
                    <a:lnTo>
                      <a:pt x="316" y="591"/>
                    </a:lnTo>
                    <a:lnTo>
                      <a:pt x="323" y="591"/>
                    </a:lnTo>
                    <a:cubicBezTo>
                      <a:pt x="330" y="598"/>
                      <a:pt x="345" y="598"/>
                      <a:pt x="352" y="598"/>
                    </a:cubicBezTo>
                    <a:cubicBezTo>
                      <a:pt x="366" y="598"/>
                      <a:pt x="389" y="591"/>
                      <a:pt x="409" y="591"/>
                    </a:cubicBezTo>
                    <a:lnTo>
                      <a:pt x="409" y="511"/>
                    </a:lnTo>
                    <a:lnTo>
                      <a:pt x="402" y="491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5998730" y="3719265"/>
                <a:ext cx="15377" cy="68683"/>
              </a:xfrm>
              <a:custGeom>
                <a:avLst/>
                <a:gdLst/>
                <a:ahLst/>
                <a:cxnLst/>
                <a:rect l="l" t="t" r="r" b="b"/>
                <a:pathLst>
                  <a:path w="60" h="268" extrusionOk="0">
                    <a:moveTo>
                      <a:pt x="59" y="0"/>
                    </a:moveTo>
                    <a:lnTo>
                      <a:pt x="1" y="268"/>
                    </a:lnTo>
                    <a:cubicBezTo>
                      <a:pt x="37" y="181"/>
                      <a:pt x="59" y="87"/>
                      <a:pt x="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5724250" y="2658251"/>
                <a:ext cx="315488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5228" extrusionOk="0">
                    <a:moveTo>
                      <a:pt x="620" y="0"/>
                    </a:moveTo>
                    <a:cubicBezTo>
                      <a:pt x="620" y="0"/>
                      <a:pt x="130" y="540"/>
                      <a:pt x="181" y="1201"/>
                    </a:cubicBezTo>
                    <a:cubicBezTo>
                      <a:pt x="225" y="1863"/>
                      <a:pt x="80" y="2150"/>
                      <a:pt x="37" y="2329"/>
                    </a:cubicBezTo>
                    <a:cubicBezTo>
                      <a:pt x="23" y="2388"/>
                      <a:pt x="9" y="2467"/>
                      <a:pt x="0" y="2545"/>
                    </a:cubicBezTo>
                    <a:lnTo>
                      <a:pt x="0" y="2560"/>
                    </a:lnTo>
                    <a:cubicBezTo>
                      <a:pt x="66" y="3005"/>
                      <a:pt x="202" y="3178"/>
                      <a:pt x="259" y="3293"/>
                    </a:cubicBezTo>
                    <a:cubicBezTo>
                      <a:pt x="318" y="3407"/>
                      <a:pt x="388" y="3652"/>
                      <a:pt x="332" y="3818"/>
                    </a:cubicBezTo>
                    <a:cubicBezTo>
                      <a:pt x="318" y="3875"/>
                      <a:pt x="311" y="3925"/>
                      <a:pt x="302" y="3968"/>
                    </a:cubicBezTo>
                    <a:cubicBezTo>
                      <a:pt x="302" y="4063"/>
                      <a:pt x="332" y="4149"/>
                      <a:pt x="388" y="4249"/>
                    </a:cubicBezTo>
                    <a:cubicBezTo>
                      <a:pt x="475" y="4399"/>
                      <a:pt x="533" y="4608"/>
                      <a:pt x="454" y="4787"/>
                    </a:cubicBezTo>
                    <a:cubicBezTo>
                      <a:pt x="411" y="4889"/>
                      <a:pt x="425" y="5039"/>
                      <a:pt x="418" y="5175"/>
                    </a:cubicBezTo>
                    <a:cubicBezTo>
                      <a:pt x="425" y="5191"/>
                      <a:pt x="432" y="5212"/>
                      <a:pt x="447" y="5227"/>
                    </a:cubicBezTo>
                    <a:lnTo>
                      <a:pt x="770" y="5227"/>
                    </a:lnTo>
                    <a:cubicBezTo>
                      <a:pt x="756" y="5105"/>
                      <a:pt x="777" y="4960"/>
                      <a:pt x="734" y="4860"/>
                    </a:cubicBezTo>
                    <a:cubicBezTo>
                      <a:pt x="670" y="4710"/>
                      <a:pt x="720" y="4522"/>
                      <a:pt x="792" y="4392"/>
                    </a:cubicBezTo>
                    <a:cubicBezTo>
                      <a:pt x="872" y="4263"/>
                      <a:pt x="885" y="4170"/>
                      <a:pt x="842" y="4026"/>
                    </a:cubicBezTo>
                    <a:cubicBezTo>
                      <a:pt x="835" y="4020"/>
                      <a:pt x="835" y="4011"/>
                      <a:pt x="835" y="3997"/>
                    </a:cubicBezTo>
                    <a:cubicBezTo>
                      <a:pt x="799" y="3854"/>
                      <a:pt x="856" y="3666"/>
                      <a:pt x="906" y="3566"/>
                    </a:cubicBezTo>
                    <a:cubicBezTo>
                      <a:pt x="958" y="3466"/>
                      <a:pt x="1072" y="3321"/>
                      <a:pt x="1130" y="2933"/>
                    </a:cubicBezTo>
                    <a:cubicBezTo>
                      <a:pt x="1144" y="2826"/>
                      <a:pt x="1180" y="2726"/>
                      <a:pt x="1230" y="2639"/>
                    </a:cubicBezTo>
                    <a:cubicBezTo>
                      <a:pt x="1230" y="2524"/>
                      <a:pt x="1208" y="2415"/>
                      <a:pt x="1194" y="2338"/>
                    </a:cubicBezTo>
                    <a:cubicBezTo>
                      <a:pt x="1144" y="2150"/>
                      <a:pt x="1001" y="1863"/>
                      <a:pt x="1051" y="1201"/>
                    </a:cubicBezTo>
                    <a:cubicBezTo>
                      <a:pt x="1101" y="547"/>
                      <a:pt x="620" y="0"/>
                      <a:pt x="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5879046" y="2658251"/>
                <a:ext cx="4101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6" h="5228" fill="none" extrusionOk="0">
                    <a:moveTo>
                      <a:pt x="16" y="0"/>
                    </a:moveTo>
                    <a:lnTo>
                      <a:pt x="9" y="1582"/>
                    </a:lnTo>
                    <a:lnTo>
                      <a:pt x="9" y="3041"/>
                    </a:lnTo>
                    <a:lnTo>
                      <a:pt x="9" y="4458"/>
                    </a:lnTo>
                    <a:lnTo>
                      <a:pt x="0" y="522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5801648" y="3671596"/>
                <a:ext cx="79705" cy="1291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04" fill="none" extrusionOk="0">
                    <a:moveTo>
                      <a:pt x="311" y="50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5881096" y="3682616"/>
                <a:ext cx="57408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73" fill="none" extrusionOk="0">
                    <a:moveTo>
                      <a:pt x="223" y="0"/>
                    </a:moveTo>
                    <a:lnTo>
                      <a:pt x="1" y="2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2"/>
              <p:cNvSpPr/>
              <p:nvPr/>
            </p:nvSpPr>
            <p:spPr>
              <a:xfrm>
                <a:off x="5882890" y="2916328"/>
                <a:ext cx="73810" cy="9046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53" fill="none" extrusionOk="0">
                    <a:moveTo>
                      <a:pt x="1" y="352"/>
                    </a:moveTo>
                    <a:lnTo>
                      <a:pt x="28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2"/>
              <p:cNvSpPr/>
              <p:nvPr/>
            </p:nvSpPr>
            <p:spPr>
              <a:xfrm>
                <a:off x="5881096" y="3257185"/>
                <a:ext cx="119686" cy="145823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69" fill="none" extrusionOk="0">
                    <a:moveTo>
                      <a:pt x="1" y="568"/>
                    </a:moveTo>
                    <a:lnTo>
                      <a:pt x="46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2"/>
              <p:cNvSpPr/>
              <p:nvPr/>
            </p:nvSpPr>
            <p:spPr>
              <a:xfrm>
                <a:off x="5781658" y="3277176"/>
                <a:ext cx="99695" cy="16068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27" fill="none" extrusionOk="0">
                    <a:moveTo>
                      <a:pt x="389" y="626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2"/>
              <p:cNvSpPr/>
              <p:nvPr/>
            </p:nvSpPr>
            <p:spPr>
              <a:xfrm>
                <a:off x="5820101" y="2963997"/>
                <a:ext cx="61252" cy="99693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89" fill="none" extrusionOk="0">
                    <a:moveTo>
                      <a:pt x="239" y="389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5604822" y="3124687"/>
                <a:ext cx="256286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3408" extrusionOk="0">
                    <a:moveTo>
                      <a:pt x="1" y="0"/>
                    </a:moveTo>
                    <a:lnTo>
                      <a:pt x="230" y="1056"/>
                    </a:lnTo>
                    <a:lnTo>
                      <a:pt x="439" y="2034"/>
                    </a:lnTo>
                    <a:lnTo>
                      <a:pt x="446" y="2034"/>
                    </a:lnTo>
                    <a:lnTo>
                      <a:pt x="647" y="2976"/>
                    </a:lnTo>
                    <a:lnTo>
                      <a:pt x="741" y="3407"/>
                    </a:lnTo>
                    <a:lnTo>
                      <a:pt x="877" y="3407"/>
                    </a:lnTo>
                    <a:cubicBezTo>
                      <a:pt x="884" y="3392"/>
                      <a:pt x="884" y="3371"/>
                      <a:pt x="884" y="3355"/>
                    </a:cubicBezTo>
                    <a:cubicBezTo>
                      <a:pt x="891" y="3219"/>
                      <a:pt x="877" y="3069"/>
                      <a:pt x="920" y="2967"/>
                    </a:cubicBezTo>
                    <a:cubicBezTo>
                      <a:pt x="999" y="2788"/>
                      <a:pt x="941" y="2579"/>
                      <a:pt x="854" y="2429"/>
                    </a:cubicBezTo>
                    <a:cubicBezTo>
                      <a:pt x="798" y="2329"/>
                      <a:pt x="768" y="2243"/>
                      <a:pt x="768" y="2148"/>
                    </a:cubicBezTo>
                    <a:cubicBezTo>
                      <a:pt x="777" y="2105"/>
                      <a:pt x="784" y="2055"/>
                      <a:pt x="798" y="1998"/>
                    </a:cubicBezTo>
                    <a:cubicBezTo>
                      <a:pt x="854" y="1832"/>
                      <a:pt x="784" y="1587"/>
                      <a:pt x="725" y="1473"/>
                    </a:cubicBezTo>
                    <a:cubicBezTo>
                      <a:pt x="668" y="1358"/>
                      <a:pt x="532" y="1185"/>
                      <a:pt x="466" y="740"/>
                    </a:cubicBezTo>
                    <a:lnTo>
                      <a:pt x="466" y="725"/>
                    </a:lnTo>
                    <a:cubicBezTo>
                      <a:pt x="396" y="28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5542033" y="3124687"/>
                <a:ext cx="252698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408" extrusionOk="0">
                    <a:moveTo>
                      <a:pt x="246" y="0"/>
                    </a:moveTo>
                    <a:cubicBezTo>
                      <a:pt x="246" y="0"/>
                      <a:pt x="1" y="431"/>
                      <a:pt x="130" y="863"/>
                    </a:cubicBezTo>
                    <a:cubicBezTo>
                      <a:pt x="252" y="1301"/>
                      <a:pt x="202" y="1510"/>
                      <a:pt x="194" y="1639"/>
                    </a:cubicBezTo>
                    <a:cubicBezTo>
                      <a:pt x="194" y="1768"/>
                      <a:pt x="223" y="2018"/>
                      <a:pt x="346" y="2148"/>
                    </a:cubicBezTo>
                    <a:cubicBezTo>
                      <a:pt x="468" y="2277"/>
                      <a:pt x="489" y="2393"/>
                      <a:pt x="475" y="2565"/>
                    </a:cubicBezTo>
                    <a:cubicBezTo>
                      <a:pt x="461" y="2731"/>
                      <a:pt x="496" y="2953"/>
                      <a:pt x="641" y="3083"/>
                    </a:cubicBezTo>
                    <a:cubicBezTo>
                      <a:pt x="720" y="3155"/>
                      <a:pt x="763" y="3292"/>
                      <a:pt x="827" y="3407"/>
                    </a:cubicBezTo>
                    <a:lnTo>
                      <a:pt x="986" y="3407"/>
                    </a:lnTo>
                    <a:lnTo>
                      <a:pt x="892" y="2976"/>
                    </a:lnTo>
                    <a:lnTo>
                      <a:pt x="691" y="2034"/>
                    </a:lnTo>
                    <a:lnTo>
                      <a:pt x="684" y="2034"/>
                    </a:lnTo>
                    <a:lnTo>
                      <a:pt x="475" y="1056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5698622" y="3813321"/>
                <a:ext cx="72273" cy="7406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9" fill="none" extrusionOk="0">
                    <a:moveTo>
                      <a:pt x="281" y="289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5763206" y="3769240"/>
                <a:ext cx="44337" cy="8687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339" fill="none" extrusionOk="0">
                    <a:moveTo>
                      <a:pt x="0" y="338"/>
                    </a:moveTo>
                    <a:lnTo>
                      <a:pt x="173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5656079" y="3284608"/>
                <a:ext cx="35111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82" fill="none" extrusionOk="0">
                    <a:moveTo>
                      <a:pt x="1" y="282"/>
                    </a:moveTo>
                    <a:lnTo>
                      <a:pt x="13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5770638" y="3505780"/>
                <a:ext cx="256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fill="none" extrusionOk="0">
                    <a:moveTo>
                      <a:pt x="0" y="0"/>
                    </a:moveTo>
                    <a:lnTo>
                      <a:pt x="0" y="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5713230" y="3509112"/>
                <a:ext cx="57664" cy="113019"/>
              </a:xfrm>
              <a:custGeom>
                <a:avLst/>
                <a:gdLst/>
                <a:ahLst/>
                <a:cxnLst/>
                <a:rect l="l" t="t" r="r" b="b"/>
                <a:pathLst>
                  <a:path w="225" h="441" fill="none" extrusionOk="0">
                    <a:moveTo>
                      <a:pt x="224" y="1"/>
                    </a:moveTo>
                    <a:lnTo>
                      <a:pt x="0" y="44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5625540" y="3551655"/>
                <a:ext cx="90469" cy="94311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8" fill="none" extrusionOk="0">
                    <a:moveTo>
                      <a:pt x="353" y="36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5608410" y="3338171"/>
                <a:ext cx="55358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23" fill="none" extrusionOk="0">
                    <a:moveTo>
                      <a:pt x="216" y="223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5895704" y="3246165"/>
                <a:ext cx="22143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2934" extrusionOk="0">
                    <a:moveTo>
                      <a:pt x="863" y="0"/>
                    </a:moveTo>
                    <a:lnTo>
                      <a:pt x="863" y="0"/>
                    </a:lnTo>
                    <a:cubicBezTo>
                      <a:pt x="863" y="1"/>
                      <a:pt x="684" y="130"/>
                      <a:pt x="561" y="345"/>
                    </a:cubicBezTo>
                    <a:cubicBezTo>
                      <a:pt x="511" y="432"/>
                      <a:pt x="475" y="532"/>
                      <a:pt x="461" y="639"/>
                    </a:cubicBezTo>
                    <a:cubicBezTo>
                      <a:pt x="403" y="1027"/>
                      <a:pt x="289" y="1172"/>
                      <a:pt x="237" y="1272"/>
                    </a:cubicBezTo>
                    <a:cubicBezTo>
                      <a:pt x="187" y="1372"/>
                      <a:pt x="130" y="1560"/>
                      <a:pt x="166" y="1703"/>
                    </a:cubicBezTo>
                    <a:cubicBezTo>
                      <a:pt x="166" y="1717"/>
                      <a:pt x="166" y="1726"/>
                      <a:pt x="173" y="1732"/>
                    </a:cubicBezTo>
                    <a:cubicBezTo>
                      <a:pt x="216" y="1876"/>
                      <a:pt x="203" y="1969"/>
                      <a:pt x="123" y="2098"/>
                    </a:cubicBezTo>
                    <a:cubicBezTo>
                      <a:pt x="51" y="2228"/>
                      <a:pt x="1" y="2416"/>
                      <a:pt x="65" y="2566"/>
                    </a:cubicBezTo>
                    <a:cubicBezTo>
                      <a:pt x="108" y="2666"/>
                      <a:pt x="87" y="2811"/>
                      <a:pt x="101" y="2933"/>
                    </a:cubicBezTo>
                    <a:lnTo>
                      <a:pt x="223" y="2933"/>
                    </a:lnTo>
                    <a:lnTo>
                      <a:pt x="303" y="2580"/>
                    </a:lnTo>
                    <a:lnTo>
                      <a:pt x="403" y="2114"/>
                    </a:lnTo>
                    <a:lnTo>
                      <a:pt x="461" y="1846"/>
                    </a:lnTo>
                    <a:lnTo>
                      <a:pt x="482" y="1760"/>
                    </a:lnTo>
                    <a:lnTo>
                      <a:pt x="668" y="91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5952856" y="3246165"/>
                <a:ext cx="21938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934" extrusionOk="0">
                    <a:moveTo>
                      <a:pt x="640" y="0"/>
                    </a:moveTo>
                    <a:lnTo>
                      <a:pt x="445" y="913"/>
                    </a:lnTo>
                    <a:lnTo>
                      <a:pt x="259" y="1760"/>
                    </a:lnTo>
                    <a:lnTo>
                      <a:pt x="238" y="1846"/>
                    </a:lnTo>
                    <a:lnTo>
                      <a:pt x="180" y="2114"/>
                    </a:lnTo>
                    <a:lnTo>
                      <a:pt x="80" y="2580"/>
                    </a:lnTo>
                    <a:lnTo>
                      <a:pt x="0" y="2933"/>
                    </a:lnTo>
                    <a:lnTo>
                      <a:pt x="143" y="2933"/>
                    </a:lnTo>
                    <a:cubicBezTo>
                      <a:pt x="195" y="2838"/>
                      <a:pt x="238" y="2724"/>
                      <a:pt x="302" y="2666"/>
                    </a:cubicBezTo>
                    <a:cubicBezTo>
                      <a:pt x="425" y="2559"/>
                      <a:pt x="461" y="2364"/>
                      <a:pt x="445" y="2221"/>
                    </a:cubicBezTo>
                    <a:cubicBezTo>
                      <a:pt x="425" y="2071"/>
                      <a:pt x="445" y="1976"/>
                      <a:pt x="554" y="1862"/>
                    </a:cubicBezTo>
                    <a:cubicBezTo>
                      <a:pt x="661" y="1746"/>
                      <a:pt x="690" y="1531"/>
                      <a:pt x="683" y="1415"/>
                    </a:cubicBezTo>
                    <a:cubicBezTo>
                      <a:pt x="676" y="1308"/>
                      <a:pt x="633" y="1122"/>
                      <a:pt x="740" y="747"/>
                    </a:cubicBezTo>
                    <a:cubicBezTo>
                      <a:pt x="856" y="373"/>
                      <a:pt x="640" y="0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5973102" y="3843050"/>
                <a:ext cx="63046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51" fill="none" extrusionOk="0">
                    <a:moveTo>
                      <a:pt x="1" y="251"/>
                    </a:moveTo>
                    <a:lnTo>
                      <a:pt x="246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5941835" y="3804094"/>
                <a:ext cx="36905" cy="7585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6" fill="none" extrusionOk="0">
                    <a:moveTo>
                      <a:pt x="143" y="29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6041274" y="3384046"/>
                <a:ext cx="31523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46" fill="none" extrusionOk="0">
                    <a:moveTo>
                      <a:pt x="123" y="24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5973102" y="3575490"/>
                <a:ext cx="35111" cy="7047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5" fill="none" extrusionOk="0">
                    <a:moveTo>
                      <a:pt x="137" y="27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6007957" y="3645711"/>
                <a:ext cx="14865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5" fill="none" extrusionOk="0">
                    <a:moveTo>
                      <a:pt x="58" y="1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6018977" y="3616239"/>
                <a:ext cx="77655" cy="8124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17" fill="none" extrusionOk="0">
                    <a:moveTo>
                      <a:pt x="303" y="0"/>
                    </a:moveTo>
                    <a:lnTo>
                      <a:pt x="1" y="3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6066431" y="3430177"/>
                <a:ext cx="50232" cy="50231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fill="none" extrusionOk="0">
                    <a:moveTo>
                      <a:pt x="0" y="195"/>
                    </a:moveTo>
                    <a:lnTo>
                      <a:pt x="195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5726301" y="3997845"/>
                <a:ext cx="309850" cy="869299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3392" extrusionOk="0">
                    <a:moveTo>
                      <a:pt x="1" y="0"/>
                    </a:moveTo>
                    <a:lnTo>
                      <a:pt x="1" y="3392"/>
                    </a:lnTo>
                    <a:lnTo>
                      <a:pt x="1209" y="3392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6444921" y="2790750"/>
                <a:ext cx="383148" cy="41850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633" fill="none" extrusionOk="0">
                    <a:moveTo>
                      <a:pt x="1006" y="202"/>
                    </a:moveTo>
                    <a:cubicBezTo>
                      <a:pt x="1049" y="275"/>
                      <a:pt x="1149" y="447"/>
                      <a:pt x="1251" y="613"/>
                    </a:cubicBezTo>
                    <a:lnTo>
                      <a:pt x="1251" y="620"/>
                    </a:lnTo>
                    <a:lnTo>
                      <a:pt x="1251" y="620"/>
                    </a:lnTo>
                    <a:cubicBezTo>
                      <a:pt x="1372" y="836"/>
                      <a:pt x="1494" y="1044"/>
                      <a:pt x="1494" y="1044"/>
                    </a:cubicBezTo>
                    <a:lnTo>
                      <a:pt x="1444" y="1072"/>
                    </a:lnTo>
                    <a:lnTo>
                      <a:pt x="1351" y="1131"/>
                    </a:lnTo>
                    <a:lnTo>
                      <a:pt x="1351" y="1131"/>
                    </a:lnTo>
                    <a:lnTo>
                      <a:pt x="1113" y="1267"/>
                    </a:lnTo>
                    <a:lnTo>
                      <a:pt x="733" y="1496"/>
                    </a:lnTo>
                    <a:lnTo>
                      <a:pt x="632" y="1553"/>
                    </a:lnTo>
                    <a:lnTo>
                      <a:pt x="502" y="1633"/>
                    </a:lnTo>
                    <a:cubicBezTo>
                      <a:pt x="502" y="1633"/>
                      <a:pt x="488" y="1605"/>
                      <a:pt x="466" y="1553"/>
                    </a:cubicBezTo>
                    <a:cubicBezTo>
                      <a:pt x="395" y="1424"/>
                      <a:pt x="244" y="1137"/>
                      <a:pt x="150" y="863"/>
                    </a:cubicBezTo>
                    <a:lnTo>
                      <a:pt x="150" y="856"/>
                    </a:lnTo>
                    <a:cubicBezTo>
                      <a:pt x="43" y="547"/>
                      <a:pt x="0" y="389"/>
                      <a:pt x="28" y="146"/>
                    </a:cubicBezTo>
                    <a:lnTo>
                      <a:pt x="28" y="139"/>
                    </a:lnTo>
                    <a:cubicBezTo>
                      <a:pt x="28" y="95"/>
                      <a:pt x="35" y="52"/>
                      <a:pt x="5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6702742" y="2842519"/>
                <a:ext cx="125324" cy="22296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70" fill="none" extrusionOk="0">
                    <a:moveTo>
                      <a:pt x="0" y="0"/>
                    </a:moveTo>
                    <a:cubicBezTo>
                      <a:pt x="43" y="73"/>
                      <a:pt x="143" y="245"/>
                      <a:pt x="245" y="411"/>
                    </a:cubicBezTo>
                    <a:lnTo>
                      <a:pt x="245" y="418"/>
                    </a:lnTo>
                    <a:lnTo>
                      <a:pt x="245" y="418"/>
                    </a:lnTo>
                    <a:cubicBezTo>
                      <a:pt x="366" y="634"/>
                      <a:pt x="488" y="842"/>
                      <a:pt x="488" y="842"/>
                    </a:cubicBezTo>
                    <a:lnTo>
                      <a:pt x="438" y="87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fill="none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7975448" y="4763876"/>
                <a:ext cx="35111" cy="10328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403" fill="none" extrusionOk="0">
                    <a:moveTo>
                      <a:pt x="1" y="21"/>
                    </a:moveTo>
                    <a:cubicBezTo>
                      <a:pt x="1" y="21"/>
                      <a:pt x="137" y="1"/>
                      <a:pt x="137" y="40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" name="Google Shape;1457;p42"/>
            <p:cNvGrpSpPr/>
            <p:nvPr/>
          </p:nvGrpSpPr>
          <p:grpSpPr>
            <a:xfrm>
              <a:off x="5859987" y="708191"/>
              <a:ext cx="2475465" cy="1299135"/>
              <a:chOff x="5859987" y="708191"/>
              <a:chExt cx="2475465" cy="1299135"/>
            </a:xfrm>
          </p:grpSpPr>
          <p:grpSp>
            <p:nvGrpSpPr>
              <p:cNvPr id="1458" name="Google Shape;1458;p42"/>
              <p:cNvGrpSpPr/>
              <p:nvPr/>
            </p:nvGrpSpPr>
            <p:grpSpPr>
              <a:xfrm>
                <a:off x="5859987" y="708191"/>
                <a:ext cx="2475465" cy="1299135"/>
                <a:chOff x="5859987" y="708191"/>
                <a:chExt cx="2475465" cy="1299135"/>
              </a:xfrm>
            </p:grpSpPr>
            <p:sp>
              <p:nvSpPr>
                <p:cNvPr id="1459" name="Google Shape;1459;p42"/>
                <p:cNvSpPr/>
                <p:nvPr/>
              </p:nvSpPr>
              <p:spPr>
                <a:xfrm>
                  <a:off x="7351415" y="1448942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2"/>
                <p:cNvSpPr/>
                <p:nvPr/>
              </p:nvSpPr>
              <p:spPr>
                <a:xfrm>
                  <a:off x="5859987" y="190797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61" name="Google Shape;1461;p42"/>
                <p:cNvGrpSpPr/>
                <p:nvPr/>
              </p:nvGrpSpPr>
              <p:grpSpPr>
                <a:xfrm>
                  <a:off x="8221303" y="1365235"/>
                  <a:ext cx="114150" cy="114196"/>
                  <a:chOff x="-736313" y="4136737"/>
                  <a:chExt cx="38359" cy="38359"/>
                </a:xfrm>
              </p:grpSpPr>
              <p:sp>
                <p:nvSpPr>
                  <p:cNvPr id="1462" name="Google Shape;1462;p42"/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42"/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4" name="Google Shape;1464;p42"/>
                <p:cNvSpPr/>
                <p:nvPr/>
              </p:nvSpPr>
              <p:spPr>
                <a:xfrm>
                  <a:off x="7381497" y="708191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5" name="Google Shape;1465;p42"/>
              <p:cNvSpPr/>
              <p:nvPr/>
            </p:nvSpPr>
            <p:spPr>
              <a:xfrm>
                <a:off x="6521290" y="11787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>
                <a:off x="7635190" y="19523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02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5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Védelmi Mechanizmusok</a:t>
            </a:r>
            <a:endParaRPr dirty="0"/>
          </a:p>
        </p:txBody>
      </p:sp>
      <p:sp>
        <p:nvSpPr>
          <p:cNvPr id="2228" name="Google Shape;2228;p50"/>
          <p:cNvSpPr txBox="1"/>
          <p:nvPr/>
        </p:nvSpPr>
        <p:spPr>
          <a:xfrm flipH="1">
            <a:off x="720014" y="1816325"/>
            <a:ext cx="20139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Tűzfalak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30" name="Google Shape;2230;p50"/>
          <p:cNvSpPr txBox="1"/>
          <p:nvPr/>
        </p:nvSpPr>
        <p:spPr>
          <a:xfrm>
            <a:off x="720000" y="1344831"/>
            <a:ext cx="7071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01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31" name="Google Shape;2231;p50"/>
          <p:cNvSpPr txBox="1"/>
          <p:nvPr/>
        </p:nvSpPr>
        <p:spPr>
          <a:xfrm flipH="1">
            <a:off x="3565051" y="1816325"/>
            <a:ext cx="20139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Titkosítás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33" name="Google Shape;2233;p50"/>
          <p:cNvSpPr txBox="1"/>
          <p:nvPr/>
        </p:nvSpPr>
        <p:spPr>
          <a:xfrm>
            <a:off x="3565042" y="1344831"/>
            <a:ext cx="7071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03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34" name="Google Shape;2234;p50"/>
          <p:cNvSpPr txBox="1"/>
          <p:nvPr/>
        </p:nvSpPr>
        <p:spPr>
          <a:xfrm flipH="1">
            <a:off x="6410089" y="1816325"/>
            <a:ext cx="260922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Biztonsági Oktatás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36" name="Google Shape;2236;p50"/>
          <p:cNvSpPr txBox="1"/>
          <p:nvPr/>
        </p:nvSpPr>
        <p:spPr>
          <a:xfrm>
            <a:off x="6410075" y="1344831"/>
            <a:ext cx="7071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05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37" name="Google Shape;2237;p50"/>
          <p:cNvSpPr txBox="1"/>
          <p:nvPr/>
        </p:nvSpPr>
        <p:spPr>
          <a:xfrm flipH="1">
            <a:off x="2142531" y="3617625"/>
            <a:ext cx="2893595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Antivírus Szoftverek</a:t>
            </a:r>
          </a:p>
        </p:txBody>
      </p:sp>
      <p:sp>
        <p:nvSpPr>
          <p:cNvPr id="2239" name="Google Shape;2239;p50"/>
          <p:cNvSpPr txBox="1"/>
          <p:nvPr/>
        </p:nvSpPr>
        <p:spPr>
          <a:xfrm>
            <a:off x="2142521" y="3146131"/>
            <a:ext cx="7071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02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40" name="Google Shape;2240;p50"/>
          <p:cNvSpPr txBox="1"/>
          <p:nvPr/>
        </p:nvSpPr>
        <p:spPr>
          <a:xfrm flipH="1">
            <a:off x="4987569" y="3617625"/>
            <a:ext cx="3290521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Hozzáférés-szabályozás</a:t>
            </a:r>
          </a:p>
        </p:txBody>
      </p:sp>
      <p:sp>
        <p:nvSpPr>
          <p:cNvPr id="2242" name="Google Shape;2242;p50"/>
          <p:cNvSpPr txBox="1"/>
          <p:nvPr/>
        </p:nvSpPr>
        <p:spPr>
          <a:xfrm>
            <a:off x="4987550" y="3146131"/>
            <a:ext cx="7071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04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243" name="Google Shape;2243;p50"/>
          <p:cNvCxnSpPr>
            <a:cxnSpLocks/>
            <a:endCxn id="2239" idx="1"/>
          </p:cNvCxnSpPr>
          <p:nvPr/>
        </p:nvCxnSpPr>
        <p:spPr>
          <a:xfrm rot="-5400000" flipH="1">
            <a:off x="1625125" y="2899250"/>
            <a:ext cx="619200" cy="415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44" name="Google Shape;2244;p50"/>
          <p:cNvCxnSpPr>
            <a:stCxn id="2239" idx="3"/>
            <a:endCxn id="2233" idx="1"/>
          </p:cNvCxnSpPr>
          <p:nvPr/>
        </p:nvCxnSpPr>
        <p:spPr>
          <a:xfrm rot="10800000" flipH="1">
            <a:off x="2849621" y="1615381"/>
            <a:ext cx="715500" cy="1801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45" name="Google Shape;2245;p50"/>
          <p:cNvCxnSpPr>
            <a:endCxn id="2242" idx="1"/>
          </p:cNvCxnSpPr>
          <p:nvPr/>
        </p:nvCxnSpPr>
        <p:spPr>
          <a:xfrm rot="-5400000" flipH="1">
            <a:off x="4496750" y="2925781"/>
            <a:ext cx="566100" cy="415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46" name="Google Shape;2246;p50"/>
          <p:cNvCxnSpPr>
            <a:stCxn id="2242" idx="3"/>
            <a:endCxn id="2236" idx="1"/>
          </p:cNvCxnSpPr>
          <p:nvPr/>
        </p:nvCxnSpPr>
        <p:spPr>
          <a:xfrm rot="10800000" flipH="1">
            <a:off x="5694650" y="1615381"/>
            <a:ext cx="715500" cy="1801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247" name="Google Shape;2247;p50"/>
          <p:cNvGrpSpPr/>
          <p:nvPr/>
        </p:nvGrpSpPr>
        <p:grpSpPr>
          <a:xfrm>
            <a:off x="7639707" y="3756006"/>
            <a:ext cx="1276687" cy="1337298"/>
            <a:chOff x="7462763" y="3416810"/>
            <a:chExt cx="1252883" cy="1312363"/>
          </a:xfrm>
        </p:grpSpPr>
        <p:grpSp>
          <p:nvGrpSpPr>
            <p:cNvPr id="2248" name="Google Shape;2248;p50"/>
            <p:cNvGrpSpPr/>
            <p:nvPr/>
          </p:nvGrpSpPr>
          <p:grpSpPr>
            <a:xfrm>
              <a:off x="7605209" y="3416810"/>
              <a:ext cx="1110436" cy="1238787"/>
              <a:chOff x="6140575" y="5030501"/>
              <a:chExt cx="1187506" cy="1324764"/>
            </a:xfrm>
          </p:grpSpPr>
          <p:grpSp>
            <p:nvGrpSpPr>
              <p:cNvPr id="2249" name="Google Shape;2249;p50"/>
              <p:cNvGrpSpPr/>
              <p:nvPr/>
            </p:nvGrpSpPr>
            <p:grpSpPr>
              <a:xfrm>
                <a:off x="6140575" y="5033818"/>
                <a:ext cx="1154341" cy="1321448"/>
                <a:chOff x="6140575" y="5033818"/>
                <a:chExt cx="1154341" cy="1321448"/>
              </a:xfrm>
            </p:grpSpPr>
            <p:sp>
              <p:nvSpPr>
                <p:cNvPr id="2250" name="Google Shape;2250;p50"/>
                <p:cNvSpPr/>
                <p:nvPr/>
              </p:nvSpPr>
              <p:spPr>
                <a:xfrm>
                  <a:off x="6140575" y="5033818"/>
                  <a:ext cx="1154341" cy="132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0" h="12352" extrusionOk="0">
                      <a:moveTo>
                        <a:pt x="9295" y="8126"/>
                      </a:moveTo>
                      <a:cubicBezTo>
                        <a:pt x="9316" y="8126"/>
                        <a:pt x="9338" y="8132"/>
                        <a:pt x="9359" y="8145"/>
                      </a:cubicBezTo>
                      <a:lnTo>
                        <a:pt x="9496" y="8225"/>
                      </a:lnTo>
                      <a:cubicBezTo>
                        <a:pt x="9575" y="8268"/>
                        <a:pt x="9618" y="8388"/>
                        <a:pt x="9582" y="8490"/>
                      </a:cubicBezTo>
                      <a:lnTo>
                        <a:pt x="9532" y="8670"/>
                      </a:lnTo>
                      <a:cubicBezTo>
                        <a:pt x="9505" y="8743"/>
                        <a:pt x="9451" y="8786"/>
                        <a:pt x="9393" y="8786"/>
                      </a:cubicBezTo>
                      <a:cubicBezTo>
                        <a:pt x="9373" y="8786"/>
                        <a:pt x="9352" y="8781"/>
                        <a:pt x="9332" y="8770"/>
                      </a:cubicBezTo>
                      <a:lnTo>
                        <a:pt x="9194" y="8690"/>
                      </a:lnTo>
                      <a:cubicBezTo>
                        <a:pt x="9116" y="8640"/>
                        <a:pt x="9073" y="8526"/>
                        <a:pt x="9107" y="8425"/>
                      </a:cubicBezTo>
                      <a:lnTo>
                        <a:pt x="9159" y="8245"/>
                      </a:lnTo>
                      <a:cubicBezTo>
                        <a:pt x="9184" y="8172"/>
                        <a:pt x="9237" y="8126"/>
                        <a:pt x="9295" y="8126"/>
                      </a:cubicBezTo>
                      <a:close/>
                      <a:moveTo>
                        <a:pt x="2574" y="289"/>
                      </a:moveTo>
                      <a:lnTo>
                        <a:pt x="10151" y="4666"/>
                      </a:lnTo>
                      <a:lnTo>
                        <a:pt x="7952" y="11904"/>
                      </a:lnTo>
                      <a:lnTo>
                        <a:pt x="375" y="7534"/>
                      </a:lnTo>
                      <a:lnTo>
                        <a:pt x="2574" y="289"/>
                      </a:lnTo>
                      <a:close/>
                      <a:moveTo>
                        <a:pt x="2431" y="1"/>
                      </a:moveTo>
                      <a:cubicBezTo>
                        <a:pt x="2316" y="1"/>
                        <a:pt x="2207" y="87"/>
                        <a:pt x="2164" y="237"/>
                      </a:cubicBezTo>
                      <a:lnTo>
                        <a:pt x="59" y="7174"/>
                      </a:lnTo>
                      <a:cubicBezTo>
                        <a:pt x="1" y="7376"/>
                        <a:pt x="80" y="7612"/>
                        <a:pt x="232" y="7698"/>
                      </a:cubicBezTo>
                      <a:lnTo>
                        <a:pt x="8231" y="12322"/>
                      </a:lnTo>
                      <a:cubicBezTo>
                        <a:pt x="8272" y="12339"/>
                        <a:pt x="8313" y="12351"/>
                        <a:pt x="8351" y="12351"/>
                      </a:cubicBezTo>
                      <a:cubicBezTo>
                        <a:pt x="8359" y="12351"/>
                        <a:pt x="8367" y="12350"/>
                        <a:pt x="8374" y="12349"/>
                      </a:cubicBezTo>
                      <a:lnTo>
                        <a:pt x="8404" y="12349"/>
                      </a:lnTo>
                      <a:cubicBezTo>
                        <a:pt x="8417" y="12342"/>
                        <a:pt x="8426" y="12342"/>
                        <a:pt x="8440" y="12335"/>
                      </a:cubicBezTo>
                      <a:cubicBezTo>
                        <a:pt x="8447" y="12335"/>
                        <a:pt x="8454" y="12329"/>
                        <a:pt x="8461" y="12329"/>
                      </a:cubicBezTo>
                      <a:cubicBezTo>
                        <a:pt x="8469" y="12322"/>
                        <a:pt x="8476" y="12322"/>
                        <a:pt x="8483" y="12322"/>
                      </a:cubicBezTo>
                      <a:cubicBezTo>
                        <a:pt x="8504" y="12299"/>
                        <a:pt x="8533" y="12285"/>
                        <a:pt x="8555" y="12256"/>
                      </a:cubicBezTo>
                      <a:cubicBezTo>
                        <a:pt x="8555" y="12249"/>
                        <a:pt x="8562" y="12249"/>
                        <a:pt x="8562" y="12242"/>
                      </a:cubicBezTo>
                      <a:cubicBezTo>
                        <a:pt x="8569" y="12242"/>
                        <a:pt x="8569" y="12235"/>
                        <a:pt x="8569" y="12227"/>
                      </a:cubicBezTo>
                      <a:cubicBezTo>
                        <a:pt x="8590" y="12199"/>
                        <a:pt x="8612" y="12163"/>
                        <a:pt x="8626" y="12120"/>
                      </a:cubicBezTo>
                      <a:lnTo>
                        <a:pt x="10733" y="5183"/>
                      </a:lnTo>
                      <a:cubicBezTo>
                        <a:pt x="10789" y="4981"/>
                        <a:pt x="10712" y="4745"/>
                        <a:pt x="10560" y="4652"/>
                      </a:cubicBezTo>
                      <a:lnTo>
                        <a:pt x="2561" y="37"/>
                      </a:lnTo>
                      <a:cubicBezTo>
                        <a:pt x="2518" y="8"/>
                        <a:pt x="2474" y="1"/>
                        <a:pt x="24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50"/>
                <p:cNvSpPr/>
                <p:nvPr/>
              </p:nvSpPr>
              <p:spPr>
                <a:xfrm>
                  <a:off x="6180587" y="5064736"/>
                  <a:ext cx="1046075" cy="12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8" h="11616" extrusionOk="0">
                      <a:moveTo>
                        <a:pt x="2200" y="0"/>
                      </a:moveTo>
                      <a:lnTo>
                        <a:pt x="1" y="7245"/>
                      </a:lnTo>
                      <a:lnTo>
                        <a:pt x="7578" y="11615"/>
                      </a:lnTo>
                      <a:lnTo>
                        <a:pt x="9777" y="4377"/>
                      </a:lnTo>
                      <a:lnTo>
                        <a:pt x="22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50"/>
                <p:cNvSpPr/>
                <p:nvPr/>
              </p:nvSpPr>
              <p:spPr>
                <a:xfrm>
                  <a:off x="7111120" y="5903053"/>
                  <a:ext cx="58519" cy="70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662" extrusionOk="0">
                      <a:moveTo>
                        <a:pt x="223" y="1"/>
                      </a:moveTo>
                      <a:cubicBezTo>
                        <a:pt x="165" y="1"/>
                        <a:pt x="112" y="47"/>
                        <a:pt x="87" y="120"/>
                      </a:cubicBezTo>
                      <a:lnTo>
                        <a:pt x="35" y="300"/>
                      </a:lnTo>
                      <a:cubicBezTo>
                        <a:pt x="1" y="401"/>
                        <a:pt x="44" y="515"/>
                        <a:pt x="122" y="565"/>
                      </a:cubicBezTo>
                      <a:lnTo>
                        <a:pt x="260" y="645"/>
                      </a:lnTo>
                      <a:cubicBezTo>
                        <a:pt x="280" y="656"/>
                        <a:pt x="301" y="661"/>
                        <a:pt x="321" y="661"/>
                      </a:cubicBezTo>
                      <a:cubicBezTo>
                        <a:pt x="379" y="661"/>
                        <a:pt x="433" y="618"/>
                        <a:pt x="460" y="545"/>
                      </a:cubicBezTo>
                      <a:lnTo>
                        <a:pt x="510" y="365"/>
                      </a:lnTo>
                      <a:cubicBezTo>
                        <a:pt x="546" y="263"/>
                        <a:pt x="503" y="143"/>
                        <a:pt x="424" y="100"/>
                      </a:cubicBezTo>
                      <a:lnTo>
                        <a:pt x="287" y="20"/>
                      </a:lnTo>
                      <a:cubicBezTo>
                        <a:pt x="266" y="7"/>
                        <a:pt x="244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53" name="Google Shape;2253;p50"/>
              <p:cNvSpPr/>
              <p:nvPr/>
            </p:nvSpPr>
            <p:spPr>
              <a:xfrm>
                <a:off x="6398189" y="5030501"/>
                <a:ext cx="929892" cy="1324550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12381" extrusionOk="0">
                    <a:moveTo>
                      <a:pt x="335" y="1"/>
                    </a:moveTo>
                    <a:cubicBezTo>
                      <a:pt x="327" y="1"/>
                      <a:pt x="318" y="1"/>
                      <a:pt x="310" y="3"/>
                    </a:cubicBezTo>
                    <a:cubicBezTo>
                      <a:pt x="210" y="10"/>
                      <a:pt x="110" y="25"/>
                      <a:pt x="1" y="32"/>
                    </a:cubicBezTo>
                    <a:lnTo>
                      <a:pt x="23" y="32"/>
                    </a:lnTo>
                    <a:cubicBezTo>
                      <a:pt x="66" y="32"/>
                      <a:pt x="110" y="39"/>
                      <a:pt x="153" y="68"/>
                    </a:cubicBezTo>
                    <a:lnTo>
                      <a:pt x="8152" y="4683"/>
                    </a:lnTo>
                    <a:cubicBezTo>
                      <a:pt x="8304" y="4776"/>
                      <a:pt x="8381" y="5012"/>
                      <a:pt x="8325" y="5214"/>
                    </a:cubicBezTo>
                    <a:lnTo>
                      <a:pt x="6218" y="12151"/>
                    </a:lnTo>
                    <a:cubicBezTo>
                      <a:pt x="6204" y="12194"/>
                      <a:pt x="6182" y="12230"/>
                      <a:pt x="6161" y="12258"/>
                    </a:cubicBezTo>
                    <a:cubicBezTo>
                      <a:pt x="6161" y="12266"/>
                      <a:pt x="6161" y="12273"/>
                      <a:pt x="6154" y="12273"/>
                    </a:cubicBezTo>
                    <a:cubicBezTo>
                      <a:pt x="6154" y="12280"/>
                      <a:pt x="6147" y="12280"/>
                      <a:pt x="6147" y="12287"/>
                    </a:cubicBezTo>
                    <a:cubicBezTo>
                      <a:pt x="6125" y="12316"/>
                      <a:pt x="6096" y="12330"/>
                      <a:pt x="6075" y="12353"/>
                    </a:cubicBezTo>
                    <a:cubicBezTo>
                      <a:pt x="6068" y="12353"/>
                      <a:pt x="6061" y="12353"/>
                      <a:pt x="6053" y="12360"/>
                    </a:cubicBezTo>
                    <a:cubicBezTo>
                      <a:pt x="6046" y="12360"/>
                      <a:pt x="6039" y="12366"/>
                      <a:pt x="6032" y="12366"/>
                    </a:cubicBezTo>
                    <a:cubicBezTo>
                      <a:pt x="6020" y="12373"/>
                      <a:pt x="6012" y="12373"/>
                      <a:pt x="6000" y="12378"/>
                    </a:cubicBezTo>
                    <a:lnTo>
                      <a:pt x="6000" y="12378"/>
                    </a:lnTo>
                    <a:cubicBezTo>
                      <a:pt x="6096" y="12372"/>
                      <a:pt x="6186" y="12365"/>
                      <a:pt x="6277" y="12353"/>
                    </a:cubicBezTo>
                    <a:cubicBezTo>
                      <a:pt x="6384" y="12344"/>
                      <a:pt x="6484" y="12258"/>
                      <a:pt x="6527" y="12121"/>
                    </a:cubicBezTo>
                    <a:lnTo>
                      <a:pt x="8626" y="5185"/>
                    </a:lnTo>
                    <a:cubicBezTo>
                      <a:pt x="8692" y="4985"/>
                      <a:pt x="8613" y="4747"/>
                      <a:pt x="8454" y="4654"/>
                    </a:cubicBezTo>
                    <a:lnTo>
                      <a:pt x="461" y="39"/>
                    </a:lnTo>
                    <a:cubicBezTo>
                      <a:pt x="420" y="15"/>
                      <a:pt x="377" y="1"/>
                      <a:pt x="335" y="1"/>
                    </a:cubicBezTo>
                    <a:close/>
                    <a:moveTo>
                      <a:pt x="6000" y="12378"/>
                    </a:moveTo>
                    <a:cubicBezTo>
                      <a:pt x="5989" y="12379"/>
                      <a:pt x="5978" y="12380"/>
                      <a:pt x="5966" y="12380"/>
                    </a:cubicBezTo>
                    <a:lnTo>
                      <a:pt x="5996" y="12380"/>
                    </a:lnTo>
                    <a:cubicBezTo>
                      <a:pt x="5997" y="12379"/>
                      <a:pt x="5999" y="12379"/>
                      <a:pt x="6000" y="1237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4" name="Google Shape;2254;p50"/>
            <p:cNvGrpSpPr/>
            <p:nvPr/>
          </p:nvGrpSpPr>
          <p:grpSpPr>
            <a:xfrm flipH="1">
              <a:off x="7462763" y="4284197"/>
              <a:ext cx="747894" cy="444976"/>
              <a:chOff x="6355931" y="6441818"/>
              <a:chExt cx="799801" cy="475859"/>
            </a:xfrm>
          </p:grpSpPr>
          <p:sp>
            <p:nvSpPr>
              <p:cNvPr id="2255" name="Google Shape;2255;p50"/>
              <p:cNvSpPr/>
              <p:nvPr/>
            </p:nvSpPr>
            <p:spPr>
              <a:xfrm>
                <a:off x="6355931" y="6840115"/>
                <a:ext cx="106234" cy="77562"/>
              </a:xfrm>
              <a:custGeom>
                <a:avLst/>
                <a:gdLst/>
                <a:ahLst/>
                <a:cxnLst/>
                <a:rect l="l" t="t" r="r" b="b"/>
                <a:pathLst>
                  <a:path w="993" h="725" extrusionOk="0">
                    <a:moveTo>
                      <a:pt x="755" y="1"/>
                    </a:moveTo>
                    <a:cubicBezTo>
                      <a:pt x="720" y="30"/>
                      <a:pt x="712" y="30"/>
                      <a:pt x="705" y="37"/>
                    </a:cubicBezTo>
                    <a:cubicBezTo>
                      <a:pt x="684" y="44"/>
                      <a:pt x="648" y="80"/>
                      <a:pt x="605" y="109"/>
                    </a:cubicBezTo>
                    <a:cubicBezTo>
                      <a:pt x="432" y="246"/>
                      <a:pt x="187" y="468"/>
                      <a:pt x="58" y="591"/>
                    </a:cubicBezTo>
                    <a:cubicBezTo>
                      <a:pt x="1" y="641"/>
                      <a:pt x="8" y="677"/>
                      <a:pt x="15" y="699"/>
                    </a:cubicBezTo>
                    <a:cubicBezTo>
                      <a:pt x="21" y="699"/>
                      <a:pt x="21" y="706"/>
                      <a:pt x="37" y="713"/>
                    </a:cubicBezTo>
                    <a:cubicBezTo>
                      <a:pt x="49" y="721"/>
                      <a:pt x="62" y="724"/>
                      <a:pt x="76" y="724"/>
                    </a:cubicBezTo>
                    <a:cubicBezTo>
                      <a:pt x="86" y="724"/>
                      <a:pt x="96" y="723"/>
                      <a:pt x="108" y="720"/>
                    </a:cubicBezTo>
                    <a:cubicBezTo>
                      <a:pt x="116" y="720"/>
                      <a:pt x="123" y="720"/>
                      <a:pt x="144" y="706"/>
                    </a:cubicBezTo>
                    <a:cubicBezTo>
                      <a:pt x="180" y="699"/>
                      <a:pt x="210" y="691"/>
                      <a:pt x="237" y="677"/>
                    </a:cubicBezTo>
                    <a:cubicBezTo>
                      <a:pt x="266" y="670"/>
                      <a:pt x="303" y="663"/>
                      <a:pt x="323" y="647"/>
                    </a:cubicBezTo>
                    <a:cubicBezTo>
                      <a:pt x="505" y="591"/>
                      <a:pt x="611" y="554"/>
                      <a:pt x="625" y="547"/>
                    </a:cubicBezTo>
                    <a:cubicBezTo>
                      <a:pt x="798" y="491"/>
                      <a:pt x="884" y="454"/>
                      <a:pt x="950" y="418"/>
                    </a:cubicBezTo>
                    <a:cubicBezTo>
                      <a:pt x="956" y="418"/>
                      <a:pt x="956" y="411"/>
                      <a:pt x="956" y="411"/>
                    </a:cubicBezTo>
                    <a:cubicBezTo>
                      <a:pt x="963" y="411"/>
                      <a:pt x="979" y="404"/>
                      <a:pt x="986" y="397"/>
                    </a:cubicBezTo>
                    <a:cubicBezTo>
                      <a:pt x="993" y="275"/>
                      <a:pt x="927" y="159"/>
                      <a:pt x="870" y="95"/>
                    </a:cubicBezTo>
                    <a:cubicBezTo>
                      <a:pt x="834" y="52"/>
                      <a:pt x="798" y="23"/>
                      <a:pt x="7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50"/>
              <p:cNvSpPr/>
              <p:nvPr/>
            </p:nvSpPr>
            <p:spPr>
              <a:xfrm>
                <a:off x="6436596" y="6483327"/>
                <a:ext cx="640718" cy="399366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733" extrusionOk="0">
                    <a:moveTo>
                      <a:pt x="5752" y="1"/>
                    </a:moveTo>
                    <a:cubicBezTo>
                      <a:pt x="5680" y="37"/>
                      <a:pt x="5600" y="87"/>
                      <a:pt x="5514" y="137"/>
                    </a:cubicBezTo>
                    <a:cubicBezTo>
                      <a:pt x="5305" y="260"/>
                      <a:pt x="5062" y="403"/>
                      <a:pt x="4796" y="555"/>
                    </a:cubicBezTo>
                    <a:cubicBezTo>
                      <a:pt x="4529" y="713"/>
                      <a:pt x="4243" y="877"/>
                      <a:pt x="3941" y="1050"/>
                    </a:cubicBezTo>
                    <a:cubicBezTo>
                      <a:pt x="3646" y="1222"/>
                      <a:pt x="3337" y="1403"/>
                      <a:pt x="3035" y="1576"/>
                    </a:cubicBezTo>
                    <a:cubicBezTo>
                      <a:pt x="2726" y="1755"/>
                      <a:pt x="2424" y="1935"/>
                      <a:pt x="2129" y="2100"/>
                    </a:cubicBezTo>
                    <a:cubicBezTo>
                      <a:pt x="1841" y="2273"/>
                      <a:pt x="1562" y="2439"/>
                      <a:pt x="1310" y="2582"/>
                    </a:cubicBezTo>
                    <a:cubicBezTo>
                      <a:pt x="1051" y="2732"/>
                      <a:pt x="820" y="2861"/>
                      <a:pt x="627" y="2977"/>
                    </a:cubicBezTo>
                    <a:cubicBezTo>
                      <a:pt x="432" y="3092"/>
                      <a:pt x="275" y="3185"/>
                      <a:pt x="159" y="3249"/>
                    </a:cubicBezTo>
                    <a:cubicBezTo>
                      <a:pt x="80" y="3292"/>
                      <a:pt x="30" y="3322"/>
                      <a:pt x="1" y="3336"/>
                    </a:cubicBezTo>
                    <a:cubicBezTo>
                      <a:pt x="44" y="3358"/>
                      <a:pt x="80" y="3387"/>
                      <a:pt x="116" y="3430"/>
                    </a:cubicBezTo>
                    <a:cubicBezTo>
                      <a:pt x="173" y="3494"/>
                      <a:pt x="239" y="3610"/>
                      <a:pt x="232" y="3732"/>
                    </a:cubicBezTo>
                    <a:cubicBezTo>
                      <a:pt x="670" y="3480"/>
                      <a:pt x="1101" y="3229"/>
                      <a:pt x="1533" y="2977"/>
                    </a:cubicBezTo>
                    <a:cubicBezTo>
                      <a:pt x="2697" y="2301"/>
                      <a:pt x="3861" y="1626"/>
                      <a:pt x="5019" y="950"/>
                    </a:cubicBezTo>
                    <a:cubicBezTo>
                      <a:pt x="5242" y="820"/>
                      <a:pt x="5530" y="655"/>
                      <a:pt x="5745" y="525"/>
                    </a:cubicBezTo>
                    <a:cubicBezTo>
                      <a:pt x="5788" y="505"/>
                      <a:pt x="5832" y="482"/>
                      <a:pt x="5866" y="455"/>
                    </a:cubicBezTo>
                    <a:cubicBezTo>
                      <a:pt x="5909" y="432"/>
                      <a:pt x="5952" y="412"/>
                      <a:pt x="5989" y="382"/>
                    </a:cubicBezTo>
                    <a:cubicBezTo>
                      <a:pt x="5982" y="267"/>
                      <a:pt x="5925" y="160"/>
                      <a:pt x="5859" y="87"/>
                    </a:cubicBezTo>
                    <a:cubicBezTo>
                      <a:pt x="5823" y="51"/>
                      <a:pt x="5788" y="23"/>
                      <a:pt x="57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50"/>
              <p:cNvSpPr/>
              <p:nvPr/>
            </p:nvSpPr>
            <p:spPr>
              <a:xfrm>
                <a:off x="7051959" y="6441818"/>
                <a:ext cx="103773" cy="8248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771" extrusionOk="0">
                    <a:moveTo>
                      <a:pt x="747" y="1"/>
                    </a:moveTo>
                    <a:cubicBezTo>
                      <a:pt x="675" y="8"/>
                      <a:pt x="611" y="37"/>
                      <a:pt x="588" y="44"/>
                    </a:cubicBezTo>
                    <a:cubicBezTo>
                      <a:pt x="575" y="51"/>
                      <a:pt x="575" y="51"/>
                      <a:pt x="287" y="216"/>
                    </a:cubicBezTo>
                    <a:cubicBezTo>
                      <a:pt x="209" y="266"/>
                      <a:pt x="114" y="325"/>
                      <a:pt x="0" y="389"/>
                    </a:cubicBezTo>
                    <a:cubicBezTo>
                      <a:pt x="36" y="411"/>
                      <a:pt x="71" y="439"/>
                      <a:pt x="107" y="475"/>
                    </a:cubicBezTo>
                    <a:cubicBezTo>
                      <a:pt x="173" y="548"/>
                      <a:pt x="230" y="655"/>
                      <a:pt x="237" y="770"/>
                    </a:cubicBezTo>
                    <a:cubicBezTo>
                      <a:pt x="345" y="713"/>
                      <a:pt x="438" y="655"/>
                      <a:pt x="518" y="611"/>
                    </a:cubicBezTo>
                    <a:cubicBezTo>
                      <a:pt x="783" y="454"/>
                      <a:pt x="783" y="454"/>
                      <a:pt x="804" y="439"/>
                    </a:cubicBezTo>
                    <a:cubicBezTo>
                      <a:pt x="840" y="418"/>
                      <a:pt x="870" y="396"/>
                      <a:pt x="877" y="382"/>
                    </a:cubicBezTo>
                    <a:cubicBezTo>
                      <a:pt x="906" y="360"/>
                      <a:pt x="970" y="289"/>
                      <a:pt x="970" y="187"/>
                    </a:cubicBezTo>
                    <a:cubicBezTo>
                      <a:pt x="970" y="166"/>
                      <a:pt x="970" y="144"/>
                      <a:pt x="956" y="109"/>
                    </a:cubicBezTo>
                    <a:cubicBezTo>
                      <a:pt x="942" y="80"/>
                      <a:pt x="913" y="58"/>
                      <a:pt x="913" y="51"/>
                    </a:cubicBezTo>
                    <a:cubicBezTo>
                      <a:pt x="863" y="15"/>
                      <a:pt x="813" y="1"/>
                      <a:pt x="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47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dirty="0" err="1"/>
              <a:t>Kiberbiztonsági</a:t>
            </a:r>
            <a:r>
              <a:rPr lang="en-US" dirty="0"/>
              <a:t> </a:t>
            </a:r>
            <a:r>
              <a:rPr lang="en-US" dirty="0" err="1"/>
              <a:t>Szakemberek</a:t>
            </a:r>
            <a:r>
              <a:rPr lang="en-US" dirty="0"/>
              <a:t> </a:t>
            </a:r>
            <a:r>
              <a:rPr lang="en-US" dirty="0" err="1"/>
              <a:t>Szerepe</a:t>
            </a:r>
            <a:endParaRPr dirty="0"/>
          </a:p>
        </p:txBody>
      </p:sp>
      <p:sp>
        <p:nvSpPr>
          <p:cNvPr id="1776" name="Google Shape;1776;p47"/>
          <p:cNvSpPr txBox="1">
            <a:spLocks noGrp="1"/>
          </p:cNvSpPr>
          <p:nvPr>
            <p:ph type="subTitle" idx="1"/>
          </p:nvPr>
        </p:nvSpPr>
        <p:spPr>
          <a:xfrm>
            <a:off x="1042253" y="2816411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dirty="0" err="1"/>
              <a:t>sérülékeny</a:t>
            </a:r>
            <a:r>
              <a:rPr lang="en-US" dirty="0"/>
              <a:t> </a:t>
            </a:r>
            <a:r>
              <a:rPr lang="en-US" dirty="0" err="1"/>
              <a:t>pontok</a:t>
            </a:r>
            <a:r>
              <a:rPr lang="en-US" dirty="0"/>
              <a:t> </a:t>
            </a:r>
            <a:r>
              <a:rPr lang="en-US" dirty="0" err="1"/>
              <a:t>felkutatása</a:t>
            </a:r>
            <a:r>
              <a:rPr lang="en-US" dirty="0"/>
              <a:t> a </a:t>
            </a:r>
            <a:r>
              <a:rPr lang="en-US" dirty="0" err="1"/>
              <a:t>rendszerekben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kihasználhatóak</a:t>
            </a:r>
            <a:r>
              <a:rPr lang="en-US" dirty="0"/>
              <a:t> </a:t>
            </a:r>
            <a:r>
              <a:rPr lang="en-US" dirty="0" err="1"/>
              <a:t>lehetnek</a:t>
            </a:r>
            <a:r>
              <a:rPr lang="en-US" dirty="0"/>
              <a:t> a </a:t>
            </a:r>
            <a:r>
              <a:rPr lang="en-US" dirty="0" err="1"/>
              <a:t>támadók</a:t>
            </a:r>
            <a:r>
              <a:rPr lang="en-US" dirty="0"/>
              <a:t> </a:t>
            </a:r>
            <a:r>
              <a:rPr lang="en-US" dirty="0" err="1"/>
              <a:t>számára</a:t>
            </a:r>
            <a:endParaRPr lang="en-US" dirty="0"/>
          </a:p>
        </p:txBody>
      </p:sp>
      <p:sp>
        <p:nvSpPr>
          <p:cNvPr id="1777" name="Google Shape;1777;p47"/>
          <p:cNvSpPr txBox="1">
            <a:spLocks noGrp="1"/>
          </p:cNvSpPr>
          <p:nvPr>
            <p:ph type="subTitle" idx="2"/>
          </p:nvPr>
        </p:nvSpPr>
        <p:spPr>
          <a:xfrm>
            <a:off x="3465865" y="2918029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Proaktív</a:t>
            </a:r>
            <a:r>
              <a:rPr lang="en-US" dirty="0"/>
              <a:t> </a:t>
            </a:r>
            <a:r>
              <a:rPr lang="en-US" dirty="0" err="1"/>
              <a:t>intézkedések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célja</a:t>
            </a:r>
            <a:r>
              <a:rPr lang="en-US" dirty="0"/>
              <a:t> a </a:t>
            </a:r>
            <a:r>
              <a:rPr lang="en-US" dirty="0" err="1"/>
              <a:t>támadások</a:t>
            </a:r>
            <a:r>
              <a:rPr lang="en-US" dirty="0"/>
              <a:t> </a:t>
            </a:r>
            <a:r>
              <a:rPr lang="en-US" dirty="0" err="1"/>
              <a:t>kivédése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rendszerek</a:t>
            </a:r>
            <a:r>
              <a:rPr lang="en-US" dirty="0"/>
              <a:t> </a:t>
            </a:r>
            <a:r>
              <a:rPr lang="en-US" dirty="0" err="1"/>
              <a:t>védelme</a:t>
            </a:r>
            <a:endParaRPr lang="en-US" dirty="0"/>
          </a:p>
        </p:txBody>
      </p:sp>
      <p:sp>
        <p:nvSpPr>
          <p:cNvPr id="1778" name="Google Shape;1778;p47"/>
          <p:cNvSpPr txBox="1">
            <a:spLocks noGrp="1"/>
          </p:cNvSpPr>
          <p:nvPr>
            <p:ph type="subTitle" idx="3"/>
          </p:nvPr>
        </p:nvSpPr>
        <p:spPr>
          <a:xfrm>
            <a:off x="5855037" y="2918029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 </a:t>
            </a:r>
            <a:r>
              <a:rPr lang="en-US" dirty="0" err="1"/>
              <a:t>incidensek</a:t>
            </a:r>
            <a:r>
              <a:rPr lang="en-US" dirty="0"/>
              <a:t> (pl. </a:t>
            </a:r>
            <a:r>
              <a:rPr lang="en-US" dirty="0" err="1"/>
              <a:t>adatszivárgás</a:t>
            </a:r>
            <a:r>
              <a:rPr lang="en-US" dirty="0"/>
              <a:t>, </a:t>
            </a:r>
            <a:r>
              <a:rPr lang="en-US" dirty="0" err="1"/>
              <a:t>támadás</a:t>
            </a:r>
            <a:r>
              <a:rPr lang="en-US" dirty="0"/>
              <a:t>) </a:t>
            </a:r>
            <a:r>
              <a:rPr lang="en-US" dirty="0" err="1"/>
              <a:t>észlelése</a:t>
            </a:r>
            <a:r>
              <a:rPr lang="en-US" dirty="0"/>
              <a:t>, </a:t>
            </a:r>
            <a:r>
              <a:rPr lang="en-US" dirty="0" err="1"/>
              <a:t>elemzése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megoldása</a:t>
            </a:r>
            <a:endParaRPr lang="en-US" dirty="0"/>
          </a:p>
        </p:txBody>
      </p:sp>
      <p:sp>
        <p:nvSpPr>
          <p:cNvPr id="1779" name="Google Shape;1779;p47"/>
          <p:cNvSpPr txBox="1">
            <a:spLocks noGrp="1"/>
          </p:cNvSpPr>
          <p:nvPr>
            <p:ph type="subTitle" idx="4"/>
          </p:nvPr>
        </p:nvSpPr>
        <p:spPr>
          <a:xfrm>
            <a:off x="768406" y="1824881"/>
            <a:ext cx="2759594" cy="109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Biztonsági rések azonosítása</a:t>
            </a:r>
          </a:p>
        </p:txBody>
      </p:sp>
      <p:sp>
        <p:nvSpPr>
          <p:cNvPr id="1780" name="Google Shape;1780;p47"/>
          <p:cNvSpPr txBox="1">
            <a:spLocks noGrp="1"/>
          </p:cNvSpPr>
          <p:nvPr>
            <p:ph type="subTitle" idx="5"/>
          </p:nvPr>
        </p:nvSpPr>
        <p:spPr>
          <a:xfrm>
            <a:off x="3593647" y="2371455"/>
            <a:ext cx="1956337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Támadások megelőzése</a:t>
            </a:r>
            <a:endParaRPr dirty="0"/>
          </a:p>
        </p:txBody>
      </p:sp>
      <p:sp>
        <p:nvSpPr>
          <p:cNvPr id="1781" name="Google Shape;1781;p47"/>
          <p:cNvSpPr txBox="1">
            <a:spLocks noGrp="1"/>
          </p:cNvSpPr>
          <p:nvPr>
            <p:ph type="subTitle" idx="6"/>
          </p:nvPr>
        </p:nvSpPr>
        <p:spPr>
          <a:xfrm>
            <a:off x="5855037" y="220610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Incidenskezelés</a:t>
            </a:r>
            <a:endParaRPr dirty="0"/>
          </a:p>
        </p:txBody>
      </p:sp>
      <p:grpSp>
        <p:nvGrpSpPr>
          <p:cNvPr id="1782" name="Google Shape;1782;p47"/>
          <p:cNvGrpSpPr/>
          <p:nvPr/>
        </p:nvGrpSpPr>
        <p:grpSpPr>
          <a:xfrm>
            <a:off x="1971275" y="1640017"/>
            <a:ext cx="353856" cy="402578"/>
            <a:chOff x="1310311" y="1409726"/>
            <a:chExt cx="353856" cy="402578"/>
          </a:xfrm>
        </p:grpSpPr>
        <p:sp>
          <p:nvSpPr>
            <p:cNvPr id="1783" name="Google Shape;1783;p47"/>
            <p:cNvSpPr/>
            <p:nvPr/>
          </p:nvSpPr>
          <p:spPr>
            <a:xfrm>
              <a:off x="1310311" y="1409726"/>
              <a:ext cx="353856" cy="402578"/>
            </a:xfrm>
            <a:custGeom>
              <a:avLst/>
              <a:gdLst/>
              <a:ahLst/>
              <a:cxnLst/>
              <a:rect l="l" t="t" r="r" b="b"/>
              <a:pathLst>
                <a:path w="15375" h="17492" extrusionOk="0">
                  <a:moveTo>
                    <a:pt x="1534" y="6180"/>
                  </a:moveTo>
                  <a:cubicBezTo>
                    <a:pt x="1816" y="6180"/>
                    <a:pt x="2045" y="6410"/>
                    <a:pt x="2045" y="6691"/>
                  </a:cubicBezTo>
                  <a:cubicBezTo>
                    <a:pt x="2045" y="6973"/>
                    <a:pt x="1816" y="7203"/>
                    <a:pt x="1534" y="7203"/>
                  </a:cubicBezTo>
                  <a:cubicBezTo>
                    <a:pt x="1253" y="7203"/>
                    <a:pt x="1023" y="6973"/>
                    <a:pt x="1023" y="6691"/>
                  </a:cubicBezTo>
                  <a:cubicBezTo>
                    <a:pt x="1023" y="6410"/>
                    <a:pt x="1253" y="6180"/>
                    <a:pt x="1534" y="6180"/>
                  </a:cubicBezTo>
                  <a:close/>
                  <a:moveTo>
                    <a:pt x="13837" y="6180"/>
                  </a:moveTo>
                  <a:cubicBezTo>
                    <a:pt x="14118" y="6180"/>
                    <a:pt x="14352" y="6410"/>
                    <a:pt x="14352" y="6691"/>
                  </a:cubicBezTo>
                  <a:cubicBezTo>
                    <a:pt x="14352" y="6973"/>
                    <a:pt x="14118" y="7203"/>
                    <a:pt x="13837" y="7203"/>
                  </a:cubicBezTo>
                  <a:cubicBezTo>
                    <a:pt x="13559" y="7203"/>
                    <a:pt x="13326" y="6973"/>
                    <a:pt x="13326" y="6691"/>
                  </a:cubicBezTo>
                  <a:cubicBezTo>
                    <a:pt x="13326" y="6410"/>
                    <a:pt x="13559" y="6180"/>
                    <a:pt x="13837" y="6180"/>
                  </a:cubicBezTo>
                  <a:close/>
                  <a:moveTo>
                    <a:pt x="7693" y="1027"/>
                  </a:moveTo>
                  <a:cubicBezTo>
                    <a:pt x="9497" y="1027"/>
                    <a:pt x="10999" y="2363"/>
                    <a:pt x="11245" y="4099"/>
                  </a:cubicBezTo>
                  <a:lnTo>
                    <a:pt x="9743" y="4099"/>
                  </a:lnTo>
                  <a:cubicBezTo>
                    <a:pt x="9461" y="4099"/>
                    <a:pt x="9231" y="4329"/>
                    <a:pt x="9231" y="4610"/>
                  </a:cubicBezTo>
                  <a:cubicBezTo>
                    <a:pt x="9231" y="4892"/>
                    <a:pt x="9461" y="5122"/>
                    <a:pt x="9743" y="5122"/>
                  </a:cubicBezTo>
                  <a:lnTo>
                    <a:pt x="11280" y="5122"/>
                  </a:lnTo>
                  <a:lnTo>
                    <a:pt x="11280" y="6180"/>
                  </a:lnTo>
                  <a:lnTo>
                    <a:pt x="9743" y="6180"/>
                  </a:lnTo>
                  <a:cubicBezTo>
                    <a:pt x="9461" y="6180"/>
                    <a:pt x="9231" y="6410"/>
                    <a:pt x="9231" y="6691"/>
                  </a:cubicBezTo>
                  <a:cubicBezTo>
                    <a:pt x="9231" y="6973"/>
                    <a:pt x="9461" y="7203"/>
                    <a:pt x="9743" y="7203"/>
                  </a:cubicBezTo>
                  <a:lnTo>
                    <a:pt x="11280" y="7203"/>
                  </a:lnTo>
                  <a:lnTo>
                    <a:pt x="11280" y="8225"/>
                  </a:lnTo>
                  <a:lnTo>
                    <a:pt x="9743" y="8225"/>
                  </a:lnTo>
                  <a:cubicBezTo>
                    <a:pt x="9461" y="8225"/>
                    <a:pt x="9231" y="8459"/>
                    <a:pt x="9231" y="8736"/>
                  </a:cubicBezTo>
                  <a:cubicBezTo>
                    <a:pt x="9231" y="9034"/>
                    <a:pt x="9461" y="9252"/>
                    <a:pt x="9743" y="9252"/>
                  </a:cubicBezTo>
                  <a:lnTo>
                    <a:pt x="11245" y="9252"/>
                  </a:lnTo>
                  <a:cubicBezTo>
                    <a:pt x="10999" y="10984"/>
                    <a:pt x="9497" y="12339"/>
                    <a:pt x="7693" y="12339"/>
                  </a:cubicBezTo>
                  <a:cubicBezTo>
                    <a:pt x="5878" y="12339"/>
                    <a:pt x="4392" y="11000"/>
                    <a:pt x="4146" y="9252"/>
                  </a:cubicBezTo>
                  <a:lnTo>
                    <a:pt x="5648" y="9252"/>
                  </a:lnTo>
                  <a:cubicBezTo>
                    <a:pt x="5930" y="9252"/>
                    <a:pt x="6160" y="9034"/>
                    <a:pt x="6160" y="8736"/>
                  </a:cubicBezTo>
                  <a:cubicBezTo>
                    <a:pt x="6160" y="8459"/>
                    <a:pt x="5930" y="8225"/>
                    <a:pt x="5648" y="8225"/>
                  </a:cubicBezTo>
                  <a:lnTo>
                    <a:pt x="4095" y="8225"/>
                  </a:lnTo>
                  <a:lnTo>
                    <a:pt x="4095" y="7203"/>
                  </a:lnTo>
                  <a:lnTo>
                    <a:pt x="5648" y="7203"/>
                  </a:lnTo>
                  <a:cubicBezTo>
                    <a:pt x="5930" y="7203"/>
                    <a:pt x="6160" y="6973"/>
                    <a:pt x="6160" y="6691"/>
                  </a:cubicBezTo>
                  <a:cubicBezTo>
                    <a:pt x="6160" y="6410"/>
                    <a:pt x="5930" y="6180"/>
                    <a:pt x="5648" y="6180"/>
                  </a:cubicBezTo>
                  <a:lnTo>
                    <a:pt x="4095" y="6180"/>
                  </a:lnTo>
                  <a:lnTo>
                    <a:pt x="4095" y="5122"/>
                  </a:lnTo>
                  <a:lnTo>
                    <a:pt x="5648" y="5122"/>
                  </a:lnTo>
                  <a:cubicBezTo>
                    <a:pt x="5930" y="5122"/>
                    <a:pt x="6160" y="4892"/>
                    <a:pt x="6160" y="4610"/>
                  </a:cubicBezTo>
                  <a:cubicBezTo>
                    <a:pt x="6160" y="4329"/>
                    <a:pt x="5930" y="4099"/>
                    <a:pt x="5648" y="4099"/>
                  </a:cubicBezTo>
                  <a:lnTo>
                    <a:pt x="4146" y="4099"/>
                  </a:lnTo>
                  <a:cubicBezTo>
                    <a:pt x="4392" y="2363"/>
                    <a:pt x="5878" y="1027"/>
                    <a:pt x="7693" y="1027"/>
                  </a:cubicBezTo>
                  <a:close/>
                  <a:moveTo>
                    <a:pt x="12386" y="7203"/>
                  </a:moveTo>
                  <a:cubicBezTo>
                    <a:pt x="12549" y="7646"/>
                    <a:pt x="12898" y="7995"/>
                    <a:pt x="13326" y="8142"/>
                  </a:cubicBezTo>
                  <a:lnTo>
                    <a:pt x="13326" y="8736"/>
                  </a:lnTo>
                  <a:cubicBezTo>
                    <a:pt x="13326" y="11860"/>
                    <a:pt x="10801" y="14384"/>
                    <a:pt x="7693" y="14384"/>
                  </a:cubicBezTo>
                  <a:cubicBezTo>
                    <a:pt x="4574" y="14384"/>
                    <a:pt x="2045" y="11860"/>
                    <a:pt x="2045" y="8736"/>
                  </a:cubicBezTo>
                  <a:lnTo>
                    <a:pt x="2045" y="8142"/>
                  </a:lnTo>
                  <a:cubicBezTo>
                    <a:pt x="2493" y="7995"/>
                    <a:pt x="2838" y="7646"/>
                    <a:pt x="2989" y="7203"/>
                  </a:cubicBezTo>
                  <a:lnTo>
                    <a:pt x="3072" y="7203"/>
                  </a:lnTo>
                  <a:lnTo>
                    <a:pt x="3072" y="8736"/>
                  </a:lnTo>
                  <a:cubicBezTo>
                    <a:pt x="3072" y="11281"/>
                    <a:pt x="5153" y="13362"/>
                    <a:pt x="7693" y="13362"/>
                  </a:cubicBezTo>
                  <a:cubicBezTo>
                    <a:pt x="10238" y="13362"/>
                    <a:pt x="12303" y="11281"/>
                    <a:pt x="12303" y="8736"/>
                  </a:cubicBezTo>
                  <a:lnTo>
                    <a:pt x="12303" y="7203"/>
                  </a:lnTo>
                  <a:close/>
                  <a:moveTo>
                    <a:pt x="8720" y="15411"/>
                  </a:moveTo>
                  <a:cubicBezTo>
                    <a:pt x="9378" y="15411"/>
                    <a:pt x="9957" y="15855"/>
                    <a:pt x="10171" y="16465"/>
                  </a:cubicBezTo>
                  <a:lnTo>
                    <a:pt x="5216" y="16465"/>
                  </a:lnTo>
                  <a:cubicBezTo>
                    <a:pt x="5434" y="15855"/>
                    <a:pt x="6009" y="15411"/>
                    <a:pt x="6671" y="15411"/>
                  </a:cubicBezTo>
                  <a:close/>
                  <a:moveTo>
                    <a:pt x="7693" y="1"/>
                  </a:moveTo>
                  <a:cubicBezTo>
                    <a:pt x="5153" y="1"/>
                    <a:pt x="3072" y="2066"/>
                    <a:pt x="3072" y="4610"/>
                  </a:cubicBezTo>
                  <a:lnTo>
                    <a:pt x="3072" y="6180"/>
                  </a:lnTo>
                  <a:lnTo>
                    <a:pt x="2989" y="6180"/>
                  </a:lnTo>
                  <a:cubicBezTo>
                    <a:pt x="2775" y="5585"/>
                    <a:pt x="2212" y="5153"/>
                    <a:pt x="1534" y="5153"/>
                  </a:cubicBezTo>
                  <a:cubicBezTo>
                    <a:pt x="694" y="5153"/>
                    <a:pt x="0" y="5847"/>
                    <a:pt x="0" y="6691"/>
                  </a:cubicBezTo>
                  <a:cubicBezTo>
                    <a:pt x="0" y="7369"/>
                    <a:pt x="428" y="7928"/>
                    <a:pt x="1023" y="8142"/>
                  </a:cubicBezTo>
                  <a:lnTo>
                    <a:pt x="1023" y="8736"/>
                  </a:lnTo>
                  <a:cubicBezTo>
                    <a:pt x="1023" y="11511"/>
                    <a:pt x="2723" y="13889"/>
                    <a:pt x="5137" y="14900"/>
                  </a:cubicBezTo>
                  <a:cubicBezTo>
                    <a:pt x="4507" y="15395"/>
                    <a:pt x="4095" y="16136"/>
                    <a:pt x="4095" y="16981"/>
                  </a:cubicBezTo>
                  <a:cubicBezTo>
                    <a:pt x="4095" y="17258"/>
                    <a:pt x="4324" y="17492"/>
                    <a:pt x="4622" y="17492"/>
                  </a:cubicBezTo>
                  <a:lnTo>
                    <a:pt x="10765" y="17492"/>
                  </a:lnTo>
                  <a:cubicBezTo>
                    <a:pt x="11047" y="17492"/>
                    <a:pt x="11280" y="17258"/>
                    <a:pt x="11280" y="16981"/>
                  </a:cubicBezTo>
                  <a:cubicBezTo>
                    <a:pt x="11280" y="16136"/>
                    <a:pt x="10884" y="15395"/>
                    <a:pt x="10238" y="14900"/>
                  </a:cubicBezTo>
                  <a:cubicBezTo>
                    <a:pt x="12648" y="13889"/>
                    <a:pt x="14352" y="11511"/>
                    <a:pt x="14352" y="8736"/>
                  </a:cubicBezTo>
                  <a:lnTo>
                    <a:pt x="14352" y="8142"/>
                  </a:lnTo>
                  <a:cubicBezTo>
                    <a:pt x="14947" y="7928"/>
                    <a:pt x="15375" y="7369"/>
                    <a:pt x="15375" y="6691"/>
                  </a:cubicBezTo>
                  <a:cubicBezTo>
                    <a:pt x="15375" y="5847"/>
                    <a:pt x="14697" y="5153"/>
                    <a:pt x="13837" y="5153"/>
                  </a:cubicBezTo>
                  <a:cubicBezTo>
                    <a:pt x="13179" y="5153"/>
                    <a:pt x="12600" y="5585"/>
                    <a:pt x="12386" y="6180"/>
                  </a:cubicBezTo>
                  <a:lnTo>
                    <a:pt x="12303" y="6180"/>
                  </a:lnTo>
                  <a:lnTo>
                    <a:pt x="12303" y="4610"/>
                  </a:lnTo>
                  <a:cubicBezTo>
                    <a:pt x="12303" y="2066"/>
                    <a:pt x="10238" y="1"/>
                    <a:pt x="7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1475604" y="1456884"/>
              <a:ext cx="23636" cy="213211"/>
            </a:xfrm>
            <a:custGeom>
              <a:avLst/>
              <a:gdLst/>
              <a:ahLst/>
              <a:cxnLst/>
              <a:rect l="l" t="t" r="r" b="b"/>
              <a:pathLst>
                <a:path w="1027" h="9264" extrusionOk="0">
                  <a:moveTo>
                    <a:pt x="511" y="1"/>
                  </a:moveTo>
                  <a:cubicBezTo>
                    <a:pt x="234" y="1"/>
                    <a:pt x="0" y="231"/>
                    <a:pt x="0" y="512"/>
                  </a:cubicBezTo>
                  <a:lnTo>
                    <a:pt x="0" y="8752"/>
                  </a:lnTo>
                  <a:cubicBezTo>
                    <a:pt x="0" y="9034"/>
                    <a:pt x="234" y="9264"/>
                    <a:pt x="511" y="9264"/>
                  </a:cubicBezTo>
                  <a:cubicBezTo>
                    <a:pt x="793" y="9264"/>
                    <a:pt x="1027" y="9034"/>
                    <a:pt x="1027" y="8752"/>
                  </a:cubicBezTo>
                  <a:lnTo>
                    <a:pt x="1027" y="512"/>
                  </a:lnTo>
                  <a:cubicBezTo>
                    <a:pt x="1027" y="231"/>
                    <a:pt x="79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47"/>
          <p:cNvGrpSpPr/>
          <p:nvPr/>
        </p:nvGrpSpPr>
        <p:grpSpPr>
          <a:xfrm>
            <a:off x="6818869" y="1640017"/>
            <a:ext cx="405133" cy="402855"/>
            <a:chOff x="1969368" y="3987889"/>
            <a:chExt cx="405133" cy="402855"/>
          </a:xfrm>
        </p:grpSpPr>
        <p:sp>
          <p:nvSpPr>
            <p:cNvPr id="1786" name="Google Shape;1786;p47"/>
            <p:cNvSpPr/>
            <p:nvPr/>
          </p:nvSpPr>
          <p:spPr>
            <a:xfrm>
              <a:off x="1969368" y="3987889"/>
              <a:ext cx="405133" cy="402855"/>
            </a:xfrm>
            <a:custGeom>
              <a:avLst/>
              <a:gdLst/>
              <a:ahLst/>
              <a:cxnLst/>
              <a:rect l="l" t="t" r="r" b="b"/>
              <a:pathLst>
                <a:path w="17603" h="17504" extrusionOk="0">
                  <a:moveTo>
                    <a:pt x="6176" y="1023"/>
                  </a:moveTo>
                  <a:cubicBezTo>
                    <a:pt x="6457" y="1023"/>
                    <a:pt x="6687" y="1253"/>
                    <a:pt x="6687" y="1534"/>
                  </a:cubicBezTo>
                  <a:cubicBezTo>
                    <a:pt x="6687" y="1832"/>
                    <a:pt x="6921" y="2046"/>
                    <a:pt x="7198" y="2046"/>
                  </a:cubicBezTo>
                  <a:lnTo>
                    <a:pt x="7714" y="2046"/>
                  </a:lnTo>
                  <a:cubicBezTo>
                    <a:pt x="7991" y="2046"/>
                    <a:pt x="8225" y="2280"/>
                    <a:pt x="8225" y="2561"/>
                  </a:cubicBezTo>
                  <a:cubicBezTo>
                    <a:pt x="8225" y="2858"/>
                    <a:pt x="7991" y="3072"/>
                    <a:pt x="7714" y="3072"/>
                  </a:cubicBezTo>
                  <a:lnTo>
                    <a:pt x="4642" y="3072"/>
                  </a:lnTo>
                  <a:cubicBezTo>
                    <a:pt x="4361" y="3072"/>
                    <a:pt x="4127" y="2858"/>
                    <a:pt x="4127" y="2561"/>
                  </a:cubicBezTo>
                  <a:cubicBezTo>
                    <a:pt x="4127" y="2280"/>
                    <a:pt x="4361" y="2046"/>
                    <a:pt x="4642" y="2046"/>
                  </a:cubicBezTo>
                  <a:lnTo>
                    <a:pt x="5153" y="2046"/>
                  </a:lnTo>
                  <a:cubicBezTo>
                    <a:pt x="5435" y="2046"/>
                    <a:pt x="5665" y="1832"/>
                    <a:pt x="5665" y="1534"/>
                  </a:cubicBezTo>
                  <a:cubicBezTo>
                    <a:pt x="5665" y="1253"/>
                    <a:pt x="5894" y="1023"/>
                    <a:pt x="6176" y="1023"/>
                  </a:cubicBezTo>
                  <a:close/>
                  <a:moveTo>
                    <a:pt x="15920" y="3122"/>
                  </a:moveTo>
                  <a:cubicBezTo>
                    <a:pt x="16052" y="3122"/>
                    <a:pt x="16184" y="3171"/>
                    <a:pt x="16283" y="3270"/>
                  </a:cubicBezTo>
                  <a:cubicBezTo>
                    <a:pt x="16481" y="3469"/>
                    <a:pt x="16481" y="3782"/>
                    <a:pt x="16283" y="3996"/>
                  </a:cubicBezTo>
                  <a:lnTo>
                    <a:pt x="15918" y="4360"/>
                  </a:lnTo>
                  <a:lnTo>
                    <a:pt x="15193" y="3631"/>
                  </a:lnTo>
                  <a:lnTo>
                    <a:pt x="15558" y="3270"/>
                  </a:lnTo>
                  <a:cubicBezTo>
                    <a:pt x="15657" y="3171"/>
                    <a:pt x="15788" y="3122"/>
                    <a:pt x="15920" y="3122"/>
                  </a:cubicBezTo>
                  <a:close/>
                  <a:moveTo>
                    <a:pt x="14468" y="4360"/>
                  </a:moveTo>
                  <a:lnTo>
                    <a:pt x="15193" y="5070"/>
                  </a:lnTo>
                  <a:lnTo>
                    <a:pt x="10801" y="9461"/>
                  </a:lnTo>
                  <a:cubicBezTo>
                    <a:pt x="10718" y="9315"/>
                    <a:pt x="10603" y="9180"/>
                    <a:pt x="10488" y="9065"/>
                  </a:cubicBezTo>
                  <a:cubicBezTo>
                    <a:pt x="10353" y="8934"/>
                    <a:pt x="10223" y="8835"/>
                    <a:pt x="10092" y="8736"/>
                  </a:cubicBezTo>
                  <a:lnTo>
                    <a:pt x="12189" y="6639"/>
                  </a:lnTo>
                  <a:lnTo>
                    <a:pt x="14468" y="4360"/>
                  </a:lnTo>
                  <a:close/>
                  <a:moveTo>
                    <a:pt x="9363" y="9497"/>
                  </a:moveTo>
                  <a:cubicBezTo>
                    <a:pt x="9513" y="9576"/>
                    <a:pt x="9644" y="9675"/>
                    <a:pt x="9759" y="9794"/>
                  </a:cubicBezTo>
                  <a:cubicBezTo>
                    <a:pt x="9874" y="9909"/>
                    <a:pt x="9973" y="10040"/>
                    <a:pt x="10040" y="10191"/>
                  </a:cubicBezTo>
                  <a:cubicBezTo>
                    <a:pt x="9462" y="10686"/>
                    <a:pt x="8820" y="11098"/>
                    <a:pt x="8126" y="11427"/>
                  </a:cubicBezTo>
                  <a:cubicBezTo>
                    <a:pt x="8455" y="10734"/>
                    <a:pt x="8867" y="10092"/>
                    <a:pt x="9363" y="9497"/>
                  </a:cubicBezTo>
                  <a:close/>
                  <a:moveTo>
                    <a:pt x="10801" y="3072"/>
                  </a:moveTo>
                  <a:cubicBezTo>
                    <a:pt x="11083" y="3072"/>
                    <a:pt x="11313" y="3302"/>
                    <a:pt x="11313" y="3599"/>
                  </a:cubicBezTo>
                  <a:lnTo>
                    <a:pt x="11313" y="6061"/>
                  </a:lnTo>
                  <a:lnTo>
                    <a:pt x="9101" y="8272"/>
                  </a:lnTo>
                  <a:cubicBezTo>
                    <a:pt x="9018" y="8356"/>
                    <a:pt x="8934" y="8455"/>
                    <a:pt x="8835" y="8538"/>
                  </a:cubicBezTo>
                  <a:lnTo>
                    <a:pt x="8835" y="8554"/>
                  </a:lnTo>
                  <a:cubicBezTo>
                    <a:pt x="7912" y="9545"/>
                    <a:pt x="7198" y="10750"/>
                    <a:pt x="6786" y="12022"/>
                  </a:cubicBezTo>
                  <a:cubicBezTo>
                    <a:pt x="6770" y="12073"/>
                    <a:pt x="6572" y="12418"/>
                    <a:pt x="6854" y="12684"/>
                  </a:cubicBezTo>
                  <a:cubicBezTo>
                    <a:pt x="6969" y="12806"/>
                    <a:pt x="7095" y="12841"/>
                    <a:pt x="7206" y="12841"/>
                  </a:cubicBezTo>
                  <a:cubicBezTo>
                    <a:pt x="7366" y="12841"/>
                    <a:pt x="7494" y="12767"/>
                    <a:pt x="7516" y="12767"/>
                  </a:cubicBezTo>
                  <a:cubicBezTo>
                    <a:pt x="8804" y="12335"/>
                    <a:pt x="9993" y="11625"/>
                    <a:pt x="10999" y="10718"/>
                  </a:cubicBezTo>
                  <a:lnTo>
                    <a:pt x="10999" y="10702"/>
                  </a:lnTo>
                  <a:cubicBezTo>
                    <a:pt x="11099" y="10619"/>
                    <a:pt x="11198" y="10535"/>
                    <a:pt x="11281" y="10436"/>
                  </a:cubicBezTo>
                  <a:lnTo>
                    <a:pt x="11313" y="10421"/>
                  </a:lnTo>
                  <a:lnTo>
                    <a:pt x="11313" y="15969"/>
                  </a:lnTo>
                  <a:cubicBezTo>
                    <a:pt x="11313" y="16251"/>
                    <a:pt x="11083" y="16481"/>
                    <a:pt x="10801" y="16481"/>
                  </a:cubicBezTo>
                  <a:lnTo>
                    <a:pt x="1535" y="16481"/>
                  </a:lnTo>
                  <a:cubicBezTo>
                    <a:pt x="1253" y="16481"/>
                    <a:pt x="1023" y="16251"/>
                    <a:pt x="1023" y="15969"/>
                  </a:cubicBezTo>
                  <a:lnTo>
                    <a:pt x="1023" y="3599"/>
                  </a:lnTo>
                  <a:cubicBezTo>
                    <a:pt x="1023" y="3302"/>
                    <a:pt x="1253" y="3072"/>
                    <a:pt x="1535" y="3072"/>
                  </a:cubicBezTo>
                  <a:lnTo>
                    <a:pt x="3187" y="3072"/>
                  </a:lnTo>
                  <a:cubicBezTo>
                    <a:pt x="3401" y="3683"/>
                    <a:pt x="3980" y="4111"/>
                    <a:pt x="4642" y="4111"/>
                  </a:cubicBezTo>
                  <a:lnTo>
                    <a:pt x="7714" y="4111"/>
                  </a:lnTo>
                  <a:cubicBezTo>
                    <a:pt x="8388" y="4111"/>
                    <a:pt x="8950" y="3683"/>
                    <a:pt x="9164" y="3072"/>
                  </a:cubicBezTo>
                  <a:close/>
                  <a:moveTo>
                    <a:pt x="6176" y="0"/>
                  </a:moveTo>
                  <a:cubicBezTo>
                    <a:pt x="5514" y="0"/>
                    <a:pt x="4939" y="429"/>
                    <a:pt x="4721" y="1023"/>
                  </a:cubicBezTo>
                  <a:lnTo>
                    <a:pt x="4642" y="1023"/>
                  </a:lnTo>
                  <a:cubicBezTo>
                    <a:pt x="3980" y="1023"/>
                    <a:pt x="3401" y="1451"/>
                    <a:pt x="3187" y="2046"/>
                  </a:cubicBezTo>
                  <a:lnTo>
                    <a:pt x="1535" y="2046"/>
                  </a:lnTo>
                  <a:cubicBezTo>
                    <a:pt x="678" y="2046"/>
                    <a:pt x="1" y="2739"/>
                    <a:pt x="1" y="3599"/>
                  </a:cubicBezTo>
                  <a:lnTo>
                    <a:pt x="1" y="15969"/>
                  </a:lnTo>
                  <a:cubicBezTo>
                    <a:pt x="1" y="16810"/>
                    <a:pt x="678" y="17503"/>
                    <a:pt x="1535" y="17503"/>
                  </a:cubicBezTo>
                  <a:lnTo>
                    <a:pt x="10801" y="17503"/>
                  </a:lnTo>
                  <a:cubicBezTo>
                    <a:pt x="11642" y="17503"/>
                    <a:pt x="12335" y="16810"/>
                    <a:pt x="12335" y="15969"/>
                  </a:cubicBezTo>
                  <a:lnTo>
                    <a:pt x="12335" y="9398"/>
                  </a:lnTo>
                  <a:cubicBezTo>
                    <a:pt x="12684" y="9033"/>
                    <a:pt x="16794" y="4939"/>
                    <a:pt x="17008" y="4705"/>
                  </a:cubicBezTo>
                  <a:cubicBezTo>
                    <a:pt x="17603" y="4111"/>
                    <a:pt x="17603" y="3136"/>
                    <a:pt x="17008" y="2541"/>
                  </a:cubicBezTo>
                  <a:cubicBezTo>
                    <a:pt x="16711" y="2236"/>
                    <a:pt x="16315" y="2083"/>
                    <a:pt x="15918" y="2083"/>
                  </a:cubicBezTo>
                  <a:cubicBezTo>
                    <a:pt x="15522" y="2083"/>
                    <a:pt x="15125" y="2236"/>
                    <a:pt x="14828" y="2541"/>
                  </a:cubicBezTo>
                  <a:cubicBezTo>
                    <a:pt x="14567" y="2807"/>
                    <a:pt x="12585" y="4788"/>
                    <a:pt x="12335" y="5038"/>
                  </a:cubicBezTo>
                  <a:lnTo>
                    <a:pt x="12335" y="3599"/>
                  </a:lnTo>
                  <a:cubicBezTo>
                    <a:pt x="12335" y="2739"/>
                    <a:pt x="11642" y="2046"/>
                    <a:pt x="10801" y="2046"/>
                  </a:cubicBezTo>
                  <a:lnTo>
                    <a:pt x="9164" y="2046"/>
                  </a:lnTo>
                  <a:cubicBezTo>
                    <a:pt x="8950" y="1451"/>
                    <a:pt x="8388" y="1023"/>
                    <a:pt x="7714" y="1023"/>
                  </a:cubicBezTo>
                  <a:lnTo>
                    <a:pt x="7630" y="1023"/>
                  </a:lnTo>
                  <a:cubicBezTo>
                    <a:pt x="7416" y="429"/>
                    <a:pt x="6854" y="0"/>
                    <a:pt x="6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2276872" y="4248235"/>
              <a:ext cx="94983" cy="142509"/>
            </a:xfrm>
            <a:custGeom>
              <a:avLst/>
              <a:gdLst/>
              <a:ahLst/>
              <a:cxnLst/>
              <a:rect l="l" t="t" r="r" b="b"/>
              <a:pathLst>
                <a:path w="4127" h="6192" extrusionOk="0">
                  <a:moveTo>
                    <a:pt x="2593" y="1023"/>
                  </a:moveTo>
                  <a:cubicBezTo>
                    <a:pt x="2874" y="1023"/>
                    <a:pt x="3104" y="1257"/>
                    <a:pt x="3104" y="1534"/>
                  </a:cubicBezTo>
                  <a:lnTo>
                    <a:pt x="3104" y="2049"/>
                  </a:lnTo>
                  <a:lnTo>
                    <a:pt x="1023" y="2049"/>
                  </a:lnTo>
                  <a:lnTo>
                    <a:pt x="1023" y="1534"/>
                  </a:lnTo>
                  <a:cubicBezTo>
                    <a:pt x="1023" y="1257"/>
                    <a:pt x="1253" y="1023"/>
                    <a:pt x="1535" y="1023"/>
                  </a:cubicBezTo>
                  <a:close/>
                  <a:moveTo>
                    <a:pt x="3104" y="3072"/>
                  </a:moveTo>
                  <a:lnTo>
                    <a:pt x="3104" y="5169"/>
                  </a:lnTo>
                  <a:lnTo>
                    <a:pt x="1023" y="5169"/>
                  </a:lnTo>
                  <a:lnTo>
                    <a:pt x="1023" y="3072"/>
                  </a:lnTo>
                  <a:close/>
                  <a:moveTo>
                    <a:pt x="1535" y="0"/>
                  </a:moveTo>
                  <a:cubicBezTo>
                    <a:pt x="694" y="0"/>
                    <a:pt x="1" y="694"/>
                    <a:pt x="1" y="1534"/>
                  </a:cubicBezTo>
                  <a:lnTo>
                    <a:pt x="1" y="5680"/>
                  </a:lnTo>
                  <a:cubicBezTo>
                    <a:pt x="1" y="5961"/>
                    <a:pt x="231" y="6191"/>
                    <a:pt x="512" y="6191"/>
                  </a:cubicBezTo>
                  <a:lnTo>
                    <a:pt x="3615" y="6191"/>
                  </a:lnTo>
                  <a:cubicBezTo>
                    <a:pt x="3897" y="6191"/>
                    <a:pt x="4127" y="5961"/>
                    <a:pt x="4127" y="5680"/>
                  </a:cubicBezTo>
                  <a:lnTo>
                    <a:pt x="4127" y="1534"/>
                  </a:lnTo>
                  <a:cubicBezTo>
                    <a:pt x="4127" y="694"/>
                    <a:pt x="3433" y="0"/>
                    <a:pt x="2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2016089" y="4106785"/>
              <a:ext cx="96617" cy="70771"/>
            </a:xfrm>
            <a:custGeom>
              <a:avLst/>
              <a:gdLst/>
              <a:ahLst/>
              <a:cxnLst/>
              <a:rect l="l" t="t" r="r" b="b"/>
              <a:pathLst>
                <a:path w="4198" h="3075" extrusionOk="0">
                  <a:moveTo>
                    <a:pt x="3635" y="1"/>
                  </a:moveTo>
                  <a:cubicBezTo>
                    <a:pt x="3502" y="1"/>
                    <a:pt x="3369" y="50"/>
                    <a:pt x="3270" y="150"/>
                  </a:cubicBezTo>
                  <a:lnTo>
                    <a:pt x="1585" y="1834"/>
                  </a:lnTo>
                  <a:lnTo>
                    <a:pt x="927" y="1176"/>
                  </a:lnTo>
                  <a:cubicBezTo>
                    <a:pt x="828" y="1077"/>
                    <a:pt x="696" y="1027"/>
                    <a:pt x="563" y="1027"/>
                  </a:cubicBezTo>
                  <a:cubicBezTo>
                    <a:pt x="430" y="1027"/>
                    <a:pt x="297" y="1077"/>
                    <a:pt x="198" y="1176"/>
                  </a:cubicBezTo>
                  <a:cubicBezTo>
                    <a:pt x="0" y="1374"/>
                    <a:pt x="0" y="1703"/>
                    <a:pt x="198" y="1901"/>
                  </a:cubicBezTo>
                  <a:lnTo>
                    <a:pt x="1225" y="2924"/>
                  </a:lnTo>
                  <a:cubicBezTo>
                    <a:pt x="1324" y="3023"/>
                    <a:pt x="1455" y="3075"/>
                    <a:pt x="1585" y="3075"/>
                  </a:cubicBezTo>
                  <a:cubicBezTo>
                    <a:pt x="1720" y="3075"/>
                    <a:pt x="1851" y="3023"/>
                    <a:pt x="1950" y="2924"/>
                  </a:cubicBezTo>
                  <a:lnTo>
                    <a:pt x="3999" y="879"/>
                  </a:lnTo>
                  <a:cubicBezTo>
                    <a:pt x="4197" y="681"/>
                    <a:pt x="4197" y="348"/>
                    <a:pt x="3999" y="150"/>
                  </a:cubicBezTo>
                  <a:cubicBezTo>
                    <a:pt x="3900" y="50"/>
                    <a:pt x="3767" y="1"/>
                    <a:pt x="3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2016089" y="4177487"/>
              <a:ext cx="96617" cy="70771"/>
            </a:xfrm>
            <a:custGeom>
              <a:avLst/>
              <a:gdLst/>
              <a:ahLst/>
              <a:cxnLst/>
              <a:rect l="l" t="t" r="r" b="b"/>
              <a:pathLst>
                <a:path w="4198" h="3075" extrusionOk="0">
                  <a:moveTo>
                    <a:pt x="3635" y="1"/>
                  </a:moveTo>
                  <a:cubicBezTo>
                    <a:pt x="3502" y="1"/>
                    <a:pt x="3369" y="50"/>
                    <a:pt x="3270" y="149"/>
                  </a:cubicBezTo>
                  <a:lnTo>
                    <a:pt x="1585" y="1834"/>
                  </a:lnTo>
                  <a:lnTo>
                    <a:pt x="927" y="1176"/>
                  </a:lnTo>
                  <a:cubicBezTo>
                    <a:pt x="828" y="1077"/>
                    <a:pt x="696" y="1027"/>
                    <a:pt x="563" y="1027"/>
                  </a:cubicBezTo>
                  <a:cubicBezTo>
                    <a:pt x="430" y="1027"/>
                    <a:pt x="297" y="1077"/>
                    <a:pt x="198" y="1176"/>
                  </a:cubicBezTo>
                  <a:cubicBezTo>
                    <a:pt x="0" y="1374"/>
                    <a:pt x="0" y="1703"/>
                    <a:pt x="198" y="1901"/>
                  </a:cubicBezTo>
                  <a:lnTo>
                    <a:pt x="1225" y="2924"/>
                  </a:lnTo>
                  <a:cubicBezTo>
                    <a:pt x="1324" y="3023"/>
                    <a:pt x="1455" y="3074"/>
                    <a:pt x="1585" y="3074"/>
                  </a:cubicBezTo>
                  <a:cubicBezTo>
                    <a:pt x="1720" y="3074"/>
                    <a:pt x="1851" y="3023"/>
                    <a:pt x="1950" y="2924"/>
                  </a:cubicBezTo>
                  <a:lnTo>
                    <a:pt x="3999" y="879"/>
                  </a:lnTo>
                  <a:cubicBezTo>
                    <a:pt x="4197" y="680"/>
                    <a:pt x="4197" y="347"/>
                    <a:pt x="3999" y="149"/>
                  </a:cubicBezTo>
                  <a:cubicBezTo>
                    <a:pt x="3900" y="50"/>
                    <a:pt x="3767" y="1"/>
                    <a:pt x="3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7"/>
            <p:cNvSpPr/>
            <p:nvPr/>
          </p:nvSpPr>
          <p:spPr>
            <a:xfrm>
              <a:off x="2016089" y="4271802"/>
              <a:ext cx="72981" cy="71001"/>
            </a:xfrm>
            <a:custGeom>
              <a:avLst/>
              <a:gdLst/>
              <a:ahLst/>
              <a:cxnLst/>
              <a:rect l="l" t="t" r="r" b="b"/>
              <a:pathLst>
                <a:path w="3171" h="3085" extrusionOk="0">
                  <a:moveTo>
                    <a:pt x="563" y="1"/>
                  </a:moveTo>
                  <a:cubicBezTo>
                    <a:pt x="430" y="1"/>
                    <a:pt x="297" y="50"/>
                    <a:pt x="198" y="150"/>
                  </a:cubicBezTo>
                  <a:cubicBezTo>
                    <a:pt x="0" y="364"/>
                    <a:pt x="0" y="677"/>
                    <a:pt x="198" y="875"/>
                  </a:cubicBezTo>
                  <a:lnTo>
                    <a:pt x="860" y="1537"/>
                  </a:lnTo>
                  <a:lnTo>
                    <a:pt x="198" y="2215"/>
                  </a:lnTo>
                  <a:cubicBezTo>
                    <a:pt x="0" y="2413"/>
                    <a:pt x="0" y="2726"/>
                    <a:pt x="198" y="2924"/>
                  </a:cubicBezTo>
                  <a:cubicBezTo>
                    <a:pt x="297" y="3031"/>
                    <a:pt x="430" y="3085"/>
                    <a:pt x="563" y="3085"/>
                  </a:cubicBezTo>
                  <a:cubicBezTo>
                    <a:pt x="696" y="3085"/>
                    <a:pt x="828" y="3031"/>
                    <a:pt x="927" y="2924"/>
                  </a:cubicBezTo>
                  <a:lnTo>
                    <a:pt x="1585" y="2262"/>
                  </a:lnTo>
                  <a:lnTo>
                    <a:pt x="2247" y="2924"/>
                  </a:lnTo>
                  <a:cubicBezTo>
                    <a:pt x="2346" y="3031"/>
                    <a:pt x="2478" y="3085"/>
                    <a:pt x="2610" y="3085"/>
                  </a:cubicBezTo>
                  <a:cubicBezTo>
                    <a:pt x="2742" y="3085"/>
                    <a:pt x="2874" y="3031"/>
                    <a:pt x="2973" y="2924"/>
                  </a:cubicBezTo>
                  <a:cubicBezTo>
                    <a:pt x="3171" y="2726"/>
                    <a:pt x="3171" y="2413"/>
                    <a:pt x="2973" y="2215"/>
                  </a:cubicBezTo>
                  <a:lnTo>
                    <a:pt x="2315" y="1537"/>
                  </a:lnTo>
                  <a:lnTo>
                    <a:pt x="2973" y="875"/>
                  </a:lnTo>
                  <a:cubicBezTo>
                    <a:pt x="3171" y="677"/>
                    <a:pt x="3171" y="364"/>
                    <a:pt x="2973" y="150"/>
                  </a:cubicBezTo>
                  <a:cubicBezTo>
                    <a:pt x="2874" y="50"/>
                    <a:pt x="2742" y="1"/>
                    <a:pt x="2610" y="1"/>
                  </a:cubicBezTo>
                  <a:cubicBezTo>
                    <a:pt x="2478" y="1"/>
                    <a:pt x="2346" y="50"/>
                    <a:pt x="2247" y="150"/>
                  </a:cubicBezTo>
                  <a:lnTo>
                    <a:pt x="1585" y="827"/>
                  </a:lnTo>
                  <a:lnTo>
                    <a:pt x="927" y="150"/>
                  </a:lnTo>
                  <a:cubicBezTo>
                    <a:pt x="828" y="50"/>
                    <a:pt x="696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2111486" y="4130375"/>
              <a:ext cx="70725" cy="23659"/>
            </a:xfrm>
            <a:custGeom>
              <a:avLst/>
              <a:gdLst/>
              <a:ahLst/>
              <a:cxnLst/>
              <a:rect l="l" t="t" r="r" b="b"/>
              <a:pathLst>
                <a:path w="3073" h="1028" extrusionOk="0">
                  <a:moveTo>
                    <a:pt x="512" y="0"/>
                  </a:moveTo>
                  <a:cubicBezTo>
                    <a:pt x="231" y="0"/>
                    <a:pt x="1" y="234"/>
                    <a:pt x="1" y="512"/>
                  </a:cubicBezTo>
                  <a:cubicBezTo>
                    <a:pt x="1" y="793"/>
                    <a:pt x="231" y="1027"/>
                    <a:pt x="512" y="1027"/>
                  </a:cubicBezTo>
                  <a:lnTo>
                    <a:pt x="2561" y="1027"/>
                  </a:lnTo>
                  <a:cubicBezTo>
                    <a:pt x="2859" y="1027"/>
                    <a:pt x="3073" y="793"/>
                    <a:pt x="3073" y="512"/>
                  </a:cubicBezTo>
                  <a:cubicBezTo>
                    <a:pt x="3073" y="234"/>
                    <a:pt x="2859" y="0"/>
                    <a:pt x="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2111486" y="4318937"/>
              <a:ext cx="70725" cy="23913"/>
            </a:xfrm>
            <a:custGeom>
              <a:avLst/>
              <a:gdLst/>
              <a:ahLst/>
              <a:cxnLst/>
              <a:rect l="l" t="t" r="r" b="b"/>
              <a:pathLst>
                <a:path w="3073" h="1039" extrusionOk="0">
                  <a:moveTo>
                    <a:pt x="512" y="0"/>
                  </a:moveTo>
                  <a:cubicBezTo>
                    <a:pt x="231" y="0"/>
                    <a:pt x="1" y="230"/>
                    <a:pt x="1" y="527"/>
                  </a:cubicBezTo>
                  <a:cubicBezTo>
                    <a:pt x="1" y="809"/>
                    <a:pt x="231" y="1038"/>
                    <a:pt x="512" y="1038"/>
                  </a:cubicBezTo>
                  <a:lnTo>
                    <a:pt x="2561" y="1038"/>
                  </a:lnTo>
                  <a:cubicBezTo>
                    <a:pt x="2859" y="1038"/>
                    <a:pt x="3073" y="809"/>
                    <a:pt x="3073" y="527"/>
                  </a:cubicBezTo>
                  <a:cubicBezTo>
                    <a:pt x="3073" y="230"/>
                    <a:pt x="2859" y="0"/>
                    <a:pt x="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3" name="Google Shape;1793;p47"/>
          <p:cNvGrpSpPr/>
          <p:nvPr/>
        </p:nvGrpSpPr>
        <p:grpSpPr>
          <a:xfrm>
            <a:off x="4370757" y="1640017"/>
            <a:ext cx="402486" cy="402578"/>
            <a:chOff x="3353283" y="1409726"/>
            <a:chExt cx="402486" cy="402578"/>
          </a:xfrm>
        </p:grpSpPr>
        <p:sp>
          <p:nvSpPr>
            <p:cNvPr id="1794" name="Google Shape;1794;p47"/>
            <p:cNvSpPr/>
            <p:nvPr/>
          </p:nvSpPr>
          <p:spPr>
            <a:xfrm>
              <a:off x="3542559" y="1456884"/>
              <a:ext cx="23567" cy="23567"/>
            </a:xfrm>
            <a:custGeom>
              <a:avLst/>
              <a:gdLst/>
              <a:ahLst/>
              <a:cxnLst/>
              <a:rect l="l" t="t" r="r" b="b"/>
              <a:pathLst>
                <a:path w="1024" h="1024" extrusionOk="0">
                  <a:moveTo>
                    <a:pt x="512" y="1"/>
                  </a:moveTo>
                  <a:cubicBezTo>
                    <a:pt x="230" y="1"/>
                    <a:pt x="1" y="231"/>
                    <a:pt x="1" y="512"/>
                  </a:cubicBezTo>
                  <a:cubicBezTo>
                    <a:pt x="1" y="794"/>
                    <a:pt x="230" y="1024"/>
                    <a:pt x="512" y="1024"/>
                  </a:cubicBezTo>
                  <a:cubicBezTo>
                    <a:pt x="809" y="1024"/>
                    <a:pt x="1023" y="794"/>
                    <a:pt x="1023" y="512"/>
                  </a:cubicBezTo>
                  <a:cubicBezTo>
                    <a:pt x="1023" y="231"/>
                    <a:pt x="809" y="1"/>
                    <a:pt x="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3353283" y="1409726"/>
              <a:ext cx="402486" cy="402578"/>
            </a:xfrm>
            <a:custGeom>
              <a:avLst/>
              <a:gdLst/>
              <a:ahLst/>
              <a:cxnLst/>
              <a:rect l="l" t="t" r="r" b="b"/>
              <a:pathLst>
                <a:path w="17488" h="17492" extrusionOk="0">
                  <a:moveTo>
                    <a:pt x="8736" y="1027"/>
                  </a:moveTo>
                  <a:cubicBezTo>
                    <a:pt x="9592" y="1027"/>
                    <a:pt x="10286" y="1701"/>
                    <a:pt x="10286" y="2561"/>
                  </a:cubicBezTo>
                  <a:cubicBezTo>
                    <a:pt x="10286" y="3406"/>
                    <a:pt x="9592" y="4099"/>
                    <a:pt x="8736" y="4099"/>
                  </a:cubicBezTo>
                  <a:cubicBezTo>
                    <a:pt x="7892" y="4099"/>
                    <a:pt x="7198" y="3406"/>
                    <a:pt x="7198" y="2561"/>
                  </a:cubicBezTo>
                  <a:cubicBezTo>
                    <a:pt x="7198" y="1701"/>
                    <a:pt x="7892" y="1027"/>
                    <a:pt x="8736" y="1027"/>
                  </a:cubicBezTo>
                  <a:close/>
                  <a:moveTo>
                    <a:pt x="4638" y="7203"/>
                  </a:moveTo>
                  <a:cubicBezTo>
                    <a:pt x="5200" y="7203"/>
                    <a:pt x="5664" y="7666"/>
                    <a:pt x="5664" y="8225"/>
                  </a:cubicBezTo>
                  <a:cubicBezTo>
                    <a:pt x="5664" y="8804"/>
                    <a:pt x="5200" y="9252"/>
                    <a:pt x="4638" y="9252"/>
                  </a:cubicBezTo>
                  <a:cubicBezTo>
                    <a:pt x="4079" y="9252"/>
                    <a:pt x="3615" y="8804"/>
                    <a:pt x="3615" y="8225"/>
                  </a:cubicBezTo>
                  <a:cubicBezTo>
                    <a:pt x="3615" y="7666"/>
                    <a:pt x="4079" y="7203"/>
                    <a:pt x="4638" y="7203"/>
                  </a:cubicBezTo>
                  <a:close/>
                  <a:moveTo>
                    <a:pt x="12846" y="7203"/>
                  </a:moveTo>
                  <a:cubicBezTo>
                    <a:pt x="13409" y="7203"/>
                    <a:pt x="13873" y="7666"/>
                    <a:pt x="13873" y="8225"/>
                  </a:cubicBezTo>
                  <a:cubicBezTo>
                    <a:pt x="13873" y="8804"/>
                    <a:pt x="13409" y="9252"/>
                    <a:pt x="12846" y="9252"/>
                  </a:cubicBezTo>
                  <a:cubicBezTo>
                    <a:pt x="12287" y="9252"/>
                    <a:pt x="11823" y="8804"/>
                    <a:pt x="11823" y="8225"/>
                  </a:cubicBezTo>
                  <a:cubicBezTo>
                    <a:pt x="11823" y="7666"/>
                    <a:pt x="12287" y="7203"/>
                    <a:pt x="12846" y="7203"/>
                  </a:cubicBezTo>
                  <a:close/>
                  <a:moveTo>
                    <a:pt x="4638" y="10290"/>
                  </a:moveTo>
                  <a:cubicBezTo>
                    <a:pt x="5482" y="10290"/>
                    <a:pt x="6175" y="10968"/>
                    <a:pt x="6175" y="11828"/>
                  </a:cubicBezTo>
                  <a:lnTo>
                    <a:pt x="6175" y="12339"/>
                  </a:lnTo>
                  <a:lnTo>
                    <a:pt x="3104" y="12339"/>
                  </a:lnTo>
                  <a:lnTo>
                    <a:pt x="3104" y="11828"/>
                  </a:lnTo>
                  <a:cubicBezTo>
                    <a:pt x="3104" y="10968"/>
                    <a:pt x="3797" y="10290"/>
                    <a:pt x="4638" y="10290"/>
                  </a:cubicBezTo>
                  <a:close/>
                  <a:moveTo>
                    <a:pt x="6223" y="3073"/>
                  </a:moveTo>
                  <a:cubicBezTo>
                    <a:pt x="6441" y="4079"/>
                    <a:pt x="7234" y="4872"/>
                    <a:pt x="8225" y="5070"/>
                  </a:cubicBezTo>
                  <a:lnTo>
                    <a:pt x="8225" y="12339"/>
                  </a:lnTo>
                  <a:lnTo>
                    <a:pt x="7198" y="12339"/>
                  </a:lnTo>
                  <a:lnTo>
                    <a:pt x="7198" y="11828"/>
                  </a:lnTo>
                  <a:cubicBezTo>
                    <a:pt x="7198" y="10936"/>
                    <a:pt x="6754" y="10159"/>
                    <a:pt x="6076" y="9696"/>
                  </a:cubicBezTo>
                  <a:cubicBezTo>
                    <a:pt x="6457" y="9315"/>
                    <a:pt x="6687" y="8804"/>
                    <a:pt x="6687" y="8225"/>
                  </a:cubicBezTo>
                  <a:cubicBezTo>
                    <a:pt x="6687" y="7103"/>
                    <a:pt x="5779" y="6180"/>
                    <a:pt x="4638" y="6180"/>
                  </a:cubicBezTo>
                  <a:cubicBezTo>
                    <a:pt x="3516" y="6180"/>
                    <a:pt x="2592" y="7103"/>
                    <a:pt x="2592" y="8225"/>
                  </a:cubicBezTo>
                  <a:cubicBezTo>
                    <a:pt x="2592" y="8804"/>
                    <a:pt x="2822" y="9315"/>
                    <a:pt x="3203" y="9696"/>
                  </a:cubicBezTo>
                  <a:cubicBezTo>
                    <a:pt x="2525" y="10159"/>
                    <a:pt x="2081" y="10936"/>
                    <a:pt x="2081" y="11828"/>
                  </a:cubicBezTo>
                  <a:lnTo>
                    <a:pt x="2081" y="12339"/>
                  </a:lnTo>
                  <a:lnTo>
                    <a:pt x="1023" y="12339"/>
                  </a:lnTo>
                  <a:lnTo>
                    <a:pt x="1023" y="3584"/>
                  </a:lnTo>
                  <a:cubicBezTo>
                    <a:pt x="1023" y="3306"/>
                    <a:pt x="1253" y="3073"/>
                    <a:pt x="1534" y="3073"/>
                  </a:cubicBezTo>
                  <a:close/>
                  <a:moveTo>
                    <a:pt x="12846" y="10290"/>
                  </a:moveTo>
                  <a:cubicBezTo>
                    <a:pt x="13690" y="10290"/>
                    <a:pt x="14384" y="10968"/>
                    <a:pt x="14384" y="11828"/>
                  </a:cubicBezTo>
                  <a:lnTo>
                    <a:pt x="14384" y="12339"/>
                  </a:lnTo>
                  <a:lnTo>
                    <a:pt x="11312" y="12339"/>
                  </a:lnTo>
                  <a:lnTo>
                    <a:pt x="11312" y="11828"/>
                  </a:lnTo>
                  <a:cubicBezTo>
                    <a:pt x="11312" y="10968"/>
                    <a:pt x="11990" y="10290"/>
                    <a:pt x="12846" y="10290"/>
                  </a:cubicBezTo>
                  <a:close/>
                  <a:moveTo>
                    <a:pt x="15953" y="3073"/>
                  </a:moveTo>
                  <a:cubicBezTo>
                    <a:pt x="16231" y="3073"/>
                    <a:pt x="16465" y="3306"/>
                    <a:pt x="16465" y="3584"/>
                  </a:cubicBezTo>
                  <a:lnTo>
                    <a:pt x="16465" y="12339"/>
                  </a:lnTo>
                  <a:lnTo>
                    <a:pt x="15406" y="12339"/>
                  </a:lnTo>
                  <a:lnTo>
                    <a:pt x="15406" y="11828"/>
                  </a:lnTo>
                  <a:cubicBezTo>
                    <a:pt x="15406" y="10936"/>
                    <a:pt x="14963" y="10159"/>
                    <a:pt x="14285" y="9696"/>
                  </a:cubicBezTo>
                  <a:cubicBezTo>
                    <a:pt x="14665" y="9315"/>
                    <a:pt x="14895" y="8804"/>
                    <a:pt x="14895" y="8225"/>
                  </a:cubicBezTo>
                  <a:cubicBezTo>
                    <a:pt x="14895" y="7103"/>
                    <a:pt x="13972" y="6180"/>
                    <a:pt x="12846" y="6180"/>
                  </a:cubicBezTo>
                  <a:cubicBezTo>
                    <a:pt x="11709" y="6180"/>
                    <a:pt x="10801" y="7103"/>
                    <a:pt x="10801" y="8225"/>
                  </a:cubicBezTo>
                  <a:cubicBezTo>
                    <a:pt x="10801" y="8804"/>
                    <a:pt x="11031" y="9315"/>
                    <a:pt x="11411" y="9696"/>
                  </a:cubicBezTo>
                  <a:cubicBezTo>
                    <a:pt x="10733" y="10159"/>
                    <a:pt x="10286" y="10936"/>
                    <a:pt x="10286" y="11828"/>
                  </a:cubicBezTo>
                  <a:lnTo>
                    <a:pt x="10286" y="12339"/>
                  </a:lnTo>
                  <a:lnTo>
                    <a:pt x="9247" y="12339"/>
                  </a:lnTo>
                  <a:lnTo>
                    <a:pt x="9247" y="5070"/>
                  </a:lnTo>
                  <a:cubicBezTo>
                    <a:pt x="10254" y="4872"/>
                    <a:pt x="11047" y="4079"/>
                    <a:pt x="11261" y="3073"/>
                  </a:cubicBezTo>
                  <a:close/>
                  <a:moveTo>
                    <a:pt x="16465" y="13362"/>
                  </a:moveTo>
                  <a:lnTo>
                    <a:pt x="16465" y="13909"/>
                  </a:lnTo>
                  <a:cubicBezTo>
                    <a:pt x="16465" y="14186"/>
                    <a:pt x="16231" y="14420"/>
                    <a:pt x="15953" y="14420"/>
                  </a:cubicBezTo>
                  <a:lnTo>
                    <a:pt x="1534" y="14420"/>
                  </a:lnTo>
                  <a:cubicBezTo>
                    <a:pt x="1253" y="14420"/>
                    <a:pt x="1023" y="14186"/>
                    <a:pt x="1023" y="13909"/>
                  </a:cubicBezTo>
                  <a:lnTo>
                    <a:pt x="1023" y="13362"/>
                  </a:lnTo>
                  <a:close/>
                  <a:moveTo>
                    <a:pt x="9957" y="15443"/>
                  </a:moveTo>
                  <a:lnTo>
                    <a:pt x="10468" y="16465"/>
                  </a:lnTo>
                  <a:lnTo>
                    <a:pt x="7000" y="16465"/>
                  </a:lnTo>
                  <a:lnTo>
                    <a:pt x="7531" y="15443"/>
                  </a:lnTo>
                  <a:close/>
                  <a:moveTo>
                    <a:pt x="8736" y="1"/>
                  </a:moveTo>
                  <a:cubicBezTo>
                    <a:pt x="7495" y="1"/>
                    <a:pt x="6473" y="877"/>
                    <a:pt x="6223" y="2050"/>
                  </a:cubicBezTo>
                  <a:lnTo>
                    <a:pt x="1534" y="2050"/>
                  </a:lnTo>
                  <a:cubicBezTo>
                    <a:pt x="674" y="2050"/>
                    <a:pt x="0" y="2744"/>
                    <a:pt x="0" y="3584"/>
                  </a:cubicBezTo>
                  <a:lnTo>
                    <a:pt x="0" y="13909"/>
                  </a:lnTo>
                  <a:cubicBezTo>
                    <a:pt x="0" y="14749"/>
                    <a:pt x="674" y="15443"/>
                    <a:pt x="1534" y="15443"/>
                  </a:cubicBezTo>
                  <a:lnTo>
                    <a:pt x="6374" y="15443"/>
                  </a:lnTo>
                  <a:lnTo>
                    <a:pt x="5862" y="16465"/>
                  </a:lnTo>
                  <a:lnTo>
                    <a:pt x="5153" y="16465"/>
                  </a:lnTo>
                  <a:cubicBezTo>
                    <a:pt x="4871" y="16465"/>
                    <a:pt x="4638" y="16699"/>
                    <a:pt x="4638" y="16981"/>
                  </a:cubicBezTo>
                  <a:cubicBezTo>
                    <a:pt x="4638" y="17258"/>
                    <a:pt x="4871" y="17492"/>
                    <a:pt x="5153" y="17492"/>
                  </a:cubicBezTo>
                  <a:lnTo>
                    <a:pt x="12335" y="17492"/>
                  </a:lnTo>
                  <a:cubicBezTo>
                    <a:pt x="12616" y="17492"/>
                    <a:pt x="12846" y="17258"/>
                    <a:pt x="12846" y="16981"/>
                  </a:cubicBezTo>
                  <a:cubicBezTo>
                    <a:pt x="12846" y="16699"/>
                    <a:pt x="12616" y="16465"/>
                    <a:pt x="12335" y="16465"/>
                  </a:cubicBezTo>
                  <a:lnTo>
                    <a:pt x="11625" y="16465"/>
                  </a:lnTo>
                  <a:lnTo>
                    <a:pt x="11114" y="15443"/>
                  </a:lnTo>
                  <a:lnTo>
                    <a:pt x="15953" y="15443"/>
                  </a:lnTo>
                  <a:cubicBezTo>
                    <a:pt x="16794" y="15443"/>
                    <a:pt x="17487" y="14749"/>
                    <a:pt x="17487" y="13909"/>
                  </a:cubicBezTo>
                  <a:lnTo>
                    <a:pt x="17487" y="3584"/>
                  </a:lnTo>
                  <a:cubicBezTo>
                    <a:pt x="17487" y="2744"/>
                    <a:pt x="16794" y="2050"/>
                    <a:pt x="15953" y="2050"/>
                  </a:cubicBezTo>
                  <a:lnTo>
                    <a:pt x="11261" y="2050"/>
                  </a:lnTo>
                  <a:cubicBezTo>
                    <a:pt x="11015" y="877"/>
                    <a:pt x="9972" y="1"/>
                    <a:pt x="8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109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White Hat Hackerek</a:t>
            </a:r>
          </a:p>
        </p:txBody>
      </p:sp>
      <p:sp>
        <p:nvSpPr>
          <p:cNvPr id="1534" name="Google Shape;1534;p44"/>
          <p:cNvSpPr txBox="1">
            <a:spLocks noGrp="1"/>
          </p:cNvSpPr>
          <p:nvPr>
            <p:ph type="subTitle" idx="1"/>
          </p:nvPr>
        </p:nvSpPr>
        <p:spPr>
          <a:xfrm>
            <a:off x="4135975" y="1507500"/>
            <a:ext cx="4294800" cy="21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Etikus</a:t>
            </a:r>
            <a:r>
              <a:rPr lang="en-US" dirty="0"/>
              <a:t> </a:t>
            </a:r>
            <a:r>
              <a:rPr lang="en-US" dirty="0" err="1"/>
              <a:t>Hackerek</a:t>
            </a:r>
            <a:r>
              <a:rPr lang="hu-HU" dirty="0"/>
              <a:t>: Olyan szakemberek, akik engedéllyel tesztelik a rendszerek biztonságát.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Cél</a:t>
            </a:r>
            <a:r>
              <a:rPr lang="en-US" dirty="0"/>
              <a:t>: </a:t>
            </a:r>
            <a:r>
              <a:rPr lang="en-US" dirty="0" err="1"/>
              <a:t>Sérülékenységek</a:t>
            </a:r>
            <a:r>
              <a:rPr lang="en-US" dirty="0"/>
              <a:t> </a:t>
            </a:r>
            <a:r>
              <a:rPr lang="en-US" dirty="0" err="1"/>
              <a:t>azonosítása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kijavítása</a:t>
            </a:r>
            <a:r>
              <a:rPr lang="en-US" dirty="0"/>
              <a:t>, </a:t>
            </a:r>
            <a:r>
              <a:rPr lang="en-US" dirty="0" err="1"/>
              <a:t>mielőtt</a:t>
            </a:r>
            <a:r>
              <a:rPr lang="en-US" dirty="0"/>
              <a:t> a </a:t>
            </a:r>
            <a:r>
              <a:rPr lang="en-US" dirty="0" err="1"/>
              <a:t>rosszindulatú</a:t>
            </a:r>
            <a:r>
              <a:rPr lang="en-US" dirty="0"/>
              <a:t> </a:t>
            </a:r>
            <a:r>
              <a:rPr lang="en-US" dirty="0" err="1"/>
              <a:t>hackerek</a:t>
            </a:r>
            <a:r>
              <a:rPr lang="en-US" dirty="0"/>
              <a:t> </a:t>
            </a:r>
            <a:r>
              <a:rPr lang="en-US" dirty="0" err="1"/>
              <a:t>kihasználnák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</p:txBody>
      </p:sp>
      <p:grpSp>
        <p:nvGrpSpPr>
          <p:cNvPr id="1535" name="Google Shape;1535;p44"/>
          <p:cNvGrpSpPr/>
          <p:nvPr/>
        </p:nvGrpSpPr>
        <p:grpSpPr>
          <a:xfrm>
            <a:off x="-564500" y="1477273"/>
            <a:ext cx="7031434" cy="3716657"/>
            <a:chOff x="-564500" y="1477273"/>
            <a:chExt cx="7031434" cy="3716657"/>
          </a:xfrm>
        </p:grpSpPr>
        <p:grpSp>
          <p:nvGrpSpPr>
            <p:cNvPr id="1536" name="Google Shape;1536;p44"/>
            <p:cNvGrpSpPr/>
            <p:nvPr/>
          </p:nvGrpSpPr>
          <p:grpSpPr>
            <a:xfrm>
              <a:off x="904290" y="1477273"/>
              <a:ext cx="783133" cy="1070328"/>
              <a:chOff x="904290" y="1477273"/>
              <a:chExt cx="783133" cy="1070328"/>
            </a:xfrm>
          </p:grpSpPr>
          <p:sp>
            <p:nvSpPr>
              <p:cNvPr id="1537" name="Google Shape;1537;p44"/>
              <p:cNvSpPr/>
              <p:nvPr/>
            </p:nvSpPr>
            <p:spPr>
              <a:xfrm>
                <a:off x="954662" y="244825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8" name="Google Shape;1538;p44"/>
              <p:cNvGrpSpPr/>
              <p:nvPr/>
            </p:nvGrpSpPr>
            <p:grpSpPr>
              <a:xfrm>
                <a:off x="904290" y="1477273"/>
                <a:ext cx="114150" cy="114196"/>
                <a:chOff x="-685100" y="4136737"/>
                <a:chExt cx="38359" cy="38359"/>
              </a:xfrm>
            </p:grpSpPr>
            <p:sp>
              <p:nvSpPr>
                <p:cNvPr id="1539" name="Google Shape;1539;p4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1" name="Google Shape;1541;p44"/>
              <p:cNvSpPr/>
              <p:nvPr/>
            </p:nvSpPr>
            <p:spPr>
              <a:xfrm>
                <a:off x="1268290" y="2016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44"/>
            <p:cNvGrpSpPr/>
            <p:nvPr/>
          </p:nvGrpSpPr>
          <p:grpSpPr>
            <a:xfrm>
              <a:off x="-564500" y="1591470"/>
              <a:ext cx="7031434" cy="3602460"/>
              <a:chOff x="-564500" y="1591470"/>
              <a:chExt cx="7031434" cy="3602460"/>
            </a:xfrm>
          </p:grpSpPr>
          <p:sp>
            <p:nvSpPr>
              <p:cNvPr id="1543" name="Google Shape;1543;p44"/>
              <p:cNvSpPr/>
              <p:nvPr/>
            </p:nvSpPr>
            <p:spPr>
              <a:xfrm>
                <a:off x="-564500" y="2552900"/>
                <a:ext cx="7031434" cy="2641030"/>
              </a:xfrm>
              <a:custGeom>
                <a:avLst/>
                <a:gdLst/>
                <a:ahLst/>
                <a:cxnLst/>
                <a:rect l="l" t="t" r="r" b="b"/>
                <a:pathLst>
                  <a:path w="321584" h="120788" extrusionOk="0">
                    <a:moveTo>
                      <a:pt x="0" y="65800"/>
                    </a:moveTo>
                    <a:lnTo>
                      <a:pt x="112755" y="0"/>
                    </a:lnTo>
                    <a:lnTo>
                      <a:pt x="321584" y="120788"/>
                    </a:lnTo>
                    <a:lnTo>
                      <a:pt x="1853" y="12078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hu-HU"/>
              </a:p>
            </p:txBody>
          </p:sp>
          <p:grpSp>
            <p:nvGrpSpPr>
              <p:cNvPr id="1544" name="Google Shape;1544;p44"/>
              <p:cNvGrpSpPr/>
              <p:nvPr/>
            </p:nvGrpSpPr>
            <p:grpSpPr>
              <a:xfrm>
                <a:off x="369532" y="1591470"/>
                <a:ext cx="3279262" cy="2924703"/>
                <a:chOff x="-2400037" y="242162"/>
                <a:chExt cx="2075482" cy="1851078"/>
              </a:xfrm>
            </p:grpSpPr>
            <p:sp>
              <p:nvSpPr>
                <p:cNvPr id="1545" name="Google Shape;1545;p44"/>
                <p:cNvSpPr/>
                <p:nvPr/>
              </p:nvSpPr>
              <p:spPr>
                <a:xfrm>
                  <a:off x="-1078925" y="736525"/>
                  <a:ext cx="287400" cy="2073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4"/>
                <p:cNvSpPr/>
                <p:nvPr/>
              </p:nvSpPr>
              <p:spPr>
                <a:xfrm>
                  <a:off x="-535958" y="1536503"/>
                  <a:ext cx="1242" cy="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65" extrusionOk="0">
                      <a:moveTo>
                        <a:pt x="14" y="0"/>
                      </a:moveTo>
                      <a:cubicBezTo>
                        <a:pt x="14" y="21"/>
                        <a:pt x="7" y="43"/>
                        <a:pt x="1" y="64"/>
                      </a:cubicBezTo>
                      <a:lnTo>
                        <a:pt x="14" y="6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44"/>
                <p:cNvSpPr/>
                <p:nvPr/>
              </p:nvSpPr>
              <p:spPr>
                <a:xfrm>
                  <a:off x="-535958" y="1536503"/>
                  <a:ext cx="1242" cy="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65" extrusionOk="0">
                      <a:moveTo>
                        <a:pt x="14" y="0"/>
                      </a:moveTo>
                      <a:cubicBezTo>
                        <a:pt x="14" y="21"/>
                        <a:pt x="7" y="43"/>
                        <a:pt x="1" y="64"/>
                      </a:cubicBezTo>
                      <a:lnTo>
                        <a:pt x="14" y="6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44"/>
                <p:cNvSpPr/>
                <p:nvPr/>
              </p:nvSpPr>
              <p:spPr>
                <a:xfrm>
                  <a:off x="-1305108" y="245308"/>
                  <a:ext cx="828" cy="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8" extrusionOk="0">
                      <a:moveTo>
                        <a:pt x="9" y="1"/>
                      </a:moveTo>
                      <a:cubicBezTo>
                        <a:pt x="1" y="1"/>
                        <a:pt x="1" y="1"/>
                        <a:pt x="1" y="8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44"/>
                <p:cNvSpPr/>
                <p:nvPr/>
              </p:nvSpPr>
              <p:spPr>
                <a:xfrm>
                  <a:off x="-1305108" y="245308"/>
                  <a:ext cx="828" cy="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8" fill="none" extrusionOk="0">
                      <a:moveTo>
                        <a:pt x="9" y="1"/>
                      </a:moveTo>
                      <a:cubicBezTo>
                        <a:pt x="1" y="1"/>
                        <a:pt x="1" y="1"/>
                        <a:pt x="1" y="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4"/>
                <p:cNvSpPr/>
                <p:nvPr/>
              </p:nvSpPr>
              <p:spPr>
                <a:xfrm>
                  <a:off x="-1304363" y="242162"/>
                  <a:ext cx="979808" cy="1299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2" h="15688" extrusionOk="0">
                      <a:moveTo>
                        <a:pt x="218" y="0"/>
                      </a:moveTo>
                      <a:cubicBezTo>
                        <a:pt x="207" y="0"/>
                        <a:pt x="197" y="1"/>
                        <a:pt x="187" y="2"/>
                      </a:cubicBezTo>
                      <a:cubicBezTo>
                        <a:pt x="157" y="11"/>
                        <a:pt x="114" y="18"/>
                        <a:pt x="71" y="25"/>
                      </a:cubicBezTo>
                      <a:cubicBezTo>
                        <a:pt x="64" y="25"/>
                        <a:pt x="57" y="32"/>
                        <a:pt x="50" y="32"/>
                      </a:cubicBezTo>
                      <a:cubicBezTo>
                        <a:pt x="28" y="32"/>
                        <a:pt x="14" y="39"/>
                        <a:pt x="0" y="39"/>
                      </a:cubicBezTo>
                      <a:lnTo>
                        <a:pt x="35" y="39"/>
                      </a:lnTo>
                      <a:cubicBezTo>
                        <a:pt x="50" y="39"/>
                        <a:pt x="64" y="39"/>
                        <a:pt x="86" y="46"/>
                      </a:cubicBezTo>
                      <a:cubicBezTo>
                        <a:pt x="100" y="54"/>
                        <a:pt x="121" y="61"/>
                        <a:pt x="136" y="68"/>
                      </a:cubicBezTo>
                      <a:lnTo>
                        <a:pt x="11436" y="6587"/>
                      </a:lnTo>
                      <a:cubicBezTo>
                        <a:pt x="11565" y="6667"/>
                        <a:pt x="11645" y="6868"/>
                        <a:pt x="11602" y="7032"/>
                      </a:cubicBezTo>
                      <a:lnTo>
                        <a:pt x="9488" y="15494"/>
                      </a:lnTo>
                      <a:cubicBezTo>
                        <a:pt x="9480" y="15508"/>
                        <a:pt x="9480" y="15515"/>
                        <a:pt x="9480" y="15522"/>
                      </a:cubicBezTo>
                      <a:cubicBezTo>
                        <a:pt x="9473" y="15528"/>
                        <a:pt x="9473" y="15537"/>
                        <a:pt x="9473" y="15537"/>
                      </a:cubicBezTo>
                      <a:lnTo>
                        <a:pt x="9473" y="15544"/>
                      </a:lnTo>
                      <a:cubicBezTo>
                        <a:pt x="9466" y="15551"/>
                        <a:pt x="9466" y="15558"/>
                        <a:pt x="9459" y="15572"/>
                      </a:cubicBezTo>
                      <a:cubicBezTo>
                        <a:pt x="9452" y="15580"/>
                        <a:pt x="9452" y="15587"/>
                        <a:pt x="9445" y="15594"/>
                      </a:cubicBezTo>
                      <a:cubicBezTo>
                        <a:pt x="9430" y="15615"/>
                        <a:pt x="9416" y="15637"/>
                        <a:pt x="9393" y="15651"/>
                      </a:cubicBezTo>
                      <a:cubicBezTo>
                        <a:pt x="9387" y="15651"/>
                        <a:pt x="9387" y="15658"/>
                        <a:pt x="9380" y="15658"/>
                      </a:cubicBezTo>
                      <a:cubicBezTo>
                        <a:pt x="9380" y="15666"/>
                        <a:pt x="9373" y="15666"/>
                        <a:pt x="9366" y="15666"/>
                      </a:cubicBezTo>
                      <a:cubicBezTo>
                        <a:pt x="9359" y="15673"/>
                        <a:pt x="9350" y="15680"/>
                        <a:pt x="9337" y="15680"/>
                      </a:cubicBezTo>
                      <a:cubicBezTo>
                        <a:pt x="9335" y="15682"/>
                        <a:pt x="9333" y="15683"/>
                        <a:pt x="9331" y="15684"/>
                      </a:cubicBezTo>
                      <a:lnTo>
                        <a:pt x="9331" y="15684"/>
                      </a:lnTo>
                      <a:cubicBezTo>
                        <a:pt x="9388" y="15677"/>
                        <a:pt x="9444" y="15665"/>
                        <a:pt x="9495" y="15651"/>
                      </a:cubicBezTo>
                      <a:cubicBezTo>
                        <a:pt x="9581" y="15637"/>
                        <a:pt x="9645" y="15565"/>
                        <a:pt x="9675" y="15458"/>
                      </a:cubicBezTo>
                      <a:lnTo>
                        <a:pt x="11788" y="6998"/>
                      </a:lnTo>
                      <a:cubicBezTo>
                        <a:pt x="11831" y="6832"/>
                        <a:pt x="11759" y="6630"/>
                        <a:pt x="11622" y="6551"/>
                      </a:cubicBezTo>
                      <a:lnTo>
                        <a:pt x="330" y="32"/>
                      </a:lnTo>
                      <a:cubicBezTo>
                        <a:pt x="291" y="9"/>
                        <a:pt x="253" y="0"/>
                        <a:pt x="218" y="0"/>
                      </a:cubicBezTo>
                      <a:close/>
                      <a:moveTo>
                        <a:pt x="9331" y="15684"/>
                      </a:moveTo>
                      <a:cubicBezTo>
                        <a:pt x="9323" y="15685"/>
                        <a:pt x="9315" y="15686"/>
                        <a:pt x="9307" y="15687"/>
                      </a:cubicBezTo>
                      <a:cubicBezTo>
                        <a:pt x="9319" y="15687"/>
                        <a:pt x="9325" y="15687"/>
                        <a:pt x="9331" y="1568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4"/>
                <p:cNvSpPr/>
                <p:nvPr/>
              </p:nvSpPr>
              <p:spPr>
                <a:xfrm>
                  <a:off x="-535958" y="1536503"/>
                  <a:ext cx="1242" cy="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65" extrusionOk="0">
                      <a:moveTo>
                        <a:pt x="14" y="0"/>
                      </a:moveTo>
                      <a:cubicBezTo>
                        <a:pt x="14" y="21"/>
                        <a:pt x="7" y="43"/>
                        <a:pt x="1" y="64"/>
                      </a:cubicBezTo>
                      <a:lnTo>
                        <a:pt x="14" y="6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44"/>
                <p:cNvSpPr/>
                <p:nvPr/>
              </p:nvSpPr>
              <p:spPr>
                <a:xfrm>
                  <a:off x="-2073513" y="1331048"/>
                  <a:ext cx="1538775" cy="57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2" h="6975" extrusionOk="0">
                      <a:moveTo>
                        <a:pt x="7" y="1"/>
                      </a:moveTo>
                      <a:lnTo>
                        <a:pt x="7" y="252"/>
                      </a:lnTo>
                      <a:cubicBezTo>
                        <a:pt x="0" y="302"/>
                        <a:pt x="36" y="352"/>
                        <a:pt x="102" y="396"/>
                      </a:cubicBezTo>
                      <a:lnTo>
                        <a:pt x="11401" y="6916"/>
                      </a:lnTo>
                      <a:cubicBezTo>
                        <a:pt x="11466" y="6955"/>
                        <a:pt x="11552" y="6975"/>
                        <a:pt x="11640" y="6975"/>
                      </a:cubicBezTo>
                      <a:cubicBezTo>
                        <a:pt x="11727" y="6975"/>
                        <a:pt x="11815" y="6955"/>
                        <a:pt x="11883" y="6916"/>
                      </a:cubicBezTo>
                      <a:lnTo>
                        <a:pt x="18481" y="3078"/>
                      </a:lnTo>
                      <a:cubicBezTo>
                        <a:pt x="18552" y="3042"/>
                        <a:pt x="18581" y="2992"/>
                        <a:pt x="18581" y="2940"/>
                      </a:cubicBezTo>
                      <a:lnTo>
                        <a:pt x="18581" y="2545"/>
                      </a:lnTo>
                      <a:lnTo>
                        <a:pt x="18568" y="2545"/>
                      </a:lnTo>
                      <a:cubicBezTo>
                        <a:pt x="18545" y="2574"/>
                        <a:pt x="18524" y="2595"/>
                        <a:pt x="18488" y="2618"/>
                      </a:cubicBezTo>
                      <a:lnTo>
                        <a:pt x="11883" y="6665"/>
                      </a:lnTo>
                      <a:cubicBezTo>
                        <a:pt x="11818" y="6700"/>
                        <a:pt x="11730" y="6718"/>
                        <a:pt x="11642" y="6718"/>
                      </a:cubicBezTo>
                      <a:cubicBezTo>
                        <a:pt x="11554" y="6718"/>
                        <a:pt x="11466" y="6700"/>
                        <a:pt x="11401" y="6665"/>
                      </a:cubicBezTo>
                      <a:lnTo>
                        <a:pt x="109" y="137"/>
                      </a:lnTo>
                      <a:cubicBezTo>
                        <a:pt x="93" y="130"/>
                        <a:pt x="80" y="123"/>
                        <a:pt x="73" y="116"/>
                      </a:cubicBezTo>
                      <a:cubicBezTo>
                        <a:pt x="66" y="109"/>
                        <a:pt x="59" y="109"/>
                        <a:pt x="59" y="102"/>
                      </a:cubicBezTo>
                      <a:cubicBezTo>
                        <a:pt x="50" y="102"/>
                        <a:pt x="50" y="94"/>
                        <a:pt x="43" y="94"/>
                      </a:cubicBezTo>
                      <a:cubicBezTo>
                        <a:pt x="16" y="66"/>
                        <a:pt x="7" y="30"/>
                        <a:pt x="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44"/>
                <p:cNvSpPr/>
                <p:nvPr/>
              </p:nvSpPr>
              <p:spPr>
                <a:xfrm>
                  <a:off x="-2072933" y="980094"/>
                  <a:ext cx="1537036" cy="907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1" h="10956" extrusionOk="0">
                      <a:moveTo>
                        <a:pt x="6729" y="518"/>
                      </a:moveTo>
                      <a:cubicBezTo>
                        <a:pt x="6775" y="518"/>
                        <a:pt x="6822" y="527"/>
                        <a:pt x="6857" y="545"/>
                      </a:cubicBezTo>
                      <a:lnTo>
                        <a:pt x="7225" y="761"/>
                      </a:lnTo>
                      <a:cubicBezTo>
                        <a:pt x="7297" y="804"/>
                        <a:pt x="7297" y="868"/>
                        <a:pt x="7225" y="911"/>
                      </a:cubicBezTo>
                      <a:lnTo>
                        <a:pt x="7175" y="940"/>
                      </a:lnTo>
                      <a:cubicBezTo>
                        <a:pt x="7139" y="962"/>
                        <a:pt x="7092" y="972"/>
                        <a:pt x="7045" y="972"/>
                      </a:cubicBezTo>
                      <a:cubicBezTo>
                        <a:pt x="6998" y="972"/>
                        <a:pt x="6951" y="962"/>
                        <a:pt x="6916" y="940"/>
                      </a:cubicBezTo>
                      <a:lnTo>
                        <a:pt x="6549" y="731"/>
                      </a:lnTo>
                      <a:cubicBezTo>
                        <a:pt x="6478" y="688"/>
                        <a:pt x="6478" y="616"/>
                        <a:pt x="6549" y="573"/>
                      </a:cubicBezTo>
                      <a:lnTo>
                        <a:pt x="6599" y="545"/>
                      </a:lnTo>
                      <a:cubicBezTo>
                        <a:pt x="6635" y="527"/>
                        <a:pt x="6682" y="518"/>
                        <a:pt x="6729" y="518"/>
                      </a:cubicBezTo>
                      <a:close/>
                      <a:moveTo>
                        <a:pt x="6294" y="769"/>
                      </a:moveTo>
                      <a:cubicBezTo>
                        <a:pt x="6342" y="769"/>
                        <a:pt x="6391" y="778"/>
                        <a:pt x="6426" y="795"/>
                      </a:cubicBezTo>
                      <a:lnTo>
                        <a:pt x="6794" y="1011"/>
                      </a:lnTo>
                      <a:cubicBezTo>
                        <a:pt x="6866" y="1054"/>
                        <a:pt x="6866" y="1120"/>
                        <a:pt x="6794" y="1163"/>
                      </a:cubicBezTo>
                      <a:lnTo>
                        <a:pt x="6492" y="1335"/>
                      </a:lnTo>
                      <a:cubicBezTo>
                        <a:pt x="6455" y="1357"/>
                        <a:pt x="6409" y="1368"/>
                        <a:pt x="6362" y="1368"/>
                      </a:cubicBezTo>
                      <a:cubicBezTo>
                        <a:pt x="6316" y="1368"/>
                        <a:pt x="6269" y="1357"/>
                        <a:pt x="6233" y="1335"/>
                      </a:cubicBezTo>
                      <a:lnTo>
                        <a:pt x="5865" y="1126"/>
                      </a:lnTo>
                      <a:cubicBezTo>
                        <a:pt x="5795" y="1083"/>
                        <a:pt x="5795" y="1011"/>
                        <a:pt x="5865" y="976"/>
                      </a:cubicBezTo>
                      <a:lnTo>
                        <a:pt x="6160" y="795"/>
                      </a:lnTo>
                      <a:cubicBezTo>
                        <a:pt x="6197" y="778"/>
                        <a:pt x="6245" y="769"/>
                        <a:pt x="6294" y="769"/>
                      </a:cubicBezTo>
                      <a:close/>
                      <a:moveTo>
                        <a:pt x="7473" y="944"/>
                      </a:moveTo>
                      <a:cubicBezTo>
                        <a:pt x="7521" y="944"/>
                        <a:pt x="7570" y="955"/>
                        <a:pt x="7606" y="976"/>
                      </a:cubicBezTo>
                      <a:lnTo>
                        <a:pt x="7944" y="1170"/>
                      </a:lnTo>
                      <a:cubicBezTo>
                        <a:pt x="8015" y="1213"/>
                        <a:pt x="8015" y="1285"/>
                        <a:pt x="7944" y="1321"/>
                      </a:cubicBezTo>
                      <a:lnTo>
                        <a:pt x="7892" y="1349"/>
                      </a:lnTo>
                      <a:cubicBezTo>
                        <a:pt x="7857" y="1371"/>
                        <a:pt x="7811" y="1381"/>
                        <a:pt x="7764" y="1381"/>
                      </a:cubicBezTo>
                      <a:cubicBezTo>
                        <a:pt x="7717" y="1381"/>
                        <a:pt x="7670" y="1371"/>
                        <a:pt x="7634" y="1349"/>
                      </a:cubicBezTo>
                      <a:lnTo>
                        <a:pt x="7297" y="1156"/>
                      </a:lnTo>
                      <a:cubicBezTo>
                        <a:pt x="7225" y="1120"/>
                        <a:pt x="7225" y="1047"/>
                        <a:pt x="7297" y="1004"/>
                      </a:cubicBezTo>
                      <a:lnTo>
                        <a:pt x="7340" y="976"/>
                      </a:lnTo>
                      <a:cubicBezTo>
                        <a:pt x="7376" y="955"/>
                        <a:pt x="7424" y="944"/>
                        <a:pt x="7473" y="944"/>
                      </a:cubicBezTo>
                      <a:close/>
                      <a:moveTo>
                        <a:pt x="8192" y="1360"/>
                      </a:moveTo>
                      <a:cubicBezTo>
                        <a:pt x="8240" y="1360"/>
                        <a:pt x="8288" y="1371"/>
                        <a:pt x="8324" y="1392"/>
                      </a:cubicBezTo>
                      <a:lnTo>
                        <a:pt x="8619" y="1565"/>
                      </a:lnTo>
                      <a:cubicBezTo>
                        <a:pt x="8691" y="1608"/>
                        <a:pt x="8691" y="1673"/>
                        <a:pt x="8619" y="1716"/>
                      </a:cubicBezTo>
                      <a:lnTo>
                        <a:pt x="8576" y="1744"/>
                      </a:lnTo>
                      <a:cubicBezTo>
                        <a:pt x="8540" y="1766"/>
                        <a:pt x="8492" y="1776"/>
                        <a:pt x="8443" y="1776"/>
                      </a:cubicBezTo>
                      <a:cubicBezTo>
                        <a:pt x="8395" y="1776"/>
                        <a:pt x="8346" y="1766"/>
                        <a:pt x="8310" y="1744"/>
                      </a:cubicBezTo>
                      <a:lnTo>
                        <a:pt x="8008" y="1572"/>
                      </a:lnTo>
                      <a:cubicBezTo>
                        <a:pt x="7936" y="1528"/>
                        <a:pt x="7936" y="1465"/>
                        <a:pt x="8008" y="1421"/>
                      </a:cubicBezTo>
                      <a:lnTo>
                        <a:pt x="8058" y="1392"/>
                      </a:lnTo>
                      <a:cubicBezTo>
                        <a:pt x="8094" y="1371"/>
                        <a:pt x="8143" y="1360"/>
                        <a:pt x="8192" y="1360"/>
                      </a:cubicBezTo>
                      <a:close/>
                      <a:moveTo>
                        <a:pt x="7041" y="1194"/>
                      </a:moveTo>
                      <a:cubicBezTo>
                        <a:pt x="7090" y="1194"/>
                        <a:pt x="7139" y="1205"/>
                        <a:pt x="7175" y="1226"/>
                      </a:cubicBezTo>
                      <a:lnTo>
                        <a:pt x="7513" y="1421"/>
                      </a:lnTo>
                      <a:cubicBezTo>
                        <a:pt x="7584" y="1465"/>
                        <a:pt x="7584" y="1537"/>
                        <a:pt x="7513" y="1572"/>
                      </a:cubicBezTo>
                      <a:lnTo>
                        <a:pt x="7211" y="1753"/>
                      </a:lnTo>
                      <a:cubicBezTo>
                        <a:pt x="7175" y="1770"/>
                        <a:pt x="7128" y="1779"/>
                        <a:pt x="7081" y="1779"/>
                      </a:cubicBezTo>
                      <a:cubicBezTo>
                        <a:pt x="7034" y="1779"/>
                        <a:pt x="6988" y="1770"/>
                        <a:pt x="6952" y="1753"/>
                      </a:cubicBezTo>
                      <a:lnTo>
                        <a:pt x="6614" y="1558"/>
                      </a:lnTo>
                      <a:cubicBezTo>
                        <a:pt x="6542" y="1515"/>
                        <a:pt x="6542" y="1442"/>
                        <a:pt x="6614" y="1399"/>
                      </a:cubicBezTo>
                      <a:lnTo>
                        <a:pt x="6909" y="1226"/>
                      </a:lnTo>
                      <a:cubicBezTo>
                        <a:pt x="6945" y="1205"/>
                        <a:pt x="6993" y="1194"/>
                        <a:pt x="7041" y="1194"/>
                      </a:cubicBezTo>
                      <a:close/>
                      <a:moveTo>
                        <a:pt x="5618" y="1160"/>
                      </a:moveTo>
                      <a:cubicBezTo>
                        <a:pt x="5667" y="1160"/>
                        <a:pt x="5715" y="1170"/>
                        <a:pt x="5752" y="1192"/>
                      </a:cubicBezTo>
                      <a:lnTo>
                        <a:pt x="6297" y="1508"/>
                      </a:lnTo>
                      <a:cubicBezTo>
                        <a:pt x="6369" y="1551"/>
                        <a:pt x="6369" y="1615"/>
                        <a:pt x="6297" y="1658"/>
                      </a:cubicBezTo>
                      <a:lnTo>
                        <a:pt x="5967" y="1853"/>
                      </a:lnTo>
                      <a:cubicBezTo>
                        <a:pt x="5928" y="1874"/>
                        <a:pt x="5879" y="1885"/>
                        <a:pt x="5831" y="1885"/>
                      </a:cubicBezTo>
                      <a:cubicBezTo>
                        <a:pt x="5784" y="1885"/>
                        <a:pt x="5737" y="1874"/>
                        <a:pt x="5702" y="1853"/>
                      </a:cubicBezTo>
                      <a:lnTo>
                        <a:pt x="5155" y="1537"/>
                      </a:lnTo>
                      <a:cubicBezTo>
                        <a:pt x="5082" y="1501"/>
                        <a:pt x="5082" y="1428"/>
                        <a:pt x="5155" y="1385"/>
                      </a:cubicBezTo>
                      <a:lnTo>
                        <a:pt x="5486" y="1192"/>
                      </a:lnTo>
                      <a:cubicBezTo>
                        <a:pt x="5521" y="1170"/>
                        <a:pt x="5570" y="1160"/>
                        <a:pt x="5618" y="1160"/>
                      </a:cubicBezTo>
                      <a:close/>
                      <a:moveTo>
                        <a:pt x="7758" y="1612"/>
                      </a:moveTo>
                      <a:cubicBezTo>
                        <a:pt x="7805" y="1612"/>
                        <a:pt x="7854" y="1622"/>
                        <a:pt x="7892" y="1644"/>
                      </a:cubicBezTo>
                      <a:lnTo>
                        <a:pt x="8187" y="1816"/>
                      </a:lnTo>
                      <a:cubicBezTo>
                        <a:pt x="8260" y="1860"/>
                        <a:pt x="8260" y="1925"/>
                        <a:pt x="8187" y="1968"/>
                      </a:cubicBezTo>
                      <a:lnTo>
                        <a:pt x="7892" y="2141"/>
                      </a:lnTo>
                      <a:cubicBezTo>
                        <a:pt x="7857" y="2162"/>
                        <a:pt x="7809" y="2173"/>
                        <a:pt x="7760" y="2173"/>
                      </a:cubicBezTo>
                      <a:cubicBezTo>
                        <a:pt x="7712" y="2173"/>
                        <a:pt x="7663" y="2162"/>
                        <a:pt x="7627" y="2141"/>
                      </a:cubicBezTo>
                      <a:lnTo>
                        <a:pt x="7325" y="1968"/>
                      </a:lnTo>
                      <a:cubicBezTo>
                        <a:pt x="7254" y="1925"/>
                        <a:pt x="7254" y="1860"/>
                        <a:pt x="7325" y="1816"/>
                      </a:cubicBezTo>
                      <a:lnTo>
                        <a:pt x="7627" y="1644"/>
                      </a:lnTo>
                      <a:cubicBezTo>
                        <a:pt x="7663" y="1622"/>
                        <a:pt x="7710" y="1612"/>
                        <a:pt x="7758" y="1612"/>
                      </a:cubicBezTo>
                      <a:close/>
                      <a:moveTo>
                        <a:pt x="8870" y="1748"/>
                      </a:moveTo>
                      <a:cubicBezTo>
                        <a:pt x="8917" y="1748"/>
                        <a:pt x="8964" y="1759"/>
                        <a:pt x="9000" y="1780"/>
                      </a:cubicBezTo>
                      <a:lnTo>
                        <a:pt x="9309" y="1960"/>
                      </a:lnTo>
                      <a:cubicBezTo>
                        <a:pt x="9381" y="2003"/>
                        <a:pt x="9388" y="2075"/>
                        <a:pt x="9309" y="2118"/>
                      </a:cubicBezTo>
                      <a:lnTo>
                        <a:pt x="9266" y="2141"/>
                      </a:lnTo>
                      <a:cubicBezTo>
                        <a:pt x="9230" y="2162"/>
                        <a:pt x="9182" y="2173"/>
                        <a:pt x="9133" y="2173"/>
                      </a:cubicBezTo>
                      <a:cubicBezTo>
                        <a:pt x="9085" y="2173"/>
                        <a:pt x="9036" y="2162"/>
                        <a:pt x="9000" y="2141"/>
                      </a:cubicBezTo>
                      <a:lnTo>
                        <a:pt x="8691" y="1960"/>
                      </a:lnTo>
                      <a:cubicBezTo>
                        <a:pt x="8619" y="1925"/>
                        <a:pt x="8619" y="1853"/>
                        <a:pt x="8691" y="1810"/>
                      </a:cubicBezTo>
                      <a:lnTo>
                        <a:pt x="8734" y="1780"/>
                      </a:lnTo>
                      <a:cubicBezTo>
                        <a:pt x="8774" y="1759"/>
                        <a:pt x="8822" y="1748"/>
                        <a:pt x="8870" y="1748"/>
                      </a:cubicBezTo>
                      <a:close/>
                      <a:moveTo>
                        <a:pt x="6546" y="1696"/>
                      </a:moveTo>
                      <a:cubicBezTo>
                        <a:pt x="6594" y="1696"/>
                        <a:pt x="6643" y="1705"/>
                        <a:pt x="6678" y="1723"/>
                      </a:cubicBezTo>
                      <a:lnTo>
                        <a:pt x="7016" y="1925"/>
                      </a:lnTo>
                      <a:cubicBezTo>
                        <a:pt x="7089" y="1960"/>
                        <a:pt x="7089" y="2032"/>
                        <a:pt x="7016" y="2075"/>
                      </a:cubicBezTo>
                      <a:lnTo>
                        <a:pt x="6678" y="2270"/>
                      </a:lnTo>
                      <a:cubicBezTo>
                        <a:pt x="6643" y="2292"/>
                        <a:pt x="6596" y="2303"/>
                        <a:pt x="6549" y="2303"/>
                      </a:cubicBezTo>
                      <a:cubicBezTo>
                        <a:pt x="6502" y="2303"/>
                        <a:pt x="6455" y="2292"/>
                        <a:pt x="6419" y="2270"/>
                      </a:cubicBezTo>
                      <a:lnTo>
                        <a:pt x="6081" y="2075"/>
                      </a:lnTo>
                      <a:cubicBezTo>
                        <a:pt x="6010" y="2032"/>
                        <a:pt x="6010" y="1960"/>
                        <a:pt x="6081" y="1925"/>
                      </a:cubicBezTo>
                      <a:lnTo>
                        <a:pt x="6412" y="1723"/>
                      </a:lnTo>
                      <a:cubicBezTo>
                        <a:pt x="6449" y="1705"/>
                        <a:pt x="6497" y="1696"/>
                        <a:pt x="6546" y="1696"/>
                      </a:cubicBezTo>
                      <a:close/>
                      <a:moveTo>
                        <a:pt x="4907" y="1575"/>
                      </a:moveTo>
                      <a:cubicBezTo>
                        <a:pt x="4955" y="1575"/>
                        <a:pt x="5004" y="1586"/>
                        <a:pt x="5039" y="1608"/>
                      </a:cubicBezTo>
                      <a:lnTo>
                        <a:pt x="5822" y="2061"/>
                      </a:lnTo>
                      <a:cubicBezTo>
                        <a:pt x="5895" y="2105"/>
                        <a:pt x="5895" y="2168"/>
                        <a:pt x="5822" y="2212"/>
                      </a:cubicBezTo>
                      <a:lnTo>
                        <a:pt x="5529" y="2384"/>
                      </a:lnTo>
                      <a:cubicBezTo>
                        <a:pt x="5493" y="2406"/>
                        <a:pt x="5446" y="2416"/>
                        <a:pt x="5399" y="2416"/>
                      </a:cubicBezTo>
                      <a:cubicBezTo>
                        <a:pt x="5352" y="2416"/>
                        <a:pt x="5306" y="2406"/>
                        <a:pt x="5270" y="2384"/>
                      </a:cubicBezTo>
                      <a:lnTo>
                        <a:pt x="4478" y="1932"/>
                      </a:lnTo>
                      <a:cubicBezTo>
                        <a:pt x="4408" y="1889"/>
                        <a:pt x="4408" y="1816"/>
                        <a:pt x="4478" y="1780"/>
                      </a:cubicBezTo>
                      <a:lnTo>
                        <a:pt x="4773" y="1608"/>
                      </a:lnTo>
                      <a:cubicBezTo>
                        <a:pt x="4810" y="1586"/>
                        <a:pt x="4858" y="1575"/>
                        <a:pt x="4907" y="1575"/>
                      </a:cubicBezTo>
                      <a:close/>
                      <a:moveTo>
                        <a:pt x="8436" y="2005"/>
                      </a:moveTo>
                      <a:cubicBezTo>
                        <a:pt x="8484" y="2005"/>
                        <a:pt x="8532" y="2014"/>
                        <a:pt x="8569" y="2032"/>
                      </a:cubicBezTo>
                      <a:lnTo>
                        <a:pt x="8878" y="2212"/>
                      </a:lnTo>
                      <a:cubicBezTo>
                        <a:pt x="8950" y="2255"/>
                        <a:pt x="8950" y="2327"/>
                        <a:pt x="8878" y="2363"/>
                      </a:cubicBezTo>
                      <a:lnTo>
                        <a:pt x="8583" y="2543"/>
                      </a:lnTo>
                      <a:cubicBezTo>
                        <a:pt x="8547" y="2561"/>
                        <a:pt x="8499" y="2570"/>
                        <a:pt x="8450" y="2570"/>
                      </a:cubicBezTo>
                      <a:cubicBezTo>
                        <a:pt x="8402" y="2570"/>
                        <a:pt x="8353" y="2561"/>
                        <a:pt x="8317" y="2543"/>
                      </a:cubicBezTo>
                      <a:lnTo>
                        <a:pt x="8008" y="2363"/>
                      </a:lnTo>
                      <a:cubicBezTo>
                        <a:pt x="7936" y="2320"/>
                        <a:pt x="7936" y="2248"/>
                        <a:pt x="8008" y="2205"/>
                      </a:cubicBezTo>
                      <a:lnTo>
                        <a:pt x="8303" y="2032"/>
                      </a:lnTo>
                      <a:cubicBezTo>
                        <a:pt x="8339" y="2014"/>
                        <a:pt x="8388" y="2005"/>
                        <a:pt x="8436" y="2005"/>
                      </a:cubicBezTo>
                      <a:close/>
                      <a:moveTo>
                        <a:pt x="9561" y="2152"/>
                      </a:moveTo>
                      <a:cubicBezTo>
                        <a:pt x="9607" y="2152"/>
                        <a:pt x="9654" y="2162"/>
                        <a:pt x="9690" y="2184"/>
                      </a:cubicBezTo>
                      <a:lnTo>
                        <a:pt x="9999" y="2356"/>
                      </a:lnTo>
                      <a:cubicBezTo>
                        <a:pt x="10071" y="2400"/>
                        <a:pt x="10071" y="2470"/>
                        <a:pt x="9999" y="2513"/>
                      </a:cubicBezTo>
                      <a:lnTo>
                        <a:pt x="9949" y="2543"/>
                      </a:lnTo>
                      <a:cubicBezTo>
                        <a:pt x="9913" y="2561"/>
                        <a:pt x="9866" y="2570"/>
                        <a:pt x="9819" y="2570"/>
                      </a:cubicBezTo>
                      <a:cubicBezTo>
                        <a:pt x="9773" y="2570"/>
                        <a:pt x="9726" y="2561"/>
                        <a:pt x="9690" y="2543"/>
                      </a:cubicBezTo>
                      <a:lnTo>
                        <a:pt x="9381" y="2363"/>
                      </a:lnTo>
                      <a:cubicBezTo>
                        <a:pt x="9309" y="2320"/>
                        <a:pt x="9309" y="2255"/>
                        <a:pt x="9381" y="2212"/>
                      </a:cubicBezTo>
                      <a:lnTo>
                        <a:pt x="9431" y="2184"/>
                      </a:lnTo>
                      <a:cubicBezTo>
                        <a:pt x="9468" y="2162"/>
                        <a:pt x="9514" y="2152"/>
                        <a:pt x="9561" y="2152"/>
                      </a:cubicBezTo>
                      <a:close/>
                      <a:moveTo>
                        <a:pt x="7261" y="2108"/>
                      </a:moveTo>
                      <a:cubicBezTo>
                        <a:pt x="7309" y="2108"/>
                        <a:pt x="7358" y="2119"/>
                        <a:pt x="7397" y="2141"/>
                      </a:cubicBezTo>
                      <a:lnTo>
                        <a:pt x="7692" y="2313"/>
                      </a:lnTo>
                      <a:cubicBezTo>
                        <a:pt x="7763" y="2356"/>
                        <a:pt x="7763" y="2420"/>
                        <a:pt x="7692" y="2463"/>
                      </a:cubicBezTo>
                      <a:lnTo>
                        <a:pt x="7361" y="2658"/>
                      </a:lnTo>
                      <a:cubicBezTo>
                        <a:pt x="7325" y="2680"/>
                        <a:pt x="7277" y="2691"/>
                        <a:pt x="7228" y="2691"/>
                      </a:cubicBezTo>
                      <a:cubicBezTo>
                        <a:pt x="7180" y="2691"/>
                        <a:pt x="7132" y="2680"/>
                        <a:pt x="7095" y="2658"/>
                      </a:cubicBezTo>
                      <a:lnTo>
                        <a:pt x="6800" y="2486"/>
                      </a:lnTo>
                      <a:cubicBezTo>
                        <a:pt x="6721" y="2443"/>
                        <a:pt x="6721" y="2377"/>
                        <a:pt x="6794" y="2334"/>
                      </a:cubicBezTo>
                      <a:lnTo>
                        <a:pt x="7132" y="2141"/>
                      </a:lnTo>
                      <a:cubicBezTo>
                        <a:pt x="7167" y="2119"/>
                        <a:pt x="7214" y="2108"/>
                        <a:pt x="7261" y="2108"/>
                      </a:cubicBezTo>
                      <a:close/>
                      <a:moveTo>
                        <a:pt x="6075" y="2250"/>
                      </a:moveTo>
                      <a:cubicBezTo>
                        <a:pt x="6122" y="2250"/>
                        <a:pt x="6168" y="2259"/>
                        <a:pt x="6204" y="2277"/>
                      </a:cubicBezTo>
                      <a:lnTo>
                        <a:pt x="6542" y="2470"/>
                      </a:lnTo>
                      <a:cubicBezTo>
                        <a:pt x="6614" y="2513"/>
                        <a:pt x="6614" y="2586"/>
                        <a:pt x="6542" y="2629"/>
                      </a:cubicBezTo>
                      <a:lnTo>
                        <a:pt x="6247" y="2802"/>
                      </a:lnTo>
                      <a:cubicBezTo>
                        <a:pt x="6211" y="2820"/>
                        <a:pt x="6163" y="2829"/>
                        <a:pt x="6115" y="2829"/>
                      </a:cubicBezTo>
                      <a:cubicBezTo>
                        <a:pt x="6066" y="2829"/>
                        <a:pt x="6017" y="2820"/>
                        <a:pt x="5981" y="2802"/>
                      </a:cubicBezTo>
                      <a:lnTo>
                        <a:pt x="5650" y="2600"/>
                      </a:lnTo>
                      <a:cubicBezTo>
                        <a:pt x="5572" y="2563"/>
                        <a:pt x="5572" y="2493"/>
                        <a:pt x="5643" y="2450"/>
                      </a:cubicBezTo>
                      <a:lnTo>
                        <a:pt x="5945" y="2277"/>
                      </a:lnTo>
                      <a:cubicBezTo>
                        <a:pt x="5981" y="2259"/>
                        <a:pt x="6028" y="2250"/>
                        <a:pt x="6075" y="2250"/>
                      </a:cubicBezTo>
                      <a:close/>
                      <a:moveTo>
                        <a:pt x="9126" y="2402"/>
                      </a:moveTo>
                      <a:cubicBezTo>
                        <a:pt x="9174" y="2402"/>
                        <a:pt x="9223" y="2413"/>
                        <a:pt x="9259" y="2434"/>
                      </a:cubicBezTo>
                      <a:lnTo>
                        <a:pt x="9568" y="2607"/>
                      </a:lnTo>
                      <a:cubicBezTo>
                        <a:pt x="9640" y="2650"/>
                        <a:pt x="9640" y="2722"/>
                        <a:pt x="9568" y="2765"/>
                      </a:cubicBezTo>
                      <a:lnTo>
                        <a:pt x="9266" y="2938"/>
                      </a:lnTo>
                      <a:cubicBezTo>
                        <a:pt x="9230" y="2959"/>
                        <a:pt x="9184" y="2970"/>
                        <a:pt x="9137" y="2970"/>
                      </a:cubicBezTo>
                      <a:cubicBezTo>
                        <a:pt x="9090" y="2970"/>
                        <a:pt x="9043" y="2959"/>
                        <a:pt x="9007" y="2938"/>
                      </a:cubicBezTo>
                      <a:lnTo>
                        <a:pt x="8698" y="2758"/>
                      </a:lnTo>
                      <a:cubicBezTo>
                        <a:pt x="8626" y="2715"/>
                        <a:pt x="8626" y="2650"/>
                        <a:pt x="8698" y="2607"/>
                      </a:cubicBezTo>
                      <a:lnTo>
                        <a:pt x="8993" y="2434"/>
                      </a:lnTo>
                      <a:cubicBezTo>
                        <a:pt x="9029" y="2413"/>
                        <a:pt x="9078" y="2402"/>
                        <a:pt x="9126" y="2402"/>
                      </a:cubicBezTo>
                      <a:close/>
                      <a:moveTo>
                        <a:pt x="4235" y="1964"/>
                      </a:moveTo>
                      <a:cubicBezTo>
                        <a:pt x="4281" y="1964"/>
                        <a:pt x="4328" y="1974"/>
                        <a:pt x="4365" y="1996"/>
                      </a:cubicBezTo>
                      <a:lnTo>
                        <a:pt x="5443" y="2622"/>
                      </a:lnTo>
                      <a:cubicBezTo>
                        <a:pt x="5514" y="2658"/>
                        <a:pt x="5514" y="2729"/>
                        <a:pt x="5443" y="2772"/>
                      </a:cubicBezTo>
                      <a:lnTo>
                        <a:pt x="5132" y="2952"/>
                      </a:lnTo>
                      <a:cubicBezTo>
                        <a:pt x="5097" y="2973"/>
                        <a:pt x="5050" y="2984"/>
                        <a:pt x="5003" y="2984"/>
                      </a:cubicBezTo>
                      <a:cubicBezTo>
                        <a:pt x="4955" y="2984"/>
                        <a:pt x="4906" y="2973"/>
                        <a:pt x="4867" y="2952"/>
                      </a:cubicBezTo>
                      <a:lnTo>
                        <a:pt x="3795" y="2327"/>
                      </a:lnTo>
                      <a:cubicBezTo>
                        <a:pt x="3725" y="2284"/>
                        <a:pt x="3725" y="2218"/>
                        <a:pt x="3795" y="2175"/>
                      </a:cubicBezTo>
                      <a:lnTo>
                        <a:pt x="4106" y="1996"/>
                      </a:lnTo>
                      <a:cubicBezTo>
                        <a:pt x="4141" y="1974"/>
                        <a:pt x="4188" y="1964"/>
                        <a:pt x="4235" y="1964"/>
                      </a:cubicBezTo>
                      <a:close/>
                      <a:moveTo>
                        <a:pt x="10247" y="2547"/>
                      </a:moveTo>
                      <a:cubicBezTo>
                        <a:pt x="10296" y="2547"/>
                        <a:pt x="10344" y="2557"/>
                        <a:pt x="10380" y="2579"/>
                      </a:cubicBezTo>
                      <a:lnTo>
                        <a:pt x="10718" y="2772"/>
                      </a:lnTo>
                      <a:cubicBezTo>
                        <a:pt x="10791" y="2815"/>
                        <a:pt x="10791" y="2881"/>
                        <a:pt x="10718" y="2924"/>
                      </a:cubicBezTo>
                      <a:lnTo>
                        <a:pt x="10668" y="2952"/>
                      </a:lnTo>
                      <a:cubicBezTo>
                        <a:pt x="10632" y="2973"/>
                        <a:pt x="10583" y="2984"/>
                        <a:pt x="10535" y="2984"/>
                      </a:cubicBezTo>
                      <a:cubicBezTo>
                        <a:pt x="10486" y="2984"/>
                        <a:pt x="10438" y="2973"/>
                        <a:pt x="10403" y="2952"/>
                      </a:cubicBezTo>
                      <a:lnTo>
                        <a:pt x="10064" y="2758"/>
                      </a:lnTo>
                      <a:cubicBezTo>
                        <a:pt x="9992" y="2715"/>
                        <a:pt x="9992" y="2650"/>
                        <a:pt x="10064" y="2607"/>
                      </a:cubicBezTo>
                      <a:lnTo>
                        <a:pt x="10114" y="2579"/>
                      </a:lnTo>
                      <a:cubicBezTo>
                        <a:pt x="10151" y="2557"/>
                        <a:pt x="10199" y="2547"/>
                        <a:pt x="10247" y="2547"/>
                      </a:cubicBezTo>
                      <a:close/>
                      <a:moveTo>
                        <a:pt x="3548" y="2367"/>
                      </a:moveTo>
                      <a:cubicBezTo>
                        <a:pt x="3597" y="2367"/>
                        <a:pt x="3645" y="2378"/>
                        <a:pt x="3681" y="2400"/>
                      </a:cubicBezTo>
                      <a:lnTo>
                        <a:pt x="4170" y="2679"/>
                      </a:lnTo>
                      <a:cubicBezTo>
                        <a:pt x="4242" y="2722"/>
                        <a:pt x="4242" y="2788"/>
                        <a:pt x="4170" y="2831"/>
                      </a:cubicBezTo>
                      <a:lnTo>
                        <a:pt x="3861" y="3010"/>
                      </a:lnTo>
                      <a:cubicBezTo>
                        <a:pt x="3825" y="3032"/>
                        <a:pt x="3776" y="3043"/>
                        <a:pt x="3727" y="3043"/>
                      </a:cubicBezTo>
                      <a:cubicBezTo>
                        <a:pt x="3679" y="3043"/>
                        <a:pt x="3631" y="3032"/>
                        <a:pt x="3595" y="3010"/>
                      </a:cubicBezTo>
                      <a:lnTo>
                        <a:pt x="3105" y="2729"/>
                      </a:lnTo>
                      <a:cubicBezTo>
                        <a:pt x="3035" y="2686"/>
                        <a:pt x="3035" y="2615"/>
                        <a:pt x="3105" y="2572"/>
                      </a:cubicBezTo>
                      <a:lnTo>
                        <a:pt x="3416" y="2400"/>
                      </a:lnTo>
                      <a:cubicBezTo>
                        <a:pt x="3451" y="2378"/>
                        <a:pt x="3499" y="2367"/>
                        <a:pt x="3548" y="2367"/>
                      </a:cubicBezTo>
                      <a:close/>
                      <a:moveTo>
                        <a:pt x="7940" y="2504"/>
                      </a:moveTo>
                      <a:cubicBezTo>
                        <a:pt x="7989" y="2504"/>
                        <a:pt x="8037" y="2514"/>
                        <a:pt x="8074" y="2536"/>
                      </a:cubicBezTo>
                      <a:lnTo>
                        <a:pt x="8382" y="2708"/>
                      </a:lnTo>
                      <a:cubicBezTo>
                        <a:pt x="8453" y="2751"/>
                        <a:pt x="8453" y="2822"/>
                        <a:pt x="8382" y="2865"/>
                      </a:cubicBezTo>
                      <a:lnTo>
                        <a:pt x="8051" y="3060"/>
                      </a:lnTo>
                      <a:cubicBezTo>
                        <a:pt x="8015" y="3082"/>
                        <a:pt x="7967" y="3093"/>
                        <a:pt x="7918" y="3093"/>
                      </a:cubicBezTo>
                      <a:cubicBezTo>
                        <a:pt x="7870" y="3093"/>
                        <a:pt x="7822" y="3082"/>
                        <a:pt x="7786" y="3060"/>
                      </a:cubicBezTo>
                      <a:lnTo>
                        <a:pt x="7477" y="2881"/>
                      </a:lnTo>
                      <a:cubicBezTo>
                        <a:pt x="7404" y="2838"/>
                        <a:pt x="7404" y="2765"/>
                        <a:pt x="7477" y="2729"/>
                      </a:cubicBezTo>
                      <a:lnTo>
                        <a:pt x="7806" y="2536"/>
                      </a:lnTo>
                      <a:cubicBezTo>
                        <a:pt x="7842" y="2514"/>
                        <a:pt x="7891" y="2504"/>
                        <a:pt x="7940" y="2504"/>
                      </a:cubicBezTo>
                      <a:close/>
                      <a:moveTo>
                        <a:pt x="6789" y="2660"/>
                      </a:moveTo>
                      <a:cubicBezTo>
                        <a:pt x="6838" y="2660"/>
                        <a:pt x="6887" y="2671"/>
                        <a:pt x="6923" y="2693"/>
                      </a:cubicBezTo>
                      <a:lnTo>
                        <a:pt x="7218" y="2865"/>
                      </a:lnTo>
                      <a:cubicBezTo>
                        <a:pt x="7297" y="2908"/>
                        <a:pt x="7297" y="2974"/>
                        <a:pt x="7225" y="3017"/>
                      </a:cubicBezTo>
                      <a:lnTo>
                        <a:pt x="6923" y="3190"/>
                      </a:lnTo>
                      <a:cubicBezTo>
                        <a:pt x="6887" y="3211"/>
                        <a:pt x="6840" y="3222"/>
                        <a:pt x="6794" y="3222"/>
                      </a:cubicBezTo>
                      <a:cubicBezTo>
                        <a:pt x="6747" y="3222"/>
                        <a:pt x="6700" y="3211"/>
                        <a:pt x="6664" y="3190"/>
                      </a:cubicBezTo>
                      <a:lnTo>
                        <a:pt x="6362" y="3017"/>
                      </a:lnTo>
                      <a:cubicBezTo>
                        <a:pt x="6290" y="2974"/>
                        <a:pt x="6290" y="2908"/>
                        <a:pt x="6362" y="2865"/>
                      </a:cubicBezTo>
                      <a:lnTo>
                        <a:pt x="6657" y="2693"/>
                      </a:lnTo>
                      <a:cubicBezTo>
                        <a:pt x="6693" y="2671"/>
                        <a:pt x="6741" y="2660"/>
                        <a:pt x="6789" y="2660"/>
                      </a:cubicBezTo>
                      <a:close/>
                      <a:moveTo>
                        <a:pt x="10963" y="2962"/>
                      </a:moveTo>
                      <a:cubicBezTo>
                        <a:pt x="11011" y="2962"/>
                        <a:pt x="11060" y="2973"/>
                        <a:pt x="11099" y="2995"/>
                      </a:cubicBezTo>
                      <a:lnTo>
                        <a:pt x="11394" y="3160"/>
                      </a:lnTo>
                      <a:cubicBezTo>
                        <a:pt x="11465" y="3203"/>
                        <a:pt x="11465" y="3276"/>
                        <a:pt x="11394" y="3319"/>
                      </a:cubicBezTo>
                      <a:lnTo>
                        <a:pt x="11343" y="3348"/>
                      </a:lnTo>
                      <a:cubicBezTo>
                        <a:pt x="11307" y="3366"/>
                        <a:pt x="11261" y="3374"/>
                        <a:pt x="11214" y="3374"/>
                      </a:cubicBezTo>
                      <a:cubicBezTo>
                        <a:pt x="11167" y="3374"/>
                        <a:pt x="11120" y="3366"/>
                        <a:pt x="11084" y="3348"/>
                      </a:cubicBezTo>
                      <a:lnTo>
                        <a:pt x="10782" y="3176"/>
                      </a:lnTo>
                      <a:cubicBezTo>
                        <a:pt x="10711" y="3133"/>
                        <a:pt x="10711" y="3060"/>
                        <a:pt x="10782" y="3017"/>
                      </a:cubicBezTo>
                      <a:lnTo>
                        <a:pt x="10834" y="2995"/>
                      </a:lnTo>
                      <a:cubicBezTo>
                        <a:pt x="10869" y="2973"/>
                        <a:pt x="10916" y="2962"/>
                        <a:pt x="10963" y="2962"/>
                      </a:cubicBezTo>
                      <a:close/>
                      <a:moveTo>
                        <a:pt x="9813" y="2799"/>
                      </a:moveTo>
                      <a:cubicBezTo>
                        <a:pt x="9861" y="2799"/>
                        <a:pt x="9909" y="2809"/>
                        <a:pt x="9949" y="2831"/>
                      </a:cubicBezTo>
                      <a:lnTo>
                        <a:pt x="10280" y="3024"/>
                      </a:lnTo>
                      <a:cubicBezTo>
                        <a:pt x="10359" y="3067"/>
                        <a:pt x="10359" y="3133"/>
                        <a:pt x="10287" y="3176"/>
                      </a:cubicBezTo>
                      <a:lnTo>
                        <a:pt x="9985" y="3348"/>
                      </a:lnTo>
                      <a:cubicBezTo>
                        <a:pt x="9949" y="3370"/>
                        <a:pt x="9900" y="3381"/>
                        <a:pt x="9852" y="3381"/>
                      </a:cubicBezTo>
                      <a:cubicBezTo>
                        <a:pt x="9803" y="3381"/>
                        <a:pt x="9755" y="3370"/>
                        <a:pt x="9719" y="3348"/>
                      </a:cubicBezTo>
                      <a:lnTo>
                        <a:pt x="9388" y="3153"/>
                      </a:lnTo>
                      <a:cubicBezTo>
                        <a:pt x="9309" y="3117"/>
                        <a:pt x="9309" y="3046"/>
                        <a:pt x="9381" y="3003"/>
                      </a:cubicBezTo>
                      <a:lnTo>
                        <a:pt x="9683" y="2831"/>
                      </a:lnTo>
                      <a:cubicBezTo>
                        <a:pt x="9719" y="2809"/>
                        <a:pt x="9766" y="2799"/>
                        <a:pt x="9813" y="2799"/>
                      </a:cubicBezTo>
                      <a:close/>
                      <a:moveTo>
                        <a:pt x="5690" y="2805"/>
                      </a:moveTo>
                      <a:cubicBezTo>
                        <a:pt x="5739" y="2805"/>
                        <a:pt x="5787" y="2816"/>
                        <a:pt x="5822" y="2838"/>
                      </a:cubicBezTo>
                      <a:lnTo>
                        <a:pt x="6160" y="3031"/>
                      </a:lnTo>
                      <a:cubicBezTo>
                        <a:pt x="6233" y="3074"/>
                        <a:pt x="6233" y="3147"/>
                        <a:pt x="6160" y="3183"/>
                      </a:cubicBezTo>
                      <a:lnTo>
                        <a:pt x="5852" y="3362"/>
                      </a:lnTo>
                      <a:cubicBezTo>
                        <a:pt x="5815" y="3384"/>
                        <a:pt x="5767" y="3395"/>
                        <a:pt x="5719" y="3395"/>
                      </a:cubicBezTo>
                      <a:cubicBezTo>
                        <a:pt x="5671" y="3395"/>
                        <a:pt x="5622" y="3384"/>
                        <a:pt x="5586" y="3362"/>
                      </a:cubicBezTo>
                      <a:lnTo>
                        <a:pt x="5248" y="3167"/>
                      </a:lnTo>
                      <a:cubicBezTo>
                        <a:pt x="5175" y="3124"/>
                        <a:pt x="5175" y="3060"/>
                        <a:pt x="5248" y="3017"/>
                      </a:cubicBezTo>
                      <a:lnTo>
                        <a:pt x="5557" y="2838"/>
                      </a:lnTo>
                      <a:cubicBezTo>
                        <a:pt x="5593" y="2816"/>
                        <a:pt x="5642" y="2805"/>
                        <a:pt x="5690" y="2805"/>
                      </a:cubicBezTo>
                      <a:close/>
                      <a:moveTo>
                        <a:pt x="4415" y="2868"/>
                      </a:moveTo>
                      <a:cubicBezTo>
                        <a:pt x="4463" y="2868"/>
                        <a:pt x="4511" y="2877"/>
                        <a:pt x="4551" y="2895"/>
                      </a:cubicBezTo>
                      <a:lnTo>
                        <a:pt x="4882" y="3090"/>
                      </a:lnTo>
                      <a:cubicBezTo>
                        <a:pt x="4953" y="3133"/>
                        <a:pt x="4960" y="3203"/>
                        <a:pt x="4882" y="3247"/>
                      </a:cubicBezTo>
                      <a:lnTo>
                        <a:pt x="4580" y="3426"/>
                      </a:lnTo>
                      <a:cubicBezTo>
                        <a:pt x="4544" y="3444"/>
                        <a:pt x="4495" y="3453"/>
                        <a:pt x="4447" y="3453"/>
                      </a:cubicBezTo>
                      <a:cubicBezTo>
                        <a:pt x="4398" y="3453"/>
                        <a:pt x="4349" y="3444"/>
                        <a:pt x="4313" y="3426"/>
                      </a:cubicBezTo>
                      <a:lnTo>
                        <a:pt x="3976" y="3233"/>
                      </a:lnTo>
                      <a:cubicBezTo>
                        <a:pt x="3904" y="3190"/>
                        <a:pt x="3904" y="3117"/>
                        <a:pt x="3976" y="3074"/>
                      </a:cubicBezTo>
                      <a:lnTo>
                        <a:pt x="4285" y="2895"/>
                      </a:lnTo>
                      <a:cubicBezTo>
                        <a:pt x="4321" y="2877"/>
                        <a:pt x="4367" y="2868"/>
                        <a:pt x="4415" y="2868"/>
                      </a:cubicBezTo>
                      <a:close/>
                      <a:moveTo>
                        <a:pt x="8634" y="2899"/>
                      </a:moveTo>
                      <a:cubicBezTo>
                        <a:pt x="8680" y="2899"/>
                        <a:pt x="8727" y="2909"/>
                        <a:pt x="8764" y="2931"/>
                      </a:cubicBezTo>
                      <a:lnTo>
                        <a:pt x="9072" y="3110"/>
                      </a:lnTo>
                      <a:cubicBezTo>
                        <a:pt x="9143" y="3147"/>
                        <a:pt x="9143" y="3219"/>
                        <a:pt x="9072" y="3262"/>
                      </a:cubicBezTo>
                      <a:lnTo>
                        <a:pt x="8734" y="3455"/>
                      </a:lnTo>
                      <a:cubicBezTo>
                        <a:pt x="8698" y="3477"/>
                        <a:pt x="8652" y="3488"/>
                        <a:pt x="8605" y="3488"/>
                      </a:cubicBezTo>
                      <a:cubicBezTo>
                        <a:pt x="8558" y="3488"/>
                        <a:pt x="8512" y="3477"/>
                        <a:pt x="8476" y="3455"/>
                      </a:cubicBezTo>
                      <a:lnTo>
                        <a:pt x="8167" y="3276"/>
                      </a:lnTo>
                      <a:cubicBezTo>
                        <a:pt x="8094" y="3233"/>
                        <a:pt x="8094" y="3167"/>
                        <a:pt x="8167" y="3124"/>
                      </a:cubicBezTo>
                      <a:lnTo>
                        <a:pt x="8505" y="2931"/>
                      </a:lnTo>
                      <a:cubicBezTo>
                        <a:pt x="8540" y="2909"/>
                        <a:pt x="8587" y="2899"/>
                        <a:pt x="8634" y="2899"/>
                      </a:cubicBezTo>
                      <a:close/>
                      <a:moveTo>
                        <a:pt x="7469" y="3055"/>
                      </a:moveTo>
                      <a:cubicBezTo>
                        <a:pt x="7516" y="3055"/>
                        <a:pt x="7563" y="3064"/>
                        <a:pt x="7599" y="3081"/>
                      </a:cubicBezTo>
                      <a:lnTo>
                        <a:pt x="7915" y="3262"/>
                      </a:lnTo>
                      <a:cubicBezTo>
                        <a:pt x="7987" y="3305"/>
                        <a:pt x="7987" y="3376"/>
                        <a:pt x="7915" y="3419"/>
                      </a:cubicBezTo>
                      <a:lnTo>
                        <a:pt x="7620" y="3592"/>
                      </a:lnTo>
                      <a:cubicBezTo>
                        <a:pt x="7580" y="3610"/>
                        <a:pt x="7532" y="3619"/>
                        <a:pt x="7484" y="3619"/>
                      </a:cubicBezTo>
                      <a:cubicBezTo>
                        <a:pt x="7437" y="3619"/>
                        <a:pt x="7390" y="3610"/>
                        <a:pt x="7354" y="3592"/>
                      </a:cubicBezTo>
                      <a:lnTo>
                        <a:pt x="7045" y="3412"/>
                      </a:lnTo>
                      <a:cubicBezTo>
                        <a:pt x="6973" y="3369"/>
                        <a:pt x="6966" y="3297"/>
                        <a:pt x="7045" y="3253"/>
                      </a:cubicBezTo>
                      <a:lnTo>
                        <a:pt x="7340" y="3081"/>
                      </a:lnTo>
                      <a:cubicBezTo>
                        <a:pt x="7376" y="3064"/>
                        <a:pt x="7422" y="3055"/>
                        <a:pt x="7469" y="3055"/>
                      </a:cubicBezTo>
                      <a:close/>
                      <a:moveTo>
                        <a:pt x="10531" y="3214"/>
                      </a:moveTo>
                      <a:cubicBezTo>
                        <a:pt x="10578" y="3214"/>
                        <a:pt x="10625" y="3225"/>
                        <a:pt x="10661" y="3247"/>
                      </a:cubicBezTo>
                      <a:lnTo>
                        <a:pt x="10963" y="3419"/>
                      </a:lnTo>
                      <a:cubicBezTo>
                        <a:pt x="11034" y="3455"/>
                        <a:pt x="11034" y="3528"/>
                        <a:pt x="10963" y="3571"/>
                      </a:cubicBezTo>
                      <a:lnTo>
                        <a:pt x="10661" y="3743"/>
                      </a:lnTo>
                      <a:cubicBezTo>
                        <a:pt x="10625" y="3765"/>
                        <a:pt x="10578" y="3776"/>
                        <a:pt x="10531" y="3776"/>
                      </a:cubicBezTo>
                      <a:cubicBezTo>
                        <a:pt x="10484" y="3776"/>
                        <a:pt x="10438" y="3765"/>
                        <a:pt x="10403" y="3743"/>
                      </a:cubicBezTo>
                      <a:lnTo>
                        <a:pt x="10101" y="3571"/>
                      </a:lnTo>
                      <a:cubicBezTo>
                        <a:pt x="10028" y="3528"/>
                        <a:pt x="10028" y="3462"/>
                        <a:pt x="10101" y="3419"/>
                      </a:cubicBezTo>
                      <a:lnTo>
                        <a:pt x="10403" y="3247"/>
                      </a:lnTo>
                      <a:cubicBezTo>
                        <a:pt x="10438" y="3225"/>
                        <a:pt x="10484" y="3214"/>
                        <a:pt x="10531" y="3214"/>
                      </a:cubicBezTo>
                      <a:close/>
                      <a:moveTo>
                        <a:pt x="11642" y="3351"/>
                      </a:moveTo>
                      <a:cubicBezTo>
                        <a:pt x="11690" y="3351"/>
                        <a:pt x="11739" y="3361"/>
                        <a:pt x="11774" y="3383"/>
                      </a:cubicBezTo>
                      <a:lnTo>
                        <a:pt x="12085" y="3564"/>
                      </a:lnTo>
                      <a:cubicBezTo>
                        <a:pt x="12155" y="3607"/>
                        <a:pt x="12155" y="3671"/>
                        <a:pt x="12085" y="3714"/>
                      </a:cubicBezTo>
                      <a:lnTo>
                        <a:pt x="12033" y="3743"/>
                      </a:lnTo>
                      <a:cubicBezTo>
                        <a:pt x="11997" y="3765"/>
                        <a:pt x="11951" y="3776"/>
                        <a:pt x="11904" y="3776"/>
                      </a:cubicBezTo>
                      <a:cubicBezTo>
                        <a:pt x="11857" y="3776"/>
                        <a:pt x="11810" y="3765"/>
                        <a:pt x="11774" y="3743"/>
                      </a:cubicBezTo>
                      <a:lnTo>
                        <a:pt x="11465" y="3564"/>
                      </a:lnTo>
                      <a:cubicBezTo>
                        <a:pt x="11394" y="3521"/>
                        <a:pt x="11386" y="3455"/>
                        <a:pt x="11458" y="3412"/>
                      </a:cubicBezTo>
                      <a:lnTo>
                        <a:pt x="11508" y="3383"/>
                      </a:lnTo>
                      <a:cubicBezTo>
                        <a:pt x="11545" y="3361"/>
                        <a:pt x="11593" y="3351"/>
                        <a:pt x="11642" y="3351"/>
                      </a:cubicBezTo>
                      <a:close/>
                      <a:moveTo>
                        <a:pt x="6406" y="3221"/>
                      </a:moveTo>
                      <a:cubicBezTo>
                        <a:pt x="6454" y="3221"/>
                        <a:pt x="6502" y="3232"/>
                        <a:pt x="6542" y="3253"/>
                      </a:cubicBezTo>
                      <a:lnTo>
                        <a:pt x="6837" y="3426"/>
                      </a:lnTo>
                      <a:cubicBezTo>
                        <a:pt x="6909" y="3469"/>
                        <a:pt x="6909" y="3535"/>
                        <a:pt x="6837" y="3578"/>
                      </a:cubicBezTo>
                      <a:lnTo>
                        <a:pt x="6528" y="3757"/>
                      </a:lnTo>
                      <a:cubicBezTo>
                        <a:pt x="6492" y="3779"/>
                        <a:pt x="6445" y="3790"/>
                        <a:pt x="6398" y="3790"/>
                      </a:cubicBezTo>
                      <a:cubicBezTo>
                        <a:pt x="6351" y="3790"/>
                        <a:pt x="6305" y="3779"/>
                        <a:pt x="6269" y="3757"/>
                      </a:cubicBezTo>
                      <a:lnTo>
                        <a:pt x="5967" y="3585"/>
                      </a:lnTo>
                      <a:cubicBezTo>
                        <a:pt x="5895" y="3542"/>
                        <a:pt x="5895" y="3478"/>
                        <a:pt x="5967" y="3435"/>
                      </a:cubicBezTo>
                      <a:lnTo>
                        <a:pt x="6276" y="3253"/>
                      </a:lnTo>
                      <a:cubicBezTo>
                        <a:pt x="6312" y="3232"/>
                        <a:pt x="6359" y="3221"/>
                        <a:pt x="6406" y="3221"/>
                      </a:cubicBezTo>
                      <a:close/>
                      <a:moveTo>
                        <a:pt x="5133" y="3280"/>
                      </a:moveTo>
                      <a:cubicBezTo>
                        <a:pt x="5180" y="3280"/>
                        <a:pt x="5226" y="3291"/>
                        <a:pt x="5262" y="3312"/>
                      </a:cubicBezTo>
                      <a:lnTo>
                        <a:pt x="5564" y="3485"/>
                      </a:lnTo>
                      <a:cubicBezTo>
                        <a:pt x="5636" y="3528"/>
                        <a:pt x="5636" y="3592"/>
                        <a:pt x="5564" y="3635"/>
                      </a:cubicBezTo>
                      <a:lnTo>
                        <a:pt x="5255" y="3814"/>
                      </a:lnTo>
                      <a:cubicBezTo>
                        <a:pt x="5219" y="3836"/>
                        <a:pt x="5173" y="3847"/>
                        <a:pt x="5125" y="3847"/>
                      </a:cubicBezTo>
                      <a:cubicBezTo>
                        <a:pt x="5078" y="3847"/>
                        <a:pt x="5029" y="3836"/>
                        <a:pt x="4989" y="3814"/>
                      </a:cubicBezTo>
                      <a:lnTo>
                        <a:pt x="4694" y="3642"/>
                      </a:lnTo>
                      <a:cubicBezTo>
                        <a:pt x="4623" y="3599"/>
                        <a:pt x="4623" y="3535"/>
                        <a:pt x="4694" y="3492"/>
                      </a:cubicBezTo>
                      <a:lnTo>
                        <a:pt x="5003" y="3312"/>
                      </a:lnTo>
                      <a:cubicBezTo>
                        <a:pt x="5039" y="3291"/>
                        <a:pt x="5086" y="3280"/>
                        <a:pt x="5133" y="3280"/>
                      </a:cubicBezTo>
                      <a:close/>
                      <a:moveTo>
                        <a:pt x="9320" y="3294"/>
                      </a:moveTo>
                      <a:cubicBezTo>
                        <a:pt x="9369" y="3294"/>
                        <a:pt x="9417" y="3304"/>
                        <a:pt x="9454" y="3326"/>
                      </a:cubicBezTo>
                      <a:lnTo>
                        <a:pt x="9790" y="3521"/>
                      </a:lnTo>
                      <a:cubicBezTo>
                        <a:pt x="9863" y="3564"/>
                        <a:pt x="9863" y="3635"/>
                        <a:pt x="9790" y="3671"/>
                      </a:cubicBezTo>
                      <a:lnTo>
                        <a:pt x="9454" y="3873"/>
                      </a:lnTo>
                      <a:cubicBezTo>
                        <a:pt x="9417" y="3891"/>
                        <a:pt x="9370" y="3900"/>
                        <a:pt x="9323" y="3900"/>
                      </a:cubicBezTo>
                      <a:cubicBezTo>
                        <a:pt x="9275" y="3900"/>
                        <a:pt x="9226" y="3891"/>
                        <a:pt x="9186" y="3873"/>
                      </a:cubicBezTo>
                      <a:lnTo>
                        <a:pt x="8857" y="3671"/>
                      </a:lnTo>
                      <a:cubicBezTo>
                        <a:pt x="8784" y="3635"/>
                        <a:pt x="8777" y="3564"/>
                        <a:pt x="8857" y="3521"/>
                      </a:cubicBezTo>
                      <a:lnTo>
                        <a:pt x="9186" y="3326"/>
                      </a:lnTo>
                      <a:cubicBezTo>
                        <a:pt x="9223" y="3304"/>
                        <a:pt x="9271" y="3294"/>
                        <a:pt x="9320" y="3294"/>
                      </a:cubicBezTo>
                      <a:close/>
                      <a:moveTo>
                        <a:pt x="8159" y="3452"/>
                      </a:moveTo>
                      <a:cubicBezTo>
                        <a:pt x="8206" y="3452"/>
                        <a:pt x="8253" y="3463"/>
                        <a:pt x="8289" y="3485"/>
                      </a:cubicBezTo>
                      <a:lnTo>
                        <a:pt x="8598" y="3664"/>
                      </a:lnTo>
                      <a:cubicBezTo>
                        <a:pt x="8669" y="3700"/>
                        <a:pt x="8669" y="3771"/>
                        <a:pt x="8598" y="3814"/>
                      </a:cubicBezTo>
                      <a:lnTo>
                        <a:pt x="8303" y="3987"/>
                      </a:lnTo>
                      <a:cubicBezTo>
                        <a:pt x="8267" y="4008"/>
                        <a:pt x="8220" y="4019"/>
                        <a:pt x="8173" y="4019"/>
                      </a:cubicBezTo>
                      <a:cubicBezTo>
                        <a:pt x="8125" y="4019"/>
                        <a:pt x="8077" y="4008"/>
                        <a:pt x="8037" y="3987"/>
                      </a:cubicBezTo>
                      <a:lnTo>
                        <a:pt x="7735" y="3807"/>
                      </a:lnTo>
                      <a:cubicBezTo>
                        <a:pt x="7663" y="3764"/>
                        <a:pt x="7663" y="3700"/>
                        <a:pt x="7735" y="3657"/>
                      </a:cubicBezTo>
                      <a:lnTo>
                        <a:pt x="8030" y="3485"/>
                      </a:lnTo>
                      <a:cubicBezTo>
                        <a:pt x="8066" y="3463"/>
                        <a:pt x="8112" y="3452"/>
                        <a:pt x="8159" y="3452"/>
                      </a:cubicBezTo>
                      <a:close/>
                      <a:moveTo>
                        <a:pt x="12332" y="3754"/>
                      </a:moveTo>
                      <a:cubicBezTo>
                        <a:pt x="12380" y="3754"/>
                        <a:pt x="12429" y="3765"/>
                        <a:pt x="12464" y="3787"/>
                      </a:cubicBezTo>
                      <a:lnTo>
                        <a:pt x="12723" y="3930"/>
                      </a:lnTo>
                      <a:cubicBezTo>
                        <a:pt x="12795" y="3973"/>
                        <a:pt x="12802" y="4045"/>
                        <a:pt x="12723" y="4088"/>
                      </a:cubicBezTo>
                      <a:lnTo>
                        <a:pt x="12680" y="4116"/>
                      </a:lnTo>
                      <a:cubicBezTo>
                        <a:pt x="12643" y="4135"/>
                        <a:pt x="12592" y="4146"/>
                        <a:pt x="12541" y="4146"/>
                      </a:cubicBezTo>
                      <a:cubicBezTo>
                        <a:pt x="12495" y="4146"/>
                        <a:pt x="12449" y="4137"/>
                        <a:pt x="12414" y="4116"/>
                      </a:cubicBezTo>
                      <a:lnTo>
                        <a:pt x="12155" y="3966"/>
                      </a:lnTo>
                      <a:cubicBezTo>
                        <a:pt x="12085" y="3923"/>
                        <a:pt x="12085" y="3850"/>
                        <a:pt x="12155" y="3814"/>
                      </a:cubicBezTo>
                      <a:lnTo>
                        <a:pt x="12198" y="3787"/>
                      </a:lnTo>
                      <a:cubicBezTo>
                        <a:pt x="12235" y="3765"/>
                        <a:pt x="12283" y="3754"/>
                        <a:pt x="12332" y="3754"/>
                      </a:cubicBezTo>
                      <a:close/>
                      <a:moveTo>
                        <a:pt x="11211" y="3602"/>
                      </a:moveTo>
                      <a:cubicBezTo>
                        <a:pt x="11259" y="3602"/>
                        <a:pt x="11307" y="3613"/>
                        <a:pt x="11343" y="3635"/>
                      </a:cubicBezTo>
                      <a:lnTo>
                        <a:pt x="11653" y="3814"/>
                      </a:lnTo>
                      <a:cubicBezTo>
                        <a:pt x="11724" y="3857"/>
                        <a:pt x="11724" y="3923"/>
                        <a:pt x="11653" y="3966"/>
                      </a:cubicBezTo>
                      <a:lnTo>
                        <a:pt x="11358" y="4138"/>
                      </a:lnTo>
                      <a:cubicBezTo>
                        <a:pt x="11322" y="4160"/>
                        <a:pt x="11273" y="4171"/>
                        <a:pt x="11225" y="4171"/>
                      </a:cubicBezTo>
                      <a:cubicBezTo>
                        <a:pt x="11176" y="4171"/>
                        <a:pt x="11128" y="4160"/>
                        <a:pt x="11093" y="4138"/>
                      </a:cubicBezTo>
                      <a:lnTo>
                        <a:pt x="10782" y="3959"/>
                      </a:lnTo>
                      <a:cubicBezTo>
                        <a:pt x="10711" y="3923"/>
                        <a:pt x="10704" y="3850"/>
                        <a:pt x="10782" y="3807"/>
                      </a:cubicBezTo>
                      <a:lnTo>
                        <a:pt x="11077" y="3635"/>
                      </a:lnTo>
                      <a:cubicBezTo>
                        <a:pt x="11113" y="3613"/>
                        <a:pt x="11162" y="3602"/>
                        <a:pt x="11211" y="3602"/>
                      </a:cubicBezTo>
                      <a:close/>
                      <a:moveTo>
                        <a:pt x="7084" y="3609"/>
                      </a:moveTo>
                      <a:cubicBezTo>
                        <a:pt x="7133" y="3609"/>
                        <a:pt x="7182" y="3620"/>
                        <a:pt x="7218" y="3642"/>
                      </a:cubicBezTo>
                      <a:lnTo>
                        <a:pt x="7527" y="3823"/>
                      </a:lnTo>
                      <a:cubicBezTo>
                        <a:pt x="7599" y="3866"/>
                        <a:pt x="7599" y="3937"/>
                        <a:pt x="7527" y="3973"/>
                      </a:cubicBezTo>
                      <a:lnTo>
                        <a:pt x="7218" y="4152"/>
                      </a:lnTo>
                      <a:cubicBezTo>
                        <a:pt x="7182" y="4174"/>
                        <a:pt x="7135" y="4185"/>
                        <a:pt x="7088" y="4185"/>
                      </a:cubicBezTo>
                      <a:cubicBezTo>
                        <a:pt x="7041" y="4185"/>
                        <a:pt x="6995" y="4174"/>
                        <a:pt x="6959" y="4152"/>
                      </a:cubicBezTo>
                      <a:lnTo>
                        <a:pt x="6642" y="3973"/>
                      </a:lnTo>
                      <a:cubicBezTo>
                        <a:pt x="6571" y="3937"/>
                        <a:pt x="6571" y="3866"/>
                        <a:pt x="6642" y="3823"/>
                      </a:cubicBezTo>
                      <a:lnTo>
                        <a:pt x="6952" y="3642"/>
                      </a:lnTo>
                      <a:cubicBezTo>
                        <a:pt x="6988" y="3620"/>
                        <a:pt x="7036" y="3609"/>
                        <a:pt x="7084" y="3609"/>
                      </a:cubicBezTo>
                      <a:close/>
                      <a:moveTo>
                        <a:pt x="5806" y="3674"/>
                      </a:moveTo>
                      <a:cubicBezTo>
                        <a:pt x="5857" y="3674"/>
                        <a:pt x="5908" y="3685"/>
                        <a:pt x="5945" y="3707"/>
                      </a:cubicBezTo>
                      <a:lnTo>
                        <a:pt x="6254" y="3887"/>
                      </a:lnTo>
                      <a:cubicBezTo>
                        <a:pt x="6326" y="3923"/>
                        <a:pt x="6326" y="3995"/>
                        <a:pt x="6254" y="4038"/>
                      </a:cubicBezTo>
                      <a:lnTo>
                        <a:pt x="5945" y="4218"/>
                      </a:lnTo>
                      <a:cubicBezTo>
                        <a:pt x="5909" y="4236"/>
                        <a:pt x="5863" y="4245"/>
                        <a:pt x="5816" y="4245"/>
                      </a:cubicBezTo>
                      <a:cubicBezTo>
                        <a:pt x="5769" y="4245"/>
                        <a:pt x="5722" y="4236"/>
                        <a:pt x="5686" y="4218"/>
                      </a:cubicBezTo>
                      <a:lnTo>
                        <a:pt x="5370" y="4038"/>
                      </a:lnTo>
                      <a:cubicBezTo>
                        <a:pt x="5298" y="3995"/>
                        <a:pt x="5298" y="3923"/>
                        <a:pt x="5370" y="3880"/>
                      </a:cubicBezTo>
                      <a:lnTo>
                        <a:pt x="5679" y="3700"/>
                      </a:lnTo>
                      <a:cubicBezTo>
                        <a:pt x="5714" y="3683"/>
                        <a:pt x="5760" y="3674"/>
                        <a:pt x="5806" y="3674"/>
                      </a:cubicBezTo>
                      <a:close/>
                      <a:moveTo>
                        <a:pt x="10035" y="3711"/>
                      </a:moveTo>
                      <a:cubicBezTo>
                        <a:pt x="10082" y="3711"/>
                        <a:pt x="10128" y="3722"/>
                        <a:pt x="10164" y="3743"/>
                      </a:cubicBezTo>
                      <a:lnTo>
                        <a:pt x="10466" y="3916"/>
                      </a:lnTo>
                      <a:cubicBezTo>
                        <a:pt x="10539" y="3959"/>
                        <a:pt x="10539" y="4023"/>
                        <a:pt x="10466" y="4066"/>
                      </a:cubicBezTo>
                      <a:lnTo>
                        <a:pt x="10128" y="4261"/>
                      </a:lnTo>
                      <a:cubicBezTo>
                        <a:pt x="10093" y="4283"/>
                        <a:pt x="10046" y="4293"/>
                        <a:pt x="9999" y="4293"/>
                      </a:cubicBezTo>
                      <a:cubicBezTo>
                        <a:pt x="9953" y="4293"/>
                        <a:pt x="9906" y="4283"/>
                        <a:pt x="9869" y="4261"/>
                      </a:cubicBezTo>
                      <a:lnTo>
                        <a:pt x="9568" y="4088"/>
                      </a:lnTo>
                      <a:cubicBezTo>
                        <a:pt x="9497" y="4045"/>
                        <a:pt x="9497" y="3980"/>
                        <a:pt x="9568" y="3937"/>
                      </a:cubicBezTo>
                      <a:lnTo>
                        <a:pt x="9906" y="3743"/>
                      </a:lnTo>
                      <a:cubicBezTo>
                        <a:pt x="9942" y="3722"/>
                        <a:pt x="9988" y="3711"/>
                        <a:pt x="10035" y="3711"/>
                      </a:cubicBezTo>
                      <a:close/>
                      <a:moveTo>
                        <a:pt x="8846" y="3847"/>
                      </a:moveTo>
                      <a:cubicBezTo>
                        <a:pt x="8894" y="3847"/>
                        <a:pt x="8943" y="3858"/>
                        <a:pt x="8979" y="3880"/>
                      </a:cubicBezTo>
                      <a:lnTo>
                        <a:pt x="9316" y="4073"/>
                      </a:lnTo>
                      <a:cubicBezTo>
                        <a:pt x="9388" y="4116"/>
                        <a:pt x="9388" y="4189"/>
                        <a:pt x="9316" y="4225"/>
                      </a:cubicBezTo>
                      <a:lnTo>
                        <a:pt x="9022" y="4397"/>
                      </a:lnTo>
                      <a:cubicBezTo>
                        <a:pt x="8986" y="4419"/>
                        <a:pt x="8937" y="4430"/>
                        <a:pt x="8889" y="4430"/>
                      </a:cubicBezTo>
                      <a:cubicBezTo>
                        <a:pt x="8840" y="4430"/>
                        <a:pt x="8791" y="4419"/>
                        <a:pt x="8755" y="4397"/>
                      </a:cubicBezTo>
                      <a:lnTo>
                        <a:pt x="8419" y="4202"/>
                      </a:lnTo>
                      <a:cubicBezTo>
                        <a:pt x="8346" y="4159"/>
                        <a:pt x="8346" y="4095"/>
                        <a:pt x="8419" y="4052"/>
                      </a:cubicBezTo>
                      <a:lnTo>
                        <a:pt x="8712" y="3880"/>
                      </a:lnTo>
                      <a:cubicBezTo>
                        <a:pt x="8748" y="3858"/>
                        <a:pt x="8797" y="3847"/>
                        <a:pt x="8846" y="3847"/>
                      </a:cubicBezTo>
                      <a:close/>
                      <a:moveTo>
                        <a:pt x="11901" y="4006"/>
                      </a:moveTo>
                      <a:cubicBezTo>
                        <a:pt x="11949" y="4006"/>
                        <a:pt x="11997" y="4017"/>
                        <a:pt x="12033" y="4038"/>
                      </a:cubicBezTo>
                      <a:lnTo>
                        <a:pt x="12292" y="4182"/>
                      </a:lnTo>
                      <a:cubicBezTo>
                        <a:pt x="12364" y="4225"/>
                        <a:pt x="12364" y="4297"/>
                        <a:pt x="12292" y="4340"/>
                      </a:cubicBezTo>
                      <a:lnTo>
                        <a:pt x="11998" y="4513"/>
                      </a:lnTo>
                      <a:cubicBezTo>
                        <a:pt x="11962" y="4534"/>
                        <a:pt x="11913" y="4545"/>
                        <a:pt x="11865" y="4545"/>
                      </a:cubicBezTo>
                      <a:cubicBezTo>
                        <a:pt x="11816" y="4545"/>
                        <a:pt x="11767" y="4534"/>
                        <a:pt x="11731" y="4513"/>
                      </a:cubicBezTo>
                      <a:lnTo>
                        <a:pt x="11472" y="4361"/>
                      </a:lnTo>
                      <a:cubicBezTo>
                        <a:pt x="11401" y="4318"/>
                        <a:pt x="11401" y="4245"/>
                        <a:pt x="11472" y="4211"/>
                      </a:cubicBezTo>
                      <a:lnTo>
                        <a:pt x="11767" y="4038"/>
                      </a:lnTo>
                      <a:cubicBezTo>
                        <a:pt x="11803" y="4017"/>
                        <a:pt x="11852" y="4006"/>
                        <a:pt x="11901" y="4006"/>
                      </a:cubicBezTo>
                      <a:close/>
                      <a:moveTo>
                        <a:pt x="12975" y="4120"/>
                      </a:moveTo>
                      <a:cubicBezTo>
                        <a:pt x="13022" y="4120"/>
                        <a:pt x="13069" y="4131"/>
                        <a:pt x="13104" y="4152"/>
                      </a:cubicBezTo>
                      <a:lnTo>
                        <a:pt x="13442" y="4347"/>
                      </a:lnTo>
                      <a:cubicBezTo>
                        <a:pt x="13515" y="4390"/>
                        <a:pt x="13515" y="4454"/>
                        <a:pt x="13442" y="4497"/>
                      </a:cubicBezTo>
                      <a:lnTo>
                        <a:pt x="13392" y="4527"/>
                      </a:lnTo>
                      <a:cubicBezTo>
                        <a:pt x="13356" y="4548"/>
                        <a:pt x="13309" y="4559"/>
                        <a:pt x="13263" y="4559"/>
                      </a:cubicBezTo>
                      <a:cubicBezTo>
                        <a:pt x="13216" y="4559"/>
                        <a:pt x="13170" y="4548"/>
                        <a:pt x="13133" y="4527"/>
                      </a:cubicBezTo>
                      <a:lnTo>
                        <a:pt x="12795" y="4332"/>
                      </a:lnTo>
                      <a:cubicBezTo>
                        <a:pt x="12723" y="4289"/>
                        <a:pt x="12723" y="4225"/>
                        <a:pt x="12795" y="4182"/>
                      </a:cubicBezTo>
                      <a:lnTo>
                        <a:pt x="12845" y="4152"/>
                      </a:lnTo>
                      <a:cubicBezTo>
                        <a:pt x="12882" y="4131"/>
                        <a:pt x="12929" y="4120"/>
                        <a:pt x="12975" y="4120"/>
                      </a:cubicBezTo>
                      <a:close/>
                      <a:moveTo>
                        <a:pt x="7777" y="4013"/>
                      </a:moveTo>
                      <a:cubicBezTo>
                        <a:pt x="7825" y="4013"/>
                        <a:pt x="7872" y="4024"/>
                        <a:pt x="7908" y="4045"/>
                      </a:cubicBezTo>
                      <a:lnTo>
                        <a:pt x="8217" y="4218"/>
                      </a:lnTo>
                      <a:cubicBezTo>
                        <a:pt x="8289" y="4261"/>
                        <a:pt x="8289" y="4332"/>
                        <a:pt x="8217" y="4375"/>
                      </a:cubicBezTo>
                      <a:lnTo>
                        <a:pt x="7908" y="4556"/>
                      </a:lnTo>
                      <a:cubicBezTo>
                        <a:pt x="7872" y="4573"/>
                        <a:pt x="7823" y="4582"/>
                        <a:pt x="7775" y="4582"/>
                      </a:cubicBezTo>
                      <a:cubicBezTo>
                        <a:pt x="7726" y="4582"/>
                        <a:pt x="7678" y="4573"/>
                        <a:pt x="7642" y="4556"/>
                      </a:cubicBezTo>
                      <a:lnTo>
                        <a:pt x="7340" y="4375"/>
                      </a:lnTo>
                      <a:cubicBezTo>
                        <a:pt x="7268" y="4332"/>
                        <a:pt x="7261" y="4268"/>
                        <a:pt x="7340" y="4225"/>
                      </a:cubicBezTo>
                      <a:lnTo>
                        <a:pt x="7642" y="4045"/>
                      </a:lnTo>
                      <a:cubicBezTo>
                        <a:pt x="7681" y="4024"/>
                        <a:pt x="7729" y="4013"/>
                        <a:pt x="7777" y="4013"/>
                      </a:cubicBezTo>
                      <a:close/>
                      <a:moveTo>
                        <a:pt x="6503" y="4070"/>
                      </a:moveTo>
                      <a:cubicBezTo>
                        <a:pt x="6551" y="4070"/>
                        <a:pt x="6600" y="4081"/>
                        <a:pt x="6635" y="4102"/>
                      </a:cubicBezTo>
                      <a:lnTo>
                        <a:pt x="6937" y="4282"/>
                      </a:lnTo>
                      <a:cubicBezTo>
                        <a:pt x="7009" y="4318"/>
                        <a:pt x="7016" y="4390"/>
                        <a:pt x="6944" y="4433"/>
                      </a:cubicBezTo>
                      <a:lnTo>
                        <a:pt x="6635" y="4613"/>
                      </a:lnTo>
                      <a:cubicBezTo>
                        <a:pt x="6600" y="4634"/>
                        <a:pt x="6551" y="4645"/>
                        <a:pt x="6503" y="4645"/>
                      </a:cubicBezTo>
                      <a:cubicBezTo>
                        <a:pt x="6454" y="4645"/>
                        <a:pt x="6405" y="4634"/>
                        <a:pt x="6369" y="4613"/>
                      </a:cubicBezTo>
                      <a:lnTo>
                        <a:pt x="6067" y="4433"/>
                      </a:lnTo>
                      <a:cubicBezTo>
                        <a:pt x="5988" y="4390"/>
                        <a:pt x="5988" y="4325"/>
                        <a:pt x="6060" y="4282"/>
                      </a:cubicBezTo>
                      <a:lnTo>
                        <a:pt x="6369" y="4102"/>
                      </a:lnTo>
                      <a:cubicBezTo>
                        <a:pt x="6405" y="4081"/>
                        <a:pt x="6454" y="4070"/>
                        <a:pt x="6503" y="4070"/>
                      </a:cubicBezTo>
                      <a:close/>
                      <a:moveTo>
                        <a:pt x="10714" y="4099"/>
                      </a:moveTo>
                      <a:cubicBezTo>
                        <a:pt x="10763" y="4099"/>
                        <a:pt x="10811" y="4110"/>
                        <a:pt x="10848" y="4132"/>
                      </a:cubicBezTo>
                      <a:lnTo>
                        <a:pt x="11156" y="4311"/>
                      </a:lnTo>
                      <a:cubicBezTo>
                        <a:pt x="11229" y="4354"/>
                        <a:pt x="11229" y="4427"/>
                        <a:pt x="11156" y="4461"/>
                      </a:cubicBezTo>
                      <a:lnTo>
                        <a:pt x="10825" y="4656"/>
                      </a:lnTo>
                      <a:cubicBezTo>
                        <a:pt x="10790" y="4678"/>
                        <a:pt x="10742" y="4688"/>
                        <a:pt x="10693" y="4688"/>
                      </a:cubicBezTo>
                      <a:cubicBezTo>
                        <a:pt x="10644" y="4688"/>
                        <a:pt x="10596" y="4678"/>
                        <a:pt x="10560" y="4656"/>
                      </a:cubicBezTo>
                      <a:lnTo>
                        <a:pt x="10251" y="4484"/>
                      </a:lnTo>
                      <a:cubicBezTo>
                        <a:pt x="10178" y="4440"/>
                        <a:pt x="10178" y="4368"/>
                        <a:pt x="10251" y="4325"/>
                      </a:cubicBezTo>
                      <a:lnTo>
                        <a:pt x="10582" y="4132"/>
                      </a:lnTo>
                      <a:cubicBezTo>
                        <a:pt x="10617" y="4110"/>
                        <a:pt x="10666" y="4099"/>
                        <a:pt x="10714" y="4099"/>
                      </a:cubicBezTo>
                      <a:close/>
                      <a:moveTo>
                        <a:pt x="9565" y="4265"/>
                      </a:moveTo>
                      <a:cubicBezTo>
                        <a:pt x="9613" y="4265"/>
                        <a:pt x="9662" y="4276"/>
                        <a:pt x="9697" y="4297"/>
                      </a:cubicBezTo>
                      <a:lnTo>
                        <a:pt x="9992" y="4470"/>
                      </a:lnTo>
                      <a:cubicBezTo>
                        <a:pt x="10064" y="4504"/>
                        <a:pt x="10064" y="4577"/>
                        <a:pt x="9992" y="4620"/>
                      </a:cubicBezTo>
                      <a:lnTo>
                        <a:pt x="9697" y="4792"/>
                      </a:lnTo>
                      <a:cubicBezTo>
                        <a:pt x="9662" y="4814"/>
                        <a:pt x="9615" y="4825"/>
                        <a:pt x="9568" y="4825"/>
                      </a:cubicBezTo>
                      <a:cubicBezTo>
                        <a:pt x="9521" y="4825"/>
                        <a:pt x="9474" y="4814"/>
                        <a:pt x="9438" y="4792"/>
                      </a:cubicBezTo>
                      <a:lnTo>
                        <a:pt x="9136" y="4620"/>
                      </a:lnTo>
                      <a:cubicBezTo>
                        <a:pt x="9066" y="4577"/>
                        <a:pt x="9066" y="4504"/>
                        <a:pt x="9136" y="4470"/>
                      </a:cubicBezTo>
                      <a:lnTo>
                        <a:pt x="9431" y="4297"/>
                      </a:lnTo>
                      <a:cubicBezTo>
                        <a:pt x="9468" y="4276"/>
                        <a:pt x="9516" y="4265"/>
                        <a:pt x="9565" y="4265"/>
                      </a:cubicBezTo>
                      <a:close/>
                      <a:moveTo>
                        <a:pt x="12541" y="4372"/>
                      </a:moveTo>
                      <a:cubicBezTo>
                        <a:pt x="12589" y="4372"/>
                        <a:pt x="12637" y="4383"/>
                        <a:pt x="12673" y="4404"/>
                      </a:cubicBezTo>
                      <a:lnTo>
                        <a:pt x="13011" y="4599"/>
                      </a:lnTo>
                      <a:cubicBezTo>
                        <a:pt x="13083" y="4642"/>
                        <a:pt x="13083" y="4713"/>
                        <a:pt x="13011" y="4749"/>
                      </a:cubicBezTo>
                      <a:lnTo>
                        <a:pt x="12709" y="4922"/>
                      </a:lnTo>
                      <a:cubicBezTo>
                        <a:pt x="12673" y="4943"/>
                        <a:pt x="12626" y="4954"/>
                        <a:pt x="12580" y="4954"/>
                      </a:cubicBezTo>
                      <a:cubicBezTo>
                        <a:pt x="12533" y="4954"/>
                        <a:pt x="12486" y="4943"/>
                        <a:pt x="12450" y="4922"/>
                      </a:cubicBezTo>
                      <a:lnTo>
                        <a:pt x="12112" y="4728"/>
                      </a:lnTo>
                      <a:cubicBezTo>
                        <a:pt x="12041" y="4692"/>
                        <a:pt x="12041" y="4620"/>
                        <a:pt x="12112" y="4577"/>
                      </a:cubicBezTo>
                      <a:lnTo>
                        <a:pt x="12407" y="4404"/>
                      </a:lnTo>
                      <a:cubicBezTo>
                        <a:pt x="12443" y="4383"/>
                        <a:pt x="12492" y="4372"/>
                        <a:pt x="12541" y="4372"/>
                      </a:cubicBezTo>
                      <a:close/>
                      <a:moveTo>
                        <a:pt x="13690" y="4537"/>
                      </a:moveTo>
                      <a:cubicBezTo>
                        <a:pt x="13738" y="4537"/>
                        <a:pt x="13787" y="4548"/>
                        <a:pt x="13823" y="4570"/>
                      </a:cubicBezTo>
                      <a:lnTo>
                        <a:pt x="14118" y="4742"/>
                      </a:lnTo>
                      <a:cubicBezTo>
                        <a:pt x="14198" y="4778"/>
                        <a:pt x="14198" y="4849"/>
                        <a:pt x="14125" y="4892"/>
                      </a:cubicBezTo>
                      <a:lnTo>
                        <a:pt x="14075" y="4922"/>
                      </a:lnTo>
                      <a:cubicBezTo>
                        <a:pt x="14039" y="4943"/>
                        <a:pt x="13990" y="4954"/>
                        <a:pt x="13942" y="4954"/>
                      </a:cubicBezTo>
                      <a:cubicBezTo>
                        <a:pt x="13893" y="4954"/>
                        <a:pt x="13845" y="4943"/>
                        <a:pt x="13810" y="4922"/>
                      </a:cubicBezTo>
                      <a:lnTo>
                        <a:pt x="13515" y="4749"/>
                      </a:lnTo>
                      <a:cubicBezTo>
                        <a:pt x="13442" y="4706"/>
                        <a:pt x="13442" y="4634"/>
                        <a:pt x="13515" y="4599"/>
                      </a:cubicBezTo>
                      <a:lnTo>
                        <a:pt x="13558" y="4570"/>
                      </a:lnTo>
                      <a:cubicBezTo>
                        <a:pt x="13593" y="4548"/>
                        <a:pt x="13641" y="4537"/>
                        <a:pt x="13690" y="4537"/>
                      </a:cubicBezTo>
                      <a:close/>
                      <a:moveTo>
                        <a:pt x="8462" y="4408"/>
                      </a:moveTo>
                      <a:cubicBezTo>
                        <a:pt x="8510" y="4408"/>
                        <a:pt x="8558" y="4419"/>
                        <a:pt x="8598" y="4440"/>
                      </a:cubicBezTo>
                      <a:lnTo>
                        <a:pt x="8928" y="4634"/>
                      </a:lnTo>
                      <a:cubicBezTo>
                        <a:pt x="9007" y="4677"/>
                        <a:pt x="9007" y="4742"/>
                        <a:pt x="8936" y="4785"/>
                      </a:cubicBezTo>
                      <a:lnTo>
                        <a:pt x="8626" y="4965"/>
                      </a:lnTo>
                      <a:cubicBezTo>
                        <a:pt x="8590" y="4986"/>
                        <a:pt x="8542" y="4997"/>
                        <a:pt x="8493" y="4997"/>
                      </a:cubicBezTo>
                      <a:cubicBezTo>
                        <a:pt x="8445" y="4997"/>
                        <a:pt x="8396" y="4986"/>
                        <a:pt x="8360" y="4965"/>
                      </a:cubicBezTo>
                      <a:lnTo>
                        <a:pt x="8022" y="4772"/>
                      </a:lnTo>
                      <a:cubicBezTo>
                        <a:pt x="7951" y="4728"/>
                        <a:pt x="7951" y="4663"/>
                        <a:pt x="8022" y="4620"/>
                      </a:cubicBezTo>
                      <a:lnTo>
                        <a:pt x="8332" y="4440"/>
                      </a:lnTo>
                      <a:cubicBezTo>
                        <a:pt x="8368" y="4419"/>
                        <a:pt x="8414" y="4408"/>
                        <a:pt x="8462" y="4408"/>
                      </a:cubicBezTo>
                      <a:close/>
                      <a:moveTo>
                        <a:pt x="11404" y="4501"/>
                      </a:moveTo>
                      <a:cubicBezTo>
                        <a:pt x="11453" y="4501"/>
                        <a:pt x="11501" y="4512"/>
                        <a:pt x="11538" y="4534"/>
                      </a:cubicBezTo>
                      <a:lnTo>
                        <a:pt x="11796" y="4685"/>
                      </a:lnTo>
                      <a:cubicBezTo>
                        <a:pt x="11869" y="4728"/>
                        <a:pt x="11869" y="4792"/>
                        <a:pt x="11796" y="4835"/>
                      </a:cubicBezTo>
                      <a:lnTo>
                        <a:pt x="11465" y="5030"/>
                      </a:lnTo>
                      <a:cubicBezTo>
                        <a:pt x="11430" y="5052"/>
                        <a:pt x="11382" y="5063"/>
                        <a:pt x="11333" y="5063"/>
                      </a:cubicBezTo>
                      <a:cubicBezTo>
                        <a:pt x="11284" y="5063"/>
                        <a:pt x="11236" y="5052"/>
                        <a:pt x="11200" y="5030"/>
                      </a:cubicBezTo>
                      <a:lnTo>
                        <a:pt x="10941" y="4879"/>
                      </a:lnTo>
                      <a:cubicBezTo>
                        <a:pt x="10868" y="4835"/>
                        <a:pt x="10868" y="4772"/>
                        <a:pt x="10941" y="4728"/>
                      </a:cubicBezTo>
                      <a:lnTo>
                        <a:pt x="11272" y="4534"/>
                      </a:lnTo>
                      <a:cubicBezTo>
                        <a:pt x="11307" y="4512"/>
                        <a:pt x="11356" y="4501"/>
                        <a:pt x="11404" y="4501"/>
                      </a:cubicBezTo>
                      <a:close/>
                      <a:moveTo>
                        <a:pt x="10243" y="4653"/>
                      </a:moveTo>
                      <a:cubicBezTo>
                        <a:pt x="10290" y="4653"/>
                        <a:pt x="10337" y="4664"/>
                        <a:pt x="10373" y="4685"/>
                      </a:cubicBezTo>
                      <a:lnTo>
                        <a:pt x="10682" y="4865"/>
                      </a:lnTo>
                      <a:cubicBezTo>
                        <a:pt x="10754" y="4908"/>
                        <a:pt x="10761" y="4979"/>
                        <a:pt x="10689" y="5015"/>
                      </a:cubicBezTo>
                      <a:lnTo>
                        <a:pt x="10387" y="5187"/>
                      </a:lnTo>
                      <a:cubicBezTo>
                        <a:pt x="10352" y="5209"/>
                        <a:pt x="10305" y="5220"/>
                        <a:pt x="10258" y="5220"/>
                      </a:cubicBezTo>
                      <a:cubicBezTo>
                        <a:pt x="10211" y="5220"/>
                        <a:pt x="10164" y="5209"/>
                        <a:pt x="10128" y="5187"/>
                      </a:cubicBezTo>
                      <a:lnTo>
                        <a:pt x="9813" y="5008"/>
                      </a:lnTo>
                      <a:cubicBezTo>
                        <a:pt x="9740" y="4972"/>
                        <a:pt x="9740" y="4901"/>
                        <a:pt x="9813" y="4858"/>
                      </a:cubicBezTo>
                      <a:lnTo>
                        <a:pt x="10108" y="4685"/>
                      </a:lnTo>
                      <a:cubicBezTo>
                        <a:pt x="10147" y="4664"/>
                        <a:pt x="10196" y="4653"/>
                        <a:pt x="10243" y="4653"/>
                      </a:cubicBezTo>
                      <a:close/>
                      <a:moveTo>
                        <a:pt x="13259" y="4789"/>
                      </a:moveTo>
                      <a:cubicBezTo>
                        <a:pt x="13307" y="4789"/>
                        <a:pt x="13356" y="4800"/>
                        <a:pt x="13392" y="4822"/>
                      </a:cubicBezTo>
                      <a:lnTo>
                        <a:pt x="13687" y="4994"/>
                      </a:lnTo>
                      <a:cubicBezTo>
                        <a:pt x="13758" y="5030"/>
                        <a:pt x="13758" y="5101"/>
                        <a:pt x="13687" y="5144"/>
                      </a:cubicBezTo>
                      <a:lnTo>
                        <a:pt x="13392" y="5317"/>
                      </a:lnTo>
                      <a:cubicBezTo>
                        <a:pt x="13356" y="5338"/>
                        <a:pt x="13307" y="5349"/>
                        <a:pt x="13259" y="5349"/>
                      </a:cubicBezTo>
                      <a:cubicBezTo>
                        <a:pt x="13210" y="5349"/>
                        <a:pt x="13162" y="5338"/>
                        <a:pt x="13126" y="5317"/>
                      </a:cubicBezTo>
                      <a:lnTo>
                        <a:pt x="12831" y="5144"/>
                      </a:lnTo>
                      <a:cubicBezTo>
                        <a:pt x="12759" y="5101"/>
                        <a:pt x="12759" y="5037"/>
                        <a:pt x="12831" y="4994"/>
                      </a:cubicBezTo>
                      <a:lnTo>
                        <a:pt x="13126" y="4822"/>
                      </a:lnTo>
                      <a:cubicBezTo>
                        <a:pt x="13162" y="4800"/>
                        <a:pt x="13210" y="4789"/>
                        <a:pt x="13259" y="4789"/>
                      </a:cubicBezTo>
                      <a:close/>
                      <a:moveTo>
                        <a:pt x="14370" y="4926"/>
                      </a:moveTo>
                      <a:cubicBezTo>
                        <a:pt x="14416" y="4926"/>
                        <a:pt x="14463" y="4936"/>
                        <a:pt x="14500" y="4958"/>
                      </a:cubicBezTo>
                      <a:lnTo>
                        <a:pt x="14815" y="5137"/>
                      </a:lnTo>
                      <a:cubicBezTo>
                        <a:pt x="14888" y="5180"/>
                        <a:pt x="14888" y="5246"/>
                        <a:pt x="14815" y="5289"/>
                      </a:cubicBezTo>
                      <a:lnTo>
                        <a:pt x="14765" y="5317"/>
                      </a:lnTo>
                      <a:cubicBezTo>
                        <a:pt x="14729" y="5338"/>
                        <a:pt x="14680" y="5349"/>
                        <a:pt x="14632" y="5349"/>
                      </a:cubicBezTo>
                      <a:cubicBezTo>
                        <a:pt x="14583" y="5349"/>
                        <a:pt x="14535" y="5338"/>
                        <a:pt x="14500" y="5317"/>
                      </a:cubicBezTo>
                      <a:lnTo>
                        <a:pt x="14189" y="5137"/>
                      </a:lnTo>
                      <a:cubicBezTo>
                        <a:pt x="14118" y="5094"/>
                        <a:pt x="14118" y="5030"/>
                        <a:pt x="14189" y="4987"/>
                      </a:cubicBezTo>
                      <a:lnTo>
                        <a:pt x="14241" y="4958"/>
                      </a:lnTo>
                      <a:cubicBezTo>
                        <a:pt x="14276" y="4936"/>
                        <a:pt x="14323" y="4926"/>
                        <a:pt x="14370" y="4926"/>
                      </a:cubicBezTo>
                      <a:close/>
                      <a:moveTo>
                        <a:pt x="9180" y="4823"/>
                      </a:moveTo>
                      <a:cubicBezTo>
                        <a:pt x="9227" y="4823"/>
                        <a:pt x="9273" y="4832"/>
                        <a:pt x="9309" y="4849"/>
                      </a:cubicBezTo>
                      <a:lnTo>
                        <a:pt x="9611" y="5022"/>
                      </a:lnTo>
                      <a:cubicBezTo>
                        <a:pt x="9683" y="5065"/>
                        <a:pt x="9683" y="5137"/>
                        <a:pt x="9611" y="5180"/>
                      </a:cubicBezTo>
                      <a:lnTo>
                        <a:pt x="9302" y="5360"/>
                      </a:lnTo>
                      <a:cubicBezTo>
                        <a:pt x="9266" y="5378"/>
                        <a:pt x="9219" y="5387"/>
                        <a:pt x="9172" y="5387"/>
                      </a:cubicBezTo>
                      <a:cubicBezTo>
                        <a:pt x="9124" y="5387"/>
                        <a:pt x="9076" y="5378"/>
                        <a:pt x="9036" y="5360"/>
                      </a:cubicBezTo>
                      <a:lnTo>
                        <a:pt x="8741" y="5187"/>
                      </a:lnTo>
                      <a:cubicBezTo>
                        <a:pt x="8669" y="5144"/>
                        <a:pt x="8669" y="5073"/>
                        <a:pt x="8741" y="5030"/>
                      </a:cubicBezTo>
                      <a:lnTo>
                        <a:pt x="9050" y="4849"/>
                      </a:lnTo>
                      <a:cubicBezTo>
                        <a:pt x="9086" y="4832"/>
                        <a:pt x="9133" y="4823"/>
                        <a:pt x="9180" y="4823"/>
                      </a:cubicBezTo>
                      <a:close/>
                      <a:moveTo>
                        <a:pt x="12047" y="4869"/>
                      </a:moveTo>
                      <a:cubicBezTo>
                        <a:pt x="12094" y="4869"/>
                        <a:pt x="12141" y="4879"/>
                        <a:pt x="12178" y="4901"/>
                      </a:cubicBezTo>
                      <a:lnTo>
                        <a:pt x="12516" y="5094"/>
                      </a:lnTo>
                      <a:cubicBezTo>
                        <a:pt x="12587" y="5137"/>
                        <a:pt x="12587" y="5210"/>
                        <a:pt x="12516" y="5253"/>
                      </a:cubicBezTo>
                      <a:lnTo>
                        <a:pt x="12185" y="5446"/>
                      </a:lnTo>
                      <a:cubicBezTo>
                        <a:pt x="12145" y="5464"/>
                        <a:pt x="12096" y="5473"/>
                        <a:pt x="12048" y="5473"/>
                      </a:cubicBezTo>
                      <a:cubicBezTo>
                        <a:pt x="12001" y="5473"/>
                        <a:pt x="11954" y="5464"/>
                        <a:pt x="11919" y="5446"/>
                      </a:cubicBezTo>
                      <a:lnTo>
                        <a:pt x="11581" y="5253"/>
                      </a:lnTo>
                      <a:cubicBezTo>
                        <a:pt x="11508" y="5210"/>
                        <a:pt x="11508" y="5137"/>
                        <a:pt x="11581" y="5094"/>
                      </a:cubicBezTo>
                      <a:lnTo>
                        <a:pt x="11912" y="4901"/>
                      </a:lnTo>
                      <a:cubicBezTo>
                        <a:pt x="11951" y="4879"/>
                        <a:pt x="11999" y="4869"/>
                        <a:pt x="12047" y="4869"/>
                      </a:cubicBezTo>
                      <a:close/>
                      <a:moveTo>
                        <a:pt x="10934" y="5055"/>
                      </a:moveTo>
                      <a:cubicBezTo>
                        <a:pt x="10980" y="5055"/>
                        <a:pt x="11027" y="5066"/>
                        <a:pt x="11063" y="5087"/>
                      </a:cubicBezTo>
                      <a:lnTo>
                        <a:pt x="11329" y="5237"/>
                      </a:lnTo>
                      <a:cubicBezTo>
                        <a:pt x="11401" y="5274"/>
                        <a:pt x="11401" y="5346"/>
                        <a:pt x="11329" y="5389"/>
                      </a:cubicBezTo>
                      <a:lnTo>
                        <a:pt x="11034" y="5562"/>
                      </a:lnTo>
                      <a:cubicBezTo>
                        <a:pt x="10994" y="5583"/>
                        <a:pt x="10946" y="5594"/>
                        <a:pt x="10898" y="5594"/>
                      </a:cubicBezTo>
                      <a:cubicBezTo>
                        <a:pt x="10851" y="5594"/>
                        <a:pt x="10804" y="5583"/>
                        <a:pt x="10768" y="5562"/>
                      </a:cubicBezTo>
                      <a:lnTo>
                        <a:pt x="10509" y="5410"/>
                      </a:lnTo>
                      <a:cubicBezTo>
                        <a:pt x="10430" y="5367"/>
                        <a:pt x="10430" y="5296"/>
                        <a:pt x="10503" y="5260"/>
                      </a:cubicBezTo>
                      <a:lnTo>
                        <a:pt x="10804" y="5087"/>
                      </a:lnTo>
                      <a:cubicBezTo>
                        <a:pt x="10841" y="5066"/>
                        <a:pt x="10887" y="5055"/>
                        <a:pt x="10934" y="5055"/>
                      </a:cubicBezTo>
                      <a:close/>
                      <a:moveTo>
                        <a:pt x="13937" y="5177"/>
                      </a:moveTo>
                      <a:cubicBezTo>
                        <a:pt x="13985" y="5177"/>
                        <a:pt x="14032" y="5188"/>
                        <a:pt x="14068" y="5210"/>
                      </a:cubicBezTo>
                      <a:lnTo>
                        <a:pt x="14377" y="5389"/>
                      </a:lnTo>
                      <a:cubicBezTo>
                        <a:pt x="14448" y="5432"/>
                        <a:pt x="14457" y="5496"/>
                        <a:pt x="14377" y="5539"/>
                      </a:cubicBezTo>
                      <a:lnTo>
                        <a:pt x="14082" y="5712"/>
                      </a:lnTo>
                      <a:cubicBezTo>
                        <a:pt x="14046" y="5733"/>
                        <a:pt x="13999" y="5744"/>
                        <a:pt x="13952" y="5744"/>
                      </a:cubicBezTo>
                      <a:cubicBezTo>
                        <a:pt x="13905" y="5744"/>
                        <a:pt x="13856" y="5733"/>
                        <a:pt x="13817" y="5712"/>
                      </a:cubicBezTo>
                      <a:lnTo>
                        <a:pt x="13508" y="5532"/>
                      </a:lnTo>
                      <a:cubicBezTo>
                        <a:pt x="13435" y="5496"/>
                        <a:pt x="13435" y="5425"/>
                        <a:pt x="13508" y="5382"/>
                      </a:cubicBezTo>
                      <a:lnTo>
                        <a:pt x="13801" y="5210"/>
                      </a:lnTo>
                      <a:cubicBezTo>
                        <a:pt x="13841" y="5188"/>
                        <a:pt x="13889" y="5177"/>
                        <a:pt x="13937" y="5177"/>
                      </a:cubicBezTo>
                      <a:close/>
                      <a:moveTo>
                        <a:pt x="15061" y="5328"/>
                      </a:moveTo>
                      <a:cubicBezTo>
                        <a:pt x="15108" y="5328"/>
                        <a:pt x="15157" y="5338"/>
                        <a:pt x="15197" y="5360"/>
                      </a:cubicBezTo>
                      <a:lnTo>
                        <a:pt x="15512" y="5548"/>
                      </a:lnTo>
                      <a:cubicBezTo>
                        <a:pt x="15592" y="5582"/>
                        <a:pt x="15592" y="5655"/>
                        <a:pt x="15519" y="5698"/>
                      </a:cubicBezTo>
                      <a:lnTo>
                        <a:pt x="15469" y="5727"/>
                      </a:lnTo>
                      <a:cubicBezTo>
                        <a:pt x="15433" y="5749"/>
                        <a:pt x="15385" y="5760"/>
                        <a:pt x="15336" y="5760"/>
                      </a:cubicBezTo>
                      <a:cubicBezTo>
                        <a:pt x="15288" y="5760"/>
                        <a:pt x="15240" y="5749"/>
                        <a:pt x="15204" y="5727"/>
                      </a:cubicBezTo>
                      <a:lnTo>
                        <a:pt x="14879" y="5539"/>
                      </a:lnTo>
                      <a:cubicBezTo>
                        <a:pt x="14808" y="5496"/>
                        <a:pt x="14808" y="5425"/>
                        <a:pt x="14879" y="5389"/>
                      </a:cubicBezTo>
                      <a:lnTo>
                        <a:pt x="14931" y="5360"/>
                      </a:lnTo>
                      <a:cubicBezTo>
                        <a:pt x="14966" y="5338"/>
                        <a:pt x="15013" y="5328"/>
                        <a:pt x="15061" y="5328"/>
                      </a:cubicBezTo>
                      <a:close/>
                      <a:moveTo>
                        <a:pt x="9859" y="5214"/>
                      </a:moveTo>
                      <a:cubicBezTo>
                        <a:pt x="9907" y="5214"/>
                        <a:pt x="9956" y="5224"/>
                        <a:pt x="9992" y="5246"/>
                      </a:cubicBezTo>
                      <a:lnTo>
                        <a:pt x="10301" y="5425"/>
                      </a:lnTo>
                      <a:cubicBezTo>
                        <a:pt x="10373" y="5469"/>
                        <a:pt x="10373" y="5532"/>
                        <a:pt x="10301" y="5575"/>
                      </a:cubicBezTo>
                      <a:lnTo>
                        <a:pt x="9992" y="5755"/>
                      </a:lnTo>
                      <a:cubicBezTo>
                        <a:pt x="9956" y="5776"/>
                        <a:pt x="9909" y="5787"/>
                        <a:pt x="9863" y="5787"/>
                      </a:cubicBezTo>
                      <a:cubicBezTo>
                        <a:pt x="9816" y="5787"/>
                        <a:pt x="9769" y="5776"/>
                        <a:pt x="9733" y="5755"/>
                      </a:cubicBezTo>
                      <a:lnTo>
                        <a:pt x="9417" y="5575"/>
                      </a:lnTo>
                      <a:cubicBezTo>
                        <a:pt x="9345" y="5532"/>
                        <a:pt x="9345" y="5469"/>
                        <a:pt x="9417" y="5425"/>
                      </a:cubicBezTo>
                      <a:lnTo>
                        <a:pt x="9726" y="5246"/>
                      </a:lnTo>
                      <a:cubicBezTo>
                        <a:pt x="9763" y="5224"/>
                        <a:pt x="9811" y="5214"/>
                        <a:pt x="9859" y="5214"/>
                      </a:cubicBezTo>
                      <a:close/>
                      <a:moveTo>
                        <a:pt x="12763" y="5284"/>
                      </a:moveTo>
                      <a:cubicBezTo>
                        <a:pt x="12812" y="5284"/>
                        <a:pt x="12860" y="5295"/>
                        <a:pt x="12895" y="5317"/>
                      </a:cubicBezTo>
                      <a:lnTo>
                        <a:pt x="13190" y="5489"/>
                      </a:lnTo>
                      <a:cubicBezTo>
                        <a:pt x="13263" y="5532"/>
                        <a:pt x="13263" y="5598"/>
                        <a:pt x="13190" y="5641"/>
                      </a:cubicBezTo>
                      <a:lnTo>
                        <a:pt x="12861" y="5834"/>
                      </a:lnTo>
                      <a:cubicBezTo>
                        <a:pt x="12825" y="5856"/>
                        <a:pt x="12776" y="5867"/>
                        <a:pt x="12727" y="5867"/>
                      </a:cubicBezTo>
                      <a:cubicBezTo>
                        <a:pt x="12678" y="5867"/>
                        <a:pt x="12630" y="5856"/>
                        <a:pt x="12593" y="5834"/>
                      </a:cubicBezTo>
                      <a:lnTo>
                        <a:pt x="12300" y="5662"/>
                      </a:lnTo>
                      <a:cubicBezTo>
                        <a:pt x="12228" y="5619"/>
                        <a:pt x="12228" y="5555"/>
                        <a:pt x="12300" y="5512"/>
                      </a:cubicBezTo>
                      <a:lnTo>
                        <a:pt x="12630" y="5317"/>
                      </a:lnTo>
                      <a:cubicBezTo>
                        <a:pt x="12666" y="5295"/>
                        <a:pt x="12715" y="5284"/>
                        <a:pt x="12763" y="5284"/>
                      </a:cubicBezTo>
                      <a:close/>
                      <a:moveTo>
                        <a:pt x="11573" y="5421"/>
                      </a:moveTo>
                      <a:cubicBezTo>
                        <a:pt x="11620" y="5421"/>
                        <a:pt x="11667" y="5431"/>
                        <a:pt x="11703" y="5453"/>
                      </a:cubicBezTo>
                      <a:lnTo>
                        <a:pt x="12041" y="5648"/>
                      </a:lnTo>
                      <a:cubicBezTo>
                        <a:pt x="12112" y="5691"/>
                        <a:pt x="12112" y="5764"/>
                        <a:pt x="12041" y="5798"/>
                      </a:cubicBezTo>
                      <a:lnTo>
                        <a:pt x="11746" y="5971"/>
                      </a:lnTo>
                      <a:cubicBezTo>
                        <a:pt x="11710" y="5992"/>
                        <a:pt x="11663" y="6003"/>
                        <a:pt x="11616" y="6003"/>
                      </a:cubicBezTo>
                      <a:cubicBezTo>
                        <a:pt x="11570" y="6003"/>
                        <a:pt x="11523" y="5992"/>
                        <a:pt x="11488" y="5971"/>
                      </a:cubicBezTo>
                      <a:lnTo>
                        <a:pt x="11149" y="5777"/>
                      </a:lnTo>
                      <a:cubicBezTo>
                        <a:pt x="11077" y="5741"/>
                        <a:pt x="11077" y="5669"/>
                        <a:pt x="11149" y="5626"/>
                      </a:cubicBezTo>
                      <a:lnTo>
                        <a:pt x="11444" y="5453"/>
                      </a:lnTo>
                      <a:cubicBezTo>
                        <a:pt x="11480" y="5431"/>
                        <a:pt x="11526" y="5421"/>
                        <a:pt x="11573" y="5421"/>
                      </a:cubicBezTo>
                      <a:close/>
                      <a:moveTo>
                        <a:pt x="14628" y="5579"/>
                      </a:moveTo>
                      <a:cubicBezTo>
                        <a:pt x="14675" y="5579"/>
                        <a:pt x="14722" y="5590"/>
                        <a:pt x="14758" y="5612"/>
                      </a:cubicBezTo>
                      <a:lnTo>
                        <a:pt x="15081" y="5798"/>
                      </a:lnTo>
                      <a:cubicBezTo>
                        <a:pt x="15153" y="5834"/>
                        <a:pt x="15153" y="5907"/>
                        <a:pt x="15081" y="5950"/>
                      </a:cubicBezTo>
                      <a:lnTo>
                        <a:pt x="14786" y="6122"/>
                      </a:lnTo>
                      <a:cubicBezTo>
                        <a:pt x="14751" y="6144"/>
                        <a:pt x="14702" y="6155"/>
                        <a:pt x="14654" y="6155"/>
                      </a:cubicBezTo>
                      <a:cubicBezTo>
                        <a:pt x="14605" y="6155"/>
                        <a:pt x="14557" y="6144"/>
                        <a:pt x="14520" y="6122"/>
                      </a:cubicBezTo>
                      <a:lnTo>
                        <a:pt x="14198" y="5936"/>
                      </a:lnTo>
                      <a:cubicBezTo>
                        <a:pt x="14125" y="5893"/>
                        <a:pt x="14125" y="5827"/>
                        <a:pt x="14198" y="5784"/>
                      </a:cubicBezTo>
                      <a:lnTo>
                        <a:pt x="14500" y="5612"/>
                      </a:lnTo>
                      <a:cubicBezTo>
                        <a:pt x="14535" y="5590"/>
                        <a:pt x="14582" y="5579"/>
                        <a:pt x="14628" y="5579"/>
                      </a:cubicBezTo>
                      <a:close/>
                      <a:moveTo>
                        <a:pt x="10549" y="5616"/>
                      </a:moveTo>
                      <a:cubicBezTo>
                        <a:pt x="10597" y="5616"/>
                        <a:pt x="10646" y="5626"/>
                        <a:pt x="10682" y="5648"/>
                      </a:cubicBezTo>
                      <a:lnTo>
                        <a:pt x="10941" y="5791"/>
                      </a:lnTo>
                      <a:cubicBezTo>
                        <a:pt x="11013" y="5834"/>
                        <a:pt x="11013" y="5907"/>
                        <a:pt x="10941" y="5950"/>
                      </a:cubicBezTo>
                      <a:lnTo>
                        <a:pt x="10632" y="6129"/>
                      </a:lnTo>
                      <a:cubicBezTo>
                        <a:pt x="10596" y="6147"/>
                        <a:pt x="10549" y="6156"/>
                        <a:pt x="10503" y="6156"/>
                      </a:cubicBezTo>
                      <a:cubicBezTo>
                        <a:pt x="10456" y="6156"/>
                        <a:pt x="10409" y="6147"/>
                        <a:pt x="10373" y="6129"/>
                      </a:cubicBezTo>
                      <a:lnTo>
                        <a:pt x="10108" y="5979"/>
                      </a:lnTo>
                      <a:cubicBezTo>
                        <a:pt x="10035" y="5936"/>
                        <a:pt x="10035" y="5864"/>
                        <a:pt x="10108" y="5820"/>
                      </a:cubicBezTo>
                      <a:lnTo>
                        <a:pt x="10416" y="5648"/>
                      </a:lnTo>
                      <a:cubicBezTo>
                        <a:pt x="10453" y="5626"/>
                        <a:pt x="10501" y="5616"/>
                        <a:pt x="10549" y="5616"/>
                      </a:cubicBezTo>
                      <a:close/>
                      <a:moveTo>
                        <a:pt x="15764" y="5731"/>
                      </a:moveTo>
                      <a:cubicBezTo>
                        <a:pt x="15811" y="5731"/>
                        <a:pt x="15857" y="5742"/>
                        <a:pt x="15894" y="5764"/>
                      </a:cubicBezTo>
                      <a:lnTo>
                        <a:pt x="16232" y="5957"/>
                      </a:lnTo>
                      <a:cubicBezTo>
                        <a:pt x="16302" y="6000"/>
                        <a:pt x="16302" y="6072"/>
                        <a:pt x="16232" y="6109"/>
                      </a:cubicBezTo>
                      <a:lnTo>
                        <a:pt x="16189" y="6136"/>
                      </a:lnTo>
                      <a:cubicBezTo>
                        <a:pt x="16149" y="6158"/>
                        <a:pt x="16100" y="6169"/>
                        <a:pt x="16052" y="6169"/>
                      </a:cubicBezTo>
                      <a:cubicBezTo>
                        <a:pt x="16005" y="6169"/>
                        <a:pt x="15958" y="6158"/>
                        <a:pt x="15923" y="6136"/>
                      </a:cubicBezTo>
                      <a:lnTo>
                        <a:pt x="15585" y="5943"/>
                      </a:lnTo>
                      <a:cubicBezTo>
                        <a:pt x="15512" y="5900"/>
                        <a:pt x="15512" y="5834"/>
                        <a:pt x="15585" y="5791"/>
                      </a:cubicBezTo>
                      <a:lnTo>
                        <a:pt x="15635" y="5764"/>
                      </a:lnTo>
                      <a:cubicBezTo>
                        <a:pt x="15671" y="5742"/>
                        <a:pt x="15718" y="5731"/>
                        <a:pt x="15764" y="5731"/>
                      </a:cubicBezTo>
                      <a:close/>
                      <a:moveTo>
                        <a:pt x="13442" y="5678"/>
                      </a:moveTo>
                      <a:cubicBezTo>
                        <a:pt x="13489" y="5678"/>
                        <a:pt x="13535" y="5687"/>
                        <a:pt x="13572" y="5705"/>
                      </a:cubicBezTo>
                      <a:lnTo>
                        <a:pt x="13880" y="5884"/>
                      </a:lnTo>
                      <a:cubicBezTo>
                        <a:pt x="13960" y="5927"/>
                        <a:pt x="13960" y="6000"/>
                        <a:pt x="13887" y="6043"/>
                      </a:cubicBezTo>
                      <a:lnTo>
                        <a:pt x="13551" y="6238"/>
                      </a:lnTo>
                      <a:cubicBezTo>
                        <a:pt x="13515" y="6255"/>
                        <a:pt x="13468" y="6264"/>
                        <a:pt x="13420" y="6264"/>
                      </a:cubicBezTo>
                      <a:cubicBezTo>
                        <a:pt x="13372" y="6264"/>
                        <a:pt x="13323" y="6255"/>
                        <a:pt x="13283" y="6238"/>
                      </a:cubicBezTo>
                      <a:lnTo>
                        <a:pt x="12975" y="6057"/>
                      </a:lnTo>
                      <a:cubicBezTo>
                        <a:pt x="12904" y="6014"/>
                        <a:pt x="12904" y="5943"/>
                        <a:pt x="12975" y="5900"/>
                      </a:cubicBezTo>
                      <a:lnTo>
                        <a:pt x="13313" y="5705"/>
                      </a:lnTo>
                      <a:cubicBezTo>
                        <a:pt x="13349" y="5687"/>
                        <a:pt x="13396" y="5678"/>
                        <a:pt x="13442" y="5678"/>
                      </a:cubicBezTo>
                      <a:close/>
                      <a:moveTo>
                        <a:pt x="12292" y="5838"/>
                      </a:moveTo>
                      <a:cubicBezTo>
                        <a:pt x="12339" y="5838"/>
                        <a:pt x="12386" y="5849"/>
                        <a:pt x="12421" y="5870"/>
                      </a:cubicBezTo>
                      <a:lnTo>
                        <a:pt x="12723" y="6043"/>
                      </a:lnTo>
                      <a:cubicBezTo>
                        <a:pt x="12795" y="6086"/>
                        <a:pt x="12795" y="6152"/>
                        <a:pt x="12723" y="6195"/>
                      </a:cubicBezTo>
                      <a:lnTo>
                        <a:pt x="12430" y="6367"/>
                      </a:lnTo>
                      <a:cubicBezTo>
                        <a:pt x="12393" y="6389"/>
                        <a:pt x="12345" y="6400"/>
                        <a:pt x="12296" y="6400"/>
                      </a:cubicBezTo>
                      <a:cubicBezTo>
                        <a:pt x="12247" y="6400"/>
                        <a:pt x="12198" y="6389"/>
                        <a:pt x="12162" y="6367"/>
                      </a:cubicBezTo>
                      <a:lnTo>
                        <a:pt x="11869" y="6195"/>
                      </a:lnTo>
                      <a:cubicBezTo>
                        <a:pt x="11790" y="6152"/>
                        <a:pt x="11790" y="6086"/>
                        <a:pt x="11860" y="6043"/>
                      </a:cubicBezTo>
                      <a:lnTo>
                        <a:pt x="12162" y="5870"/>
                      </a:lnTo>
                      <a:cubicBezTo>
                        <a:pt x="12198" y="5849"/>
                        <a:pt x="12245" y="5838"/>
                        <a:pt x="12292" y="5838"/>
                      </a:cubicBezTo>
                      <a:close/>
                      <a:moveTo>
                        <a:pt x="16483" y="6147"/>
                      </a:moveTo>
                      <a:cubicBezTo>
                        <a:pt x="16530" y="6147"/>
                        <a:pt x="16577" y="6158"/>
                        <a:pt x="16613" y="6179"/>
                      </a:cubicBezTo>
                      <a:lnTo>
                        <a:pt x="16915" y="6352"/>
                      </a:lnTo>
                      <a:cubicBezTo>
                        <a:pt x="16986" y="6388"/>
                        <a:pt x="16986" y="6460"/>
                        <a:pt x="16915" y="6504"/>
                      </a:cubicBezTo>
                      <a:lnTo>
                        <a:pt x="16863" y="6531"/>
                      </a:lnTo>
                      <a:cubicBezTo>
                        <a:pt x="16828" y="6553"/>
                        <a:pt x="16779" y="6564"/>
                        <a:pt x="16731" y="6564"/>
                      </a:cubicBezTo>
                      <a:cubicBezTo>
                        <a:pt x="16682" y="6564"/>
                        <a:pt x="16634" y="6553"/>
                        <a:pt x="16597" y="6531"/>
                      </a:cubicBezTo>
                      <a:lnTo>
                        <a:pt x="16302" y="6359"/>
                      </a:lnTo>
                      <a:cubicBezTo>
                        <a:pt x="16232" y="6316"/>
                        <a:pt x="16232" y="6252"/>
                        <a:pt x="16302" y="6209"/>
                      </a:cubicBezTo>
                      <a:lnTo>
                        <a:pt x="16354" y="6179"/>
                      </a:lnTo>
                      <a:cubicBezTo>
                        <a:pt x="16390" y="6158"/>
                        <a:pt x="16436" y="6147"/>
                        <a:pt x="16483" y="6147"/>
                      </a:cubicBezTo>
                      <a:close/>
                      <a:moveTo>
                        <a:pt x="11192" y="5981"/>
                      </a:moveTo>
                      <a:cubicBezTo>
                        <a:pt x="11239" y="5981"/>
                        <a:pt x="11286" y="5992"/>
                        <a:pt x="11322" y="6014"/>
                      </a:cubicBezTo>
                      <a:lnTo>
                        <a:pt x="11660" y="6209"/>
                      </a:lnTo>
                      <a:cubicBezTo>
                        <a:pt x="11731" y="6252"/>
                        <a:pt x="11731" y="6316"/>
                        <a:pt x="11660" y="6359"/>
                      </a:cubicBezTo>
                      <a:lnTo>
                        <a:pt x="11351" y="6540"/>
                      </a:lnTo>
                      <a:cubicBezTo>
                        <a:pt x="11315" y="6561"/>
                        <a:pt x="11268" y="6572"/>
                        <a:pt x="11220" y="6572"/>
                      </a:cubicBezTo>
                      <a:cubicBezTo>
                        <a:pt x="11172" y="6572"/>
                        <a:pt x="11124" y="6561"/>
                        <a:pt x="11084" y="6540"/>
                      </a:cubicBezTo>
                      <a:lnTo>
                        <a:pt x="10754" y="6345"/>
                      </a:lnTo>
                      <a:cubicBezTo>
                        <a:pt x="10682" y="6302"/>
                        <a:pt x="10675" y="6238"/>
                        <a:pt x="10754" y="6195"/>
                      </a:cubicBezTo>
                      <a:lnTo>
                        <a:pt x="11056" y="6014"/>
                      </a:lnTo>
                      <a:cubicBezTo>
                        <a:pt x="11096" y="5992"/>
                        <a:pt x="11144" y="5981"/>
                        <a:pt x="11192" y="5981"/>
                      </a:cubicBezTo>
                      <a:close/>
                      <a:moveTo>
                        <a:pt x="14132" y="6076"/>
                      </a:moveTo>
                      <a:cubicBezTo>
                        <a:pt x="14179" y="6076"/>
                        <a:pt x="14225" y="6087"/>
                        <a:pt x="14262" y="6109"/>
                      </a:cubicBezTo>
                      <a:lnTo>
                        <a:pt x="14586" y="6295"/>
                      </a:lnTo>
                      <a:cubicBezTo>
                        <a:pt x="14657" y="6338"/>
                        <a:pt x="14664" y="6402"/>
                        <a:pt x="14586" y="6445"/>
                      </a:cubicBezTo>
                      <a:lnTo>
                        <a:pt x="14255" y="6640"/>
                      </a:lnTo>
                      <a:cubicBezTo>
                        <a:pt x="14218" y="6661"/>
                        <a:pt x="14170" y="6672"/>
                        <a:pt x="14121" y="6672"/>
                      </a:cubicBezTo>
                      <a:cubicBezTo>
                        <a:pt x="14073" y="6672"/>
                        <a:pt x="14024" y="6661"/>
                        <a:pt x="13989" y="6640"/>
                      </a:cubicBezTo>
                      <a:lnTo>
                        <a:pt x="13665" y="6454"/>
                      </a:lnTo>
                      <a:cubicBezTo>
                        <a:pt x="13594" y="6410"/>
                        <a:pt x="13594" y="6345"/>
                        <a:pt x="13665" y="6302"/>
                      </a:cubicBezTo>
                      <a:lnTo>
                        <a:pt x="14003" y="6109"/>
                      </a:lnTo>
                      <a:cubicBezTo>
                        <a:pt x="14039" y="6087"/>
                        <a:pt x="14086" y="6076"/>
                        <a:pt x="14132" y="6076"/>
                      </a:cubicBezTo>
                      <a:close/>
                      <a:moveTo>
                        <a:pt x="12972" y="6226"/>
                      </a:moveTo>
                      <a:cubicBezTo>
                        <a:pt x="13020" y="6226"/>
                        <a:pt x="13069" y="6237"/>
                        <a:pt x="13104" y="6259"/>
                      </a:cubicBezTo>
                      <a:lnTo>
                        <a:pt x="13413" y="6438"/>
                      </a:lnTo>
                      <a:cubicBezTo>
                        <a:pt x="13485" y="6481"/>
                        <a:pt x="13485" y="6554"/>
                        <a:pt x="13413" y="6590"/>
                      </a:cubicBezTo>
                      <a:lnTo>
                        <a:pt x="13120" y="6762"/>
                      </a:lnTo>
                      <a:cubicBezTo>
                        <a:pt x="13083" y="6784"/>
                        <a:pt x="13035" y="6795"/>
                        <a:pt x="12986" y="6795"/>
                      </a:cubicBezTo>
                      <a:cubicBezTo>
                        <a:pt x="12937" y="6795"/>
                        <a:pt x="12888" y="6784"/>
                        <a:pt x="12852" y="6762"/>
                      </a:cubicBezTo>
                      <a:lnTo>
                        <a:pt x="12543" y="6583"/>
                      </a:lnTo>
                      <a:cubicBezTo>
                        <a:pt x="12473" y="6547"/>
                        <a:pt x="12473" y="6474"/>
                        <a:pt x="12543" y="6431"/>
                      </a:cubicBezTo>
                      <a:lnTo>
                        <a:pt x="12838" y="6259"/>
                      </a:lnTo>
                      <a:cubicBezTo>
                        <a:pt x="12875" y="6237"/>
                        <a:pt x="12923" y="6226"/>
                        <a:pt x="12972" y="6226"/>
                      </a:cubicBezTo>
                      <a:close/>
                      <a:moveTo>
                        <a:pt x="15333" y="5981"/>
                      </a:moveTo>
                      <a:cubicBezTo>
                        <a:pt x="15379" y="5981"/>
                        <a:pt x="15426" y="5992"/>
                        <a:pt x="15462" y="6014"/>
                      </a:cubicBezTo>
                      <a:lnTo>
                        <a:pt x="16475" y="6604"/>
                      </a:lnTo>
                      <a:cubicBezTo>
                        <a:pt x="16547" y="6647"/>
                        <a:pt x="16554" y="6712"/>
                        <a:pt x="16475" y="6755"/>
                      </a:cubicBezTo>
                      <a:lnTo>
                        <a:pt x="16182" y="6928"/>
                      </a:lnTo>
                      <a:cubicBezTo>
                        <a:pt x="16145" y="6950"/>
                        <a:pt x="16097" y="6960"/>
                        <a:pt x="16048" y="6960"/>
                      </a:cubicBezTo>
                      <a:cubicBezTo>
                        <a:pt x="15999" y="6960"/>
                        <a:pt x="15950" y="6950"/>
                        <a:pt x="15914" y="6928"/>
                      </a:cubicBezTo>
                      <a:lnTo>
                        <a:pt x="14902" y="6338"/>
                      </a:lnTo>
                      <a:cubicBezTo>
                        <a:pt x="14829" y="6302"/>
                        <a:pt x="14829" y="6229"/>
                        <a:pt x="14902" y="6186"/>
                      </a:cubicBezTo>
                      <a:lnTo>
                        <a:pt x="15204" y="6014"/>
                      </a:lnTo>
                      <a:cubicBezTo>
                        <a:pt x="15240" y="5992"/>
                        <a:pt x="15286" y="5981"/>
                        <a:pt x="15333" y="5981"/>
                      </a:cubicBezTo>
                      <a:close/>
                      <a:moveTo>
                        <a:pt x="11908" y="6399"/>
                      </a:moveTo>
                      <a:cubicBezTo>
                        <a:pt x="11956" y="6399"/>
                        <a:pt x="12005" y="6410"/>
                        <a:pt x="12041" y="6431"/>
                      </a:cubicBezTo>
                      <a:lnTo>
                        <a:pt x="12335" y="6604"/>
                      </a:lnTo>
                      <a:cubicBezTo>
                        <a:pt x="12407" y="6640"/>
                        <a:pt x="12407" y="6712"/>
                        <a:pt x="12335" y="6755"/>
                      </a:cubicBezTo>
                      <a:lnTo>
                        <a:pt x="12026" y="6935"/>
                      </a:lnTo>
                      <a:cubicBezTo>
                        <a:pt x="11992" y="6956"/>
                        <a:pt x="11948" y="6965"/>
                        <a:pt x="11903" y="6965"/>
                      </a:cubicBezTo>
                      <a:cubicBezTo>
                        <a:pt x="11854" y="6965"/>
                        <a:pt x="11805" y="6954"/>
                        <a:pt x="11767" y="6935"/>
                      </a:cubicBezTo>
                      <a:lnTo>
                        <a:pt x="11465" y="6762"/>
                      </a:lnTo>
                      <a:cubicBezTo>
                        <a:pt x="11394" y="6719"/>
                        <a:pt x="11394" y="6647"/>
                        <a:pt x="11465" y="6611"/>
                      </a:cubicBezTo>
                      <a:lnTo>
                        <a:pt x="11774" y="6431"/>
                      </a:lnTo>
                      <a:cubicBezTo>
                        <a:pt x="11810" y="6410"/>
                        <a:pt x="11859" y="6399"/>
                        <a:pt x="11908" y="6399"/>
                      </a:cubicBezTo>
                      <a:close/>
                      <a:moveTo>
                        <a:pt x="7189" y="4465"/>
                      </a:moveTo>
                      <a:cubicBezTo>
                        <a:pt x="7235" y="4465"/>
                        <a:pt x="7282" y="4476"/>
                        <a:pt x="7318" y="4497"/>
                      </a:cubicBezTo>
                      <a:lnTo>
                        <a:pt x="10970" y="6611"/>
                      </a:lnTo>
                      <a:cubicBezTo>
                        <a:pt x="11049" y="6647"/>
                        <a:pt x="11049" y="6719"/>
                        <a:pt x="10977" y="6762"/>
                      </a:cubicBezTo>
                      <a:lnTo>
                        <a:pt x="10668" y="6942"/>
                      </a:lnTo>
                      <a:cubicBezTo>
                        <a:pt x="10632" y="6960"/>
                        <a:pt x="10583" y="6969"/>
                        <a:pt x="10535" y="6969"/>
                      </a:cubicBezTo>
                      <a:cubicBezTo>
                        <a:pt x="10486" y="6969"/>
                        <a:pt x="10438" y="6960"/>
                        <a:pt x="10403" y="6942"/>
                      </a:cubicBezTo>
                      <a:lnTo>
                        <a:pt x="6750" y="4829"/>
                      </a:lnTo>
                      <a:cubicBezTo>
                        <a:pt x="6678" y="4785"/>
                        <a:pt x="6678" y="4720"/>
                        <a:pt x="6750" y="4677"/>
                      </a:cubicBezTo>
                      <a:lnTo>
                        <a:pt x="7059" y="4497"/>
                      </a:lnTo>
                      <a:cubicBezTo>
                        <a:pt x="7095" y="4476"/>
                        <a:pt x="7142" y="4465"/>
                        <a:pt x="7189" y="4465"/>
                      </a:cubicBezTo>
                      <a:close/>
                      <a:moveTo>
                        <a:pt x="17160" y="6535"/>
                      </a:moveTo>
                      <a:cubicBezTo>
                        <a:pt x="17207" y="6535"/>
                        <a:pt x="17256" y="6546"/>
                        <a:pt x="17294" y="6567"/>
                      </a:cubicBezTo>
                      <a:lnTo>
                        <a:pt x="17662" y="6783"/>
                      </a:lnTo>
                      <a:cubicBezTo>
                        <a:pt x="17734" y="6826"/>
                        <a:pt x="17734" y="6892"/>
                        <a:pt x="17662" y="6935"/>
                      </a:cubicBezTo>
                      <a:lnTo>
                        <a:pt x="17612" y="6962"/>
                      </a:lnTo>
                      <a:cubicBezTo>
                        <a:pt x="17576" y="6984"/>
                        <a:pt x="17529" y="6995"/>
                        <a:pt x="17482" y="6995"/>
                      </a:cubicBezTo>
                      <a:cubicBezTo>
                        <a:pt x="17435" y="6995"/>
                        <a:pt x="17388" y="6984"/>
                        <a:pt x="17353" y="6962"/>
                      </a:cubicBezTo>
                      <a:lnTo>
                        <a:pt x="16979" y="6747"/>
                      </a:lnTo>
                      <a:cubicBezTo>
                        <a:pt x="16906" y="6712"/>
                        <a:pt x="16906" y="6640"/>
                        <a:pt x="16979" y="6597"/>
                      </a:cubicBezTo>
                      <a:lnTo>
                        <a:pt x="17029" y="6567"/>
                      </a:lnTo>
                      <a:cubicBezTo>
                        <a:pt x="17065" y="6546"/>
                        <a:pt x="17112" y="6535"/>
                        <a:pt x="17160" y="6535"/>
                      </a:cubicBezTo>
                      <a:close/>
                      <a:moveTo>
                        <a:pt x="11221" y="6794"/>
                      </a:moveTo>
                      <a:cubicBezTo>
                        <a:pt x="11268" y="6794"/>
                        <a:pt x="11315" y="6805"/>
                        <a:pt x="11351" y="6826"/>
                      </a:cubicBezTo>
                      <a:lnTo>
                        <a:pt x="11653" y="6999"/>
                      </a:lnTo>
                      <a:cubicBezTo>
                        <a:pt x="11724" y="7042"/>
                        <a:pt x="11724" y="7107"/>
                        <a:pt x="11653" y="7151"/>
                      </a:cubicBezTo>
                      <a:lnTo>
                        <a:pt x="11343" y="7330"/>
                      </a:lnTo>
                      <a:cubicBezTo>
                        <a:pt x="11307" y="7351"/>
                        <a:pt x="11261" y="7362"/>
                        <a:pt x="11213" y="7362"/>
                      </a:cubicBezTo>
                      <a:cubicBezTo>
                        <a:pt x="11165" y="7362"/>
                        <a:pt x="11117" y="7351"/>
                        <a:pt x="11077" y="7330"/>
                      </a:cubicBezTo>
                      <a:lnTo>
                        <a:pt x="10782" y="7157"/>
                      </a:lnTo>
                      <a:cubicBezTo>
                        <a:pt x="10711" y="7114"/>
                        <a:pt x="10711" y="7049"/>
                        <a:pt x="10782" y="7006"/>
                      </a:cubicBezTo>
                      <a:lnTo>
                        <a:pt x="11093" y="6826"/>
                      </a:lnTo>
                      <a:cubicBezTo>
                        <a:pt x="11128" y="6805"/>
                        <a:pt x="11175" y="6794"/>
                        <a:pt x="11221" y="6794"/>
                      </a:cubicBezTo>
                      <a:close/>
                      <a:moveTo>
                        <a:pt x="14837" y="6483"/>
                      </a:moveTo>
                      <a:cubicBezTo>
                        <a:pt x="14884" y="6483"/>
                        <a:pt x="14930" y="6492"/>
                        <a:pt x="14965" y="6511"/>
                      </a:cubicBezTo>
                      <a:lnTo>
                        <a:pt x="15800" y="6992"/>
                      </a:lnTo>
                      <a:cubicBezTo>
                        <a:pt x="15871" y="7035"/>
                        <a:pt x="15871" y="7107"/>
                        <a:pt x="15800" y="7151"/>
                      </a:cubicBezTo>
                      <a:lnTo>
                        <a:pt x="15469" y="7344"/>
                      </a:lnTo>
                      <a:cubicBezTo>
                        <a:pt x="15433" y="7362"/>
                        <a:pt x="15385" y="7371"/>
                        <a:pt x="15336" y="7371"/>
                      </a:cubicBezTo>
                      <a:cubicBezTo>
                        <a:pt x="15288" y="7371"/>
                        <a:pt x="15240" y="7362"/>
                        <a:pt x="15204" y="7344"/>
                      </a:cubicBezTo>
                      <a:lnTo>
                        <a:pt x="14370" y="6862"/>
                      </a:lnTo>
                      <a:cubicBezTo>
                        <a:pt x="14298" y="6819"/>
                        <a:pt x="14298" y="6747"/>
                        <a:pt x="14370" y="6704"/>
                      </a:cubicBezTo>
                      <a:lnTo>
                        <a:pt x="14707" y="6511"/>
                      </a:lnTo>
                      <a:cubicBezTo>
                        <a:pt x="14743" y="6492"/>
                        <a:pt x="14790" y="6483"/>
                        <a:pt x="14837" y="6483"/>
                      </a:cubicBezTo>
                      <a:close/>
                      <a:moveTo>
                        <a:pt x="16727" y="6787"/>
                      </a:moveTo>
                      <a:cubicBezTo>
                        <a:pt x="16774" y="6787"/>
                        <a:pt x="16821" y="6798"/>
                        <a:pt x="16856" y="6819"/>
                      </a:cubicBezTo>
                      <a:lnTo>
                        <a:pt x="17231" y="7035"/>
                      </a:lnTo>
                      <a:cubicBezTo>
                        <a:pt x="17303" y="7078"/>
                        <a:pt x="17303" y="7144"/>
                        <a:pt x="17231" y="7187"/>
                      </a:cubicBezTo>
                      <a:lnTo>
                        <a:pt x="16929" y="7359"/>
                      </a:lnTo>
                      <a:cubicBezTo>
                        <a:pt x="16892" y="7381"/>
                        <a:pt x="16846" y="7392"/>
                        <a:pt x="16799" y="7392"/>
                      </a:cubicBezTo>
                      <a:cubicBezTo>
                        <a:pt x="16753" y="7392"/>
                        <a:pt x="16706" y="7381"/>
                        <a:pt x="16670" y="7359"/>
                      </a:cubicBezTo>
                      <a:lnTo>
                        <a:pt x="16296" y="7151"/>
                      </a:lnTo>
                      <a:cubicBezTo>
                        <a:pt x="16225" y="7107"/>
                        <a:pt x="16225" y="7035"/>
                        <a:pt x="16296" y="6992"/>
                      </a:cubicBezTo>
                      <a:lnTo>
                        <a:pt x="16597" y="6819"/>
                      </a:lnTo>
                      <a:cubicBezTo>
                        <a:pt x="16634" y="6798"/>
                        <a:pt x="16681" y="6787"/>
                        <a:pt x="16727" y="6787"/>
                      </a:cubicBezTo>
                      <a:close/>
                      <a:moveTo>
                        <a:pt x="11901" y="7189"/>
                      </a:moveTo>
                      <a:cubicBezTo>
                        <a:pt x="11949" y="7189"/>
                        <a:pt x="11997" y="7200"/>
                        <a:pt x="12033" y="7221"/>
                      </a:cubicBezTo>
                      <a:lnTo>
                        <a:pt x="12300" y="7373"/>
                      </a:lnTo>
                      <a:cubicBezTo>
                        <a:pt x="12371" y="7416"/>
                        <a:pt x="12371" y="7480"/>
                        <a:pt x="12300" y="7523"/>
                      </a:cubicBezTo>
                      <a:lnTo>
                        <a:pt x="11990" y="7704"/>
                      </a:lnTo>
                      <a:cubicBezTo>
                        <a:pt x="11954" y="7726"/>
                        <a:pt x="11908" y="7737"/>
                        <a:pt x="11861" y="7737"/>
                      </a:cubicBezTo>
                      <a:cubicBezTo>
                        <a:pt x="11814" y="7737"/>
                        <a:pt x="11767" y="7726"/>
                        <a:pt x="11731" y="7704"/>
                      </a:cubicBezTo>
                      <a:lnTo>
                        <a:pt x="11458" y="7552"/>
                      </a:lnTo>
                      <a:cubicBezTo>
                        <a:pt x="11386" y="7509"/>
                        <a:pt x="11386" y="7437"/>
                        <a:pt x="11458" y="7394"/>
                      </a:cubicBezTo>
                      <a:lnTo>
                        <a:pt x="11767" y="7221"/>
                      </a:lnTo>
                      <a:cubicBezTo>
                        <a:pt x="11803" y="7200"/>
                        <a:pt x="11852" y="7189"/>
                        <a:pt x="11901" y="7189"/>
                      </a:cubicBezTo>
                      <a:close/>
                      <a:moveTo>
                        <a:pt x="12587" y="6787"/>
                      </a:moveTo>
                      <a:cubicBezTo>
                        <a:pt x="12634" y="6787"/>
                        <a:pt x="12681" y="6798"/>
                        <a:pt x="12716" y="6819"/>
                      </a:cubicBezTo>
                      <a:lnTo>
                        <a:pt x="13701" y="7387"/>
                      </a:lnTo>
                      <a:cubicBezTo>
                        <a:pt x="13773" y="7430"/>
                        <a:pt x="13780" y="7502"/>
                        <a:pt x="13708" y="7546"/>
                      </a:cubicBezTo>
                      <a:lnTo>
                        <a:pt x="13399" y="7718"/>
                      </a:lnTo>
                      <a:cubicBezTo>
                        <a:pt x="13363" y="7740"/>
                        <a:pt x="13315" y="7750"/>
                        <a:pt x="13266" y="7750"/>
                      </a:cubicBezTo>
                      <a:cubicBezTo>
                        <a:pt x="13218" y="7750"/>
                        <a:pt x="13170" y="7740"/>
                        <a:pt x="13133" y="7718"/>
                      </a:cubicBezTo>
                      <a:lnTo>
                        <a:pt x="12148" y="7151"/>
                      </a:lnTo>
                      <a:cubicBezTo>
                        <a:pt x="12076" y="7107"/>
                        <a:pt x="12076" y="7042"/>
                        <a:pt x="12148" y="6999"/>
                      </a:cubicBezTo>
                      <a:lnTo>
                        <a:pt x="12457" y="6819"/>
                      </a:lnTo>
                      <a:cubicBezTo>
                        <a:pt x="12493" y="6798"/>
                        <a:pt x="12540" y="6787"/>
                        <a:pt x="12587" y="6787"/>
                      </a:cubicBezTo>
                      <a:close/>
                      <a:moveTo>
                        <a:pt x="13662" y="6628"/>
                      </a:moveTo>
                      <a:cubicBezTo>
                        <a:pt x="13710" y="6628"/>
                        <a:pt x="13759" y="6639"/>
                        <a:pt x="13794" y="6661"/>
                      </a:cubicBezTo>
                      <a:lnTo>
                        <a:pt x="15088" y="7409"/>
                      </a:lnTo>
                      <a:cubicBezTo>
                        <a:pt x="15160" y="7452"/>
                        <a:pt x="15160" y="7516"/>
                        <a:pt x="15088" y="7559"/>
                      </a:cubicBezTo>
                      <a:lnTo>
                        <a:pt x="14793" y="7732"/>
                      </a:lnTo>
                      <a:cubicBezTo>
                        <a:pt x="14758" y="7753"/>
                        <a:pt x="14711" y="7764"/>
                        <a:pt x="14663" y="7764"/>
                      </a:cubicBezTo>
                      <a:cubicBezTo>
                        <a:pt x="14616" y="7764"/>
                        <a:pt x="14567" y="7753"/>
                        <a:pt x="14527" y="7732"/>
                      </a:cubicBezTo>
                      <a:lnTo>
                        <a:pt x="13233" y="6985"/>
                      </a:lnTo>
                      <a:cubicBezTo>
                        <a:pt x="13163" y="6942"/>
                        <a:pt x="13163" y="6876"/>
                        <a:pt x="13233" y="6833"/>
                      </a:cubicBezTo>
                      <a:lnTo>
                        <a:pt x="13528" y="6661"/>
                      </a:lnTo>
                      <a:cubicBezTo>
                        <a:pt x="13565" y="6639"/>
                        <a:pt x="13613" y="6628"/>
                        <a:pt x="13662" y="6628"/>
                      </a:cubicBezTo>
                      <a:close/>
                      <a:moveTo>
                        <a:pt x="16052" y="7182"/>
                      </a:moveTo>
                      <a:cubicBezTo>
                        <a:pt x="16098" y="7182"/>
                        <a:pt x="16145" y="7193"/>
                        <a:pt x="16182" y="7214"/>
                      </a:cubicBezTo>
                      <a:lnTo>
                        <a:pt x="16554" y="7430"/>
                      </a:lnTo>
                      <a:cubicBezTo>
                        <a:pt x="16627" y="7466"/>
                        <a:pt x="16627" y="7539"/>
                        <a:pt x="16554" y="7582"/>
                      </a:cubicBezTo>
                      <a:lnTo>
                        <a:pt x="16216" y="7775"/>
                      </a:lnTo>
                      <a:cubicBezTo>
                        <a:pt x="16181" y="7797"/>
                        <a:pt x="16134" y="7807"/>
                        <a:pt x="16087" y="7807"/>
                      </a:cubicBezTo>
                      <a:cubicBezTo>
                        <a:pt x="16039" y="7807"/>
                        <a:pt x="15990" y="7797"/>
                        <a:pt x="15950" y="7775"/>
                      </a:cubicBezTo>
                      <a:lnTo>
                        <a:pt x="15585" y="7559"/>
                      </a:lnTo>
                      <a:cubicBezTo>
                        <a:pt x="15512" y="7516"/>
                        <a:pt x="15512" y="7452"/>
                        <a:pt x="15585" y="7409"/>
                      </a:cubicBezTo>
                      <a:lnTo>
                        <a:pt x="15923" y="7214"/>
                      </a:lnTo>
                      <a:cubicBezTo>
                        <a:pt x="15958" y="7193"/>
                        <a:pt x="16005" y="7182"/>
                        <a:pt x="16052" y="7182"/>
                      </a:cubicBezTo>
                      <a:close/>
                      <a:moveTo>
                        <a:pt x="12547" y="7563"/>
                      </a:moveTo>
                      <a:cubicBezTo>
                        <a:pt x="12596" y="7563"/>
                        <a:pt x="12644" y="7574"/>
                        <a:pt x="12680" y="7596"/>
                      </a:cubicBezTo>
                      <a:lnTo>
                        <a:pt x="13018" y="7791"/>
                      </a:lnTo>
                      <a:cubicBezTo>
                        <a:pt x="13090" y="7834"/>
                        <a:pt x="13090" y="7897"/>
                        <a:pt x="13018" y="7941"/>
                      </a:cubicBezTo>
                      <a:lnTo>
                        <a:pt x="12709" y="8120"/>
                      </a:lnTo>
                      <a:cubicBezTo>
                        <a:pt x="12673" y="8142"/>
                        <a:pt x="12626" y="8152"/>
                        <a:pt x="12580" y="8152"/>
                      </a:cubicBezTo>
                      <a:cubicBezTo>
                        <a:pt x="12533" y="8152"/>
                        <a:pt x="12486" y="8142"/>
                        <a:pt x="12450" y="8120"/>
                      </a:cubicBezTo>
                      <a:lnTo>
                        <a:pt x="12105" y="7927"/>
                      </a:lnTo>
                      <a:cubicBezTo>
                        <a:pt x="12033" y="7884"/>
                        <a:pt x="12033" y="7811"/>
                        <a:pt x="12105" y="7768"/>
                      </a:cubicBezTo>
                      <a:lnTo>
                        <a:pt x="12414" y="7596"/>
                      </a:lnTo>
                      <a:cubicBezTo>
                        <a:pt x="12450" y="7574"/>
                        <a:pt x="12499" y="7563"/>
                        <a:pt x="12547" y="7563"/>
                      </a:cubicBezTo>
                      <a:close/>
                      <a:moveTo>
                        <a:pt x="13953" y="7577"/>
                      </a:moveTo>
                      <a:cubicBezTo>
                        <a:pt x="13999" y="7577"/>
                        <a:pt x="14046" y="7588"/>
                        <a:pt x="14082" y="7609"/>
                      </a:cubicBezTo>
                      <a:lnTo>
                        <a:pt x="14413" y="7797"/>
                      </a:lnTo>
                      <a:cubicBezTo>
                        <a:pt x="14484" y="7841"/>
                        <a:pt x="14491" y="7911"/>
                        <a:pt x="14420" y="7954"/>
                      </a:cubicBezTo>
                      <a:lnTo>
                        <a:pt x="14112" y="8136"/>
                      </a:lnTo>
                      <a:cubicBezTo>
                        <a:pt x="14072" y="8153"/>
                        <a:pt x="14023" y="8161"/>
                        <a:pt x="13975" y="8161"/>
                      </a:cubicBezTo>
                      <a:cubicBezTo>
                        <a:pt x="13927" y="8161"/>
                        <a:pt x="13880" y="8153"/>
                        <a:pt x="13844" y="8136"/>
                      </a:cubicBezTo>
                      <a:lnTo>
                        <a:pt x="13515" y="7941"/>
                      </a:lnTo>
                      <a:cubicBezTo>
                        <a:pt x="13442" y="7897"/>
                        <a:pt x="13442" y="7834"/>
                        <a:pt x="13515" y="7791"/>
                      </a:cubicBezTo>
                      <a:lnTo>
                        <a:pt x="13823" y="7609"/>
                      </a:lnTo>
                      <a:cubicBezTo>
                        <a:pt x="13860" y="7588"/>
                        <a:pt x="13906" y="7577"/>
                        <a:pt x="13953" y="7577"/>
                      </a:cubicBezTo>
                      <a:close/>
                      <a:moveTo>
                        <a:pt x="15336" y="7599"/>
                      </a:moveTo>
                      <a:cubicBezTo>
                        <a:pt x="15385" y="7599"/>
                        <a:pt x="15433" y="7610"/>
                        <a:pt x="15469" y="7632"/>
                      </a:cubicBezTo>
                      <a:lnTo>
                        <a:pt x="15837" y="7841"/>
                      </a:lnTo>
                      <a:cubicBezTo>
                        <a:pt x="15914" y="7884"/>
                        <a:pt x="15914" y="7954"/>
                        <a:pt x="15844" y="7991"/>
                      </a:cubicBezTo>
                      <a:lnTo>
                        <a:pt x="15542" y="8163"/>
                      </a:lnTo>
                      <a:cubicBezTo>
                        <a:pt x="15505" y="8185"/>
                        <a:pt x="15458" y="8196"/>
                        <a:pt x="15412" y="8196"/>
                      </a:cubicBezTo>
                      <a:cubicBezTo>
                        <a:pt x="15365" y="8196"/>
                        <a:pt x="15318" y="8185"/>
                        <a:pt x="15283" y="8163"/>
                      </a:cubicBezTo>
                      <a:lnTo>
                        <a:pt x="14909" y="7954"/>
                      </a:lnTo>
                      <a:cubicBezTo>
                        <a:pt x="14836" y="7911"/>
                        <a:pt x="14836" y="7841"/>
                        <a:pt x="14909" y="7797"/>
                      </a:cubicBezTo>
                      <a:lnTo>
                        <a:pt x="15204" y="7632"/>
                      </a:lnTo>
                      <a:cubicBezTo>
                        <a:pt x="15240" y="7610"/>
                        <a:pt x="15288" y="7599"/>
                        <a:pt x="15336" y="7599"/>
                      </a:cubicBezTo>
                      <a:close/>
                      <a:moveTo>
                        <a:pt x="13266" y="7974"/>
                      </a:moveTo>
                      <a:cubicBezTo>
                        <a:pt x="13315" y="7974"/>
                        <a:pt x="13363" y="7985"/>
                        <a:pt x="13399" y="8006"/>
                      </a:cubicBezTo>
                      <a:lnTo>
                        <a:pt x="13730" y="8199"/>
                      </a:lnTo>
                      <a:cubicBezTo>
                        <a:pt x="13801" y="8243"/>
                        <a:pt x="13801" y="8308"/>
                        <a:pt x="13730" y="8351"/>
                      </a:cubicBezTo>
                      <a:lnTo>
                        <a:pt x="13421" y="8531"/>
                      </a:lnTo>
                      <a:cubicBezTo>
                        <a:pt x="13385" y="8552"/>
                        <a:pt x="13338" y="8563"/>
                        <a:pt x="13291" y="8563"/>
                      </a:cubicBezTo>
                      <a:cubicBezTo>
                        <a:pt x="13245" y="8563"/>
                        <a:pt x="13198" y="8552"/>
                        <a:pt x="13163" y="8531"/>
                      </a:cubicBezTo>
                      <a:lnTo>
                        <a:pt x="12831" y="8336"/>
                      </a:lnTo>
                      <a:cubicBezTo>
                        <a:pt x="12752" y="8299"/>
                        <a:pt x="12752" y="8229"/>
                        <a:pt x="12825" y="8186"/>
                      </a:cubicBezTo>
                      <a:lnTo>
                        <a:pt x="13133" y="8006"/>
                      </a:lnTo>
                      <a:cubicBezTo>
                        <a:pt x="13170" y="7985"/>
                        <a:pt x="13218" y="7974"/>
                        <a:pt x="13266" y="7974"/>
                      </a:cubicBezTo>
                      <a:close/>
                      <a:moveTo>
                        <a:pt x="14664" y="7988"/>
                      </a:moveTo>
                      <a:cubicBezTo>
                        <a:pt x="14711" y="7988"/>
                        <a:pt x="14758" y="7998"/>
                        <a:pt x="14793" y="8020"/>
                      </a:cubicBezTo>
                      <a:lnTo>
                        <a:pt x="15167" y="8236"/>
                      </a:lnTo>
                      <a:cubicBezTo>
                        <a:pt x="15240" y="8279"/>
                        <a:pt x="15240" y="8343"/>
                        <a:pt x="15167" y="8386"/>
                      </a:cubicBezTo>
                      <a:lnTo>
                        <a:pt x="14858" y="8567"/>
                      </a:lnTo>
                      <a:cubicBezTo>
                        <a:pt x="14822" y="8588"/>
                        <a:pt x="14774" y="8599"/>
                        <a:pt x="14725" y="8599"/>
                      </a:cubicBezTo>
                      <a:cubicBezTo>
                        <a:pt x="14676" y="8599"/>
                        <a:pt x="14628" y="8588"/>
                        <a:pt x="14593" y="8567"/>
                      </a:cubicBezTo>
                      <a:lnTo>
                        <a:pt x="14225" y="8351"/>
                      </a:lnTo>
                      <a:cubicBezTo>
                        <a:pt x="14155" y="8308"/>
                        <a:pt x="14155" y="8243"/>
                        <a:pt x="14225" y="8199"/>
                      </a:cubicBezTo>
                      <a:lnTo>
                        <a:pt x="14534" y="8020"/>
                      </a:lnTo>
                      <a:cubicBezTo>
                        <a:pt x="14570" y="7998"/>
                        <a:pt x="14617" y="7988"/>
                        <a:pt x="14664" y="7988"/>
                      </a:cubicBezTo>
                      <a:close/>
                      <a:moveTo>
                        <a:pt x="5938" y="4634"/>
                      </a:moveTo>
                      <a:cubicBezTo>
                        <a:pt x="5974" y="4634"/>
                        <a:pt x="6010" y="4641"/>
                        <a:pt x="6038" y="4656"/>
                      </a:cubicBezTo>
                      <a:lnTo>
                        <a:pt x="10566" y="7273"/>
                      </a:lnTo>
                      <a:cubicBezTo>
                        <a:pt x="10618" y="7308"/>
                        <a:pt x="10625" y="7359"/>
                        <a:pt x="10566" y="7387"/>
                      </a:cubicBezTo>
                      <a:lnTo>
                        <a:pt x="9100" y="8236"/>
                      </a:lnTo>
                      <a:lnTo>
                        <a:pt x="8439" y="8624"/>
                      </a:lnTo>
                      <a:cubicBezTo>
                        <a:pt x="8414" y="8638"/>
                        <a:pt x="8380" y="8646"/>
                        <a:pt x="8345" y="8646"/>
                      </a:cubicBezTo>
                      <a:cubicBezTo>
                        <a:pt x="8310" y="8646"/>
                        <a:pt x="8275" y="8638"/>
                        <a:pt x="8246" y="8624"/>
                      </a:cubicBezTo>
                      <a:lnTo>
                        <a:pt x="5809" y="7214"/>
                      </a:lnTo>
                      <a:lnTo>
                        <a:pt x="3718" y="6007"/>
                      </a:lnTo>
                      <a:cubicBezTo>
                        <a:pt x="3659" y="5979"/>
                        <a:pt x="3659" y="5927"/>
                        <a:pt x="3718" y="5893"/>
                      </a:cubicBezTo>
                      <a:lnTo>
                        <a:pt x="4378" y="5512"/>
                      </a:lnTo>
                      <a:lnTo>
                        <a:pt x="5838" y="4656"/>
                      </a:lnTo>
                      <a:cubicBezTo>
                        <a:pt x="5866" y="4641"/>
                        <a:pt x="5902" y="4634"/>
                        <a:pt x="5938" y="4634"/>
                      </a:cubicBezTo>
                      <a:close/>
                      <a:moveTo>
                        <a:pt x="13978" y="8388"/>
                      </a:moveTo>
                      <a:cubicBezTo>
                        <a:pt x="14027" y="8388"/>
                        <a:pt x="14075" y="8397"/>
                        <a:pt x="14112" y="8415"/>
                      </a:cubicBezTo>
                      <a:lnTo>
                        <a:pt x="14477" y="8631"/>
                      </a:lnTo>
                      <a:cubicBezTo>
                        <a:pt x="14550" y="8674"/>
                        <a:pt x="14550" y="8746"/>
                        <a:pt x="14477" y="8782"/>
                      </a:cubicBezTo>
                      <a:lnTo>
                        <a:pt x="14175" y="8962"/>
                      </a:lnTo>
                      <a:cubicBezTo>
                        <a:pt x="14139" y="8983"/>
                        <a:pt x="14091" y="8994"/>
                        <a:pt x="14043" y="8994"/>
                      </a:cubicBezTo>
                      <a:cubicBezTo>
                        <a:pt x="13994" y="8994"/>
                        <a:pt x="13946" y="8983"/>
                        <a:pt x="13910" y="8962"/>
                      </a:cubicBezTo>
                      <a:lnTo>
                        <a:pt x="13542" y="8753"/>
                      </a:lnTo>
                      <a:cubicBezTo>
                        <a:pt x="13465" y="8710"/>
                        <a:pt x="13465" y="8638"/>
                        <a:pt x="13535" y="8594"/>
                      </a:cubicBezTo>
                      <a:lnTo>
                        <a:pt x="13844" y="8415"/>
                      </a:lnTo>
                      <a:cubicBezTo>
                        <a:pt x="13880" y="8397"/>
                        <a:pt x="13929" y="8388"/>
                        <a:pt x="13978" y="8388"/>
                      </a:cubicBezTo>
                      <a:close/>
                      <a:moveTo>
                        <a:pt x="6931" y="1"/>
                      </a:moveTo>
                      <a:cubicBezTo>
                        <a:pt x="6848" y="1"/>
                        <a:pt x="6763" y="21"/>
                        <a:pt x="6700" y="55"/>
                      </a:cubicBezTo>
                      <a:lnTo>
                        <a:pt x="95" y="4102"/>
                      </a:lnTo>
                      <a:cubicBezTo>
                        <a:pt x="29" y="4138"/>
                        <a:pt x="0" y="4189"/>
                        <a:pt x="0" y="4239"/>
                      </a:cubicBezTo>
                      <a:cubicBezTo>
                        <a:pt x="0" y="4268"/>
                        <a:pt x="9" y="4304"/>
                        <a:pt x="36" y="4332"/>
                      </a:cubicBezTo>
                      <a:cubicBezTo>
                        <a:pt x="43" y="4332"/>
                        <a:pt x="43" y="4340"/>
                        <a:pt x="52" y="4340"/>
                      </a:cubicBezTo>
                      <a:cubicBezTo>
                        <a:pt x="52" y="4347"/>
                        <a:pt x="59" y="4347"/>
                        <a:pt x="66" y="4354"/>
                      </a:cubicBezTo>
                      <a:cubicBezTo>
                        <a:pt x="73" y="4361"/>
                        <a:pt x="86" y="4368"/>
                        <a:pt x="102" y="4375"/>
                      </a:cubicBezTo>
                      <a:lnTo>
                        <a:pt x="11394" y="10903"/>
                      </a:lnTo>
                      <a:cubicBezTo>
                        <a:pt x="11459" y="10938"/>
                        <a:pt x="11547" y="10956"/>
                        <a:pt x="11635" y="10956"/>
                      </a:cubicBezTo>
                      <a:cubicBezTo>
                        <a:pt x="11723" y="10956"/>
                        <a:pt x="11811" y="10938"/>
                        <a:pt x="11876" y="10903"/>
                      </a:cubicBezTo>
                      <a:lnTo>
                        <a:pt x="18481" y="6856"/>
                      </a:lnTo>
                      <a:cubicBezTo>
                        <a:pt x="18517" y="6833"/>
                        <a:pt x="18538" y="6812"/>
                        <a:pt x="18561" y="6783"/>
                      </a:cubicBezTo>
                      <a:cubicBezTo>
                        <a:pt x="18524" y="6783"/>
                        <a:pt x="18488" y="6776"/>
                        <a:pt x="18452" y="6755"/>
                      </a:cubicBezTo>
                      <a:lnTo>
                        <a:pt x="7152" y="228"/>
                      </a:lnTo>
                      <a:cubicBezTo>
                        <a:pt x="7073" y="185"/>
                        <a:pt x="7023" y="98"/>
                        <a:pt x="6995" y="5"/>
                      </a:cubicBezTo>
                      <a:cubicBezTo>
                        <a:pt x="6974" y="2"/>
                        <a:pt x="6953" y="1"/>
                        <a:pt x="693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44"/>
                <p:cNvSpPr/>
                <p:nvPr/>
              </p:nvSpPr>
              <p:spPr>
                <a:xfrm>
                  <a:off x="-1495573" y="245308"/>
                  <a:ext cx="1155531" cy="1296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4" h="15657" extrusionOk="0">
                      <a:moveTo>
                        <a:pt x="2383" y="510"/>
                      </a:moveTo>
                      <a:cubicBezTo>
                        <a:pt x="2394" y="510"/>
                        <a:pt x="2405" y="513"/>
                        <a:pt x="2416" y="518"/>
                      </a:cubicBezTo>
                      <a:lnTo>
                        <a:pt x="13557" y="6951"/>
                      </a:lnTo>
                      <a:cubicBezTo>
                        <a:pt x="13600" y="6980"/>
                        <a:pt x="13623" y="7046"/>
                        <a:pt x="13609" y="7103"/>
                      </a:cubicBezTo>
                      <a:lnTo>
                        <a:pt x="11739" y="14585"/>
                      </a:lnTo>
                      <a:cubicBezTo>
                        <a:pt x="11728" y="14629"/>
                        <a:pt x="11702" y="14651"/>
                        <a:pt x="11668" y="14651"/>
                      </a:cubicBezTo>
                      <a:cubicBezTo>
                        <a:pt x="11657" y="14651"/>
                        <a:pt x="11644" y="14649"/>
                        <a:pt x="11632" y="14643"/>
                      </a:cubicBezTo>
                      <a:lnTo>
                        <a:pt x="498" y="8211"/>
                      </a:lnTo>
                      <a:cubicBezTo>
                        <a:pt x="446" y="8188"/>
                        <a:pt x="425" y="8116"/>
                        <a:pt x="439" y="8059"/>
                      </a:cubicBezTo>
                      <a:lnTo>
                        <a:pt x="2309" y="577"/>
                      </a:lnTo>
                      <a:cubicBezTo>
                        <a:pt x="2320" y="533"/>
                        <a:pt x="2350" y="510"/>
                        <a:pt x="2383" y="510"/>
                      </a:cubicBezTo>
                      <a:close/>
                      <a:moveTo>
                        <a:pt x="2309" y="1"/>
                      </a:moveTo>
                      <a:cubicBezTo>
                        <a:pt x="2230" y="23"/>
                        <a:pt x="2157" y="87"/>
                        <a:pt x="2128" y="196"/>
                      </a:cubicBezTo>
                      <a:lnTo>
                        <a:pt x="15" y="8656"/>
                      </a:lnTo>
                      <a:cubicBezTo>
                        <a:pt x="1" y="8728"/>
                        <a:pt x="1" y="8806"/>
                        <a:pt x="23" y="8878"/>
                      </a:cubicBezTo>
                      <a:cubicBezTo>
                        <a:pt x="51" y="8971"/>
                        <a:pt x="101" y="9058"/>
                        <a:pt x="180" y="9101"/>
                      </a:cubicBezTo>
                      <a:lnTo>
                        <a:pt x="11480" y="15628"/>
                      </a:lnTo>
                      <a:cubicBezTo>
                        <a:pt x="11516" y="15649"/>
                        <a:pt x="11552" y="15656"/>
                        <a:pt x="11589" y="15656"/>
                      </a:cubicBezTo>
                      <a:cubicBezTo>
                        <a:pt x="11595" y="15635"/>
                        <a:pt x="11602" y="15613"/>
                        <a:pt x="11602" y="15592"/>
                      </a:cubicBezTo>
                      <a:lnTo>
                        <a:pt x="11602" y="15656"/>
                      </a:lnTo>
                      <a:cubicBezTo>
                        <a:pt x="11609" y="15656"/>
                        <a:pt x="11616" y="15649"/>
                        <a:pt x="11616" y="15649"/>
                      </a:cubicBezTo>
                      <a:cubicBezTo>
                        <a:pt x="11632" y="15649"/>
                        <a:pt x="11639" y="15649"/>
                        <a:pt x="11646" y="15642"/>
                      </a:cubicBezTo>
                      <a:cubicBezTo>
                        <a:pt x="11659" y="15642"/>
                        <a:pt x="11668" y="15635"/>
                        <a:pt x="11675" y="15628"/>
                      </a:cubicBezTo>
                      <a:cubicBezTo>
                        <a:pt x="11682" y="15628"/>
                        <a:pt x="11689" y="15628"/>
                        <a:pt x="11689" y="15620"/>
                      </a:cubicBezTo>
                      <a:cubicBezTo>
                        <a:pt x="11696" y="15620"/>
                        <a:pt x="11696" y="15613"/>
                        <a:pt x="11702" y="15613"/>
                      </a:cubicBezTo>
                      <a:cubicBezTo>
                        <a:pt x="11725" y="15599"/>
                        <a:pt x="11739" y="15577"/>
                        <a:pt x="11754" y="15556"/>
                      </a:cubicBezTo>
                      <a:cubicBezTo>
                        <a:pt x="11761" y="15549"/>
                        <a:pt x="11761" y="15542"/>
                        <a:pt x="11768" y="15534"/>
                      </a:cubicBezTo>
                      <a:cubicBezTo>
                        <a:pt x="11775" y="15520"/>
                        <a:pt x="11775" y="15513"/>
                        <a:pt x="11782" y="15506"/>
                      </a:cubicBezTo>
                      <a:lnTo>
                        <a:pt x="11782" y="15499"/>
                      </a:lnTo>
                      <a:cubicBezTo>
                        <a:pt x="11782" y="15499"/>
                        <a:pt x="11782" y="15490"/>
                        <a:pt x="11789" y="15484"/>
                      </a:cubicBezTo>
                      <a:cubicBezTo>
                        <a:pt x="11789" y="15477"/>
                        <a:pt x="11789" y="15470"/>
                        <a:pt x="11797" y="15456"/>
                      </a:cubicBezTo>
                      <a:lnTo>
                        <a:pt x="13911" y="6994"/>
                      </a:lnTo>
                      <a:cubicBezTo>
                        <a:pt x="13954" y="6830"/>
                        <a:pt x="13874" y="6629"/>
                        <a:pt x="13745" y="6549"/>
                      </a:cubicBezTo>
                      <a:lnTo>
                        <a:pt x="2445" y="30"/>
                      </a:lnTo>
                      <a:cubicBezTo>
                        <a:pt x="2430" y="23"/>
                        <a:pt x="2409" y="16"/>
                        <a:pt x="2395" y="8"/>
                      </a:cubicBezTo>
                      <a:cubicBezTo>
                        <a:pt x="2373" y="1"/>
                        <a:pt x="2359" y="1"/>
                        <a:pt x="23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4"/>
                <p:cNvSpPr/>
                <p:nvPr/>
              </p:nvSpPr>
              <p:spPr>
                <a:xfrm>
                  <a:off x="-1460379" y="287542"/>
                  <a:ext cx="1092926" cy="1171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8" h="14142" extrusionOk="0">
                      <a:moveTo>
                        <a:pt x="5263" y="4953"/>
                      </a:moveTo>
                      <a:cubicBezTo>
                        <a:pt x="5384" y="4953"/>
                        <a:pt x="5513" y="4987"/>
                        <a:pt x="5643" y="5061"/>
                      </a:cubicBezTo>
                      <a:lnTo>
                        <a:pt x="7310" y="6025"/>
                      </a:lnTo>
                      <a:cubicBezTo>
                        <a:pt x="7784" y="6298"/>
                        <a:pt x="8095" y="7010"/>
                        <a:pt x="7993" y="7606"/>
                      </a:cubicBezTo>
                      <a:lnTo>
                        <a:pt x="7950" y="7844"/>
                      </a:lnTo>
                      <a:cubicBezTo>
                        <a:pt x="7877" y="8277"/>
                        <a:pt x="7611" y="8532"/>
                        <a:pt x="7287" y="8532"/>
                      </a:cubicBezTo>
                      <a:cubicBezTo>
                        <a:pt x="7164" y="8532"/>
                        <a:pt x="7033" y="8495"/>
                        <a:pt x="6901" y="8418"/>
                      </a:cubicBezTo>
                      <a:lnTo>
                        <a:pt x="5233" y="7456"/>
                      </a:lnTo>
                      <a:cubicBezTo>
                        <a:pt x="4758" y="7183"/>
                        <a:pt x="4449" y="6477"/>
                        <a:pt x="4550" y="5881"/>
                      </a:cubicBezTo>
                      <a:lnTo>
                        <a:pt x="4593" y="5637"/>
                      </a:lnTo>
                      <a:cubicBezTo>
                        <a:pt x="4667" y="5207"/>
                        <a:pt x="4936" y="4953"/>
                        <a:pt x="5263" y="4953"/>
                      </a:cubicBezTo>
                      <a:close/>
                      <a:moveTo>
                        <a:pt x="645" y="7298"/>
                      </a:moveTo>
                      <a:cubicBezTo>
                        <a:pt x="650" y="7298"/>
                        <a:pt x="656" y="7300"/>
                        <a:pt x="661" y="7304"/>
                      </a:cubicBezTo>
                      <a:lnTo>
                        <a:pt x="10710" y="13105"/>
                      </a:lnTo>
                      <a:cubicBezTo>
                        <a:pt x="10732" y="13119"/>
                        <a:pt x="10746" y="13148"/>
                        <a:pt x="10739" y="13178"/>
                      </a:cubicBezTo>
                      <a:cubicBezTo>
                        <a:pt x="10734" y="13198"/>
                        <a:pt x="10721" y="13211"/>
                        <a:pt x="10706" y="13211"/>
                      </a:cubicBezTo>
                      <a:cubicBezTo>
                        <a:pt x="10701" y="13211"/>
                        <a:pt x="10695" y="13210"/>
                        <a:pt x="10689" y="13205"/>
                      </a:cubicBezTo>
                      <a:lnTo>
                        <a:pt x="2911" y="8713"/>
                      </a:lnTo>
                      <a:lnTo>
                        <a:pt x="2904" y="8713"/>
                      </a:lnTo>
                      <a:lnTo>
                        <a:pt x="640" y="7406"/>
                      </a:lnTo>
                      <a:cubicBezTo>
                        <a:pt x="618" y="7390"/>
                        <a:pt x="604" y="7362"/>
                        <a:pt x="611" y="7333"/>
                      </a:cubicBezTo>
                      <a:cubicBezTo>
                        <a:pt x="616" y="7312"/>
                        <a:pt x="630" y="7298"/>
                        <a:pt x="645" y="7298"/>
                      </a:cubicBezTo>
                      <a:close/>
                      <a:moveTo>
                        <a:pt x="1958" y="0"/>
                      </a:moveTo>
                      <a:cubicBezTo>
                        <a:pt x="1925" y="0"/>
                        <a:pt x="1895" y="23"/>
                        <a:pt x="1884" y="67"/>
                      </a:cubicBezTo>
                      <a:lnTo>
                        <a:pt x="14" y="7549"/>
                      </a:lnTo>
                      <a:cubicBezTo>
                        <a:pt x="0" y="7606"/>
                        <a:pt x="21" y="7678"/>
                        <a:pt x="73" y="7701"/>
                      </a:cubicBezTo>
                      <a:lnTo>
                        <a:pt x="11207" y="14133"/>
                      </a:lnTo>
                      <a:cubicBezTo>
                        <a:pt x="11219" y="14139"/>
                        <a:pt x="11232" y="14141"/>
                        <a:pt x="11243" y="14141"/>
                      </a:cubicBezTo>
                      <a:cubicBezTo>
                        <a:pt x="11277" y="14141"/>
                        <a:pt x="11303" y="14119"/>
                        <a:pt x="11314" y="14075"/>
                      </a:cubicBezTo>
                      <a:lnTo>
                        <a:pt x="13184" y="6593"/>
                      </a:lnTo>
                      <a:cubicBezTo>
                        <a:pt x="13198" y="6536"/>
                        <a:pt x="13175" y="6470"/>
                        <a:pt x="13132" y="6441"/>
                      </a:cubicBezTo>
                      <a:lnTo>
                        <a:pt x="1991" y="8"/>
                      </a:lnTo>
                      <a:cubicBezTo>
                        <a:pt x="1980" y="3"/>
                        <a:pt x="1969" y="0"/>
                        <a:pt x="19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44"/>
                <p:cNvSpPr/>
                <p:nvPr/>
              </p:nvSpPr>
              <p:spPr>
                <a:xfrm>
                  <a:off x="-1410361" y="891900"/>
                  <a:ext cx="194603" cy="117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7" extrusionOk="0">
                      <a:moveTo>
                        <a:pt x="41" y="0"/>
                      </a:moveTo>
                      <a:cubicBezTo>
                        <a:pt x="26" y="0"/>
                        <a:pt x="12" y="14"/>
                        <a:pt x="7" y="35"/>
                      </a:cubicBezTo>
                      <a:cubicBezTo>
                        <a:pt x="0" y="64"/>
                        <a:pt x="14" y="92"/>
                        <a:pt x="36" y="108"/>
                      </a:cubicBezTo>
                      <a:lnTo>
                        <a:pt x="2307" y="1415"/>
                      </a:lnTo>
                      <a:cubicBezTo>
                        <a:pt x="2311" y="1416"/>
                        <a:pt x="2314" y="1417"/>
                        <a:pt x="2318" y="1417"/>
                      </a:cubicBezTo>
                      <a:cubicBezTo>
                        <a:pt x="2334" y="1417"/>
                        <a:pt x="2344" y="1404"/>
                        <a:pt x="2350" y="1386"/>
                      </a:cubicBezTo>
                      <a:cubicBezTo>
                        <a:pt x="2350" y="1358"/>
                        <a:pt x="2336" y="1322"/>
                        <a:pt x="2315" y="1315"/>
                      </a:cubicBezTo>
                      <a:lnTo>
                        <a:pt x="57" y="6"/>
                      </a:lnTo>
                      <a:cubicBezTo>
                        <a:pt x="52" y="2"/>
                        <a:pt x="46" y="0"/>
                        <a:pt x="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44"/>
                <p:cNvSpPr/>
                <p:nvPr/>
              </p:nvSpPr>
              <p:spPr>
                <a:xfrm>
                  <a:off x="-1076549" y="1606396"/>
                  <a:ext cx="87696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590" extrusionOk="0">
                      <a:moveTo>
                        <a:pt x="515" y="0"/>
                      </a:moveTo>
                      <a:cubicBezTo>
                        <a:pt x="467" y="0"/>
                        <a:pt x="418" y="11"/>
                        <a:pt x="382" y="33"/>
                      </a:cubicBezTo>
                      <a:lnTo>
                        <a:pt x="73" y="205"/>
                      </a:lnTo>
                      <a:cubicBezTo>
                        <a:pt x="1" y="248"/>
                        <a:pt x="1" y="321"/>
                        <a:pt x="73" y="364"/>
                      </a:cubicBezTo>
                      <a:lnTo>
                        <a:pt x="418" y="557"/>
                      </a:lnTo>
                      <a:cubicBezTo>
                        <a:pt x="454" y="579"/>
                        <a:pt x="501" y="589"/>
                        <a:pt x="548" y="589"/>
                      </a:cubicBezTo>
                      <a:cubicBezTo>
                        <a:pt x="594" y="589"/>
                        <a:pt x="641" y="579"/>
                        <a:pt x="677" y="557"/>
                      </a:cubicBezTo>
                      <a:lnTo>
                        <a:pt x="986" y="378"/>
                      </a:lnTo>
                      <a:cubicBezTo>
                        <a:pt x="1058" y="334"/>
                        <a:pt x="1058" y="271"/>
                        <a:pt x="986" y="228"/>
                      </a:cubicBezTo>
                      <a:lnTo>
                        <a:pt x="648" y="33"/>
                      </a:lnTo>
                      <a:cubicBezTo>
                        <a:pt x="612" y="11"/>
                        <a:pt x="564" y="0"/>
                        <a:pt x="515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4"/>
                <p:cNvSpPr/>
                <p:nvPr/>
              </p:nvSpPr>
              <p:spPr>
                <a:xfrm>
                  <a:off x="-959785" y="1607556"/>
                  <a:ext cx="86950" cy="4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585" extrusionOk="0">
                      <a:moveTo>
                        <a:pt x="511" y="0"/>
                      </a:moveTo>
                      <a:cubicBezTo>
                        <a:pt x="464" y="0"/>
                        <a:pt x="418" y="11"/>
                        <a:pt x="381" y="32"/>
                      </a:cubicBezTo>
                      <a:lnTo>
                        <a:pt x="73" y="214"/>
                      </a:lnTo>
                      <a:cubicBezTo>
                        <a:pt x="0" y="257"/>
                        <a:pt x="0" y="320"/>
                        <a:pt x="73" y="364"/>
                      </a:cubicBezTo>
                      <a:lnTo>
                        <a:pt x="402" y="559"/>
                      </a:lnTo>
                      <a:cubicBezTo>
                        <a:pt x="438" y="576"/>
                        <a:pt x="485" y="584"/>
                        <a:pt x="533" y="584"/>
                      </a:cubicBezTo>
                      <a:cubicBezTo>
                        <a:pt x="581" y="584"/>
                        <a:pt x="630" y="576"/>
                        <a:pt x="670" y="559"/>
                      </a:cubicBezTo>
                      <a:lnTo>
                        <a:pt x="978" y="377"/>
                      </a:lnTo>
                      <a:cubicBezTo>
                        <a:pt x="1049" y="334"/>
                        <a:pt x="1042" y="264"/>
                        <a:pt x="971" y="220"/>
                      </a:cubicBezTo>
                      <a:lnTo>
                        <a:pt x="640" y="32"/>
                      </a:lnTo>
                      <a:cubicBezTo>
                        <a:pt x="604" y="11"/>
                        <a:pt x="557" y="0"/>
                        <a:pt x="51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44"/>
                <p:cNvSpPr/>
                <p:nvPr/>
              </p:nvSpPr>
              <p:spPr>
                <a:xfrm>
                  <a:off x="-1016925" y="1640349"/>
                  <a:ext cx="86868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590" extrusionOk="0">
                      <a:moveTo>
                        <a:pt x="514" y="1"/>
                      </a:moveTo>
                      <a:cubicBezTo>
                        <a:pt x="466" y="1"/>
                        <a:pt x="418" y="12"/>
                        <a:pt x="381" y="33"/>
                      </a:cubicBezTo>
                      <a:lnTo>
                        <a:pt x="73" y="213"/>
                      </a:lnTo>
                      <a:cubicBezTo>
                        <a:pt x="0" y="256"/>
                        <a:pt x="0" y="326"/>
                        <a:pt x="79" y="363"/>
                      </a:cubicBezTo>
                      <a:lnTo>
                        <a:pt x="411" y="558"/>
                      </a:lnTo>
                      <a:cubicBezTo>
                        <a:pt x="446" y="579"/>
                        <a:pt x="493" y="590"/>
                        <a:pt x="539" y="590"/>
                      </a:cubicBezTo>
                      <a:cubicBezTo>
                        <a:pt x="586" y="590"/>
                        <a:pt x="633" y="579"/>
                        <a:pt x="669" y="558"/>
                      </a:cubicBezTo>
                      <a:lnTo>
                        <a:pt x="978" y="378"/>
                      </a:lnTo>
                      <a:cubicBezTo>
                        <a:pt x="1049" y="335"/>
                        <a:pt x="1049" y="270"/>
                        <a:pt x="978" y="226"/>
                      </a:cubicBezTo>
                      <a:lnTo>
                        <a:pt x="647" y="33"/>
                      </a:lnTo>
                      <a:cubicBezTo>
                        <a:pt x="611" y="12"/>
                        <a:pt x="563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44"/>
                <p:cNvSpPr/>
                <p:nvPr/>
              </p:nvSpPr>
              <p:spPr>
                <a:xfrm>
                  <a:off x="-1072988" y="1542052"/>
                  <a:ext cx="141274" cy="79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" h="965" extrusionOk="0">
                      <a:moveTo>
                        <a:pt x="512" y="1"/>
                      </a:moveTo>
                      <a:cubicBezTo>
                        <a:pt x="465" y="1"/>
                        <a:pt x="418" y="12"/>
                        <a:pt x="382" y="33"/>
                      </a:cubicBezTo>
                      <a:lnTo>
                        <a:pt x="73" y="213"/>
                      </a:lnTo>
                      <a:cubicBezTo>
                        <a:pt x="1" y="256"/>
                        <a:pt x="1" y="321"/>
                        <a:pt x="73" y="365"/>
                      </a:cubicBezTo>
                      <a:lnTo>
                        <a:pt x="1058" y="932"/>
                      </a:lnTo>
                      <a:cubicBezTo>
                        <a:pt x="1095" y="954"/>
                        <a:pt x="1143" y="964"/>
                        <a:pt x="1191" y="964"/>
                      </a:cubicBezTo>
                      <a:cubicBezTo>
                        <a:pt x="1240" y="964"/>
                        <a:pt x="1288" y="954"/>
                        <a:pt x="1324" y="932"/>
                      </a:cubicBezTo>
                      <a:lnTo>
                        <a:pt x="1633" y="760"/>
                      </a:lnTo>
                      <a:cubicBezTo>
                        <a:pt x="1705" y="716"/>
                        <a:pt x="1698" y="644"/>
                        <a:pt x="1626" y="601"/>
                      </a:cubicBezTo>
                      <a:lnTo>
                        <a:pt x="641" y="33"/>
                      </a:lnTo>
                      <a:cubicBezTo>
                        <a:pt x="606" y="12"/>
                        <a:pt x="559" y="1"/>
                        <a:pt x="51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44"/>
                <p:cNvSpPr/>
                <p:nvPr/>
              </p:nvSpPr>
              <p:spPr>
                <a:xfrm>
                  <a:off x="-1129383" y="1509921"/>
                  <a:ext cx="83969" cy="4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567" extrusionOk="0">
                      <a:moveTo>
                        <a:pt x="514" y="1"/>
                      </a:moveTo>
                      <a:cubicBezTo>
                        <a:pt x="465" y="1"/>
                        <a:pt x="416" y="12"/>
                        <a:pt x="380" y="33"/>
                      </a:cubicBezTo>
                      <a:lnTo>
                        <a:pt x="71" y="213"/>
                      </a:lnTo>
                      <a:cubicBezTo>
                        <a:pt x="0" y="249"/>
                        <a:pt x="0" y="321"/>
                        <a:pt x="71" y="364"/>
                      </a:cubicBezTo>
                      <a:lnTo>
                        <a:pt x="373" y="537"/>
                      </a:lnTo>
                      <a:cubicBezTo>
                        <a:pt x="411" y="556"/>
                        <a:pt x="460" y="567"/>
                        <a:pt x="509" y="567"/>
                      </a:cubicBezTo>
                      <a:cubicBezTo>
                        <a:pt x="554" y="567"/>
                        <a:pt x="598" y="558"/>
                        <a:pt x="632" y="537"/>
                      </a:cubicBezTo>
                      <a:lnTo>
                        <a:pt x="941" y="357"/>
                      </a:lnTo>
                      <a:cubicBezTo>
                        <a:pt x="1013" y="314"/>
                        <a:pt x="1013" y="242"/>
                        <a:pt x="941" y="206"/>
                      </a:cubicBezTo>
                      <a:lnTo>
                        <a:pt x="647" y="33"/>
                      </a:lnTo>
                      <a:cubicBezTo>
                        <a:pt x="611" y="12"/>
                        <a:pt x="562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4"/>
                <p:cNvSpPr/>
                <p:nvPr/>
              </p:nvSpPr>
              <p:spPr>
                <a:xfrm>
                  <a:off x="-1060401" y="1417669"/>
                  <a:ext cx="8579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583" extrusionOk="0">
                      <a:moveTo>
                        <a:pt x="536" y="0"/>
                      </a:moveTo>
                      <a:cubicBezTo>
                        <a:pt x="488" y="0"/>
                        <a:pt x="439" y="11"/>
                        <a:pt x="403" y="33"/>
                      </a:cubicBezTo>
                      <a:lnTo>
                        <a:pt x="73" y="228"/>
                      </a:lnTo>
                      <a:cubicBezTo>
                        <a:pt x="1" y="271"/>
                        <a:pt x="1" y="335"/>
                        <a:pt x="73" y="378"/>
                      </a:cubicBezTo>
                      <a:lnTo>
                        <a:pt x="366" y="550"/>
                      </a:lnTo>
                      <a:cubicBezTo>
                        <a:pt x="403" y="572"/>
                        <a:pt x="451" y="583"/>
                        <a:pt x="500" y="583"/>
                      </a:cubicBezTo>
                      <a:cubicBezTo>
                        <a:pt x="549" y="583"/>
                        <a:pt x="598" y="572"/>
                        <a:pt x="634" y="550"/>
                      </a:cubicBezTo>
                      <a:lnTo>
                        <a:pt x="963" y="357"/>
                      </a:lnTo>
                      <a:cubicBezTo>
                        <a:pt x="1036" y="314"/>
                        <a:pt x="1036" y="248"/>
                        <a:pt x="963" y="205"/>
                      </a:cubicBezTo>
                      <a:lnTo>
                        <a:pt x="668" y="33"/>
                      </a:lnTo>
                      <a:cubicBezTo>
                        <a:pt x="633" y="11"/>
                        <a:pt x="585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44"/>
                <p:cNvSpPr/>
                <p:nvPr/>
              </p:nvSpPr>
              <p:spPr>
                <a:xfrm>
                  <a:off x="-1004420" y="1450214"/>
                  <a:ext cx="87530" cy="4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587" extrusionOk="0">
                      <a:moveTo>
                        <a:pt x="539" y="1"/>
                      </a:moveTo>
                      <a:cubicBezTo>
                        <a:pt x="493" y="1"/>
                        <a:pt x="446" y="10"/>
                        <a:pt x="410" y="28"/>
                      </a:cubicBezTo>
                      <a:lnTo>
                        <a:pt x="72" y="223"/>
                      </a:lnTo>
                      <a:cubicBezTo>
                        <a:pt x="1" y="266"/>
                        <a:pt x="1" y="337"/>
                        <a:pt x="72" y="380"/>
                      </a:cubicBezTo>
                      <a:lnTo>
                        <a:pt x="380" y="561"/>
                      </a:lnTo>
                      <a:cubicBezTo>
                        <a:pt x="420" y="578"/>
                        <a:pt x="469" y="587"/>
                        <a:pt x="517" y="587"/>
                      </a:cubicBezTo>
                      <a:cubicBezTo>
                        <a:pt x="565" y="587"/>
                        <a:pt x="612" y="578"/>
                        <a:pt x="648" y="561"/>
                      </a:cubicBezTo>
                      <a:lnTo>
                        <a:pt x="984" y="366"/>
                      </a:lnTo>
                      <a:cubicBezTo>
                        <a:pt x="1057" y="323"/>
                        <a:pt x="1057" y="250"/>
                        <a:pt x="977" y="207"/>
                      </a:cubicBezTo>
                      <a:lnTo>
                        <a:pt x="669" y="28"/>
                      </a:lnTo>
                      <a:cubicBezTo>
                        <a:pt x="632" y="10"/>
                        <a:pt x="586" y="1"/>
                        <a:pt x="53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44"/>
                <p:cNvSpPr/>
                <p:nvPr/>
              </p:nvSpPr>
              <p:spPr>
                <a:xfrm>
                  <a:off x="-1072243" y="1290968"/>
                  <a:ext cx="59540" cy="3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392" extrusionOk="0">
                      <a:moveTo>
                        <a:pt x="248" y="0"/>
                      </a:moveTo>
                      <a:cubicBezTo>
                        <a:pt x="199" y="0"/>
                        <a:pt x="151" y="11"/>
                        <a:pt x="114" y="33"/>
                      </a:cubicBezTo>
                      <a:lnTo>
                        <a:pt x="71" y="60"/>
                      </a:lnTo>
                      <a:cubicBezTo>
                        <a:pt x="1" y="96"/>
                        <a:pt x="1" y="169"/>
                        <a:pt x="71" y="212"/>
                      </a:cubicBezTo>
                      <a:lnTo>
                        <a:pt x="330" y="362"/>
                      </a:lnTo>
                      <a:cubicBezTo>
                        <a:pt x="365" y="383"/>
                        <a:pt x="411" y="392"/>
                        <a:pt x="457" y="392"/>
                      </a:cubicBezTo>
                      <a:cubicBezTo>
                        <a:pt x="508" y="392"/>
                        <a:pt x="559" y="381"/>
                        <a:pt x="596" y="362"/>
                      </a:cubicBezTo>
                      <a:lnTo>
                        <a:pt x="639" y="334"/>
                      </a:lnTo>
                      <a:cubicBezTo>
                        <a:pt x="718" y="291"/>
                        <a:pt x="711" y="219"/>
                        <a:pt x="639" y="176"/>
                      </a:cubicBezTo>
                      <a:lnTo>
                        <a:pt x="380" y="33"/>
                      </a:lnTo>
                      <a:cubicBezTo>
                        <a:pt x="345" y="11"/>
                        <a:pt x="296" y="0"/>
                        <a:pt x="248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4"/>
                <p:cNvSpPr/>
                <p:nvPr/>
              </p:nvSpPr>
              <p:spPr>
                <a:xfrm>
                  <a:off x="-1019409" y="1321194"/>
                  <a:ext cx="65668" cy="3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440" extrusionOk="0">
                      <a:moveTo>
                        <a:pt x="253" y="1"/>
                      </a:moveTo>
                      <a:cubicBezTo>
                        <a:pt x="207" y="1"/>
                        <a:pt x="160" y="12"/>
                        <a:pt x="123" y="33"/>
                      </a:cubicBezTo>
                      <a:lnTo>
                        <a:pt x="73" y="63"/>
                      </a:lnTo>
                      <a:cubicBezTo>
                        <a:pt x="1" y="106"/>
                        <a:pt x="1" y="170"/>
                        <a:pt x="73" y="213"/>
                      </a:cubicBezTo>
                      <a:lnTo>
                        <a:pt x="411" y="408"/>
                      </a:lnTo>
                      <a:cubicBezTo>
                        <a:pt x="448" y="429"/>
                        <a:pt x="494" y="440"/>
                        <a:pt x="541" y="440"/>
                      </a:cubicBezTo>
                      <a:cubicBezTo>
                        <a:pt x="587" y="440"/>
                        <a:pt x="634" y="429"/>
                        <a:pt x="670" y="408"/>
                      </a:cubicBezTo>
                      <a:lnTo>
                        <a:pt x="720" y="378"/>
                      </a:lnTo>
                      <a:cubicBezTo>
                        <a:pt x="793" y="335"/>
                        <a:pt x="793" y="271"/>
                        <a:pt x="720" y="228"/>
                      </a:cubicBezTo>
                      <a:lnTo>
                        <a:pt x="382" y="33"/>
                      </a:lnTo>
                      <a:cubicBezTo>
                        <a:pt x="347" y="12"/>
                        <a:pt x="300" y="1"/>
                        <a:pt x="25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4"/>
                <p:cNvSpPr/>
                <p:nvPr/>
              </p:nvSpPr>
              <p:spPr>
                <a:xfrm>
                  <a:off x="-1075804" y="1342062"/>
                  <a:ext cx="86371" cy="48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4" extrusionOk="0">
                      <a:moveTo>
                        <a:pt x="500" y="1"/>
                      </a:moveTo>
                      <a:cubicBezTo>
                        <a:pt x="451" y="1"/>
                        <a:pt x="402" y="12"/>
                        <a:pt x="366" y="33"/>
                      </a:cubicBezTo>
                      <a:lnTo>
                        <a:pt x="71" y="206"/>
                      </a:lnTo>
                      <a:cubicBezTo>
                        <a:pt x="0" y="249"/>
                        <a:pt x="0" y="321"/>
                        <a:pt x="71" y="357"/>
                      </a:cubicBezTo>
                      <a:lnTo>
                        <a:pt x="409" y="551"/>
                      </a:lnTo>
                      <a:cubicBezTo>
                        <a:pt x="445" y="572"/>
                        <a:pt x="492" y="583"/>
                        <a:pt x="539" y="583"/>
                      </a:cubicBezTo>
                      <a:cubicBezTo>
                        <a:pt x="585" y="583"/>
                        <a:pt x="632" y="572"/>
                        <a:pt x="668" y="551"/>
                      </a:cubicBezTo>
                      <a:lnTo>
                        <a:pt x="970" y="378"/>
                      </a:lnTo>
                      <a:cubicBezTo>
                        <a:pt x="1042" y="342"/>
                        <a:pt x="1042" y="271"/>
                        <a:pt x="970" y="228"/>
                      </a:cubicBezTo>
                      <a:lnTo>
                        <a:pt x="632" y="33"/>
                      </a:lnTo>
                      <a:cubicBezTo>
                        <a:pt x="596" y="12"/>
                        <a:pt x="548" y="1"/>
                        <a:pt x="50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4"/>
                <p:cNvSpPr/>
                <p:nvPr/>
              </p:nvSpPr>
              <p:spPr>
                <a:xfrm>
                  <a:off x="-1242503" y="1246250"/>
                  <a:ext cx="83307" cy="4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562" extrusionOk="0">
                      <a:moveTo>
                        <a:pt x="503" y="0"/>
                      </a:moveTo>
                      <a:cubicBezTo>
                        <a:pt x="456" y="0"/>
                        <a:pt x="410" y="11"/>
                        <a:pt x="375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4"/>
                        <a:pt x="73" y="357"/>
                      </a:cubicBezTo>
                      <a:lnTo>
                        <a:pt x="375" y="529"/>
                      </a:lnTo>
                      <a:cubicBezTo>
                        <a:pt x="410" y="551"/>
                        <a:pt x="456" y="562"/>
                        <a:pt x="503" y="562"/>
                      </a:cubicBezTo>
                      <a:cubicBezTo>
                        <a:pt x="550" y="562"/>
                        <a:pt x="597" y="551"/>
                        <a:pt x="633" y="529"/>
                      </a:cubicBezTo>
                      <a:lnTo>
                        <a:pt x="935" y="357"/>
                      </a:lnTo>
                      <a:cubicBezTo>
                        <a:pt x="1006" y="314"/>
                        <a:pt x="1006" y="241"/>
                        <a:pt x="935" y="205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44"/>
                <p:cNvSpPr/>
                <p:nvPr/>
              </p:nvSpPr>
              <p:spPr>
                <a:xfrm>
                  <a:off x="-1186522" y="1278380"/>
                  <a:ext cx="84466" cy="4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569" extrusionOk="0">
                      <a:moveTo>
                        <a:pt x="507" y="0"/>
                      </a:moveTo>
                      <a:cubicBezTo>
                        <a:pt x="458" y="0"/>
                        <a:pt x="409" y="11"/>
                        <a:pt x="373" y="33"/>
                      </a:cubicBezTo>
                      <a:lnTo>
                        <a:pt x="78" y="205"/>
                      </a:lnTo>
                      <a:cubicBezTo>
                        <a:pt x="0" y="248"/>
                        <a:pt x="7" y="321"/>
                        <a:pt x="78" y="357"/>
                      </a:cubicBezTo>
                      <a:lnTo>
                        <a:pt x="389" y="536"/>
                      </a:lnTo>
                      <a:cubicBezTo>
                        <a:pt x="424" y="558"/>
                        <a:pt x="472" y="569"/>
                        <a:pt x="521" y="569"/>
                      </a:cubicBezTo>
                      <a:cubicBezTo>
                        <a:pt x="569" y="569"/>
                        <a:pt x="618" y="558"/>
                        <a:pt x="654" y="536"/>
                      </a:cubicBezTo>
                      <a:lnTo>
                        <a:pt x="949" y="364"/>
                      </a:lnTo>
                      <a:cubicBezTo>
                        <a:pt x="1020" y="321"/>
                        <a:pt x="1020" y="255"/>
                        <a:pt x="949" y="212"/>
                      </a:cubicBezTo>
                      <a:lnTo>
                        <a:pt x="639" y="33"/>
                      </a:lnTo>
                      <a:cubicBezTo>
                        <a:pt x="603" y="11"/>
                        <a:pt x="555" y="0"/>
                        <a:pt x="50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44"/>
                <p:cNvSpPr/>
                <p:nvPr/>
              </p:nvSpPr>
              <p:spPr>
                <a:xfrm>
                  <a:off x="-1516359" y="1154660"/>
                  <a:ext cx="8637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3" extrusionOk="0">
                      <a:moveTo>
                        <a:pt x="540" y="0"/>
                      </a:moveTo>
                      <a:cubicBezTo>
                        <a:pt x="493" y="0"/>
                        <a:pt x="446" y="11"/>
                        <a:pt x="411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35"/>
                        <a:pt x="79" y="378"/>
                      </a:cubicBezTo>
                      <a:lnTo>
                        <a:pt x="374" y="550"/>
                      </a:lnTo>
                      <a:cubicBezTo>
                        <a:pt x="411" y="572"/>
                        <a:pt x="459" y="583"/>
                        <a:pt x="507" y="583"/>
                      </a:cubicBezTo>
                      <a:cubicBezTo>
                        <a:pt x="556" y="583"/>
                        <a:pt x="604" y="572"/>
                        <a:pt x="640" y="550"/>
                      </a:cubicBezTo>
                      <a:lnTo>
                        <a:pt x="971" y="355"/>
                      </a:lnTo>
                      <a:cubicBezTo>
                        <a:pt x="1042" y="312"/>
                        <a:pt x="1042" y="248"/>
                        <a:pt x="971" y="205"/>
                      </a:cubicBezTo>
                      <a:lnTo>
                        <a:pt x="676" y="33"/>
                      </a:lnTo>
                      <a:cubicBezTo>
                        <a:pt x="637" y="11"/>
                        <a:pt x="588" y="0"/>
                        <a:pt x="54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44"/>
                <p:cNvSpPr/>
                <p:nvPr/>
              </p:nvSpPr>
              <p:spPr>
                <a:xfrm>
                  <a:off x="-1472221" y="1113503"/>
                  <a:ext cx="83307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563" extrusionOk="0">
                      <a:moveTo>
                        <a:pt x="504" y="1"/>
                      </a:moveTo>
                      <a:cubicBezTo>
                        <a:pt x="456" y="1"/>
                        <a:pt x="409" y="11"/>
                        <a:pt x="373" y="33"/>
                      </a:cubicBezTo>
                      <a:lnTo>
                        <a:pt x="71" y="205"/>
                      </a:lnTo>
                      <a:cubicBezTo>
                        <a:pt x="0" y="249"/>
                        <a:pt x="0" y="314"/>
                        <a:pt x="71" y="357"/>
                      </a:cubicBezTo>
                      <a:lnTo>
                        <a:pt x="373" y="530"/>
                      </a:lnTo>
                      <a:cubicBezTo>
                        <a:pt x="409" y="551"/>
                        <a:pt x="458" y="562"/>
                        <a:pt x="506" y="562"/>
                      </a:cubicBezTo>
                      <a:cubicBezTo>
                        <a:pt x="555" y="562"/>
                        <a:pt x="603" y="551"/>
                        <a:pt x="638" y="530"/>
                      </a:cubicBezTo>
                      <a:lnTo>
                        <a:pt x="933" y="357"/>
                      </a:lnTo>
                      <a:cubicBezTo>
                        <a:pt x="1006" y="314"/>
                        <a:pt x="1006" y="249"/>
                        <a:pt x="933" y="205"/>
                      </a:cubicBezTo>
                      <a:lnTo>
                        <a:pt x="638" y="33"/>
                      </a:lnTo>
                      <a:cubicBezTo>
                        <a:pt x="600" y="11"/>
                        <a:pt x="551" y="1"/>
                        <a:pt x="50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44"/>
                <p:cNvSpPr/>
                <p:nvPr/>
              </p:nvSpPr>
              <p:spPr>
                <a:xfrm>
                  <a:off x="-1415826" y="1092634"/>
                  <a:ext cx="62687" cy="34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418" extrusionOk="0">
                      <a:moveTo>
                        <a:pt x="257" y="1"/>
                      </a:moveTo>
                      <a:cubicBezTo>
                        <a:pt x="208" y="1"/>
                        <a:pt x="159" y="12"/>
                        <a:pt x="123" y="33"/>
                      </a:cubicBezTo>
                      <a:lnTo>
                        <a:pt x="73" y="62"/>
                      </a:lnTo>
                      <a:cubicBezTo>
                        <a:pt x="1" y="106"/>
                        <a:pt x="1" y="169"/>
                        <a:pt x="73" y="213"/>
                      </a:cubicBezTo>
                      <a:lnTo>
                        <a:pt x="375" y="385"/>
                      </a:lnTo>
                      <a:cubicBezTo>
                        <a:pt x="411" y="407"/>
                        <a:pt x="460" y="417"/>
                        <a:pt x="508" y="417"/>
                      </a:cubicBezTo>
                      <a:cubicBezTo>
                        <a:pt x="557" y="417"/>
                        <a:pt x="605" y="407"/>
                        <a:pt x="641" y="385"/>
                      </a:cubicBezTo>
                      <a:lnTo>
                        <a:pt x="684" y="357"/>
                      </a:lnTo>
                      <a:cubicBezTo>
                        <a:pt x="756" y="314"/>
                        <a:pt x="756" y="249"/>
                        <a:pt x="684" y="206"/>
                      </a:cubicBezTo>
                      <a:lnTo>
                        <a:pt x="389" y="33"/>
                      </a:lnTo>
                      <a:cubicBezTo>
                        <a:pt x="353" y="12"/>
                        <a:pt x="305" y="1"/>
                        <a:pt x="25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44"/>
                <p:cNvSpPr/>
                <p:nvPr/>
              </p:nvSpPr>
              <p:spPr>
                <a:xfrm>
                  <a:off x="-1359266" y="1124765"/>
                  <a:ext cx="63847" cy="3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427" extrusionOk="0">
                      <a:moveTo>
                        <a:pt x="252" y="1"/>
                      </a:moveTo>
                      <a:cubicBezTo>
                        <a:pt x="204" y="1"/>
                        <a:pt x="156" y="12"/>
                        <a:pt x="116" y="33"/>
                      </a:cubicBezTo>
                      <a:lnTo>
                        <a:pt x="73" y="63"/>
                      </a:lnTo>
                      <a:cubicBezTo>
                        <a:pt x="1" y="106"/>
                        <a:pt x="1" y="178"/>
                        <a:pt x="73" y="213"/>
                      </a:cubicBezTo>
                      <a:lnTo>
                        <a:pt x="382" y="394"/>
                      </a:lnTo>
                      <a:cubicBezTo>
                        <a:pt x="418" y="415"/>
                        <a:pt x="467" y="426"/>
                        <a:pt x="515" y="426"/>
                      </a:cubicBezTo>
                      <a:cubicBezTo>
                        <a:pt x="564" y="426"/>
                        <a:pt x="612" y="415"/>
                        <a:pt x="648" y="394"/>
                      </a:cubicBezTo>
                      <a:lnTo>
                        <a:pt x="691" y="371"/>
                      </a:lnTo>
                      <a:cubicBezTo>
                        <a:pt x="770" y="328"/>
                        <a:pt x="763" y="256"/>
                        <a:pt x="691" y="213"/>
                      </a:cubicBezTo>
                      <a:lnTo>
                        <a:pt x="382" y="33"/>
                      </a:lnTo>
                      <a:cubicBezTo>
                        <a:pt x="346" y="12"/>
                        <a:pt x="299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44"/>
                <p:cNvSpPr/>
                <p:nvPr/>
              </p:nvSpPr>
              <p:spPr>
                <a:xfrm>
                  <a:off x="-1185943" y="1225381"/>
                  <a:ext cx="62522" cy="34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13" extrusionOk="0">
                      <a:moveTo>
                        <a:pt x="252" y="0"/>
                      </a:moveTo>
                      <a:cubicBezTo>
                        <a:pt x="205" y="0"/>
                        <a:pt x="158" y="11"/>
                        <a:pt x="123" y="33"/>
                      </a:cubicBezTo>
                      <a:lnTo>
                        <a:pt x="71" y="55"/>
                      </a:lnTo>
                      <a:cubicBezTo>
                        <a:pt x="0" y="98"/>
                        <a:pt x="0" y="171"/>
                        <a:pt x="71" y="214"/>
                      </a:cubicBezTo>
                      <a:lnTo>
                        <a:pt x="373" y="386"/>
                      </a:lnTo>
                      <a:cubicBezTo>
                        <a:pt x="409" y="404"/>
                        <a:pt x="456" y="412"/>
                        <a:pt x="503" y="412"/>
                      </a:cubicBezTo>
                      <a:cubicBezTo>
                        <a:pt x="550" y="412"/>
                        <a:pt x="596" y="404"/>
                        <a:pt x="632" y="386"/>
                      </a:cubicBezTo>
                      <a:lnTo>
                        <a:pt x="683" y="357"/>
                      </a:lnTo>
                      <a:cubicBezTo>
                        <a:pt x="754" y="314"/>
                        <a:pt x="754" y="241"/>
                        <a:pt x="683" y="198"/>
                      </a:cubicBezTo>
                      <a:lnTo>
                        <a:pt x="388" y="33"/>
                      </a:lnTo>
                      <a:cubicBezTo>
                        <a:pt x="349" y="11"/>
                        <a:pt x="300" y="0"/>
                        <a:pt x="25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44"/>
                <p:cNvSpPr/>
                <p:nvPr/>
              </p:nvSpPr>
              <p:spPr>
                <a:xfrm>
                  <a:off x="-1302127" y="1158221"/>
                  <a:ext cx="63267" cy="34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419" extrusionOk="0">
                      <a:moveTo>
                        <a:pt x="253" y="1"/>
                      </a:moveTo>
                      <a:cubicBezTo>
                        <a:pt x="206" y="1"/>
                        <a:pt x="160" y="11"/>
                        <a:pt x="123" y="33"/>
                      </a:cubicBezTo>
                      <a:lnTo>
                        <a:pt x="73" y="61"/>
                      </a:lnTo>
                      <a:cubicBezTo>
                        <a:pt x="1" y="104"/>
                        <a:pt x="1" y="169"/>
                        <a:pt x="73" y="212"/>
                      </a:cubicBezTo>
                      <a:lnTo>
                        <a:pt x="382" y="392"/>
                      </a:lnTo>
                      <a:cubicBezTo>
                        <a:pt x="418" y="410"/>
                        <a:pt x="465" y="419"/>
                        <a:pt x="511" y="419"/>
                      </a:cubicBezTo>
                      <a:cubicBezTo>
                        <a:pt x="558" y="419"/>
                        <a:pt x="605" y="410"/>
                        <a:pt x="641" y="392"/>
                      </a:cubicBezTo>
                      <a:lnTo>
                        <a:pt x="691" y="362"/>
                      </a:lnTo>
                      <a:cubicBezTo>
                        <a:pt x="763" y="319"/>
                        <a:pt x="763" y="249"/>
                        <a:pt x="691" y="205"/>
                      </a:cubicBezTo>
                      <a:lnTo>
                        <a:pt x="382" y="33"/>
                      </a:lnTo>
                      <a:cubicBezTo>
                        <a:pt x="346" y="11"/>
                        <a:pt x="299" y="1"/>
                        <a:pt x="25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44"/>
                <p:cNvSpPr/>
                <p:nvPr/>
              </p:nvSpPr>
              <p:spPr>
                <a:xfrm>
                  <a:off x="-1415826" y="1146048"/>
                  <a:ext cx="84052" cy="46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566" extrusionOk="0">
                      <a:moveTo>
                        <a:pt x="501" y="1"/>
                      </a:moveTo>
                      <a:cubicBezTo>
                        <a:pt x="453" y="1"/>
                        <a:pt x="404" y="10"/>
                        <a:pt x="368" y="28"/>
                      </a:cubicBezTo>
                      <a:lnTo>
                        <a:pt x="73" y="201"/>
                      </a:lnTo>
                      <a:cubicBezTo>
                        <a:pt x="1" y="244"/>
                        <a:pt x="1" y="316"/>
                        <a:pt x="73" y="359"/>
                      </a:cubicBezTo>
                      <a:lnTo>
                        <a:pt x="382" y="539"/>
                      </a:lnTo>
                      <a:cubicBezTo>
                        <a:pt x="418" y="557"/>
                        <a:pt x="467" y="566"/>
                        <a:pt x="515" y="566"/>
                      </a:cubicBezTo>
                      <a:cubicBezTo>
                        <a:pt x="564" y="566"/>
                        <a:pt x="612" y="557"/>
                        <a:pt x="648" y="539"/>
                      </a:cubicBezTo>
                      <a:lnTo>
                        <a:pt x="943" y="359"/>
                      </a:lnTo>
                      <a:cubicBezTo>
                        <a:pt x="1015" y="323"/>
                        <a:pt x="1015" y="251"/>
                        <a:pt x="943" y="208"/>
                      </a:cubicBezTo>
                      <a:lnTo>
                        <a:pt x="634" y="28"/>
                      </a:lnTo>
                      <a:cubicBezTo>
                        <a:pt x="597" y="10"/>
                        <a:pt x="549" y="1"/>
                        <a:pt x="50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44"/>
                <p:cNvSpPr/>
                <p:nvPr/>
              </p:nvSpPr>
              <p:spPr>
                <a:xfrm>
                  <a:off x="-1358687" y="1178924"/>
                  <a:ext cx="84135" cy="4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0" extrusionOk="0">
                      <a:moveTo>
                        <a:pt x="501" y="1"/>
                      </a:moveTo>
                      <a:cubicBezTo>
                        <a:pt x="453" y="1"/>
                        <a:pt x="404" y="12"/>
                        <a:pt x="368" y="33"/>
                      </a:cubicBezTo>
                      <a:lnTo>
                        <a:pt x="73" y="206"/>
                      </a:lnTo>
                      <a:cubicBezTo>
                        <a:pt x="1" y="249"/>
                        <a:pt x="1" y="314"/>
                        <a:pt x="73" y="357"/>
                      </a:cubicBezTo>
                      <a:lnTo>
                        <a:pt x="382" y="537"/>
                      </a:lnTo>
                      <a:cubicBezTo>
                        <a:pt x="418" y="558"/>
                        <a:pt x="465" y="569"/>
                        <a:pt x="512" y="569"/>
                      </a:cubicBezTo>
                      <a:cubicBezTo>
                        <a:pt x="559" y="569"/>
                        <a:pt x="605" y="558"/>
                        <a:pt x="641" y="537"/>
                      </a:cubicBezTo>
                      <a:lnTo>
                        <a:pt x="943" y="364"/>
                      </a:lnTo>
                      <a:cubicBezTo>
                        <a:pt x="1015" y="321"/>
                        <a:pt x="1015" y="249"/>
                        <a:pt x="943" y="206"/>
                      </a:cubicBezTo>
                      <a:lnTo>
                        <a:pt x="634" y="33"/>
                      </a:lnTo>
                      <a:cubicBezTo>
                        <a:pt x="598" y="12"/>
                        <a:pt x="549" y="1"/>
                        <a:pt x="50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44"/>
                <p:cNvSpPr/>
                <p:nvPr/>
              </p:nvSpPr>
              <p:spPr>
                <a:xfrm>
                  <a:off x="-1245567" y="1190932"/>
                  <a:ext cx="66248" cy="3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438" extrusionOk="0">
                      <a:moveTo>
                        <a:pt x="256" y="1"/>
                      </a:moveTo>
                      <a:cubicBezTo>
                        <a:pt x="208" y="1"/>
                        <a:pt x="160" y="11"/>
                        <a:pt x="123" y="33"/>
                      </a:cubicBezTo>
                      <a:lnTo>
                        <a:pt x="73" y="61"/>
                      </a:lnTo>
                      <a:cubicBezTo>
                        <a:pt x="1" y="104"/>
                        <a:pt x="1" y="169"/>
                        <a:pt x="73" y="212"/>
                      </a:cubicBezTo>
                      <a:lnTo>
                        <a:pt x="412" y="406"/>
                      </a:lnTo>
                      <a:cubicBezTo>
                        <a:pt x="447" y="427"/>
                        <a:pt x="495" y="438"/>
                        <a:pt x="544" y="438"/>
                      </a:cubicBezTo>
                      <a:cubicBezTo>
                        <a:pt x="592" y="438"/>
                        <a:pt x="641" y="427"/>
                        <a:pt x="677" y="406"/>
                      </a:cubicBezTo>
                      <a:lnTo>
                        <a:pt x="727" y="378"/>
                      </a:lnTo>
                      <a:cubicBezTo>
                        <a:pt x="800" y="335"/>
                        <a:pt x="800" y="269"/>
                        <a:pt x="727" y="226"/>
                      </a:cubicBezTo>
                      <a:lnTo>
                        <a:pt x="389" y="33"/>
                      </a:lnTo>
                      <a:cubicBezTo>
                        <a:pt x="353" y="11"/>
                        <a:pt x="305" y="1"/>
                        <a:pt x="2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44"/>
                <p:cNvSpPr/>
                <p:nvPr/>
              </p:nvSpPr>
              <p:spPr>
                <a:xfrm>
                  <a:off x="-1302127" y="1211800"/>
                  <a:ext cx="87116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583" extrusionOk="0">
                      <a:moveTo>
                        <a:pt x="505" y="1"/>
                      </a:moveTo>
                      <a:cubicBezTo>
                        <a:pt x="458" y="1"/>
                        <a:pt x="411" y="11"/>
                        <a:pt x="375" y="33"/>
                      </a:cubicBezTo>
                      <a:lnTo>
                        <a:pt x="73" y="205"/>
                      </a:lnTo>
                      <a:cubicBezTo>
                        <a:pt x="1" y="248"/>
                        <a:pt x="1" y="319"/>
                        <a:pt x="80" y="355"/>
                      </a:cubicBezTo>
                      <a:lnTo>
                        <a:pt x="411" y="550"/>
                      </a:lnTo>
                      <a:cubicBezTo>
                        <a:pt x="447" y="572"/>
                        <a:pt x="495" y="583"/>
                        <a:pt x="544" y="583"/>
                      </a:cubicBezTo>
                      <a:cubicBezTo>
                        <a:pt x="592" y="583"/>
                        <a:pt x="641" y="572"/>
                        <a:pt x="677" y="550"/>
                      </a:cubicBezTo>
                      <a:lnTo>
                        <a:pt x="979" y="378"/>
                      </a:lnTo>
                      <a:cubicBezTo>
                        <a:pt x="1051" y="335"/>
                        <a:pt x="1051" y="269"/>
                        <a:pt x="972" y="226"/>
                      </a:cubicBezTo>
                      <a:lnTo>
                        <a:pt x="641" y="33"/>
                      </a:lnTo>
                      <a:cubicBezTo>
                        <a:pt x="601" y="11"/>
                        <a:pt x="553" y="1"/>
                        <a:pt x="5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44"/>
                <p:cNvSpPr/>
                <p:nvPr/>
              </p:nvSpPr>
              <p:spPr>
                <a:xfrm>
                  <a:off x="-1611509" y="1166337"/>
                  <a:ext cx="86371" cy="48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0" extrusionOk="0">
                      <a:moveTo>
                        <a:pt x="503" y="1"/>
                      </a:moveTo>
                      <a:cubicBezTo>
                        <a:pt x="456" y="1"/>
                        <a:pt x="409" y="10"/>
                        <a:pt x="373" y="28"/>
                      </a:cubicBezTo>
                      <a:lnTo>
                        <a:pt x="71" y="201"/>
                      </a:lnTo>
                      <a:cubicBezTo>
                        <a:pt x="0" y="244"/>
                        <a:pt x="0" y="314"/>
                        <a:pt x="78" y="351"/>
                      </a:cubicBezTo>
                      <a:lnTo>
                        <a:pt x="409" y="553"/>
                      </a:lnTo>
                      <a:cubicBezTo>
                        <a:pt x="445" y="571"/>
                        <a:pt x="494" y="580"/>
                        <a:pt x="543" y="580"/>
                      </a:cubicBezTo>
                      <a:cubicBezTo>
                        <a:pt x="591" y="580"/>
                        <a:pt x="639" y="571"/>
                        <a:pt x="675" y="553"/>
                      </a:cubicBezTo>
                      <a:lnTo>
                        <a:pt x="970" y="380"/>
                      </a:lnTo>
                      <a:cubicBezTo>
                        <a:pt x="1042" y="337"/>
                        <a:pt x="1042" y="264"/>
                        <a:pt x="970" y="221"/>
                      </a:cubicBezTo>
                      <a:lnTo>
                        <a:pt x="632" y="28"/>
                      </a:lnTo>
                      <a:cubicBezTo>
                        <a:pt x="596" y="10"/>
                        <a:pt x="550" y="1"/>
                        <a:pt x="50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44"/>
                <p:cNvSpPr/>
                <p:nvPr/>
              </p:nvSpPr>
              <p:spPr>
                <a:xfrm>
                  <a:off x="-1552134" y="1200372"/>
                  <a:ext cx="83555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563" extrusionOk="0">
                      <a:moveTo>
                        <a:pt x="500" y="0"/>
                      </a:moveTo>
                      <a:cubicBezTo>
                        <a:pt x="452" y="0"/>
                        <a:pt x="404" y="11"/>
                        <a:pt x="368" y="33"/>
                      </a:cubicBezTo>
                      <a:lnTo>
                        <a:pt x="73" y="205"/>
                      </a:lnTo>
                      <a:cubicBezTo>
                        <a:pt x="1" y="248"/>
                        <a:pt x="1" y="314"/>
                        <a:pt x="73" y="357"/>
                      </a:cubicBezTo>
                      <a:lnTo>
                        <a:pt x="375" y="530"/>
                      </a:lnTo>
                      <a:cubicBezTo>
                        <a:pt x="411" y="551"/>
                        <a:pt x="458" y="562"/>
                        <a:pt x="505" y="562"/>
                      </a:cubicBezTo>
                      <a:cubicBezTo>
                        <a:pt x="551" y="562"/>
                        <a:pt x="598" y="551"/>
                        <a:pt x="634" y="530"/>
                      </a:cubicBezTo>
                      <a:lnTo>
                        <a:pt x="936" y="357"/>
                      </a:lnTo>
                      <a:cubicBezTo>
                        <a:pt x="1008" y="314"/>
                        <a:pt x="1008" y="248"/>
                        <a:pt x="929" y="205"/>
                      </a:cubicBezTo>
                      <a:lnTo>
                        <a:pt x="634" y="33"/>
                      </a:lnTo>
                      <a:cubicBezTo>
                        <a:pt x="598" y="11"/>
                        <a:pt x="549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4"/>
                <p:cNvSpPr/>
                <p:nvPr/>
              </p:nvSpPr>
              <p:spPr>
                <a:xfrm>
                  <a:off x="-1459799" y="1187371"/>
                  <a:ext cx="86950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590" extrusionOk="0">
                      <a:moveTo>
                        <a:pt x="536" y="1"/>
                      </a:moveTo>
                      <a:cubicBezTo>
                        <a:pt x="487" y="1"/>
                        <a:pt x="438" y="11"/>
                        <a:pt x="402" y="33"/>
                      </a:cubicBezTo>
                      <a:lnTo>
                        <a:pt x="73" y="226"/>
                      </a:lnTo>
                      <a:cubicBezTo>
                        <a:pt x="0" y="262"/>
                        <a:pt x="0" y="335"/>
                        <a:pt x="73" y="378"/>
                      </a:cubicBezTo>
                      <a:lnTo>
                        <a:pt x="382" y="557"/>
                      </a:lnTo>
                      <a:cubicBezTo>
                        <a:pt x="418" y="579"/>
                        <a:pt x="466" y="590"/>
                        <a:pt x="514" y="590"/>
                      </a:cubicBezTo>
                      <a:cubicBezTo>
                        <a:pt x="563" y="590"/>
                        <a:pt x="611" y="579"/>
                        <a:pt x="647" y="557"/>
                      </a:cubicBezTo>
                      <a:lnTo>
                        <a:pt x="978" y="362"/>
                      </a:lnTo>
                      <a:cubicBezTo>
                        <a:pt x="1049" y="319"/>
                        <a:pt x="1049" y="248"/>
                        <a:pt x="978" y="205"/>
                      </a:cubicBezTo>
                      <a:lnTo>
                        <a:pt x="670" y="33"/>
                      </a:lnTo>
                      <a:cubicBezTo>
                        <a:pt x="633" y="11"/>
                        <a:pt x="585" y="1"/>
                        <a:pt x="53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4"/>
                <p:cNvSpPr/>
                <p:nvPr/>
              </p:nvSpPr>
              <p:spPr>
                <a:xfrm>
                  <a:off x="-1402659" y="1220081"/>
                  <a:ext cx="86950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590" extrusionOk="0">
                      <a:moveTo>
                        <a:pt x="540" y="1"/>
                      </a:moveTo>
                      <a:cubicBezTo>
                        <a:pt x="493" y="1"/>
                        <a:pt x="446" y="11"/>
                        <a:pt x="411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35"/>
                        <a:pt x="73" y="378"/>
                      </a:cubicBezTo>
                      <a:lnTo>
                        <a:pt x="382" y="557"/>
                      </a:lnTo>
                      <a:cubicBezTo>
                        <a:pt x="418" y="579"/>
                        <a:pt x="464" y="590"/>
                        <a:pt x="511" y="590"/>
                      </a:cubicBezTo>
                      <a:cubicBezTo>
                        <a:pt x="558" y="590"/>
                        <a:pt x="604" y="579"/>
                        <a:pt x="640" y="557"/>
                      </a:cubicBezTo>
                      <a:lnTo>
                        <a:pt x="978" y="364"/>
                      </a:lnTo>
                      <a:cubicBezTo>
                        <a:pt x="1049" y="321"/>
                        <a:pt x="1049" y="249"/>
                        <a:pt x="978" y="212"/>
                      </a:cubicBezTo>
                      <a:lnTo>
                        <a:pt x="670" y="33"/>
                      </a:lnTo>
                      <a:cubicBezTo>
                        <a:pt x="633" y="11"/>
                        <a:pt x="586" y="1"/>
                        <a:pt x="54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44"/>
                <p:cNvSpPr/>
                <p:nvPr/>
              </p:nvSpPr>
              <p:spPr>
                <a:xfrm>
                  <a:off x="-1346099" y="1252792"/>
                  <a:ext cx="89932" cy="5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607" extrusionOk="0">
                      <a:moveTo>
                        <a:pt x="543" y="1"/>
                      </a:moveTo>
                      <a:cubicBezTo>
                        <a:pt x="494" y="1"/>
                        <a:pt x="446" y="11"/>
                        <a:pt x="409" y="33"/>
                      </a:cubicBezTo>
                      <a:lnTo>
                        <a:pt x="80" y="228"/>
                      </a:lnTo>
                      <a:cubicBezTo>
                        <a:pt x="0" y="271"/>
                        <a:pt x="7" y="342"/>
                        <a:pt x="80" y="378"/>
                      </a:cubicBezTo>
                      <a:lnTo>
                        <a:pt x="409" y="580"/>
                      </a:lnTo>
                      <a:cubicBezTo>
                        <a:pt x="449" y="598"/>
                        <a:pt x="498" y="607"/>
                        <a:pt x="546" y="607"/>
                      </a:cubicBezTo>
                      <a:cubicBezTo>
                        <a:pt x="593" y="607"/>
                        <a:pt x="640" y="598"/>
                        <a:pt x="677" y="580"/>
                      </a:cubicBezTo>
                      <a:lnTo>
                        <a:pt x="1013" y="378"/>
                      </a:lnTo>
                      <a:cubicBezTo>
                        <a:pt x="1086" y="342"/>
                        <a:pt x="1086" y="271"/>
                        <a:pt x="1013" y="228"/>
                      </a:cubicBezTo>
                      <a:lnTo>
                        <a:pt x="677" y="33"/>
                      </a:lnTo>
                      <a:cubicBezTo>
                        <a:pt x="640" y="11"/>
                        <a:pt x="592" y="1"/>
                        <a:pt x="54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44"/>
                <p:cNvSpPr/>
                <p:nvPr/>
              </p:nvSpPr>
              <p:spPr>
                <a:xfrm>
                  <a:off x="-1438351" y="1265959"/>
                  <a:ext cx="83307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568" extrusionOk="0">
                      <a:moveTo>
                        <a:pt x="496" y="0"/>
                      </a:moveTo>
                      <a:cubicBezTo>
                        <a:pt x="449" y="0"/>
                        <a:pt x="403" y="11"/>
                        <a:pt x="367" y="33"/>
                      </a:cubicBezTo>
                      <a:lnTo>
                        <a:pt x="72" y="205"/>
                      </a:lnTo>
                      <a:cubicBezTo>
                        <a:pt x="0" y="248"/>
                        <a:pt x="0" y="312"/>
                        <a:pt x="72" y="355"/>
                      </a:cubicBezTo>
                      <a:lnTo>
                        <a:pt x="374" y="535"/>
                      </a:lnTo>
                      <a:cubicBezTo>
                        <a:pt x="414" y="556"/>
                        <a:pt x="462" y="567"/>
                        <a:pt x="510" y="567"/>
                      </a:cubicBezTo>
                      <a:cubicBezTo>
                        <a:pt x="557" y="567"/>
                        <a:pt x="604" y="556"/>
                        <a:pt x="640" y="535"/>
                      </a:cubicBezTo>
                      <a:lnTo>
                        <a:pt x="935" y="362"/>
                      </a:lnTo>
                      <a:cubicBezTo>
                        <a:pt x="1006" y="319"/>
                        <a:pt x="1006" y="248"/>
                        <a:pt x="935" y="212"/>
                      </a:cubicBezTo>
                      <a:lnTo>
                        <a:pt x="626" y="33"/>
                      </a:lnTo>
                      <a:cubicBezTo>
                        <a:pt x="590" y="11"/>
                        <a:pt x="543" y="0"/>
                        <a:pt x="49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44"/>
                <p:cNvSpPr/>
                <p:nvPr/>
              </p:nvSpPr>
              <p:spPr>
                <a:xfrm>
                  <a:off x="-1286558" y="1287407"/>
                  <a:ext cx="8637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3" extrusionOk="0">
                      <a:moveTo>
                        <a:pt x="539" y="0"/>
                      </a:moveTo>
                      <a:cubicBezTo>
                        <a:pt x="492" y="0"/>
                        <a:pt x="446" y="11"/>
                        <a:pt x="410" y="32"/>
                      </a:cubicBezTo>
                      <a:lnTo>
                        <a:pt x="72" y="226"/>
                      </a:lnTo>
                      <a:cubicBezTo>
                        <a:pt x="1" y="269"/>
                        <a:pt x="1" y="334"/>
                        <a:pt x="72" y="377"/>
                      </a:cubicBezTo>
                      <a:lnTo>
                        <a:pt x="373" y="550"/>
                      </a:lnTo>
                      <a:cubicBezTo>
                        <a:pt x="410" y="572"/>
                        <a:pt x="457" y="582"/>
                        <a:pt x="503" y="582"/>
                      </a:cubicBezTo>
                      <a:cubicBezTo>
                        <a:pt x="550" y="582"/>
                        <a:pt x="597" y="572"/>
                        <a:pt x="632" y="550"/>
                      </a:cubicBezTo>
                      <a:lnTo>
                        <a:pt x="970" y="355"/>
                      </a:lnTo>
                      <a:cubicBezTo>
                        <a:pt x="1043" y="312"/>
                        <a:pt x="1043" y="248"/>
                        <a:pt x="970" y="205"/>
                      </a:cubicBezTo>
                      <a:lnTo>
                        <a:pt x="668" y="32"/>
                      </a:lnTo>
                      <a:cubicBezTo>
                        <a:pt x="632" y="11"/>
                        <a:pt x="586" y="0"/>
                        <a:pt x="539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44"/>
                <p:cNvSpPr/>
                <p:nvPr/>
              </p:nvSpPr>
              <p:spPr>
                <a:xfrm>
                  <a:off x="-1381791" y="1298669"/>
                  <a:ext cx="8637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3" extrusionOk="0">
                      <a:moveTo>
                        <a:pt x="500" y="0"/>
                      </a:moveTo>
                      <a:cubicBezTo>
                        <a:pt x="451" y="0"/>
                        <a:pt x="402" y="11"/>
                        <a:pt x="366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2"/>
                        <a:pt x="73" y="355"/>
                      </a:cubicBezTo>
                      <a:lnTo>
                        <a:pt x="409" y="550"/>
                      </a:lnTo>
                      <a:cubicBezTo>
                        <a:pt x="445" y="572"/>
                        <a:pt x="494" y="583"/>
                        <a:pt x="543" y="583"/>
                      </a:cubicBezTo>
                      <a:cubicBezTo>
                        <a:pt x="591" y="583"/>
                        <a:pt x="640" y="572"/>
                        <a:pt x="676" y="550"/>
                      </a:cubicBezTo>
                      <a:lnTo>
                        <a:pt x="970" y="378"/>
                      </a:lnTo>
                      <a:cubicBezTo>
                        <a:pt x="1042" y="342"/>
                        <a:pt x="1042" y="269"/>
                        <a:pt x="970" y="226"/>
                      </a:cubicBezTo>
                      <a:lnTo>
                        <a:pt x="633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44"/>
                <p:cNvSpPr/>
                <p:nvPr/>
              </p:nvSpPr>
              <p:spPr>
                <a:xfrm>
                  <a:off x="-1471641" y="1312333"/>
                  <a:ext cx="85211" cy="4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0" extrusionOk="0">
                      <a:moveTo>
                        <a:pt x="516" y="1"/>
                      </a:moveTo>
                      <a:cubicBezTo>
                        <a:pt x="468" y="1"/>
                        <a:pt x="420" y="12"/>
                        <a:pt x="381" y="33"/>
                      </a:cubicBezTo>
                      <a:lnTo>
                        <a:pt x="79" y="213"/>
                      </a:lnTo>
                      <a:cubicBezTo>
                        <a:pt x="0" y="256"/>
                        <a:pt x="7" y="320"/>
                        <a:pt x="79" y="363"/>
                      </a:cubicBezTo>
                      <a:lnTo>
                        <a:pt x="381" y="544"/>
                      </a:lnTo>
                      <a:cubicBezTo>
                        <a:pt x="417" y="561"/>
                        <a:pt x="465" y="570"/>
                        <a:pt x="514" y="570"/>
                      </a:cubicBezTo>
                      <a:cubicBezTo>
                        <a:pt x="562" y="570"/>
                        <a:pt x="611" y="561"/>
                        <a:pt x="647" y="544"/>
                      </a:cubicBezTo>
                      <a:lnTo>
                        <a:pt x="956" y="363"/>
                      </a:lnTo>
                      <a:cubicBezTo>
                        <a:pt x="1028" y="320"/>
                        <a:pt x="1028" y="249"/>
                        <a:pt x="956" y="206"/>
                      </a:cubicBezTo>
                      <a:lnTo>
                        <a:pt x="647" y="33"/>
                      </a:lnTo>
                      <a:cubicBezTo>
                        <a:pt x="611" y="12"/>
                        <a:pt x="564" y="1"/>
                        <a:pt x="51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44"/>
                <p:cNvSpPr/>
                <p:nvPr/>
              </p:nvSpPr>
              <p:spPr>
                <a:xfrm>
                  <a:off x="-1577142" y="1317053"/>
                  <a:ext cx="85294" cy="47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577" extrusionOk="0">
                      <a:moveTo>
                        <a:pt x="516" y="1"/>
                      </a:moveTo>
                      <a:cubicBezTo>
                        <a:pt x="467" y="1"/>
                        <a:pt x="418" y="12"/>
                        <a:pt x="382" y="33"/>
                      </a:cubicBezTo>
                      <a:lnTo>
                        <a:pt x="73" y="213"/>
                      </a:lnTo>
                      <a:cubicBezTo>
                        <a:pt x="1" y="256"/>
                        <a:pt x="1" y="321"/>
                        <a:pt x="80" y="364"/>
                      </a:cubicBezTo>
                      <a:lnTo>
                        <a:pt x="382" y="544"/>
                      </a:lnTo>
                      <a:cubicBezTo>
                        <a:pt x="418" y="565"/>
                        <a:pt x="467" y="576"/>
                        <a:pt x="516" y="576"/>
                      </a:cubicBezTo>
                      <a:cubicBezTo>
                        <a:pt x="564" y="576"/>
                        <a:pt x="613" y="565"/>
                        <a:pt x="648" y="544"/>
                      </a:cubicBezTo>
                      <a:lnTo>
                        <a:pt x="957" y="364"/>
                      </a:lnTo>
                      <a:cubicBezTo>
                        <a:pt x="1029" y="321"/>
                        <a:pt x="1022" y="249"/>
                        <a:pt x="950" y="213"/>
                      </a:cubicBezTo>
                      <a:lnTo>
                        <a:pt x="648" y="33"/>
                      </a:lnTo>
                      <a:cubicBezTo>
                        <a:pt x="613" y="12"/>
                        <a:pt x="564" y="1"/>
                        <a:pt x="51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44"/>
                <p:cNvSpPr/>
                <p:nvPr/>
              </p:nvSpPr>
              <p:spPr>
                <a:xfrm>
                  <a:off x="-1230081" y="1319538"/>
                  <a:ext cx="87033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590" extrusionOk="0">
                      <a:moveTo>
                        <a:pt x="536" y="0"/>
                      </a:moveTo>
                      <a:cubicBezTo>
                        <a:pt x="488" y="0"/>
                        <a:pt x="439" y="11"/>
                        <a:pt x="404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41"/>
                        <a:pt x="73" y="385"/>
                      </a:cubicBezTo>
                      <a:lnTo>
                        <a:pt x="382" y="557"/>
                      </a:lnTo>
                      <a:cubicBezTo>
                        <a:pt x="418" y="579"/>
                        <a:pt x="466" y="589"/>
                        <a:pt x="515" y="589"/>
                      </a:cubicBezTo>
                      <a:cubicBezTo>
                        <a:pt x="564" y="589"/>
                        <a:pt x="612" y="579"/>
                        <a:pt x="647" y="557"/>
                      </a:cubicBezTo>
                      <a:lnTo>
                        <a:pt x="978" y="362"/>
                      </a:lnTo>
                      <a:cubicBezTo>
                        <a:pt x="1051" y="328"/>
                        <a:pt x="1051" y="255"/>
                        <a:pt x="978" y="212"/>
                      </a:cubicBezTo>
                      <a:lnTo>
                        <a:pt x="670" y="33"/>
                      </a:lnTo>
                      <a:cubicBezTo>
                        <a:pt x="633" y="11"/>
                        <a:pt x="585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44"/>
                <p:cNvSpPr/>
                <p:nvPr/>
              </p:nvSpPr>
              <p:spPr>
                <a:xfrm>
                  <a:off x="-1322250" y="1333202"/>
                  <a:ext cx="82810" cy="4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561" extrusionOk="0">
                      <a:moveTo>
                        <a:pt x="500" y="1"/>
                      </a:moveTo>
                      <a:cubicBezTo>
                        <a:pt x="451" y="1"/>
                        <a:pt x="403" y="12"/>
                        <a:pt x="366" y="33"/>
                      </a:cubicBezTo>
                      <a:lnTo>
                        <a:pt x="71" y="206"/>
                      </a:lnTo>
                      <a:cubicBezTo>
                        <a:pt x="1" y="240"/>
                        <a:pt x="1" y="313"/>
                        <a:pt x="71" y="356"/>
                      </a:cubicBezTo>
                      <a:lnTo>
                        <a:pt x="373" y="528"/>
                      </a:lnTo>
                      <a:cubicBezTo>
                        <a:pt x="409" y="550"/>
                        <a:pt x="456" y="561"/>
                        <a:pt x="503" y="561"/>
                      </a:cubicBezTo>
                      <a:cubicBezTo>
                        <a:pt x="550" y="561"/>
                        <a:pt x="597" y="550"/>
                        <a:pt x="632" y="528"/>
                      </a:cubicBezTo>
                      <a:lnTo>
                        <a:pt x="927" y="356"/>
                      </a:lnTo>
                      <a:cubicBezTo>
                        <a:pt x="999" y="313"/>
                        <a:pt x="999" y="240"/>
                        <a:pt x="927" y="206"/>
                      </a:cubicBezTo>
                      <a:lnTo>
                        <a:pt x="632" y="33"/>
                      </a:lnTo>
                      <a:cubicBezTo>
                        <a:pt x="597" y="12"/>
                        <a:pt x="548" y="1"/>
                        <a:pt x="50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44"/>
                <p:cNvSpPr/>
                <p:nvPr/>
              </p:nvSpPr>
              <p:spPr>
                <a:xfrm>
                  <a:off x="-1414501" y="1345126"/>
                  <a:ext cx="87447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590" extrusionOk="0">
                      <a:moveTo>
                        <a:pt x="511" y="0"/>
                      </a:moveTo>
                      <a:cubicBezTo>
                        <a:pt x="463" y="0"/>
                        <a:pt x="417" y="11"/>
                        <a:pt x="381" y="32"/>
                      </a:cubicBezTo>
                      <a:lnTo>
                        <a:pt x="71" y="212"/>
                      </a:lnTo>
                      <a:cubicBezTo>
                        <a:pt x="0" y="255"/>
                        <a:pt x="0" y="320"/>
                        <a:pt x="71" y="364"/>
                      </a:cubicBezTo>
                      <a:lnTo>
                        <a:pt x="409" y="557"/>
                      </a:lnTo>
                      <a:cubicBezTo>
                        <a:pt x="445" y="578"/>
                        <a:pt x="494" y="589"/>
                        <a:pt x="542" y="589"/>
                      </a:cubicBezTo>
                      <a:cubicBezTo>
                        <a:pt x="591" y="589"/>
                        <a:pt x="639" y="578"/>
                        <a:pt x="675" y="557"/>
                      </a:cubicBezTo>
                      <a:lnTo>
                        <a:pt x="985" y="377"/>
                      </a:lnTo>
                      <a:cubicBezTo>
                        <a:pt x="1056" y="334"/>
                        <a:pt x="1056" y="269"/>
                        <a:pt x="977" y="226"/>
                      </a:cubicBezTo>
                      <a:lnTo>
                        <a:pt x="647" y="32"/>
                      </a:lnTo>
                      <a:cubicBezTo>
                        <a:pt x="607" y="11"/>
                        <a:pt x="559" y="0"/>
                        <a:pt x="51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44"/>
                <p:cNvSpPr/>
                <p:nvPr/>
              </p:nvSpPr>
              <p:spPr>
                <a:xfrm>
                  <a:off x="-1172941" y="1352828"/>
                  <a:ext cx="82893" cy="4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562" extrusionOk="0">
                      <a:moveTo>
                        <a:pt x="536" y="0"/>
                      </a:moveTo>
                      <a:cubicBezTo>
                        <a:pt x="488" y="0"/>
                        <a:pt x="439" y="11"/>
                        <a:pt x="404" y="33"/>
                      </a:cubicBezTo>
                      <a:lnTo>
                        <a:pt x="73" y="227"/>
                      </a:lnTo>
                      <a:cubicBezTo>
                        <a:pt x="0" y="271"/>
                        <a:pt x="0" y="334"/>
                        <a:pt x="73" y="378"/>
                      </a:cubicBezTo>
                      <a:lnTo>
                        <a:pt x="332" y="529"/>
                      </a:lnTo>
                      <a:cubicBezTo>
                        <a:pt x="368" y="551"/>
                        <a:pt x="416" y="562"/>
                        <a:pt x="465" y="562"/>
                      </a:cubicBezTo>
                      <a:cubicBezTo>
                        <a:pt x="514" y="562"/>
                        <a:pt x="562" y="551"/>
                        <a:pt x="597" y="529"/>
                      </a:cubicBezTo>
                      <a:lnTo>
                        <a:pt x="928" y="334"/>
                      </a:lnTo>
                      <a:cubicBezTo>
                        <a:pt x="1001" y="291"/>
                        <a:pt x="1001" y="227"/>
                        <a:pt x="928" y="184"/>
                      </a:cubicBezTo>
                      <a:lnTo>
                        <a:pt x="670" y="33"/>
                      </a:lnTo>
                      <a:cubicBezTo>
                        <a:pt x="633" y="11"/>
                        <a:pt x="585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44"/>
                <p:cNvSpPr/>
                <p:nvPr/>
              </p:nvSpPr>
              <p:spPr>
                <a:xfrm>
                  <a:off x="-1266352" y="1365332"/>
                  <a:ext cx="84632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8" extrusionOk="0">
                      <a:moveTo>
                        <a:pt x="503" y="1"/>
                      </a:moveTo>
                      <a:cubicBezTo>
                        <a:pt x="456" y="1"/>
                        <a:pt x="407" y="12"/>
                        <a:pt x="368" y="33"/>
                      </a:cubicBezTo>
                      <a:lnTo>
                        <a:pt x="73" y="206"/>
                      </a:lnTo>
                      <a:cubicBezTo>
                        <a:pt x="0" y="249"/>
                        <a:pt x="0" y="320"/>
                        <a:pt x="73" y="356"/>
                      </a:cubicBezTo>
                      <a:lnTo>
                        <a:pt x="388" y="535"/>
                      </a:lnTo>
                      <a:cubicBezTo>
                        <a:pt x="424" y="557"/>
                        <a:pt x="471" y="568"/>
                        <a:pt x="518" y="568"/>
                      </a:cubicBezTo>
                      <a:cubicBezTo>
                        <a:pt x="565" y="568"/>
                        <a:pt x="612" y="557"/>
                        <a:pt x="647" y="535"/>
                      </a:cubicBezTo>
                      <a:lnTo>
                        <a:pt x="949" y="363"/>
                      </a:lnTo>
                      <a:cubicBezTo>
                        <a:pt x="1021" y="327"/>
                        <a:pt x="1014" y="256"/>
                        <a:pt x="942" y="213"/>
                      </a:cubicBezTo>
                      <a:lnTo>
                        <a:pt x="633" y="33"/>
                      </a:lnTo>
                      <a:cubicBezTo>
                        <a:pt x="597" y="12"/>
                        <a:pt x="550" y="1"/>
                        <a:pt x="50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44"/>
                <p:cNvSpPr/>
                <p:nvPr/>
              </p:nvSpPr>
              <p:spPr>
                <a:xfrm>
                  <a:off x="-1355126" y="1379493"/>
                  <a:ext cx="84135" cy="46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65" extrusionOk="0">
                      <a:moveTo>
                        <a:pt x="512" y="0"/>
                      </a:moveTo>
                      <a:cubicBezTo>
                        <a:pt x="465" y="0"/>
                        <a:pt x="418" y="9"/>
                        <a:pt x="382" y="26"/>
                      </a:cubicBezTo>
                      <a:lnTo>
                        <a:pt x="73" y="207"/>
                      </a:lnTo>
                      <a:cubicBezTo>
                        <a:pt x="1" y="250"/>
                        <a:pt x="1" y="321"/>
                        <a:pt x="73" y="364"/>
                      </a:cubicBezTo>
                      <a:lnTo>
                        <a:pt x="368" y="537"/>
                      </a:lnTo>
                      <a:cubicBezTo>
                        <a:pt x="408" y="555"/>
                        <a:pt x="456" y="564"/>
                        <a:pt x="504" y="564"/>
                      </a:cubicBezTo>
                      <a:cubicBezTo>
                        <a:pt x="551" y="564"/>
                        <a:pt x="598" y="555"/>
                        <a:pt x="634" y="537"/>
                      </a:cubicBezTo>
                      <a:lnTo>
                        <a:pt x="943" y="357"/>
                      </a:lnTo>
                      <a:cubicBezTo>
                        <a:pt x="1015" y="314"/>
                        <a:pt x="1015" y="242"/>
                        <a:pt x="943" y="199"/>
                      </a:cubicBezTo>
                      <a:lnTo>
                        <a:pt x="641" y="26"/>
                      </a:lnTo>
                      <a:cubicBezTo>
                        <a:pt x="605" y="9"/>
                        <a:pt x="559" y="0"/>
                        <a:pt x="51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44"/>
                <p:cNvSpPr/>
                <p:nvPr/>
              </p:nvSpPr>
              <p:spPr>
                <a:xfrm>
                  <a:off x="-1119942" y="1383220"/>
                  <a:ext cx="89352" cy="5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06" extrusionOk="0">
                      <a:moveTo>
                        <a:pt x="539" y="1"/>
                      </a:moveTo>
                      <a:cubicBezTo>
                        <a:pt x="491" y="1"/>
                        <a:pt x="443" y="11"/>
                        <a:pt x="404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42"/>
                        <a:pt x="73" y="385"/>
                      </a:cubicBezTo>
                      <a:lnTo>
                        <a:pt x="411" y="578"/>
                      </a:lnTo>
                      <a:cubicBezTo>
                        <a:pt x="446" y="596"/>
                        <a:pt x="493" y="605"/>
                        <a:pt x="540" y="605"/>
                      </a:cubicBezTo>
                      <a:cubicBezTo>
                        <a:pt x="588" y="605"/>
                        <a:pt x="637" y="596"/>
                        <a:pt x="677" y="578"/>
                      </a:cubicBezTo>
                      <a:lnTo>
                        <a:pt x="1008" y="385"/>
                      </a:lnTo>
                      <a:cubicBezTo>
                        <a:pt x="1079" y="342"/>
                        <a:pt x="1079" y="269"/>
                        <a:pt x="1008" y="226"/>
                      </a:cubicBezTo>
                      <a:lnTo>
                        <a:pt x="670" y="33"/>
                      </a:lnTo>
                      <a:cubicBezTo>
                        <a:pt x="633" y="11"/>
                        <a:pt x="586" y="1"/>
                        <a:pt x="53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44"/>
                <p:cNvSpPr/>
                <p:nvPr/>
              </p:nvSpPr>
              <p:spPr>
                <a:xfrm>
                  <a:off x="-1209212" y="1398623"/>
                  <a:ext cx="80491" cy="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541" extrusionOk="0">
                      <a:moveTo>
                        <a:pt x="504" y="1"/>
                      </a:moveTo>
                      <a:cubicBezTo>
                        <a:pt x="457" y="1"/>
                        <a:pt x="411" y="12"/>
                        <a:pt x="374" y="33"/>
                      </a:cubicBezTo>
                      <a:lnTo>
                        <a:pt x="73" y="206"/>
                      </a:lnTo>
                      <a:cubicBezTo>
                        <a:pt x="0" y="242"/>
                        <a:pt x="0" y="313"/>
                        <a:pt x="79" y="356"/>
                      </a:cubicBezTo>
                      <a:lnTo>
                        <a:pt x="338" y="508"/>
                      </a:lnTo>
                      <a:cubicBezTo>
                        <a:pt x="374" y="529"/>
                        <a:pt x="421" y="540"/>
                        <a:pt x="468" y="540"/>
                      </a:cubicBezTo>
                      <a:cubicBezTo>
                        <a:pt x="516" y="540"/>
                        <a:pt x="564" y="529"/>
                        <a:pt x="604" y="508"/>
                      </a:cubicBezTo>
                      <a:lnTo>
                        <a:pt x="899" y="335"/>
                      </a:lnTo>
                      <a:cubicBezTo>
                        <a:pt x="971" y="292"/>
                        <a:pt x="971" y="220"/>
                        <a:pt x="899" y="183"/>
                      </a:cubicBezTo>
                      <a:lnTo>
                        <a:pt x="633" y="33"/>
                      </a:lnTo>
                      <a:cubicBezTo>
                        <a:pt x="597" y="12"/>
                        <a:pt x="550" y="1"/>
                        <a:pt x="50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4"/>
                <p:cNvSpPr/>
                <p:nvPr/>
              </p:nvSpPr>
              <p:spPr>
                <a:xfrm>
                  <a:off x="-1299063" y="1411790"/>
                  <a:ext cx="85211" cy="47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5" extrusionOk="0">
                      <a:moveTo>
                        <a:pt x="514" y="1"/>
                      </a:moveTo>
                      <a:cubicBezTo>
                        <a:pt x="466" y="1"/>
                        <a:pt x="418" y="11"/>
                        <a:pt x="381" y="33"/>
                      </a:cubicBezTo>
                      <a:lnTo>
                        <a:pt x="72" y="212"/>
                      </a:lnTo>
                      <a:cubicBezTo>
                        <a:pt x="0" y="256"/>
                        <a:pt x="0" y="319"/>
                        <a:pt x="72" y="362"/>
                      </a:cubicBezTo>
                      <a:lnTo>
                        <a:pt x="388" y="542"/>
                      </a:lnTo>
                      <a:cubicBezTo>
                        <a:pt x="424" y="563"/>
                        <a:pt x="471" y="574"/>
                        <a:pt x="518" y="574"/>
                      </a:cubicBezTo>
                      <a:cubicBezTo>
                        <a:pt x="564" y="574"/>
                        <a:pt x="611" y="563"/>
                        <a:pt x="647" y="542"/>
                      </a:cubicBezTo>
                      <a:lnTo>
                        <a:pt x="956" y="362"/>
                      </a:lnTo>
                      <a:cubicBezTo>
                        <a:pt x="1028" y="319"/>
                        <a:pt x="1028" y="256"/>
                        <a:pt x="956" y="212"/>
                      </a:cubicBezTo>
                      <a:lnTo>
                        <a:pt x="647" y="33"/>
                      </a:lnTo>
                      <a:cubicBezTo>
                        <a:pt x="611" y="11"/>
                        <a:pt x="562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44"/>
                <p:cNvSpPr/>
                <p:nvPr/>
              </p:nvSpPr>
              <p:spPr>
                <a:xfrm>
                  <a:off x="-1155634" y="1428931"/>
                  <a:ext cx="8579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583" extrusionOk="0">
                      <a:moveTo>
                        <a:pt x="496" y="1"/>
                      </a:moveTo>
                      <a:cubicBezTo>
                        <a:pt x="449" y="1"/>
                        <a:pt x="403" y="11"/>
                        <a:pt x="367" y="33"/>
                      </a:cubicBezTo>
                      <a:lnTo>
                        <a:pt x="72" y="206"/>
                      </a:lnTo>
                      <a:cubicBezTo>
                        <a:pt x="0" y="249"/>
                        <a:pt x="0" y="321"/>
                        <a:pt x="72" y="357"/>
                      </a:cubicBezTo>
                      <a:lnTo>
                        <a:pt x="411" y="551"/>
                      </a:lnTo>
                      <a:cubicBezTo>
                        <a:pt x="446" y="572"/>
                        <a:pt x="493" y="583"/>
                        <a:pt x="539" y="583"/>
                      </a:cubicBezTo>
                      <a:cubicBezTo>
                        <a:pt x="586" y="583"/>
                        <a:pt x="633" y="572"/>
                        <a:pt x="669" y="551"/>
                      </a:cubicBezTo>
                      <a:lnTo>
                        <a:pt x="964" y="378"/>
                      </a:lnTo>
                      <a:cubicBezTo>
                        <a:pt x="1035" y="344"/>
                        <a:pt x="1035" y="271"/>
                        <a:pt x="964" y="228"/>
                      </a:cubicBezTo>
                      <a:lnTo>
                        <a:pt x="626" y="33"/>
                      </a:lnTo>
                      <a:cubicBezTo>
                        <a:pt x="590" y="11"/>
                        <a:pt x="543" y="1"/>
                        <a:pt x="49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44"/>
                <p:cNvSpPr/>
                <p:nvPr/>
              </p:nvSpPr>
              <p:spPr>
                <a:xfrm>
                  <a:off x="-1241923" y="1445080"/>
                  <a:ext cx="81071" cy="44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542" extrusionOk="0">
                      <a:moveTo>
                        <a:pt x="514" y="1"/>
                      </a:moveTo>
                      <a:cubicBezTo>
                        <a:pt x="466" y="1"/>
                        <a:pt x="418" y="11"/>
                        <a:pt x="381" y="33"/>
                      </a:cubicBezTo>
                      <a:lnTo>
                        <a:pt x="73" y="205"/>
                      </a:lnTo>
                      <a:cubicBezTo>
                        <a:pt x="0" y="249"/>
                        <a:pt x="0" y="321"/>
                        <a:pt x="73" y="364"/>
                      </a:cubicBezTo>
                      <a:lnTo>
                        <a:pt x="338" y="514"/>
                      </a:lnTo>
                      <a:cubicBezTo>
                        <a:pt x="374" y="532"/>
                        <a:pt x="421" y="541"/>
                        <a:pt x="468" y="541"/>
                      </a:cubicBezTo>
                      <a:cubicBezTo>
                        <a:pt x="514" y="541"/>
                        <a:pt x="561" y="532"/>
                        <a:pt x="597" y="514"/>
                      </a:cubicBezTo>
                      <a:lnTo>
                        <a:pt x="906" y="335"/>
                      </a:lnTo>
                      <a:cubicBezTo>
                        <a:pt x="978" y="292"/>
                        <a:pt x="978" y="219"/>
                        <a:pt x="906" y="176"/>
                      </a:cubicBezTo>
                      <a:lnTo>
                        <a:pt x="647" y="33"/>
                      </a:lnTo>
                      <a:cubicBezTo>
                        <a:pt x="611" y="11"/>
                        <a:pt x="562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4"/>
                <p:cNvSpPr/>
                <p:nvPr/>
              </p:nvSpPr>
              <p:spPr>
                <a:xfrm>
                  <a:off x="-1096672" y="1463547"/>
                  <a:ext cx="83390" cy="4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562" extrusionOk="0">
                      <a:moveTo>
                        <a:pt x="503" y="0"/>
                      </a:moveTo>
                      <a:cubicBezTo>
                        <a:pt x="456" y="0"/>
                        <a:pt x="409" y="11"/>
                        <a:pt x="373" y="32"/>
                      </a:cubicBezTo>
                      <a:lnTo>
                        <a:pt x="71" y="205"/>
                      </a:lnTo>
                      <a:cubicBezTo>
                        <a:pt x="1" y="248"/>
                        <a:pt x="1" y="314"/>
                        <a:pt x="80" y="357"/>
                      </a:cubicBezTo>
                      <a:lnTo>
                        <a:pt x="373" y="529"/>
                      </a:lnTo>
                      <a:cubicBezTo>
                        <a:pt x="409" y="551"/>
                        <a:pt x="458" y="562"/>
                        <a:pt x="507" y="562"/>
                      </a:cubicBezTo>
                      <a:cubicBezTo>
                        <a:pt x="556" y="562"/>
                        <a:pt x="604" y="551"/>
                        <a:pt x="641" y="529"/>
                      </a:cubicBezTo>
                      <a:lnTo>
                        <a:pt x="934" y="357"/>
                      </a:lnTo>
                      <a:cubicBezTo>
                        <a:pt x="1006" y="314"/>
                        <a:pt x="1006" y="248"/>
                        <a:pt x="934" y="205"/>
                      </a:cubicBezTo>
                      <a:lnTo>
                        <a:pt x="632" y="32"/>
                      </a:lnTo>
                      <a:cubicBezTo>
                        <a:pt x="597" y="11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4"/>
                <p:cNvSpPr/>
                <p:nvPr/>
              </p:nvSpPr>
              <p:spPr>
                <a:xfrm>
                  <a:off x="-1188924" y="1475389"/>
                  <a:ext cx="87447" cy="4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592" extrusionOk="0">
                      <a:moveTo>
                        <a:pt x="517" y="0"/>
                      </a:moveTo>
                      <a:cubicBezTo>
                        <a:pt x="469" y="0"/>
                        <a:pt x="421" y="11"/>
                        <a:pt x="381" y="33"/>
                      </a:cubicBezTo>
                      <a:lnTo>
                        <a:pt x="79" y="214"/>
                      </a:lnTo>
                      <a:cubicBezTo>
                        <a:pt x="0" y="257"/>
                        <a:pt x="7" y="321"/>
                        <a:pt x="79" y="364"/>
                      </a:cubicBezTo>
                      <a:lnTo>
                        <a:pt x="409" y="559"/>
                      </a:lnTo>
                      <a:cubicBezTo>
                        <a:pt x="449" y="580"/>
                        <a:pt x="497" y="591"/>
                        <a:pt x="545" y="591"/>
                      </a:cubicBezTo>
                      <a:cubicBezTo>
                        <a:pt x="593" y="591"/>
                        <a:pt x="640" y="580"/>
                        <a:pt x="676" y="559"/>
                      </a:cubicBezTo>
                      <a:lnTo>
                        <a:pt x="985" y="378"/>
                      </a:lnTo>
                      <a:cubicBezTo>
                        <a:pt x="1056" y="335"/>
                        <a:pt x="1056" y="271"/>
                        <a:pt x="985" y="228"/>
                      </a:cubicBezTo>
                      <a:lnTo>
                        <a:pt x="647" y="33"/>
                      </a:lnTo>
                      <a:cubicBezTo>
                        <a:pt x="611" y="11"/>
                        <a:pt x="564" y="0"/>
                        <a:pt x="51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4"/>
                <p:cNvSpPr/>
                <p:nvPr/>
              </p:nvSpPr>
              <p:spPr>
                <a:xfrm>
                  <a:off x="-1520003" y="1349764"/>
                  <a:ext cx="362128" cy="207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2505" extrusionOk="0">
                      <a:moveTo>
                        <a:pt x="512" y="1"/>
                      </a:moveTo>
                      <a:cubicBezTo>
                        <a:pt x="465" y="1"/>
                        <a:pt x="418" y="12"/>
                        <a:pt x="382" y="33"/>
                      </a:cubicBezTo>
                      <a:lnTo>
                        <a:pt x="73" y="213"/>
                      </a:lnTo>
                      <a:cubicBezTo>
                        <a:pt x="1" y="256"/>
                        <a:pt x="1" y="321"/>
                        <a:pt x="73" y="365"/>
                      </a:cubicBezTo>
                      <a:lnTo>
                        <a:pt x="3726" y="2478"/>
                      </a:lnTo>
                      <a:cubicBezTo>
                        <a:pt x="3761" y="2496"/>
                        <a:pt x="3809" y="2505"/>
                        <a:pt x="3858" y="2505"/>
                      </a:cubicBezTo>
                      <a:cubicBezTo>
                        <a:pt x="3906" y="2505"/>
                        <a:pt x="3955" y="2496"/>
                        <a:pt x="3991" y="2478"/>
                      </a:cubicBezTo>
                      <a:lnTo>
                        <a:pt x="4300" y="2298"/>
                      </a:lnTo>
                      <a:cubicBezTo>
                        <a:pt x="4372" y="2255"/>
                        <a:pt x="4372" y="2183"/>
                        <a:pt x="4293" y="2147"/>
                      </a:cubicBezTo>
                      <a:lnTo>
                        <a:pt x="641" y="33"/>
                      </a:lnTo>
                      <a:cubicBezTo>
                        <a:pt x="605" y="12"/>
                        <a:pt x="558" y="1"/>
                        <a:pt x="51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44"/>
                <p:cNvSpPr/>
                <p:nvPr/>
              </p:nvSpPr>
              <p:spPr>
                <a:xfrm>
                  <a:off x="-1185943" y="1542632"/>
                  <a:ext cx="83887" cy="4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570" extrusionOk="0">
                      <a:moveTo>
                        <a:pt x="510" y="1"/>
                      </a:moveTo>
                      <a:cubicBezTo>
                        <a:pt x="464" y="1"/>
                        <a:pt x="417" y="12"/>
                        <a:pt x="382" y="33"/>
                      </a:cubicBezTo>
                      <a:lnTo>
                        <a:pt x="71" y="213"/>
                      </a:lnTo>
                      <a:cubicBezTo>
                        <a:pt x="0" y="256"/>
                        <a:pt x="0" y="321"/>
                        <a:pt x="71" y="364"/>
                      </a:cubicBezTo>
                      <a:lnTo>
                        <a:pt x="366" y="537"/>
                      </a:lnTo>
                      <a:cubicBezTo>
                        <a:pt x="406" y="558"/>
                        <a:pt x="454" y="569"/>
                        <a:pt x="502" y="569"/>
                      </a:cubicBezTo>
                      <a:cubicBezTo>
                        <a:pt x="550" y="569"/>
                        <a:pt x="596" y="558"/>
                        <a:pt x="632" y="537"/>
                      </a:cubicBezTo>
                      <a:lnTo>
                        <a:pt x="942" y="358"/>
                      </a:lnTo>
                      <a:cubicBezTo>
                        <a:pt x="1013" y="314"/>
                        <a:pt x="1013" y="249"/>
                        <a:pt x="942" y="206"/>
                      </a:cubicBezTo>
                      <a:lnTo>
                        <a:pt x="640" y="33"/>
                      </a:lnTo>
                      <a:cubicBezTo>
                        <a:pt x="604" y="12"/>
                        <a:pt x="557" y="1"/>
                        <a:pt x="51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44"/>
                <p:cNvSpPr/>
                <p:nvPr/>
              </p:nvSpPr>
              <p:spPr>
                <a:xfrm>
                  <a:off x="-1591966" y="1541224"/>
                  <a:ext cx="272693" cy="154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1870" extrusionOk="0">
                      <a:moveTo>
                        <a:pt x="756" y="0"/>
                      </a:moveTo>
                      <a:lnTo>
                        <a:pt x="1" y="438"/>
                      </a:lnTo>
                      <a:lnTo>
                        <a:pt x="2438" y="1848"/>
                      </a:lnTo>
                      <a:cubicBezTo>
                        <a:pt x="2467" y="1862"/>
                        <a:pt x="2502" y="1870"/>
                        <a:pt x="2537" y="1870"/>
                      </a:cubicBezTo>
                      <a:cubicBezTo>
                        <a:pt x="2572" y="1870"/>
                        <a:pt x="2606" y="1862"/>
                        <a:pt x="2631" y="1848"/>
                      </a:cubicBezTo>
                      <a:lnTo>
                        <a:pt x="3292" y="1460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44"/>
                <p:cNvSpPr/>
                <p:nvPr/>
              </p:nvSpPr>
              <p:spPr>
                <a:xfrm>
                  <a:off x="-1769927" y="1436467"/>
                  <a:ext cx="240646" cy="141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" h="1704" extrusionOk="0">
                      <a:moveTo>
                        <a:pt x="719" y="1"/>
                      </a:moveTo>
                      <a:lnTo>
                        <a:pt x="59" y="382"/>
                      </a:lnTo>
                      <a:cubicBezTo>
                        <a:pt x="0" y="416"/>
                        <a:pt x="0" y="468"/>
                        <a:pt x="59" y="496"/>
                      </a:cubicBezTo>
                      <a:lnTo>
                        <a:pt x="2150" y="1703"/>
                      </a:lnTo>
                      <a:lnTo>
                        <a:pt x="2905" y="1265"/>
                      </a:lnTo>
                      <a:lnTo>
                        <a:pt x="71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4"/>
                <p:cNvSpPr/>
                <p:nvPr/>
              </p:nvSpPr>
              <p:spPr>
                <a:xfrm>
                  <a:off x="-1710386" y="1363842"/>
                  <a:ext cx="517397" cy="298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8" h="3602" extrusionOk="0">
                      <a:moveTo>
                        <a:pt x="1560" y="0"/>
                      </a:moveTo>
                      <a:cubicBezTo>
                        <a:pt x="1524" y="0"/>
                        <a:pt x="1488" y="7"/>
                        <a:pt x="1460" y="22"/>
                      </a:cubicBezTo>
                      <a:lnTo>
                        <a:pt x="0" y="878"/>
                      </a:lnTo>
                      <a:lnTo>
                        <a:pt x="2186" y="2142"/>
                      </a:lnTo>
                      <a:lnTo>
                        <a:pt x="4722" y="3602"/>
                      </a:lnTo>
                      <a:lnTo>
                        <a:pt x="6188" y="2753"/>
                      </a:lnTo>
                      <a:cubicBezTo>
                        <a:pt x="6247" y="2725"/>
                        <a:pt x="6240" y="2674"/>
                        <a:pt x="6188" y="2639"/>
                      </a:cubicBezTo>
                      <a:lnTo>
                        <a:pt x="1660" y="22"/>
                      </a:lnTo>
                      <a:cubicBezTo>
                        <a:pt x="1632" y="7"/>
                        <a:pt x="1596" y="0"/>
                        <a:pt x="156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44"/>
                <p:cNvSpPr/>
                <p:nvPr/>
              </p:nvSpPr>
              <p:spPr>
                <a:xfrm>
                  <a:off x="-1130128" y="1575342"/>
                  <a:ext cx="81651" cy="45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549" extrusionOk="0">
                      <a:moveTo>
                        <a:pt x="516" y="1"/>
                      </a:moveTo>
                      <a:cubicBezTo>
                        <a:pt x="467" y="1"/>
                        <a:pt x="418" y="12"/>
                        <a:pt x="382" y="33"/>
                      </a:cubicBezTo>
                      <a:lnTo>
                        <a:pt x="73" y="206"/>
                      </a:lnTo>
                      <a:cubicBezTo>
                        <a:pt x="1" y="249"/>
                        <a:pt x="1" y="321"/>
                        <a:pt x="73" y="364"/>
                      </a:cubicBezTo>
                      <a:lnTo>
                        <a:pt x="346" y="516"/>
                      </a:lnTo>
                      <a:cubicBezTo>
                        <a:pt x="382" y="538"/>
                        <a:pt x="429" y="549"/>
                        <a:pt x="476" y="549"/>
                      </a:cubicBezTo>
                      <a:cubicBezTo>
                        <a:pt x="523" y="549"/>
                        <a:pt x="569" y="538"/>
                        <a:pt x="605" y="516"/>
                      </a:cubicBezTo>
                      <a:lnTo>
                        <a:pt x="915" y="335"/>
                      </a:lnTo>
                      <a:cubicBezTo>
                        <a:pt x="986" y="292"/>
                        <a:pt x="986" y="228"/>
                        <a:pt x="915" y="185"/>
                      </a:cubicBezTo>
                      <a:lnTo>
                        <a:pt x="648" y="33"/>
                      </a:lnTo>
                      <a:cubicBezTo>
                        <a:pt x="612" y="12"/>
                        <a:pt x="564" y="1"/>
                        <a:pt x="51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4"/>
                <p:cNvSpPr/>
                <p:nvPr/>
              </p:nvSpPr>
              <p:spPr>
                <a:xfrm>
                  <a:off x="-1634282" y="1284260"/>
                  <a:ext cx="85294" cy="4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573" extrusionOk="0">
                      <a:moveTo>
                        <a:pt x="509" y="1"/>
                      </a:moveTo>
                      <a:cubicBezTo>
                        <a:pt x="463" y="1"/>
                        <a:pt x="417" y="10"/>
                        <a:pt x="382" y="27"/>
                      </a:cubicBezTo>
                      <a:lnTo>
                        <a:pt x="73" y="207"/>
                      </a:lnTo>
                      <a:cubicBezTo>
                        <a:pt x="1" y="250"/>
                        <a:pt x="1" y="322"/>
                        <a:pt x="73" y="365"/>
                      </a:cubicBezTo>
                      <a:lnTo>
                        <a:pt x="389" y="545"/>
                      </a:lnTo>
                      <a:cubicBezTo>
                        <a:pt x="425" y="563"/>
                        <a:pt x="472" y="572"/>
                        <a:pt x="519" y="572"/>
                      </a:cubicBezTo>
                      <a:cubicBezTo>
                        <a:pt x="566" y="572"/>
                        <a:pt x="612" y="563"/>
                        <a:pt x="648" y="545"/>
                      </a:cubicBezTo>
                      <a:lnTo>
                        <a:pt x="957" y="365"/>
                      </a:lnTo>
                      <a:cubicBezTo>
                        <a:pt x="1029" y="322"/>
                        <a:pt x="1029" y="250"/>
                        <a:pt x="957" y="214"/>
                      </a:cubicBezTo>
                      <a:lnTo>
                        <a:pt x="648" y="34"/>
                      </a:lnTo>
                      <a:cubicBezTo>
                        <a:pt x="611" y="12"/>
                        <a:pt x="560" y="1"/>
                        <a:pt x="50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4"/>
                <p:cNvSpPr/>
                <p:nvPr/>
              </p:nvSpPr>
              <p:spPr>
                <a:xfrm>
                  <a:off x="-1690097" y="1251632"/>
                  <a:ext cx="83969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568" extrusionOk="0">
                      <a:moveTo>
                        <a:pt x="510" y="1"/>
                      </a:moveTo>
                      <a:cubicBezTo>
                        <a:pt x="463" y="1"/>
                        <a:pt x="416" y="12"/>
                        <a:pt x="380" y="33"/>
                      </a:cubicBezTo>
                      <a:lnTo>
                        <a:pt x="71" y="213"/>
                      </a:lnTo>
                      <a:cubicBezTo>
                        <a:pt x="0" y="256"/>
                        <a:pt x="0" y="320"/>
                        <a:pt x="71" y="363"/>
                      </a:cubicBezTo>
                      <a:lnTo>
                        <a:pt x="366" y="535"/>
                      </a:lnTo>
                      <a:cubicBezTo>
                        <a:pt x="406" y="557"/>
                        <a:pt x="455" y="568"/>
                        <a:pt x="502" y="568"/>
                      </a:cubicBezTo>
                      <a:cubicBezTo>
                        <a:pt x="550" y="568"/>
                        <a:pt x="596" y="557"/>
                        <a:pt x="632" y="535"/>
                      </a:cubicBezTo>
                      <a:lnTo>
                        <a:pt x="941" y="356"/>
                      </a:lnTo>
                      <a:cubicBezTo>
                        <a:pt x="1013" y="313"/>
                        <a:pt x="1013" y="249"/>
                        <a:pt x="941" y="206"/>
                      </a:cubicBezTo>
                      <a:lnTo>
                        <a:pt x="639" y="33"/>
                      </a:lnTo>
                      <a:cubicBezTo>
                        <a:pt x="603" y="12"/>
                        <a:pt x="557" y="1"/>
                        <a:pt x="51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4"/>
                <p:cNvSpPr/>
                <p:nvPr/>
              </p:nvSpPr>
              <p:spPr>
                <a:xfrm>
                  <a:off x="-1749638" y="1217514"/>
                  <a:ext cx="87447" cy="4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587" extrusionOk="0">
                      <a:moveTo>
                        <a:pt x="511" y="1"/>
                      </a:moveTo>
                      <a:cubicBezTo>
                        <a:pt x="463" y="1"/>
                        <a:pt x="417" y="10"/>
                        <a:pt x="381" y="28"/>
                      </a:cubicBezTo>
                      <a:lnTo>
                        <a:pt x="72" y="207"/>
                      </a:lnTo>
                      <a:cubicBezTo>
                        <a:pt x="0" y="250"/>
                        <a:pt x="0" y="323"/>
                        <a:pt x="72" y="366"/>
                      </a:cubicBezTo>
                      <a:lnTo>
                        <a:pt x="409" y="559"/>
                      </a:lnTo>
                      <a:cubicBezTo>
                        <a:pt x="445" y="577"/>
                        <a:pt x="494" y="586"/>
                        <a:pt x="543" y="586"/>
                      </a:cubicBezTo>
                      <a:cubicBezTo>
                        <a:pt x="591" y="586"/>
                        <a:pt x="640" y="577"/>
                        <a:pt x="676" y="559"/>
                      </a:cubicBezTo>
                      <a:lnTo>
                        <a:pt x="978" y="380"/>
                      </a:lnTo>
                      <a:cubicBezTo>
                        <a:pt x="1056" y="336"/>
                        <a:pt x="1049" y="266"/>
                        <a:pt x="978" y="223"/>
                      </a:cubicBezTo>
                      <a:lnTo>
                        <a:pt x="647" y="28"/>
                      </a:lnTo>
                      <a:cubicBezTo>
                        <a:pt x="607" y="10"/>
                        <a:pt x="559" y="1"/>
                        <a:pt x="51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4"/>
                <p:cNvSpPr/>
                <p:nvPr/>
              </p:nvSpPr>
              <p:spPr>
                <a:xfrm>
                  <a:off x="-844346" y="1609378"/>
                  <a:ext cx="89352" cy="4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597" extrusionOk="0">
                      <a:moveTo>
                        <a:pt x="500" y="0"/>
                      </a:moveTo>
                      <a:cubicBezTo>
                        <a:pt x="452" y="0"/>
                        <a:pt x="404" y="11"/>
                        <a:pt x="368" y="33"/>
                      </a:cubicBezTo>
                      <a:lnTo>
                        <a:pt x="73" y="198"/>
                      </a:lnTo>
                      <a:cubicBezTo>
                        <a:pt x="0" y="242"/>
                        <a:pt x="0" y="312"/>
                        <a:pt x="73" y="355"/>
                      </a:cubicBezTo>
                      <a:lnTo>
                        <a:pt x="447" y="564"/>
                      </a:lnTo>
                      <a:cubicBezTo>
                        <a:pt x="482" y="586"/>
                        <a:pt x="529" y="597"/>
                        <a:pt x="576" y="597"/>
                      </a:cubicBezTo>
                      <a:cubicBezTo>
                        <a:pt x="622" y="597"/>
                        <a:pt x="669" y="586"/>
                        <a:pt x="706" y="564"/>
                      </a:cubicBezTo>
                      <a:lnTo>
                        <a:pt x="1008" y="392"/>
                      </a:lnTo>
                      <a:cubicBezTo>
                        <a:pt x="1078" y="355"/>
                        <a:pt x="1078" y="285"/>
                        <a:pt x="1001" y="242"/>
                      </a:cubicBezTo>
                      <a:lnTo>
                        <a:pt x="633" y="33"/>
                      </a:lnTo>
                      <a:cubicBezTo>
                        <a:pt x="597" y="11"/>
                        <a:pt x="549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44"/>
                <p:cNvSpPr/>
                <p:nvPr/>
              </p:nvSpPr>
              <p:spPr>
                <a:xfrm>
                  <a:off x="-900824" y="1641508"/>
                  <a:ext cx="89932" cy="50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613" extrusionOk="0">
                      <a:moveTo>
                        <a:pt x="510" y="1"/>
                      </a:moveTo>
                      <a:cubicBezTo>
                        <a:pt x="463" y="1"/>
                        <a:pt x="416" y="11"/>
                        <a:pt x="380" y="33"/>
                      </a:cubicBezTo>
                      <a:lnTo>
                        <a:pt x="71" y="212"/>
                      </a:lnTo>
                      <a:cubicBezTo>
                        <a:pt x="1" y="256"/>
                        <a:pt x="1" y="321"/>
                        <a:pt x="71" y="364"/>
                      </a:cubicBezTo>
                      <a:lnTo>
                        <a:pt x="439" y="580"/>
                      </a:lnTo>
                      <a:cubicBezTo>
                        <a:pt x="474" y="601"/>
                        <a:pt x="522" y="612"/>
                        <a:pt x="571" y="612"/>
                      </a:cubicBezTo>
                      <a:cubicBezTo>
                        <a:pt x="620" y="612"/>
                        <a:pt x="668" y="601"/>
                        <a:pt x="704" y="580"/>
                      </a:cubicBezTo>
                      <a:lnTo>
                        <a:pt x="1013" y="399"/>
                      </a:lnTo>
                      <a:cubicBezTo>
                        <a:pt x="1086" y="356"/>
                        <a:pt x="1086" y="292"/>
                        <a:pt x="1013" y="249"/>
                      </a:cubicBezTo>
                      <a:lnTo>
                        <a:pt x="639" y="33"/>
                      </a:lnTo>
                      <a:cubicBezTo>
                        <a:pt x="604" y="11"/>
                        <a:pt x="557" y="1"/>
                        <a:pt x="51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4"/>
                <p:cNvSpPr/>
                <p:nvPr/>
              </p:nvSpPr>
              <p:spPr>
                <a:xfrm>
                  <a:off x="-1528781" y="1278960"/>
                  <a:ext cx="85211" cy="47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6" extrusionOk="0">
                      <a:moveTo>
                        <a:pt x="513" y="0"/>
                      </a:moveTo>
                      <a:cubicBezTo>
                        <a:pt x="465" y="0"/>
                        <a:pt x="417" y="11"/>
                        <a:pt x="381" y="33"/>
                      </a:cubicBezTo>
                      <a:lnTo>
                        <a:pt x="71" y="214"/>
                      </a:lnTo>
                      <a:cubicBezTo>
                        <a:pt x="0" y="257"/>
                        <a:pt x="0" y="328"/>
                        <a:pt x="71" y="364"/>
                      </a:cubicBezTo>
                      <a:lnTo>
                        <a:pt x="388" y="543"/>
                      </a:lnTo>
                      <a:cubicBezTo>
                        <a:pt x="424" y="565"/>
                        <a:pt x="470" y="576"/>
                        <a:pt x="517" y="576"/>
                      </a:cubicBezTo>
                      <a:cubicBezTo>
                        <a:pt x="564" y="576"/>
                        <a:pt x="611" y="565"/>
                        <a:pt x="647" y="543"/>
                      </a:cubicBezTo>
                      <a:lnTo>
                        <a:pt x="956" y="364"/>
                      </a:lnTo>
                      <a:cubicBezTo>
                        <a:pt x="1028" y="328"/>
                        <a:pt x="1028" y="257"/>
                        <a:pt x="956" y="214"/>
                      </a:cubicBezTo>
                      <a:lnTo>
                        <a:pt x="647" y="33"/>
                      </a:lnTo>
                      <a:cubicBezTo>
                        <a:pt x="611" y="11"/>
                        <a:pt x="562" y="0"/>
                        <a:pt x="51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44"/>
                <p:cNvSpPr/>
                <p:nvPr/>
              </p:nvSpPr>
              <p:spPr>
                <a:xfrm>
                  <a:off x="-1474705" y="1058268"/>
                  <a:ext cx="65503" cy="3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438" extrusionOk="0">
                      <a:moveTo>
                        <a:pt x="249" y="0"/>
                      </a:moveTo>
                      <a:cubicBezTo>
                        <a:pt x="200" y="0"/>
                        <a:pt x="152" y="11"/>
                        <a:pt x="116" y="32"/>
                      </a:cubicBezTo>
                      <a:lnTo>
                        <a:pt x="73" y="60"/>
                      </a:lnTo>
                      <a:cubicBezTo>
                        <a:pt x="1" y="103"/>
                        <a:pt x="1" y="176"/>
                        <a:pt x="73" y="212"/>
                      </a:cubicBezTo>
                      <a:lnTo>
                        <a:pt x="410" y="405"/>
                      </a:lnTo>
                      <a:cubicBezTo>
                        <a:pt x="446" y="427"/>
                        <a:pt x="493" y="437"/>
                        <a:pt x="540" y="437"/>
                      </a:cubicBezTo>
                      <a:cubicBezTo>
                        <a:pt x="587" y="437"/>
                        <a:pt x="633" y="427"/>
                        <a:pt x="668" y="405"/>
                      </a:cubicBezTo>
                      <a:lnTo>
                        <a:pt x="720" y="377"/>
                      </a:lnTo>
                      <a:cubicBezTo>
                        <a:pt x="791" y="341"/>
                        <a:pt x="791" y="269"/>
                        <a:pt x="720" y="226"/>
                      </a:cubicBezTo>
                      <a:lnTo>
                        <a:pt x="382" y="32"/>
                      </a:lnTo>
                      <a:cubicBezTo>
                        <a:pt x="346" y="11"/>
                        <a:pt x="297" y="0"/>
                        <a:pt x="249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4"/>
                <p:cNvSpPr/>
                <p:nvPr/>
              </p:nvSpPr>
              <p:spPr>
                <a:xfrm>
                  <a:off x="-1536565" y="1022907"/>
                  <a:ext cx="67987" cy="37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456" extrusionOk="0">
                      <a:moveTo>
                        <a:pt x="252" y="1"/>
                      </a:moveTo>
                      <a:cubicBezTo>
                        <a:pt x="205" y="1"/>
                        <a:pt x="158" y="10"/>
                        <a:pt x="122" y="28"/>
                      </a:cubicBezTo>
                      <a:lnTo>
                        <a:pt x="72" y="56"/>
                      </a:lnTo>
                      <a:cubicBezTo>
                        <a:pt x="1" y="99"/>
                        <a:pt x="1" y="171"/>
                        <a:pt x="72" y="214"/>
                      </a:cubicBezTo>
                      <a:lnTo>
                        <a:pt x="439" y="423"/>
                      </a:lnTo>
                      <a:cubicBezTo>
                        <a:pt x="474" y="445"/>
                        <a:pt x="521" y="455"/>
                        <a:pt x="568" y="455"/>
                      </a:cubicBezTo>
                      <a:cubicBezTo>
                        <a:pt x="615" y="455"/>
                        <a:pt x="662" y="445"/>
                        <a:pt x="698" y="423"/>
                      </a:cubicBezTo>
                      <a:lnTo>
                        <a:pt x="748" y="394"/>
                      </a:lnTo>
                      <a:cubicBezTo>
                        <a:pt x="820" y="351"/>
                        <a:pt x="820" y="287"/>
                        <a:pt x="748" y="244"/>
                      </a:cubicBezTo>
                      <a:lnTo>
                        <a:pt x="380" y="28"/>
                      </a:lnTo>
                      <a:cubicBezTo>
                        <a:pt x="345" y="10"/>
                        <a:pt x="298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4"/>
                <p:cNvSpPr/>
                <p:nvPr/>
              </p:nvSpPr>
              <p:spPr>
                <a:xfrm>
                  <a:off x="-1593125" y="1043776"/>
                  <a:ext cx="88855" cy="49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599" extrusionOk="0">
                      <a:moveTo>
                        <a:pt x="500" y="0"/>
                      </a:moveTo>
                      <a:cubicBezTo>
                        <a:pt x="451" y="0"/>
                        <a:pt x="403" y="9"/>
                        <a:pt x="366" y="26"/>
                      </a:cubicBezTo>
                      <a:lnTo>
                        <a:pt x="71" y="207"/>
                      </a:lnTo>
                      <a:cubicBezTo>
                        <a:pt x="1" y="242"/>
                        <a:pt x="1" y="314"/>
                        <a:pt x="71" y="357"/>
                      </a:cubicBezTo>
                      <a:lnTo>
                        <a:pt x="439" y="566"/>
                      </a:lnTo>
                      <a:cubicBezTo>
                        <a:pt x="475" y="588"/>
                        <a:pt x="522" y="599"/>
                        <a:pt x="568" y="599"/>
                      </a:cubicBezTo>
                      <a:cubicBezTo>
                        <a:pt x="615" y="599"/>
                        <a:pt x="661" y="588"/>
                        <a:pt x="698" y="566"/>
                      </a:cubicBezTo>
                      <a:lnTo>
                        <a:pt x="1000" y="394"/>
                      </a:lnTo>
                      <a:cubicBezTo>
                        <a:pt x="1072" y="351"/>
                        <a:pt x="1072" y="285"/>
                        <a:pt x="1000" y="242"/>
                      </a:cubicBezTo>
                      <a:lnTo>
                        <a:pt x="632" y="26"/>
                      </a:lnTo>
                      <a:cubicBezTo>
                        <a:pt x="597" y="9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4"/>
                <p:cNvSpPr/>
                <p:nvPr/>
              </p:nvSpPr>
              <p:spPr>
                <a:xfrm>
                  <a:off x="-1531265" y="1078971"/>
                  <a:ext cx="86371" cy="4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5" extrusionOk="0">
                      <a:moveTo>
                        <a:pt x="500" y="0"/>
                      </a:moveTo>
                      <a:cubicBezTo>
                        <a:pt x="452" y="0"/>
                        <a:pt x="404" y="11"/>
                        <a:pt x="368" y="32"/>
                      </a:cubicBezTo>
                      <a:lnTo>
                        <a:pt x="73" y="205"/>
                      </a:lnTo>
                      <a:cubicBezTo>
                        <a:pt x="1" y="248"/>
                        <a:pt x="1" y="321"/>
                        <a:pt x="73" y="364"/>
                      </a:cubicBezTo>
                      <a:lnTo>
                        <a:pt x="411" y="559"/>
                      </a:lnTo>
                      <a:cubicBezTo>
                        <a:pt x="447" y="576"/>
                        <a:pt x="493" y="585"/>
                        <a:pt x="540" y="585"/>
                      </a:cubicBezTo>
                      <a:cubicBezTo>
                        <a:pt x="587" y="585"/>
                        <a:pt x="634" y="576"/>
                        <a:pt x="670" y="559"/>
                      </a:cubicBezTo>
                      <a:lnTo>
                        <a:pt x="972" y="378"/>
                      </a:lnTo>
                      <a:cubicBezTo>
                        <a:pt x="1043" y="343"/>
                        <a:pt x="1043" y="271"/>
                        <a:pt x="972" y="227"/>
                      </a:cubicBezTo>
                      <a:lnTo>
                        <a:pt x="634" y="32"/>
                      </a:lnTo>
                      <a:cubicBezTo>
                        <a:pt x="598" y="11"/>
                        <a:pt x="549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4"/>
                <p:cNvSpPr/>
                <p:nvPr/>
              </p:nvSpPr>
              <p:spPr>
                <a:xfrm>
                  <a:off x="-1652087" y="1076072"/>
                  <a:ext cx="106659" cy="60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727" extrusionOk="0">
                      <a:moveTo>
                        <a:pt x="536" y="1"/>
                      </a:moveTo>
                      <a:cubicBezTo>
                        <a:pt x="488" y="1"/>
                        <a:pt x="439" y="11"/>
                        <a:pt x="404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42"/>
                        <a:pt x="73" y="378"/>
                      </a:cubicBezTo>
                      <a:lnTo>
                        <a:pt x="620" y="694"/>
                      </a:lnTo>
                      <a:cubicBezTo>
                        <a:pt x="655" y="715"/>
                        <a:pt x="702" y="726"/>
                        <a:pt x="749" y="726"/>
                      </a:cubicBezTo>
                      <a:cubicBezTo>
                        <a:pt x="797" y="726"/>
                        <a:pt x="846" y="715"/>
                        <a:pt x="885" y="694"/>
                      </a:cubicBezTo>
                      <a:lnTo>
                        <a:pt x="1215" y="499"/>
                      </a:lnTo>
                      <a:cubicBezTo>
                        <a:pt x="1287" y="456"/>
                        <a:pt x="1287" y="392"/>
                        <a:pt x="1215" y="349"/>
                      </a:cubicBezTo>
                      <a:lnTo>
                        <a:pt x="670" y="33"/>
                      </a:lnTo>
                      <a:cubicBezTo>
                        <a:pt x="633" y="11"/>
                        <a:pt x="585" y="1"/>
                        <a:pt x="53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44"/>
                <p:cNvSpPr/>
                <p:nvPr/>
              </p:nvSpPr>
              <p:spPr>
                <a:xfrm>
                  <a:off x="-1575238" y="1120542"/>
                  <a:ext cx="89352" cy="5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07" extrusionOk="0">
                      <a:moveTo>
                        <a:pt x="536" y="0"/>
                      </a:moveTo>
                      <a:cubicBezTo>
                        <a:pt x="487" y="0"/>
                        <a:pt x="439" y="9"/>
                        <a:pt x="402" y="27"/>
                      </a:cubicBezTo>
                      <a:lnTo>
                        <a:pt x="71" y="229"/>
                      </a:lnTo>
                      <a:cubicBezTo>
                        <a:pt x="0" y="264"/>
                        <a:pt x="0" y="336"/>
                        <a:pt x="71" y="379"/>
                      </a:cubicBezTo>
                      <a:lnTo>
                        <a:pt x="409" y="574"/>
                      </a:lnTo>
                      <a:cubicBezTo>
                        <a:pt x="445" y="596"/>
                        <a:pt x="492" y="607"/>
                        <a:pt x="539" y="607"/>
                      </a:cubicBezTo>
                      <a:cubicBezTo>
                        <a:pt x="586" y="607"/>
                        <a:pt x="633" y="596"/>
                        <a:pt x="668" y="574"/>
                      </a:cubicBezTo>
                      <a:lnTo>
                        <a:pt x="1006" y="379"/>
                      </a:lnTo>
                      <a:cubicBezTo>
                        <a:pt x="1079" y="336"/>
                        <a:pt x="1079" y="264"/>
                        <a:pt x="1006" y="229"/>
                      </a:cubicBezTo>
                      <a:lnTo>
                        <a:pt x="668" y="27"/>
                      </a:lnTo>
                      <a:cubicBezTo>
                        <a:pt x="633" y="9"/>
                        <a:pt x="584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44"/>
                <p:cNvSpPr/>
                <p:nvPr/>
              </p:nvSpPr>
              <p:spPr>
                <a:xfrm>
                  <a:off x="-1707984" y="1110522"/>
                  <a:ext cx="123221" cy="69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" h="842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6" y="33"/>
                      </a:cubicBezTo>
                      <a:lnTo>
                        <a:pt x="71" y="205"/>
                      </a:lnTo>
                      <a:cubicBezTo>
                        <a:pt x="1" y="241"/>
                        <a:pt x="1" y="314"/>
                        <a:pt x="71" y="357"/>
                      </a:cubicBezTo>
                      <a:lnTo>
                        <a:pt x="863" y="809"/>
                      </a:lnTo>
                      <a:cubicBezTo>
                        <a:pt x="899" y="831"/>
                        <a:pt x="945" y="841"/>
                        <a:pt x="992" y="841"/>
                      </a:cubicBezTo>
                      <a:cubicBezTo>
                        <a:pt x="1039" y="841"/>
                        <a:pt x="1086" y="831"/>
                        <a:pt x="1122" y="809"/>
                      </a:cubicBezTo>
                      <a:lnTo>
                        <a:pt x="1415" y="637"/>
                      </a:lnTo>
                      <a:cubicBezTo>
                        <a:pt x="1488" y="593"/>
                        <a:pt x="1488" y="530"/>
                        <a:pt x="1415" y="486"/>
                      </a:cubicBezTo>
                      <a:lnTo>
                        <a:pt x="632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44"/>
                <p:cNvSpPr/>
                <p:nvPr/>
              </p:nvSpPr>
              <p:spPr>
                <a:xfrm>
                  <a:off x="-1821684" y="1176108"/>
                  <a:ext cx="100117" cy="55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676" extrusionOk="0">
                      <a:moveTo>
                        <a:pt x="514" y="0"/>
                      </a:moveTo>
                      <a:cubicBezTo>
                        <a:pt x="465" y="0"/>
                        <a:pt x="417" y="11"/>
                        <a:pt x="382" y="33"/>
                      </a:cubicBezTo>
                      <a:lnTo>
                        <a:pt x="71" y="205"/>
                      </a:lnTo>
                      <a:cubicBezTo>
                        <a:pt x="1" y="248"/>
                        <a:pt x="1" y="319"/>
                        <a:pt x="71" y="362"/>
                      </a:cubicBezTo>
                      <a:lnTo>
                        <a:pt x="561" y="643"/>
                      </a:lnTo>
                      <a:cubicBezTo>
                        <a:pt x="597" y="665"/>
                        <a:pt x="645" y="676"/>
                        <a:pt x="693" y="676"/>
                      </a:cubicBezTo>
                      <a:cubicBezTo>
                        <a:pt x="742" y="676"/>
                        <a:pt x="791" y="665"/>
                        <a:pt x="827" y="643"/>
                      </a:cubicBezTo>
                      <a:lnTo>
                        <a:pt x="1136" y="464"/>
                      </a:lnTo>
                      <a:cubicBezTo>
                        <a:pt x="1208" y="421"/>
                        <a:pt x="1208" y="355"/>
                        <a:pt x="1136" y="312"/>
                      </a:cubicBezTo>
                      <a:lnTo>
                        <a:pt x="647" y="33"/>
                      </a:lnTo>
                      <a:cubicBezTo>
                        <a:pt x="611" y="11"/>
                        <a:pt x="563" y="0"/>
                        <a:pt x="514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4"/>
                <p:cNvSpPr/>
                <p:nvPr/>
              </p:nvSpPr>
              <p:spPr>
                <a:xfrm>
                  <a:off x="-1764544" y="1142653"/>
                  <a:ext cx="148230" cy="84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" h="1021" extrusionOk="0">
                      <a:moveTo>
                        <a:pt x="511" y="1"/>
                      </a:moveTo>
                      <a:cubicBezTo>
                        <a:pt x="464" y="1"/>
                        <a:pt x="417" y="11"/>
                        <a:pt x="382" y="33"/>
                      </a:cubicBezTo>
                      <a:lnTo>
                        <a:pt x="71" y="212"/>
                      </a:lnTo>
                      <a:cubicBezTo>
                        <a:pt x="1" y="255"/>
                        <a:pt x="1" y="321"/>
                        <a:pt x="71" y="364"/>
                      </a:cubicBezTo>
                      <a:lnTo>
                        <a:pt x="1143" y="989"/>
                      </a:lnTo>
                      <a:cubicBezTo>
                        <a:pt x="1182" y="1010"/>
                        <a:pt x="1231" y="1021"/>
                        <a:pt x="1279" y="1021"/>
                      </a:cubicBezTo>
                      <a:cubicBezTo>
                        <a:pt x="1326" y="1021"/>
                        <a:pt x="1373" y="1010"/>
                        <a:pt x="1408" y="989"/>
                      </a:cubicBezTo>
                      <a:lnTo>
                        <a:pt x="1719" y="809"/>
                      </a:lnTo>
                      <a:cubicBezTo>
                        <a:pt x="1790" y="766"/>
                        <a:pt x="1790" y="695"/>
                        <a:pt x="1719" y="659"/>
                      </a:cubicBezTo>
                      <a:lnTo>
                        <a:pt x="641" y="33"/>
                      </a:lnTo>
                      <a:cubicBezTo>
                        <a:pt x="604" y="11"/>
                        <a:pt x="557" y="1"/>
                        <a:pt x="51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44"/>
                <p:cNvSpPr/>
                <p:nvPr/>
              </p:nvSpPr>
              <p:spPr>
                <a:xfrm>
                  <a:off x="-1644385" y="1212380"/>
                  <a:ext cx="87613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590" extrusionOk="0">
                      <a:moveTo>
                        <a:pt x="515" y="0"/>
                      </a:moveTo>
                      <a:cubicBezTo>
                        <a:pt x="467" y="0"/>
                        <a:pt x="418" y="11"/>
                        <a:pt x="382" y="33"/>
                      </a:cubicBezTo>
                      <a:lnTo>
                        <a:pt x="73" y="212"/>
                      </a:lnTo>
                      <a:cubicBezTo>
                        <a:pt x="0" y="255"/>
                        <a:pt x="0" y="319"/>
                        <a:pt x="73" y="362"/>
                      </a:cubicBezTo>
                      <a:lnTo>
                        <a:pt x="411" y="557"/>
                      </a:lnTo>
                      <a:cubicBezTo>
                        <a:pt x="447" y="579"/>
                        <a:pt x="496" y="590"/>
                        <a:pt x="544" y="590"/>
                      </a:cubicBezTo>
                      <a:cubicBezTo>
                        <a:pt x="592" y="590"/>
                        <a:pt x="640" y="579"/>
                        <a:pt x="677" y="557"/>
                      </a:cubicBezTo>
                      <a:lnTo>
                        <a:pt x="985" y="378"/>
                      </a:lnTo>
                      <a:cubicBezTo>
                        <a:pt x="1058" y="342"/>
                        <a:pt x="1058" y="269"/>
                        <a:pt x="985" y="226"/>
                      </a:cubicBezTo>
                      <a:lnTo>
                        <a:pt x="647" y="33"/>
                      </a:lnTo>
                      <a:cubicBezTo>
                        <a:pt x="612" y="11"/>
                        <a:pt x="564" y="0"/>
                        <a:pt x="515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44"/>
                <p:cNvSpPr/>
                <p:nvPr/>
              </p:nvSpPr>
              <p:spPr>
                <a:xfrm>
                  <a:off x="-1584844" y="1246829"/>
                  <a:ext cx="84135" cy="4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69" extrusionOk="0">
                      <a:moveTo>
                        <a:pt x="512" y="0"/>
                      </a:moveTo>
                      <a:cubicBezTo>
                        <a:pt x="465" y="0"/>
                        <a:pt x="418" y="11"/>
                        <a:pt x="382" y="32"/>
                      </a:cubicBezTo>
                      <a:lnTo>
                        <a:pt x="73" y="214"/>
                      </a:lnTo>
                      <a:cubicBezTo>
                        <a:pt x="1" y="257"/>
                        <a:pt x="1" y="321"/>
                        <a:pt x="73" y="364"/>
                      </a:cubicBezTo>
                      <a:lnTo>
                        <a:pt x="375" y="536"/>
                      </a:lnTo>
                      <a:cubicBezTo>
                        <a:pt x="411" y="558"/>
                        <a:pt x="457" y="569"/>
                        <a:pt x="504" y="569"/>
                      </a:cubicBezTo>
                      <a:cubicBezTo>
                        <a:pt x="551" y="569"/>
                        <a:pt x="598" y="558"/>
                        <a:pt x="634" y="536"/>
                      </a:cubicBezTo>
                      <a:lnTo>
                        <a:pt x="943" y="357"/>
                      </a:lnTo>
                      <a:cubicBezTo>
                        <a:pt x="1015" y="314"/>
                        <a:pt x="1015" y="248"/>
                        <a:pt x="943" y="205"/>
                      </a:cubicBezTo>
                      <a:lnTo>
                        <a:pt x="648" y="32"/>
                      </a:lnTo>
                      <a:cubicBezTo>
                        <a:pt x="608" y="11"/>
                        <a:pt x="560" y="0"/>
                        <a:pt x="51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4"/>
                <p:cNvSpPr/>
                <p:nvPr/>
              </p:nvSpPr>
              <p:spPr>
                <a:xfrm>
                  <a:off x="-888982" y="1516960"/>
                  <a:ext cx="130426" cy="73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5" h="888" extrusionOk="0">
                      <a:moveTo>
                        <a:pt x="540" y="0"/>
                      </a:moveTo>
                      <a:cubicBezTo>
                        <a:pt x="493" y="0"/>
                        <a:pt x="446" y="9"/>
                        <a:pt x="410" y="28"/>
                      </a:cubicBezTo>
                      <a:lnTo>
                        <a:pt x="73" y="221"/>
                      </a:lnTo>
                      <a:cubicBezTo>
                        <a:pt x="1" y="264"/>
                        <a:pt x="1" y="336"/>
                        <a:pt x="73" y="379"/>
                      </a:cubicBezTo>
                      <a:lnTo>
                        <a:pt x="907" y="861"/>
                      </a:lnTo>
                      <a:cubicBezTo>
                        <a:pt x="943" y="879"/>
                        <a:pt x="991" y="888"/>
                        <a:pt x="1039" y="888"/>
                      </a:cubicBezTo>
                      <a:cubicBezTo>
                        <a:pt x="1088" y="888"/>
                        <a:pt x="1136" y="879"/>
                        <a:pt x="1172" y="861"/>
                      </a:cubicBezTo>
                      <a:lnTo>
                        <a:pt x="1503" y="668"/>
                      </a:lnTo>
                      <a:cubicBezTo>
                        <a:pt x="1574" y="624"/>
                        <a:pt x="1574" y="552"/>
                        <a:pt x="1503" y="509"/>
                      </a:cubicBezTo>
                      <a:lnTo>
                        <a:pt x="668" y="28"/>
                      </a:lnTo>
                      <a:cubicBezTo>
                        <a:pt x="633" y="9"/>
                        <a:pt x="587" y="0"/>
                        <a:pt x="54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4"/>
                <p:cNvSpPr/>
                <p:nvPr/>
              </p:nvSpPr>
              <p:spPr>
                <a:xfrm>
                  <a:off x="-947281" y="1483256"/>
                  <a:ext cx="88690" cy="4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597" extrusionOk="0">
                      <a:moveTo>
                        <a:pt x="539" y="0"/>
                      </a:moveTo>
                      <a:cubicBezTo>
                        <a:pt x="493" y="0"/>
                        <a:pt x="446" y="11"/>
                        <a:pt x="410" y="33"/>
                      </a:cubicBezTo>
                      <a:lnTo>
                        <a:pt x="72" y="226"/>
                      </a:lnTo>
                      <a:cubicBezTo>
                        <a:pt x="1" y="269"/>
                        <a:pt x="1" y="334"/>
                        <a:pt x="72" y="378"/>
                      </a:cubicBezTo>
                      <a:lnTo>
                        <a:pt x="396" y="564"/>
                      </a:lnTo>
                      <a:cubicBezTo>
                        <a:pt x="431" y="585"/>
                        <a:pt x="480" y="596"/>
                        <a:pt x="528" y="596"/>
                      </a:cubicBezTo>
                      <a:cubicBezTo>
                        <a:pt x="577" y="596"/>
                        <a:pt x="625" y="585"/>
                        <a:pt x="662" y="564"/>
                      </a:cubicBezTo>
                      <a:lnTo>
                        <a:pt x="993" y="369"/>
                      </a:lnTo>
                      <a:cubicBezTo>
                        <a:pt x="1071" y="326"/>
                        <a:pt x="1064" y="262"/>
                        <a:pt x="993" y="219"/>
                      </a:cubicBezTo>
                      <a:lnTo>
                        <a:pt x="669" y="33"/>
                      </a:lnTo>
                      <a:cubicBezTo>
                        <a:pt x="632" y="11"/>
                        <a:pt x="586" y="0"/>
                        <a:pt x="539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4"/>
                <p:cNvSpPr/>
                <p:nvPr/>
              </p:nvSpPr>
              <p:spPr>
                <a:xfrm>
                  <a:off x="-982972" y="1528968"/>
                  <a:ext cx="165537" cy="94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137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6" y="33"/>
                      </a:cubicBezTo>
                      <a:lnTo>
                        <a:pt x="71" y="205"/>
                      </a:lnTo>
                      <a:cubicBezTo>
                        <a:pt x="1" y="248"/>
                        <a:pt x="1" y="314"/>
                        <a:pt x="71" y="357"/>
                      </a:cubicBezTo>
                      <a:lnTo>
                        <a:pt x="1365" y="1104"/>
                      </a:lnTo>
                      <a:cubicBezTo>
                        <a:pt x="1405" y="1125"/>
                        <a:pt x="1454" y="1136"/>
                        <a:pt x="1501" y="1136"/>
                      </a:cubicBezTo>
                      <a:cubicBezTo>
                        <a:pt x="1549" y="1136"/>
                        <a:pt x="1596" y="1125"/>
                        <a:pt x="1631" y="1104"/>
                      </a:cubicBezTo>
                      <a:lnTo>
                        <a:pt x="1926" y="931"/>
                      </a:lnTo>
                      <a:cubicBezTo>
                        <a:pt x="1998" y="888"/>
                        <a:pt x="1998" y="824"/>
                        <a:pt x="1926" y="781"/>
                      </a:cubicBezTo>
                      <a:lnTo>
                        <a:pt x="632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4"/>
                <p:cNvSpPr/>
                <p:nvPr/>
              </p:nvSpPr>
              <p:spPr>
                <a:xfrm>
                  <a:off x="-1040112" y="1495677"/>
                  <a:ext cx="83969" cy="4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569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6" y="33"/>
                      </a:cubicBezTo>
                      <a:lnTo>
                        <a:pt x="71" y="205"/>
                      </a:lnTo>
                      <a:cubicBezTo>
                        <a:pt x="1" y="248"/>
                        <a:pt x="1" y="321"/>
                        <a:pt x="71" y="357"/>
                      </a:cubicBezTo>
                      <a:lnTo>
                        <a:pt x="380" y="536"/>
                      </a:lnTo>
                      <a:cubicBezTo>
                        <a:pt x="416" y="558"/>
                        <a:pt x="465" y="569"/>
                        <a:pt x="514" y="569"/>
                      </a:cubicBezTo>
                      <a:cubicBezTo>
                        <a:pt x="563" y="569"/>
                        <a:pt x="611" y="558"/>
                        <a:pt x="648" y="536"/>
                      </a:cubicBezTo>
                      <a:lnTo>
                        <a:pt x="941" y="364"/>
                      </a:lnTo>
                      <a:cubicBezTo>
                        <a:pt x="1013" y="328"/>
                        <a:pt x="1013" y="255"/>
                        <a:pt x="941" y="212"/>
                      </a:cubicBezTo>
                      <a:lnTo>
                        <a:pt x="632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44"/>
                <p:cNvSpPr/>
                <p:nvPr/>
              </p:nvSpPr>
              <p:spPr>
                <a:xfrm>
                  <a:off x="-1496070" y="1233083"/>
                  <a:ext cx="84632" cy="46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4" extrusionOk="0">
                      <a:moveTo>
                        <a:pt x="503" y="0"/>
                      </a:moveTo>
                      <a:cubicBezTo>
                        <a:pt x="456" y="0"/>
                        <a:pt x="410" y="9"/>
                        <a:pt x="374" y="26"/>
                      </a:cubicBezTo>
                      <a:lnTo>
                        <a:pt x="79" y="198"/>
                      </a:lnTo>
                      <a:cubicBezTo>
                        <a:pt x="0" y="242"/>
                        <a:pt x="7" y="314"/>
                        <a:pt x="79" y="357"/>
                      </a:cubicBezTo>
                      <a:lnTo>
                        <a:pt x="388" y="537"/>
                      </a:lnTo>
                      <a:cubicBezTo>
                        <a:pt x="424" y="555"/>
                        <a:pt x="471" y="564"/>
                        <a:pt x="518" y="564"/>
                      </a:cubicBezTo>
                      <a:cubicBezTo>
                        <a:pt x="566" y="564"/>
                        <a:pt x="614" y="555"/>
                        <a:pt x="654" y="537"/>
                      </a:cubicBezTo>
                      <a:lnTo>
                        <a:pt x="949" y="364"/>
                      </a:lnTo>
                      <a:cubicBezTo>
                        <a:pt x="1021" y="321"/>
                        <a:pt x="1021" y="250"/>
                        <a:pt x="949" y="207"/>
                      </a:cubicBezTo>
                      <a:lnTo>
                        <a:pt x="633" y="26"/>
                      </a:lnTo>
                      <a:cubicBezTo>
                        <a:pt x="597" y="9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44"/>
                <p:cNvSpPr/>
                <p:nvPr/>
              </p:nvSpPr>
              <p:spPr>
                <a:xfrm>
                  <a:off x="-729405" y="1542052"/>
                  <a:ext cx="89352" cy="5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06" extrusionOk="0">
                      <a:moveTo>
                        <a:pt x="503" y="1"/>
                      </a:moveTo>
                      <a:cubicBezTo>
                        <a:pt x="457" y="1"/>
                        <a:pt x="410" y="12"/>
                        <a:pt x="373" y="33"/>
                      </a:cubicBezTo>
                      <a:lnTo>
                        <a:pt x="72" y="206"/>
                      </a:lnTo>
                      <a:cubicBezTo>
                        <a:pt x="1" y="249"/>
                        <a:pt x="1" y="321"/>
                        <a:pt x="72" y="365"/>
                      </a:cubicBezTo>
                      <a:lnTo>
                        <a:pt x="446" y="573"/>
                      </a:lnTo>
                      <a:cubicBezTo>
                        <a:pt x="482" y="595"/>
                        <a:pt x="529" y="606"/>
                        <a:pt x="575" y="606"/>
                      </a:cubicBezTo>
                      <a:cubicBezTo>
                        <a:pt x="622" y="606"/>
                        <a:pt x="668" y="595"/>
                        <a:pt x="705" y="573"/>
                      </a:cubicBezTo>
                      <a:lnTo>
                        <a:pt x="1007" y="401"/>
                      </a:lnTo>
                      <a:cubicBezTo>
                        <a:pt x="1079" y="358"/>
                        <a:pt x="1079" y="292"/>
                        <a:pt x="1007" y="249"/>
                      </a:cubicBezTo>
                      <a:lnTo>
                        <a:pt x="632" y="33"/>
                      </a:lnTo>
                      <a:cubicBezTo>
                        <a:pt x="597" y="12"/>
                        <a:pt x="550" y="1"/>
                        <a:pt x="50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4"/>
                <p:cNvSpPr/>
                <p:nvPr/>
              </p:nvSpPr>
              <p:spPr>
                <a:xfrm>
                  <a:off x="-788366" y="1574845"/>
                  <a:ext cx="92333" cy="51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626" extrusionOk="0">
                      <a:moveTo>
                        <a:pt x="540" y="0"/>
                      </a:moveTo>
                      <a:cubicBezTo>
                        <a:pt x="493" y="0"/>
                        <a:pt x="446" y="11"/>
                        <a:pt x="411" y="32"/>
                      </a:cubicBezTo>
                      <a:lnTo>
                        <a:pt x="73" y="227"/>
                      </a:lnTo>
                      <a:cubicBezTo>
                        <a:pt x="0" y="270"/>
                        <a:pt x="0" y="334"/>
                        <a:pt x="73" y="377"/>
                      </a:cubicBezTo>
                      <a:lnTo>
                        <a:pt x="438" y="593"/>
                      </a:lnTo>
                      <a:cubicBezTo>
                        <a:pt x="478" y="615"/>
                        <a:pt x="527" y="625"/>
                        <a:pt x="575" y="625"/>
                      </a:cubicBezTo>
                      <a:cubicBezTo>
                        <a:pt x="622" y="625"/>
                        <a:pt x="669" y="615"/>
                        <a:pt x="704" y="593"/>
                      </a:cubicBezTo>
                      <a:lnTo>
                        <a:pt x="1042" y="400"/>
                      </a:lnTo>
                      <a:cubicBezTo>
                        <a:pt x="1115" y="357"/>
                        <a:pt x="1115" y="284"/>
                        <a:pt x="1042" y="248"/>
                      </a:cubicBezTo>
                      <a:lnTo>
                        <a:pt x="670" y="32"/>
                      </a:lnTo>
                      <a:cubicBezTo>
                        <a:pt x="633" y="11"/>
                        <a:pt x="586" y="0"/>
                        <a:pt x="54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44"/>
                <p:cNvSpPr/>
                <p:nvPr/>
              </p:nvSpPr>
              <p:spPr>
                <a:xfrm>
                  <a:off x="-1128803" y="1311836"/>
                  <a:ext cx="79746" cy="4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540" extrusionOk="0">
                      <a:moveTo>
                        <a:pt x="500" y="0"/>
                      </a:moveTo>
                      <a:cubicBezTo>
                        <a:pt x="451" y="0"/>
                        <a:pt x="402" y="11"/>
                        <a:pt x="366" y="32"/>
                      </a:cubicBezTo>
                      <a:lnTo>
                        <a:pt x="71" y="205"/>
                      </a:lnTo>
                      <a:cubicBezTo>
                        <a:pt x="0" y="239"/>
                        <a:pt x="0" y="312"/>
                        <a:pt x="71" y="355"/>
                      </a:cubicBezTo>
                      <a:lnTo>
                        <a:pt x="330" y="507"/>
                      </a:lnTo>
                      <a:cubicBezTo>
                        <a:pt x="366" y="528"/>
                        <a:pt x="415" y="539"/>
                        <a:pt x="464" y="539"/>
                      </a:cubicBezTo>
                      <a:cubicBezTo>
                        <a:pt x="512" y="539"/>
                        <a:pt x="561" y="528"/>
                        <a:pt x="597" y="507"/>
                      </a:cubicBezTo>
                      <a:lnTo>
                        <a:pt x="891" y="334"/>
                      </a:lnTo>
                      <a:cubicBezTo>
                        <a:pt x="963" y="291"/>
                        <a:pt x="963" y="219"/>
                        <a:pt x="891" y="176"/>
                      </a:cubicBezTo>
                      <a:lnTo>
                        <a:pt x="632" y="32"/>
                      </a:lnTo>
                      <a:cubicBezTo>
                        <a:pt x="596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44"/>
                <p:cNvSpPr/>
                <p:nvPr/>
              </p:nvSpPr>
              <p:spPr>
                <a:xfrm>
                  <a:off x="-672927" y="1521266"/>
                  <a:ext cx="68649" cy="38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" h="460" extrusionOk="0">
                      <a:moveTo>
                        <a:pt x="254" y="0"/>
                      </a:moveTo>
                      <a:cubicBezTo>
                        <a:pt x="206" y="0"/>
                        <a:pt x="159" y="11"/>
                        <a:pt x="123" y="32"/>
                      </a:cubicBezTo>
                      <a:lnTo>
                        <a:pt x="73" y="62"/>
                      </a:lnTo>
                      <a:cubicBezTo>
                        <a:pt x="0" y="105"/>
                        <a:pt x="0" y="177"/>
                        <a:pt x="73" y="212"/>
                      </a:cubicBezTo>
                      <a:lnTo>
                        <a:pt x="447" y="427"/>
                      </a:lnTo>
                      <a:cubicBezTo>
                        <a:pt x="482" y="449"/>
                        <a:pt x="529" y="460"/>
                        <a:pt x="576" y="460"/>
                      </a:cubicBezTo>
                      <a:cubicBezTo>
                        <a:pt x="623" y="460"/>
                        <a:pt x="670" y="449"/>
                        <a:pt x="706" y="427"/>
                      </a:cubicBezTo>
                      <a:lnTo>
                        <a:pt x="756" y="400"/>
                      </a:lnTo>
                      <a:cubicBezTo>
                        <a:pt x="828" y="357"/>
                        <a:pt x="828" y="291"/>
                        <a:pt x="756" y="248"/>
                      </a:cubicBezTo>
                      <a:lnTo>
                        <a:pt x="388" y="32"/>
                      </a:lnTo>
                      <a:cubicBezTo>
                        <a:pt x="350" y="11"/>
                        <a:pt x="301" y="0"/>
                        <a:pt x="254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4"/>
                <p:cNvSpPr/>
                <p:nvPr/>
              </p:nvSpPr>
              <p:spPr>
                <a:xfrm>
                  <a:off x="-788366" y="1454686"/>
                  <a:ext cx="65503" cy="3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438" extrusionOk="0">
                      <a:moveTo>
                        <a:pt x="252" y="0"/>
                      </a:moveTo>
                      <a:cubicBezTo>
                        <a:pt x="206" y="0"/>
                        <a:pt x="159" y="11"/>
                        <a:pt x="123" y="33"/>
                      </a:cubicBezTo>
                      <a:lnTo>
                        <a:pt x="73" y="60"/>
                      </a:lnTo>
                      <a:cubicBezTo>
                        <a:pt x="0" y="103"/>
                        <a:pt x="0" y="169"/>
                        <a:pt x="73" y="212"/>
                      </a:cubicBezTo>
                      <a:lnTo>
                        <a:pt x="411" y="405"/>
                      </a:lnTo>
                      <a:cubicBezTo>
                        <a:pt x="446" y="427"/>
                        <a:pt x="493" y="438"/>
                        <a:pt x="540" y="438"/>
                      </a:cubicBezTo>
                      <a:cubicBezTo>
                        <a:pt x="588" y="438"/>
                        <a:pt x="637" y="427"/>
                        <a:pt x="677" y="405"/>
                      </a:cubicBezTo>
                      <a:lnTo>
                        <a:pt x="720" y="378"/>
                      </a:lnTo>
                      <a:cubicBezTo>
                        <a:pt x="790" y="341"/>
                        <a:pt x="790" y="269"/>
                        <a:pt x="720" y="226"/>
                      </a:cubicBezTo>
                      <a:lnTo>
                        <a:pt x="382" y="33"/>
                      </a:lnTo>
                      <a:cubicBezTo>
                        <a:pt x="345" y="11"/>
                        <a:pt x="299" y="0"/>
                        <a:pt x="25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44"/>
                <p:cNvSpPr/>
                <p:nvPr/>
              </p:nvSpPr>
              <p:spPr>
                <a:xfrm>
                  <a:off x="-728825" y="1489053"/>
                  <a:ext cx="62522" cy="34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18" extrusionOk="0">
                      <a:moveTo>
                        <a:pt x="252" y="1"/>
                      </a:moveTo>
                      <a:cubicBezTo>
                        <a:pt x="205" y="1"/>
                        <a:pt x="159" y="12"/>
                        <a:pt x="123" y="33"/>
                      </a:cubicBezTo>
                      <a:lnTo>
                        <a:pt x="71" y="63"/>
                      </a:lnTo>
                      <a:cubicBezTo>
                        <a:pt x="1" y="106"/>
                        <a:pt x="1" y="170"/>
                        <a:pt x="71" y="213"/>
                      </a:cubicBezTo>
                      <a:lnTo>
                        <a:pt x="366" y="385"/>
                      </a:lnTo>
                      <a:cubicBezTo>
                        <a:pt x="403" y="407"/>
                        <a:pt x="451" y="418"/>
                        <a:pt x="500" y="418"/>
                      </a:cubicBezTo>
                      <a:cubicBezTo>
                        <a:pt x="548" y="418"/>
                        <a:pt x="597" y="407"/>
                        <a:pt x="632" y="385"/>
                      </a:cubicBezTo>
                      <a:lnTo>
                        <a:pt x="684" y="358"/>
                      </a:lnTo>
                      <a:cubicBezTo>
                        <a:pt x="755" y="314"/>
                        <a:pt x="755" y="242"/>
                        <a:pt x="684" y="206"/>
                      </a:cubicBezTo>
                      <a:lnTo>
                        <a:pt x="382" y="33"/>
                      </a:lnTo>
                      <a:cubicBezTo>
                        <a:pt x="346" y="12"/>
                        <a:pt x="299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1640;p44"/>
                <p:cNvSpPr/>
                <p:nvPr/>
              </p:nvSpPr>
              <p:spPr>
                <a:xfrm>
                  <a:off x="-844926" y="1475389"/>
                  <a:ext cx="142930" cy="81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" h="980" extrusionOk="0">
                      <a:moveTo>
                        <a:pt x="504" y="0"/>
                      </a:moveTo>
                      <a:cubicBezTo>
                        <a:pt x="457" y="0"/>
                        <a:pt x="411" y="11"/>
                        <a:pt x="375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21"/>
                        <a:pt x="73" y="357"/>
                      </a:cubicBezTo>
                      <a:lnTo>
                        <a:pt x="1085" y="947"/>
                      </a:lnTo>
                      <a:cubicBezTo>
                        <a:pt x="1121" y="969"/>
                        <a:pt x="1170" y="979"/>
                        <a:pt x="1219" y="979"/>
                      </a:cubicBezTo>
                      <a:cubicBezTo>
                        <a:pt x="1268" y="979"/>
                        <a:pt x="1316" y="969"/>
                        <a:pt x="1353" y="947"/>
                      </a:cubicBezTo>
                      <a:lnTo>
                        <a:pt x="1646" y="774"/>
                      </a:lnTo>
                      <a:cubicBezTo>
                        <a:pt x="1725" y="731"/>
                        <a:pt x="1718" y="666"/>
                        <a:pt x="1646" y="623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4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44"/>
                <p:cNvSpPr/>
                <p:nvPr/>
              </p:nvSpPr>
              <p:spPr>
                <a:xfrm>
                  <a:off x="-846665" y="1421230"/>
                  <a:ext cx="64923" cy="3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433" extrusionOk="0">
                      <a:moveTo>
                        <a:pt x="253" y="1"/>
                      </a:moveTo>
                      <a:cubicBezTo>
                        <a:pt x="205" y="1"/>
                        <a:pt x="158" y="11"/>
                        <a:pt x="123" y="33"/>
                      </a:cubicBezTo>
                      <a:lnTo>
                        <a:pt x="71" y="62"/>
                      </a:lnTo>
                      <a:cubicBezTo>
                        <a:pt x="0" y="98"/>
                        <a:pt x="0" y="169"/>
                        <a:pt x="71" y="212"/>
                      </a:cubicBezTo>
                      <a:lnTo>
                        <a:pt x="396" y="400"/>
                      </a:lnTo>
                      <a:cubicBezTo>
                        <a:pt x="432" y="422"/>
                        <a:pt x="480" y="433"/>
                        <a:pt x="528" y="433"/>
                      </a:cubicBezTo>
                      <a:cubicBezTo>
                        <a:pt x="577" y="433"/>
                        <a:pt x="625" y="422"/>
                        <a:pt x="661" y="400"/>
                      </a:cubicBezTo>
                      <a:lnTo>
                        <a:pt x="711" y="371"/>
                      </a:lnTo>
                      <a:cubicBezTo>
                        <a:pt x="784" y="328"/>
                        <a:pt x="784" y="255"/>
                        <a:pt x="704" y="221"/>
                      </a:cubicBezTo>
                      <a:lnTo>
                        <a:pt x="389" y="33"/>
                      </a:lnTo>
                      <a:cubicBezTo>
                        <a:pt x="349" y="11"/>
                        <a:pt x="300" y="1"/>
                        <a:pt x="25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4"/>
                <p:cNvSpPr/>
                <p:nvPr/>
              </p:nvSpPr>
              <p:spPr>
                <a:xfrm>
                  <a:off x="-903805" y="1387940"/>
                  <a:ext cx="63764" cy="3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425" extrusionOk="0">
                      <a:moveTo>
                        <a:pt x="252" y="1"/>
                      </a:moveTo>
                      <a:cubicBezTo>
                        <a:pt x="205" y="1"/>
                        <a:pt x="158" y="11"/>
                        <a:pt x="123" y="33"/>
                      </a:cubicBezTo>
                      <a:lnTo>
                        <a:pt x="71" y="62"/>
                      </a:lnTo>
                      <a:cubicBezTo>
                        <a:pt x="0" y="105"/>
                        <a:pt x="0" y="169"/>
                        <a:pt x="71" y="212"/>
                      </a:cubicBezTo>
                      <a:lnTo>
                        <a:pt x="382" y="392"/>
                      </a:lnTo>
                      <a:cubicBezTo>
                        <a:pt x="417" y="413"/>
                        <a:pt x="465" y="424"/>
                        <a:pt x="514" y="424"/>
                      </a:cubicBezTo>
                      <a:cubicBezTo>
                        <a:pt x="562" y="424"/>
                        <a:pt x="611" y="413"/>
                        <a:pt x="647" y="392"/>
                      </a:cubicBezTo>
                      <a:lnTo>
                        <a:pt x="697" y="364"/>
                      </a:lnTo>
                      <a:cubicBezTo>
                        <a:pt x="770" y="321"/>
                        <a:pt x="770" y="255"/>
                        <a:pt x="697" y="212"/>
                      </a:cubicBezTo>
                      <a:lnTo>
                        <a:pt x="382" y="33"/>
                      </a:lnTo>
                      <a:cubicBezTo>
                        <a:pt x="345" y="11"/>
                        <a:pt x="298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44"/>
                <p:cNvSpPr/>
                <p:nvPr/>
              </p:nvSpPr>
              <p:spPr>
                <a:xfrm>
                  <a:off x="-959785" y="1355809"/>
                  <a:ext cx="62604" cy="34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418" extrusionOk="0">
                      <a:moveTo>
                        <a:pt x="248" y="0"/>
                      </a:moveTo>
                      <a:cubicBezTo>
                        <a:pt x="199" y="0"/>
                        <a:pt x="151" y="11"/>
                        <a:pt x="116" y="33"/>
                      </a:cubicBezTo>
                      <a:lnTo>
                        <a:pt x="73" y="62"/>
                      </a:lnTo>
                      <a:cubicBezTo>
                        <a:pt x="0" y="97"/>
                        <a:pt x="0" y="169"/>
                        <a:pt x="73" y="212"/>
                      </a:cubicBezTo>
                      <a:lnTo>
                        <a:pt x="368" y="385"/>
                      </a:lnTo>
                      <a:cubicBezTo>
                        <a:pt x="403" y="406"/>
                        <a:pt x="451" y="417"/>
                        <a:pt x="500" y="417"/>
                      </a:cubicBezTo>
                      <a:cubicBezTo>
                        <a:pt x="548" y="417"/>
                        <a:pt x="597" y="406"/>
                        <a:pt x="633" y="385"/>
                      </a:cubicBezTo>
                      <a:lnTo>
                        <a:pt x="683" y="355"/>
                      </a:lnTo>
                      <a:cubicBezTo>
                        <a:pt x="756" y="312"/>
                        <a:pt x="756" y="241"/>
                        <a:pt x="676" y="205"/>
                      </a:cubicBezTo>
                      <a:lnTo>
                        <a:pt x="381" y="33"/>
                      </a:lnTo>
                      <a:cubicBezTo>
                        <a:pt x="345" y="11"/>
                        <a:pt x="296" y="0"/>
                        <a:pt x="248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44"/>
                <p:cNvSpPr/>
                <p:nvPr/>
              </p:nvSpPr>
              <p:spPr>
                <a:xfrm>
                  <a:off x="-1016345" y="1376678"/>
                  <a:ext cx="82727" cy="4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7" y="33"/>
                      </a:cubicBezTo>
                      <a:lnTo>
                        <a:pt x="72" y="205"/>
                      </a:lnTo>
                      <a:cubicBezTo>
                        <a:pt x="0" y="248"/>
                        <a:pt x="0" y="312"/>
                        <a:pt x="72" y="355"/>
                      </a:cubicBezTo>
                      <a:lnTo>
                        <a:pt x="367" y="528"/>
                      </a:lnTo>
                      <a:cubicBezTo>
                        <a:pt x="403" y="549"/>
                        <a:pt x="451" y="560"/>
                        <a:pt x="500" y="560"/>
                      </a:cubicBezTo>
                      <a:cubicBezTo>
                        <a:pt x="548" y="560"/>
                        <a:pt x="597" y="549"/>
                        <a:pt x="633" y="528"/>
                      </a:cubicBezTo>
                      <a:lnTo>
                        <a:pt x="928" y="355"/>
                      </a:lnTo>
                      <a:cubicBezTo>
                        <a:pt x="999" y="312"/>
                        <a:pt x="999" y="241"/>
                        <a:pt x="928" y="205"/>
                      </a:cubicBezTo>
                      <a:lnTo>
                        <a:pt x="633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4"/>
                <p:cNvSpPr/>
                <p:nvPr/>
              </p:nvSpPr>
              <p:spPr>
                <a:xfrm>
                  <a:off x="-960365" y="1408808"/>
                  <a:ext cx="84632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8" extrusionOk="0">
                      <a:moveTo>
                        <a:pt x="502" y="0"/>
                      </a:moveTo>
                      <a:cubicBezTo>
                        <a:pt x="454" y="0"/>
                        <a:pt x="406" y="11"/>
                        <a:pt x="366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9"/>
                        <a:pt x="73" y="355"/>
                      </a:cubicBezTo>
                      <a:lnTo>
                        <a:pt x="382" y="535"/>
                      </a:lnTo>
                      <a:cubicBezTo>
                        <a:pt x="421" y="556"/>
                        <a:pt x="470" y="567"/>
                        <a:pt x="517" y="567"/>
                      </a:cubicBezTo>
                      <a:cubicBezTo>
                        <a:pt x="564" y="567"/>
                        <a:pt x="611" y="556"/>
                        <a:pt x="647" y="535"/>
                      </a:cubicBezTo>
                      <a:lnTo>
                        <a:pt x="942" y="362"/>
                      </a:lnTo>
                      <a:cubicBezTo>
                        <a:pt x="1022" y="319"/>
                        <a:pt x="1013" y="255"/>
                        <a:pt x="942" y="212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4"/>
                <p:cNvSpPr/>
                <p:nvPr/>
              </p:nvSpPr>
              <p:spPr>
                <a:xfrm>
                  <a:off x="-903225" y="1442099"/>
                  <a:ext cx="85211" cy="47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6" extrusionOk="0">
                      <a:moveTo>
                        <a:pt x="503" y="0"/>
                      </a:moveTo>
                      <a:cubicBezTo>
                        <a:pt x="457" y="0"/>
                        <a:pt x="410" y="11"/>
                        <a:pt x="375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4"/>
                        <a:pt x="73" y="357"/>
                      </a:cubicBezTo>
                      <a:lnTo>
                        <a:pt x="395" y="543"/>
                      </a:lnTo>
                      <a:cubicBezTo>
                        <a:pt x="432" y="565"/>
                        <a:pt x="480" y="576"/>
                        <a:pt x="529" y="576"/>
                      </a:cubicBezTo>
                      <a:cubicBezTo>
                        <a:pt x="577" y="576"/>
                        <a:pt x="626" y="565"/>
                        <a:pt x="661" y="543"/>
                      </a:cubicBezTo>
                      <a:lnTo>
                        <a:pt x="956" y="371"/>
                      </a:lnTo>
                      <a:cubicBezTo>
                        <a:pt x="1028" y="328"/>
                        <a:pt x="1028" y="255"/>
                        <a:pt x="956" y="219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4"/>
                <p:cNvSpPr/>
                <p:nvPr/>
              </p:nvSpPr>
              <p:spPr>
                <a:xfrm>
                  <a:off x="-1130128" y="1257512"/>
                  <a:ext cx="63847" cy="35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426" extrusionOk="0">
                      <a:moveTo>
                        <a:pt x="257" y="1"/>
                      </a:moveTo>
                      <a:cubicBezTo>
                        <a:pt x="208" y="1"/>
                        <a:pt x="160" y="11"/>
                        <a:pt x="123" y="33"/>
                      </a:cubicBezTo>
                      <a:lnTo>
                        <a:pt x="73" y="62"/>
                      </a:lnTo>
                      <a:cubicBezTo>
                        <a:pt x="1" y="105"/>
                        <a:pt x="9" y="171"/>
                        <a:pt x="80" y="214"/>
                      </a:cubicBezTo>
                      <a:lnTo>
                        <a:pt x="389" y="393"/>
                      </a:lnTo>
                      <a:cubicBezTo>
                        <a:pt x="425" y="415"/>
                        <a:pt x="472" y="426"/>
                        <a:pt x="519" y="426"/>
                      </a:cubicBezTo>
                      <a:cubicBezTo>
                        <a:pt x="566" y="426"/>
                        <a:pt x="612" y="415"/>
                        <a:pt x="648" y="393"/>
                      </a:cubicBezTo>
                      <a:lnTo>
                        <a:pt x="700" y="364"/>
                      </a:lnTo>
                      <a:cubicBezTo>
                        <a:pt x="770" y="321"/>
                        <a:pt x="770" y="257"/>
                        <a:pt x="700" y="214"/>
                      </a:cubicBezTo>
                      <a:lnTo>
                        <a:pt x="389" y="33"/>
                      </a:lnTo>
                      <a:cubicBezTo>
                        <a:pt x="354" y="11"/>
                        <a:pt x="305" y="1"/>
                        <a:pt x="25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4"/>
                <p:cNvSpPr/>
                <p:nvPr/>
              </p:nvSpPr>
              <p:spPr>
                <a:xfrm>
                  <a:off x="-957963" y="1674633"/>
                  <a:ext cx="89932" cy="50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608" extrusionOk="0">
                      <a:moveTo>
                        <a:pt x="514" y="1"/>
                      </a:moveTo>
                      <a:cubicBezTo>
                        <a:pt x="465" y="1"/>
                        <a:pt x="416" y="10"/>
                        <a:pt x="380" y="28"/>
                      </a:cubicBezTo>
                      <a:lnTo>
                        <a:pt x="71" y="207"/>
                      </a:lnTo>
                      <a:cubicBezTo>
                        <a:pt x="1" y="251"/>
                        <a:pt x="1" y="323"/>
                        <a:pt x="78" y="366"/>
                      </a:cubicBezTo>
                      <a:lnTo>
                        <a:pt x="446" y="575"/>
                      </a:lnTo>
                      <a:cubicBezTo>
                        <a:pt x="482" y="596"/>
                        <a:pt x="530" y="607"/>
                        <a:pt x="579" y="607"/>
                      </a:cubicBezTo>
                      <a:cubicBezTo>
                        <a:pt x="627" y="607"/>
                        <a:pt x="675" y="596"/>
                        <a:pt x="711" y="575"/>
                      </a:cubicBezTo>
                      <a:lnTo>
                        <a:pt x="1013" y="395"/>
                      </a:lnTo>
                      <a:cubicBezTo>
                        <a:pt x="1086" y="359"/>
                        <a:pt x="1086" y="287"/>
                        <a:pt x="1013" y="244"/>
                      </a:cubicBezTo>
                      <a:lnTo>
                        <a:pt x="648" y="28"/>
                      </a:lnTo>
                      <a:cubicBezTo>
                        <a:pt x="611" y="10"/>
                        <a:pt x="563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44"/>
                <p:cNvSpPr/>
                <p:nvPr/>
              </p:nvSpPr>
              <p:spPr>
                <a:xfrm>
                  <a:off x="-1942505" y="1547517"/>
                  <a:ext cx="51756" cy="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723" extrusionOk="0">
                      <a:moveTo>
                        <a:pt x="294" y="0"/>
                      </a:moveTo>
                      <a:cubicBezTo>
                        <a:pt x="285" y="0"/>
                        <a:pt x="276" y="1"/>
                        <a:pt x="266" y="4"/>
                      </a:cubicBezTo>
                      <a:cubicBezTo>
                        <a:pt x="245" y="10"/>
                        <a:pt x="223" y="17"/>
                        <a:pt x="193" y="33"/>
                      </a:cubicBezTo>
                      <a:lnTo>
                        <a:pt x="0" y="147"/>
                      </a:lnTo>
                      <a:lnTo>
                        <a:pt x="223" y="276"/>
                      </a:lnTo>
                      <a:lnTo>
                        <a:pt x="338" y="571"/>
                      </a:lnTo>
                      <a:lnTo>
                        <a:pt x="230" y="723"/>
                      </a:lnTo>
                      <a:cubicBezTo>
                        <a:pt x="323" y="664"/>
                        <a:pt x="424" y="607"/>
                        <a:pt x="504" y="564"/>
                      </a:cubicBezTo>
                      <a:cubicBezTo>
                        <a:pt x="511" y="557"/>
                        <a:pt x="525" y="550"/>
                        <a:pt x="531" y="542"/>
                      </a:cubicBezTo>
                      <a:cubicBezTo>
                        <a:pt x="538" y="535"/>
                        <a:pt x="547" y="528"/>
                        <a:pt x="554" y="521"/>
                      </a:cubicBezTo>
                      <a:cubicBezTo>
                        <a:pt x="568" y="507"/>
                        <a:pt x="581" y="485"/>
                        <a:pt x="590" y="471"/>
                      </a:cubicBezTo>
                      <a:cubicBezTo>
                        <a:pt x="597" y="471"/>
                        <a:pt x="597" y="471"/>
                        <a:pt x="597" y="464"/>
                      </a:cubicBezTo>
                      <a:cubicBezTo>
                        <a:pt x="597" y="464"/>
                        <a:pt x="604" y="456"/>
                        <a:pt x="604" y="449"/>
                      </a:cubicBezTo>
                      <a:cubicBezTo>
                        <a:pt x="604" y="449"/>
                        <a:pt x="604" y="442"/>
                        <a:pt x="611" y="442"/>
                      </a:cubicBezTo>
                      <a:lnTo>
                        <a:pt x="611" y="428"/>
                      </a:lnTo>
                      <a:cubicBezTo>
                        <a:pt x="611" y="421"/>
                        <a:pt x="618" y="421"/>
                        <a:pt x="618" y="412"/>
                      </a:cubicBezTo>
                      <a:lnTo>
                        <a:pt x="618" y="405"/>
                      </a:lnTo>
                      <a:cubicBezTo>
                        <a:pt x="618" y="399"/>
                        <a:pt x="625" y="392"/>
                        <a:pt x="625" y="385"/>
                      </a:cubicBezTo>
                      <a:lnTo>
                        <a:pt x="625" y="355"/>
                      </a:lnTo>
                      <a:lnTo>
                        <a:pt x="625" y="349"/>
                      </a:lnTo>
                      <a:lnTo>
                        <a:pt x="625" y="335"/>
                      </a:lnTo>
                      <a:cubicBezTo>
                        <a:pt x="625" y="305"/>
                        <a:pt x="625" y="283"/>
                        <a:pt x="611" y="240"/>
                      </a:cubicBezTo>
                      <a:cubicBezTo>
                        <a:pt x="611" y="233"/>
                        <a:pt x="604" y="212"/>
                        <a:pt x="597" y="205"/>
                      </a:cubicBezTo>
                      <a:cubicBezTo>
                        <a:pt x="590" y="190"/>
                        <a:pt x="590" y="190"/>
                        <a:pt x="575" y="162"/>
                      </a:cubicBezTo>
                      <a:cubicBezTo>
                        <a:pt x="575" y="154"/>
                        <a:pt x="561" y="126"/>
                        <a:pt x="525" y="97"/>
                      </a:cubicBezTo>
                      <a:cubicBezTo>
                        <a:pt x="504" y="76"/>
                        <a:pt x="481" y="54"/>
                        <a:pt x="468" y="47"/>
                      </a:cubicBezTo>
                      <a:cubicBezTo>
                        <a:pt x="431" y="24"/>
                        <a:pt x="381" y="4"/>
                        <a:pt x="338" y="4"/>
                      </a:cubicBezTo>
                      <a:cubicBezTo>
                        <a:pt x="328" y="4"/>
                        <a:pt x="312" y="0"/>
                        <a:pt x="294" y="0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1650;p44"/>
                <p:cNvSpPr/>
                <p:nvPr/>
              </p:nvSpPr>
              <p:spPr>
                <a:xfrm>
                  <a:off x="-1945569" y="1594803"/>
                  <a:ext cx="31137" cy="2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16" extrusionOk="0">
                      <a:moveTo>
                        <a:pt x="375" y="0"/>
                      </a:moveTo>
                      <a:lnTo>
                        <a:pt x="116" y="152"/>
                      </a:lnTo>
                      <a:lnTo>
                        <a:pt x="73" y="216"/>
                      </a:lnTo>
                      <a:lnTo>
                        <a:pt x="1" y="316"/>
                      </a:lnTo>
                      <a:lnTo>
                        <a:pt x="260" y="166"/>
                      </a:lnTo>
                      <a:lnTo>
                        <a:pt x="267" y="152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1" name="Google Shape;1651;p44"/>
                <p:cNvSpPr/>
                <p:nvPr/>
              </p:nvSpPr>
              <p:spPr>
                <a:xfrm>
                  <a:off x="-2344388" y="1571616"/>
                  <a:ext cx="398896" cy="230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7" h="2789" extrusionOk="0">
                      <a:moveTo>
                        <a:pt x="4594" y="1"/>
                      </a:moveTo>
                      <a:lnTo>
                        <a:pt x="0" y="2659"/>
                      </a:lnTo>
                      <a:lnTo>
                        <a:pt x="232" y="2788"/>
                      </a:lnTo>
                      <a:lnTo>
                        <a:pt x="4644" y="237"/>
                      </a:lnTo>
                      <a:lnTo>
                        <a:pt x="4817" y="137"/>
                      </a:lnTo>
                      <a:lnTo>
                        <a:pt x="4631" y="21"/>
                      </a:lnTo>
                      <a:lnTo>
                        <a:pt x="459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2" name="Google Shape;1652;p44"/>
                <p:cNvSpPr/>
                <p:nvPr/>
              </p:nvSpPr>
              <p:spPr>
                <a:xfrm>
                  <a:off x="-2325259" y="1582878"/>
                  <a:ext cx="389373" cy="24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2" h="2955" extrusionOk="0">
                      <a:moveTo>
                        <a:pt x="4586" y="1"/>
                      </a:moveTo>
                      <a:lnTo>
                        <a:pt x="4413" y="101"/>
                      </a:lnTo>
                      <a:lnTo>
                        <a:pt x="1" y="2652"/>
                      </a:lnTo>
                      <a:lnTo>
                        <a:pt x="114" y="2954"/>
                      </a:lnTo>
                      <a:lnTo>
                        <a:pt x="4622" y="346"/>
                      </a:lnTo>
                      <a:lnTo>
                        <a:pt x="4701" y="296"/>
                      </a:lnTo>
                      <a:lnTo>
                        <a:pt x="458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1653;p44"/>
                <p:cNvSpPr/>
                <p:nvPr/>
              </p:nvSpPr>
              <p:spPr>
                <a:xfrm>
                  <a:off x="-1945569" y="1570373"/>
                  <a:ext cx="31137" cy="37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447" extrusionOk="0">
                      <a:moveTo>
                        <a:pt x="260" y="0"/>
                      </a:moveTo>
                      <a:lnTo>
                        <a:pt x="1" y="152"/>
                      </a:lnTo>
                      <a:lnTo>
                        <a:pt x="116" y="447"/>
                      </a:lnTo>
                      <a:lnTo>
                        <a:pt x="375" y="295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4" name="Google Shape;1654;p44"/>
                <p:cNvSpPr/>
                <p:nvPr/>
              </p:nvSpPr>
              <p:spPr>
                <a:xfrm>
                  <a:off x="-1963953" y="1559608"/>
                  <a:ext cx="39914" cy="2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282" extrusionOk="0">
                      <a:moveTo>
                        <a:pt x="252" y="1"/>
                      </a:moveTo>
                      <a:lnTo>
                        <a:pt x="0" y="146"/>
                      </a:lnTo>
                      <a:lnTo>
                        <a:pt x="37" y="166"/>
                      </a:lnTo>
                      <a:lnTo>
                        <a:pt x="223" y="282"/>
                      </a:lnTo>
                      <a:lnTo>
                        <a:pt x="482" y="130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44"/>
                <p:cNvSpPr/>
                <p:nvPr/>
              </p:nvSpPr>
              <p:spPr>
                <a:xfrm>
                  <a:off x="-2377678" y="1791811"/>
                  <a:ext cx="61942" cy="5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91" extrusionOk="0">
                      <a:moveTo>
                        <a:pt x="402" y="0"/>
                      </a:moveTo>
                      <a:cubicBezTo>
                        <a:pt x="402" y="0"/>
                        <a:pt x="180" y="223"/>
                        <a:pt x="0" y="404"/>
                      </a:cubicBezTo>
                      <a:lnTo>
                        <a:pt x="0" y="411"/>
                      </a:lnTo>
                      <a:cubicBezTo>
                        <a:pt x="0" y="411"/>
                        <a:pt x="173" y="490"/>
                        <a:pt x="152" y="690"/>
                      </a:cubicBezTo>
                      <a:cubicBezTo>
                        <a:pt x="375" y="647"/>
                        <a:pt x="634" y="590"/>
                        <a:pt x="634" y="590"/>
                      </a:cubicBezTo>
                      <a:lnTo>
                        <a:pt x="747" y="431"/>
                      </a:lnTo>
                      <a:lnTo>
                        <a:pt x="634" y="129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44"/>
                <p:cNvSpPr/>
                <p:nvPr/>
              </p:nvSpPr>
              <p:spPr>
                <a:xfrm>
                  <a:off x="-2400037" y="1825184"/>
                  <a:ext cx="36685" cy="28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47" extrusionOk="0">
                      <a:moveTo>
                        <a:pt x="270" y="1"/>
                      </a:moveTo>
                      <a:cubicBezTo>
                        <a:pt x="170" y="101"/>
                        <a:pt x="91" y="194"/>
                        <a:pt x="55" y="230"/>
                      </a:cubicBezTo>
                      <a:cubicBezTo>
                        <a:pt x="1" y="284"/>
                        <a:pt x="23" y="346"/>
                        <a:pt x="99" y="346"/>
                      </a:cubicBezTo>
                      <a:cubicBezTo>
                        <a:pt x="103" y="346"/>
                        <a:pt x="107" y="346"/>
                        <a:pt x="112" y="346"/>
                      </a:cubicBezTo>
                      <a:cubicBezTo>
                        <a:pt x="148" y="337"/>
                        <a:pt x="277" y="316"/>
                        <a:pt x="422" y="287"/>
                      </a:cubicBezTo>
                      <a:cubicBezTo>
                        <a:pt x="443" y="87"/>
                        <a:pt x="270" y="8"/>
                        <a:pt x="270" y="8"/>
                      </a:cubicBezTo>
                      <a:lnTo>
                        <a:pt x="27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44"/>
                <p:cNvSpPr/>
                <p:nvPr/>
              </p:nvSpPr>
              <p:spPr>
                <a:xfrm>
                  <a:off x="-2365091" y="1848951"/>
                  <a:ext cx="83" cy="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44"/>
                <p:cNvSpPr/>
                <p:nvPr/>
              </p:nvSpPr>
              <p:spPr>
                <a:xfrm>
                  <a:off x="-2365091" y="1848951"/>
                  <a:ext cx="83" cy="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44"/>
                <p:cNvSpPr/>
                <p:nvPr/>
              </p:nvSpPr>
              <p:spPr>
                <a:xfrm>
                  <a:off x="-2325259" y="1607307"/>
                  <a:ext cx="389373" cy="23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2" h="2818" extrusionOk="0">
                      <a:moveTo>
                        <a:pt x="4701" y="1"/>
                      </a:moveTo>
                      <a:lnTo>
                        <a:pt x="4622" y="51"/>
                      </a:lnTo>
                      <a:lnTo>
                        <a:pt x="114" y="2659"/>
                      </a:lnTo>
                      <a:lnTo>
                        <a:pt x="1" y="2818"/>
                      </a:lnTo>
                      <a:lnTo>
                        <a:pt x="4586" y="165"/>
                      </a:lnTo>
                      <a:lnTo>
                        <a:pt x="4658" y="65"/>
                      </a:lnTo>
                      <a:lnTo>
                        <a:pt x="470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44"/>
                <p:cNvSpPr/>
                <p:nvPr/>
              </p:nvSpPr>
              <p:spPr>
                <a:xfrm>
                  <a:off x="-2271100" y="1785931"/>
                  <a:ext cx="781064" cy="3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2" h="3711" extrusionOk="0">
                      <a:moveTo>
                        <a:pt x="9432" y="0"/>
                      </a:moveTo>
                      <a:cubicBezTo>
                        <a:pt x="9432" y="35"/>
                        <a:pt x="9409" y="71"/>
                        <a:pt x="9366" y="93"/>
                      </a:cubicBezTo>
                      <a:lnTo>
                        <a:pt x="3875" y="3285"/>
                      </a:lnTo>
                      <a:cubicBezTo>
                        <a:pt x="3828" y="3310"/>
                        <a:pt x="3769" y="3322"/>
                        <a:pt x="3709" y="3322"/>
                      </a:cubicBezTo>
                      <a:cubicBezTo>
                        <a:pt x="3650" y="3322"/>
                        <a:pt x="3590" y="3310"/>
                        <a:pt x="3544" y="3285"/>
                      </a:cubicBezTo>
                      <a:lnTo>
                        <a:pt x="7" y="1242"/>
                      </a:lnTo>
                      <a:lnTo>
                        <a:pt x="7" y="1624"/>
                      </a:lnTo>
                      <a:lnTo>
                        <a:pt x="0" y="1631"/>
                      </a:lnTo>
                      <a:lnTo>
                        <a:pt x="107" y="1689"/>
                      </a:lnTo>
                      <a:lnTo>
                        <a:pt x="116" y="1380"/>
                      </a:lnTo>
                      <a:lnTo>
                        <a:pt x="332" y="1510"/>
                      </a:lnTo>
                      <a:lnTo>
                        <a:pt x="332" y="1819"/>
                      </a:lnTo>
                      <a:lnTo>
                        <a:pt x="3544" y="3673"/>
                      </a:lnTo>
                      <a:cubicBezTo>
                        <a:pt x="3590" y="3698"/>
                        <a:pt x="3650" y="3711"/>
                        <a:pt x="3709" y="3711"/>
                      </a:cubicBezTo>
                      <a:cubicBezTo>
                        <a:pt x="3769" y="3711"/>
                        <a:pt x="3828" y="3698"/>
                        <a:pt x="3875" y="3673"/>
                      </a:cubicBezTo>
                      <a:lnTo>
                        <a:pt x="9366" y="482"/>
                      </a:lnTo>
                      <a:cubicBezTo>
                        <a:pt x="9409" y="459"/>
                        <a:pt x="9432" y="423"/>
                        <a:pt x="9432" y="388"/>
                      </a:cubicBezTo>
                      <a:lnTo>
                        <a:pt x="943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44"/>
                <p:cNvSpPr/>
                <p:nvPr/>
              </p:nvSpPr>
              <p:spPr>
                <a:xfrm>
                  <a:off x="-2279381" y="1879922"/>
                  <a:ext cx="8943" cy="4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96" extrusionOk="0">
                      <a:moveTo>
                        <a:pt x="0" y="0"/>
                      </a:moveTo>
                      <a:lnTo>
                        <a:pt x="0" y="382"/>
                      </a:lnTo>
                      <a:cubicBezTo>
                        <a:pt x="0" y="409"/>
                        <a:pt x="21" y="445"/>
                        <a:pt x="64" y="468"/>
                      </a:cubicBezTo>
                      <a:lnTo>
                        <a:pt x="100" y="496"/>
                      </a:lnTo>
                      <a:lnTo>
                        <a:pt x="107" y="489"/>
                      </a:lnTo>
                      <a:lnTo>
                        <a:pt x="107" y="107"/>
                      </a:lnTo>
                      <a:lnTo>
                        <a:pt x="64" y="87"/>
                      </a:lnTo>
                      <a:cubicBezTo>
                        <a:pt x="28" y="57"/>
                        <a:pt x="7" y="30"/>
                        <a:pt x="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44"/>
                <p:cNvSpPr/>
                <p:nvPr/>
              </p:nvSpPr>
              <p:spPr>
                <a:xfrm>
                  <a:off x="-2279381" y="1878763"/>
                  <a:ext cx="83" cy="1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5" extrusionOk="0">
                      <a:moveTo>
                        <a:pt x="0" y="14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44"/>
                <p:cNvSpPr/>
                <p:nvPr/>
              </p:nvSpPr>
              <p:spPr>
                <a:xfrm>
                  <a:off x="-2279381" y="1878763"/>
                  <a:ext cx="83" cy="1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5" fill="none" extrusionOk="0">
                      <a:moveTo>
                        <a:pt x="0" y="1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44"/>
                <p:cNvSpPr/>
                <p:nvPr/>
              </p:nvSpPr>
              <p:spPr>
                <a:xfrm>
                  <a:off x="-2279381" y="1598820"/>
                  <a:ext cx="789345" cy="45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2" h="5529" extrusionOk="0">
                      <a:moveTo>
                        <a:pt x="5860" y="667"/>
                      </a:moveTo>
                      <a:cubicBezTo>
                        <a:pt x="5910" y="667"/>
                        <a:pt x="5959" y="678"/>
                        <a:pt x="5995" y="699"/>
                      </a:cubicBezTo>
                      <a:lnTo>
                        <a:pt x="8143" y="1936"/>
                      </a:lnTo>
                      <a:cubicBezTo>
                        <a:pt x="8222" y="1979"/>
                        <a:pt x="8222" y="2050"/>
                        <a:pt x="8143" y="2093"/>
                      </a:cubicBezTo>
                      <a:lnTo>
                        <a:pt x="7108" y="2697"/>
                      </a:lnTo>
                      <a:cubicBezTo>
                        <a:pt x="7069" y="2718"/>
                        <a:pt x="7019" y="2729"/>
                        <a:pt x="6970" y="2729"/>
                      </a:cubicBezTo>
                      <a:cubicBezTo>
                        <a:pt x="6920" y="2729"/>
                        <a:pt x="6871" y="2718"/>
                        <a:pt x="6835" y="2697"/>
                      </a:cubicBezTo>
                      <a:lnTo>
                        <a:pt x="4686" y="1462"/>
                      </a:lnTo>
                      <a:cubicBezTo>
                        <a:pt x="4606" y="1418"/>
                        <a:pt x="4606" y="1346"/>
                        <a:pt x="4686" y="1303"/>
                      </a:cubicBezTo>
                      <a:lnTo>
                        <a:pt x="5721" y="699"/>
                      </a:lnTo>
                      <a:cubicBezTo>
                        <a:pt x="5760" y="678"/>
                        <a:pt x="5811" y="667"/>
                        <a:pt x="5860" y="667"/>
                      </a:cubicBezTo>
                      <a:close/>
                      <a:moveTo>
                        <a:pt x="5721" y="1"/>
                      </a:moveTo>
                      <a:cubicBezTo>
                        <a:pt x="5662" y="1"/>
                        <a:pt x="5603" y="13"/>
                        <a:pt x="5555" y="38"/>
                      </a:cubicBezTo>
                      <a:lnTo>
                        <a:pt x="64" y="3230"/>
                      </a:lnTo>
                      <a:cubicBezTo>
                        <a:pt x="21" y="3257"/>
                        <a:pt x="0" y="3294"/>
                        <a:pt x="0" y="3323"/>
                      </a:cubicBezTo>
                      <a:cubicBezTo>
                        <a:pt x="0" y="3359"/>
                        <a:pt x="21" y="3395"/>
                        <a:pt x="64" y="3423"/>
                      </a:cubicBezTo>
                      <a:lnTo>
                        <a:pt x="3651" y="5486"/>
                      </a:lnTo>
                      <a:cubicBezTo>
                        <a:pt x="3694" y="5515"/>
                        <a:pt x="3752" y="5529"/>
                        <a:pt x="3810" y="5529"/>
                      </a:cubicBezTo>
                      <a:cubicBezTo>
                        <a:pt x="3869" y="5529"/>
                        <a:pt x="3928" y="5515"/>
                        <a:pt x="3975" y="5486"/>
                      </a:cubicBezTo>
                      <a:lnTo>
                        <a:pt x="9466" y="2295"/>
                      </a:lnTo>
                      <a:cubicBezTo>
                        <a:pt x="9509" y="2274"/>
                        <a:pt x="9532" y="2238"/>
                        <a:pt x="9532" y="2202"/>
                      </a:cubicBezTo>
                      <a:cubicBezTo>
                        <a:pt x="9532" y="2172"/>
                        <a:pt x="9509" y="2136"/>
                        <a:pt x="9466" y="2109"/>
                      </a:cubicBezTo>
                      <a:lnTo>
                        <a:pt x="5886" y="38"/>
                      </a:lnTo>
                      <a:cubicBezTo>
                        <a:pt x="5840" y="13"/>
                        <a:pt x="5781" y="1"/>
                        <a:pt x="572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44"/>
                <p:cNvSpPr/>
                <p:nvPr/>
              </p:nvSpPr>
              <p:spPr>
                <a:xfrm>
                  <a:off x="-2262239" y="1900211"/>
                  <a:ext cx="1863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539" extrusionOk="0">
                      <a:moveTo>
                        <a:pt x="9" y="0"/>
                      </a:moveTo>
                      <a:lnTo>
                        <a:pt x="0" y="309"/>
                      </a:lnTo>
                      <a:lnTo>
                        <a:pt x="0" y="409"/>
                      </a:lnTo>
                      <a:lnTo>
                        <a:pt x="116" y="395"/>
                      </a:lnTo>
                      <a:lnTo>
                        <a:pt x="225" y="539"/>
                      </a:lnTo>
                      <a:lnTo>
                        <a:pt x="225" y="439"/>
                      </a:lnTo>
                      <a:lnTo>
                        <a:pt x="225" y="13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66" name="Google Shape;1666;p44"/>
                <p:cNvGrpSpPr/>
                <p:nvPr/>
              </p:nvGrpSpPr>
              <p:grpSpPr>
                <a:xfrm>
                  <a:off x="-1841973" y="1685233"/>
                  <a:ext cx="179782" cy="101940"/>
                  <a:chOff x="-1841973" y="1685233"/>
                  <a:chExt cx="179782" cy="101940"/>
                </a:xfrm>
              </p:grpSpPr>
              <p:sp>
                <p:nvSpPr>
                  <p:cNvPr id="1667" name="Google Shape;1667;p44"/>
                  <p:cNvSpPr/>
                  <p:nvPr/>
                </p:nvSpPr>
                <p:spPr>
                  <a:xfrm>
                    <a:off x="-1716928" y="1759597"/>
                    <a:ext cx="54737" cy="27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1" h="333" extrusionOk="0">
                        <a:moveTo>
                          <a:pt x="370" y="1"/>
                        </a:moveTo>
                        <a:cubicBezTo>
                          <a:pt x="332" y="1"/>
                          <a:pt x="294" y="10"/>
                          <a:pt x="259" y="30"/>
                        </a:cubicBezTo>
                        <a:cubicBezTo>
                          <a:pt x="173" y="80"/>
                          <a:pt x="195" y="116"/>
                          <a:pt x="266" y="173"/>
                        </a:cubicBezTo>
                        <a:cubicBezTo>
                          <a:pt x="324" y="223"/>
                          <a:pt x="324" y="232"/>
                          <a:pt x="309" y="239"/>
                        </a:cubicBezTo>
                        <a:cubicBezTo>
                          <a:pt x="300" y="245"/>
                          <a:pt x="292" y="248"/>
                          <a:pt x="281" y="248"/>
                        </a:cubicBezTo>
                        <a:cubicBezTo>
                          <a:pt x="265" y="248"/>
                          <a:pt x="245" y="241"/>
                          <a:pt x="216" y="223"/>
                        </a:cubicBezTo>
                        <a:cubicBezTo>
                          <a:pt x="173" y="203"/>
                          <a:pt x="93" y="137"/>
                          <a:pt x="93" y="137"/>
                        </a:cubicBezTo>
                        <a:lnTo>
                          <a:pt x="0" y="189"/>
                        </a:lnTo>
                        <a:cubicBezTo>
                          <a:pt x="7" y="189"/>
                          <a:pt x="79" y="246"/>
                          <a:pt x="129" y="282"/>
                        </a:cubicBezTo>
                        <a:cubicBezTo>
                          <a:pt x="185" y="314"/>
                          <a:pt x="240" y="332"/>
                          <a:pt x="292" y="332"/>
                        </a:cubicBezTo>
                        <a:cubicBezTo>
                          <a:pt x="333" y="332"/>
                          <a:pt x="373" y="321"/>
                          <a:pt x="411" y="296"/>
                        </a:cubicBezTo>
                        <a:cubicBezTo>
                          <a:pt x="488" y="253"/>
                          <a:pt x="481" y="223"/>
                          <a:pt x="411" y="160"/>
                        </a:cubicBezTo>
                        <a:cubicBezTo>
                          <a:pt x="352" y="110"/>
                          <a:pt x="345" y="103"/>
                          <a:pt x="359" y="87"/>
                        </a:cubicBezTo>
                        <a:cubicBezTo>
                          <a:pt x="367" y="85"/>
                          <a:pt x="375" y="83"/>
                          <a:pt x="383" y="83"/>
                        </a:cubicBezTo>
                        <a:cubicBezTo>
                          <a:pt x="399" y="83"/>
                          <a:pt x="417" y="88"/>
                          <a:pt x="445" y="103"/>
                        </a:cubicBezTo>
                        <a:cubicBezTo>
                          <a:pt x="488" y="130"/>
                          <a:pt x="568" y="189"/>
                          <a:pt x="575" y="189"/>
                        </a:cubicBezTo>
                        <a:lnTo>
                          <a:pt x="661" y="146"/>
                        </a:lnTo>
                        <a:cubicBezTo>
                          <a:pt x="654" y="137"/>
                          <a:pt x="583" y="80"/>
                          <a:pt x="531" y="44"/>
                        </a:cubicBezTo>
                        <a:cubicBezTo>
                          <a:pt x="481" y="19"/>
                          <a:pt x="425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8" name="Google Shape;1668;p44"/>
                  <p:cNvSpPr/>
                  <p:nvPr/>
                </p:nvSpPr>
                <p:spPr>
                  <a:xfrm>
                    <a:off x="-1747237" y="1741793"/>
                    <a:ext cx="52916" cy="29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" h="361" extrusionOk="0">
                        <a:moveTo>
                          <a:pt x="378" y="76"/>
                        </a:moveTo>
                        <a:cubicBezTo>
                          <a:pt x="398" y="76"/>
                          <a:pt x="417" y="81"/>
                          <a:pt x="439" y="93"/>
                        </a:cubicBezTo>
                        <a:cubicBezTo>
                          <a:pt x="489" y="123"/>
                          <a:pt x="489" y="145"/>
                          <a:pt x="423" y="180"/>
                        </a:cubicBezTo>
                        <a:lnTo>
                          <a:pt x="287" y="102"/>
                        </a:lnTo>
                        <a:cubicBezTo>
                          <a:pt x="324" y="85"/>
                          <a:pt x="352" y="76"/>
                          <a:pt x="378" y="76"/>
                        </a:cubicBezTo>
                        <a:close/>
                        <a:moveTo>
                          <a:pt x="361" y="0"/>
                        </a:moveTo>
                        <a:cubicBezTo>
                          <a:pt x="292" y="0"/>
                          <a:pt x="219" y="22"/>
                          <a:pt x="144" y="66"/>
                        </a:cubicBezTo>
                        <a:cubicBezTo>
                          <a:pt x="7" y="145"/>
                          <a:pt x="0" y="209"/>
                          <a:pt x="114" y="275"/>
                        </a:cubicBezTo>
                        <a:cubicBezTo>
                          <a:pt x="187" y="318"/>
                          <a:pt x="294" y="352"/>
                          <a:pt x="302" y="361"/>
                        </a:cubicBezTo>
                        <a:lnTo>
                          <a:pt x="373" y="309"/>
                        </a:lnTo>
                        <a:cubicBezTo>
                          <a:pt x="366" y="309"/>
                          <a:pt x="287" y="266"/>
                          <a:pt x="223" y="231"/>
                        </a:cubicBezTo>
                        <a:cubicBezTo>
                          <a:pt x="173" y="202"/>
                          <a:pt x="164" y="173"/>
                          <a:pt x="216" y="152"/>
                        </a:cubicBezTo>
                        <a:lnTo>
                          <a:pt x="216" y="152"/>
                        </a:lnTo>
                        <a:lnTo>
                          <a:pt x="439" y="281"/>
                        </a:lnTo>
                        <a:lnTo>
                          <a:pt x="518" y="245"/>
                        </a:lnTo>
                        <a:cubicBezTo>
                          <a:pt x="632" y="173"/>
                          <a:pt x="639" y="109"/>
                          <a:pt x="525" y="43"/>
                        </a:cubicBezTo>
                        <a:cubicBezTo>
                          <a:pt x="473" y="15"/>
                          <a:pt x="418" y="0"/>
                          <a:pt x="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9" name="Google Shape;1669;p44"/>
                  <p:cNvSpPr/>
                  <p:nvPr/>
                </p:nvSpPr>
                <p:spPr>
                  <a:xfrm>
                    <a:off x="-1769430" y="1720924"/>
                    <a:ext cx="47864" cy="32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" h="398" extrusionOk="0">
                        <a:moveTo>
                          <a:pt x="475" y="0"/>
                        </a:moveTo>
                        <a:lnTo>
                          <a:pt x="368" y="59"/>
                        </a:lnTo>
                        <a:lnTo>
                          <a:pt x="318" y="37"/>
                        </a:lnTo>
                        <a:lnTo>
                          <a:pt x="232" y="87"/>
                        </a:lnTo>
                        <a:lnTo>
                          <a:pt x="275" y="109"/>
                        </a:lnTo>
                        <a:lnTo>
                          <a:pt x="117" y="202"/>
                        </a:lnTo>
                        <a:cubicBezTo>
                          <a:pt x="10" y="268"/>
                          <a:pt x="1" y="302"/>
                          <a:pt x="96" y="361"/>
                        </a:cubicBezTo>
                        <a:cubicBezTo>
                          <a:pt x="117" y="375"/>
                          <a:pt x="182" y="397"/>
                          <a:pt x="182" y="397"/>
                        </a:cubicBezTo>
                        <a:lnTo>
                          <a:pt x="260" y="345"/>
                        </a:lnTo>
                        <a:cubicBezTo>
                          <a:pt x="260" y="345"/>
                          <a:pt x="225" y="325"/>
                          <a:pt x="203" y="318"/>
                        </a:cubicBezTo>
                        <a:cubicBezTo>
                          <a:pt x="167" y="295"/>
                          <a:pt x="189" y="288"/>
                          <a:pt x="225" y="268"/>
                        </a:cubicBezTo>
                        <a:lnTo>
                          <a:pt x="382" y="173"/>
                        </a:lnTo>
                        <a:lnTo>
                          <a:pt x="475" y="225"/>
                        </a:lnTo>
                        <a:lnTo>
                          <a:pt x="562" y="173"/>
                        </a:lnTo>
                        <a:lnTo>
                          <a:pt x="468" y="123"/>
                        </a:lnTo>
                        <a:lnTo>
                          <a:pt x="577" y="5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0" name="Google Shape;1670;p44"/>
                  <p:cNvSpPr/>
                  <p:nvPr/>
                </p:nvSpPr>
                <p:spPr>
                  <a:xfrm>
                    <a:off x="-1805122" y="1708503"/>
                    <a:ext cx="55566" cy="27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" h="333" extrusionOk="0">
                        <a:moveTo>
                          <a:pt x="381" y="80"/>
                        </a:moveTo>
                        <a:cubicBezTo>
                          <a:pt x="404" y="80"/>
                          <a:pt x="425" y="86"/>
                          <a:pt x="447" y="100"/>
                        </a:cubicBezTo>
                        <a:cubicBezTo>
                          <a:pt x="504" y="137"/>
                          <a:pt x="484" y="166"/>
                          <a:pt x="411" y="209"/>
                        </a:cubicBezTo>
                        <a:cubicBezTo>
                          <a:pt x="363" y="235"/>
                          <a:pt x="326" y="250"/>
                          <a:pt x="291" y="250"/>
                        </a:cubicBezTo>
                        <a:cubicBezTo>
                          <a:pt x="269" y="250"/>
                          <a:pt x="247" y="244"/>
                          <a:pt x="225" y="230"/>
                        </a:cubicBezTo>
                        <a:cubicBezTo>
                          <a:pt x="166" y="202"/>
                          <a:pt x="189" y="166"/>
                          <a:pt x="259" y="123"/>
                        </a:cubicBezTo>
                        <a:cubicBezTo>
                          <a:pt x="308" y="96"/>
                          <a:pt x="346" y="80"/>
                          <a:pt x="381" y="80"/>
                        </a:cubicBezTo>
                        <a:close/>
                        <a:moveTo>
                          <a:pt x="364" y="0"/>
                        </a:moveTo>
                        <a:cubicBezTo>
                          <a:pt x="293" y="0"/>
                          <a:pt x="224" y="25"/>
                          <a:pt x="159" y="64"/>
                        </a:cubicBezTo>
                        <a:cubicBezTo>
                          <a:pt x="37" y="130"/>
                          <a:pt x="1" y="209"/>
                          <a:pt x="130" y="288"/>
                        </a:cubicBezTo>
                        <a:cubicBezTo>
                          <a:pt x="189" y="319"/>
                          <a:pt x="246" y="332"/>
                          <a:pt x="301" y="332"/>
                        </a:cubicBezTo>
                        <a:cubicBezTo>
                          <a:pt x="376" y="332"/>
                          <a:pt x="446" y="308"/>
                          <a:pt x="511" y="266"/>
                        </a:cubicBezTo>
                        <a:cubicBezTo>
                          <a:pt x="634" y="202"/>
                          <a:pt x="670" y="130"/>
                          <a:pt x="534" y="50"/>
                        </a:cubicBezTo>
                        <a:cubicBezTo>
                          <a:pt x="477" y="15"/>
                          <a:pt x="420" y="0"/>
                          <a:pt x="36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1" name="Google Shape;1671;p44"/>
                  <p:cNvSpPr/>
                  <p:nvPr/>
                </p:nvSpPr>
                <p:spPr>
                  <a:xfrm>
                    <a:off x="-1841973" y="1685233"/>
                    <a:ext cx="58381" cy="34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5" h="418" extrusionOk="0">
                        <a:moveTo>
                          <a:pt x="389" y="0"/>
                        </a:moveTo>
                        <a:lnTo>
                          <a:pt x="1" y="224"/>
                        </a:lnTo>
                        <a:lnTo>
                          <a:pt x="109" y="281"/>
                        </a:lnTo>
                        <a:lnTo>
                          <a:pt x="396" y="116"/>
                        </a:lnTo>
                        <a:cubicBezTo>
                          <a:pt x="396" y="116"/>
                          <a:pt x="439" y="123"/>
                          <a:pt x="475" y="145"/>
                        </a:cubicBezTo>
                        <a:cubicBezTo>
                          <a:pt x="525" y="173"/>
                          <a:pt x="497" y="202"/>
                          <a:pt x="439" y="238"/>
                        </a:cubicBezTo>
                        <a:lnTo>
                          <a:pt x="230" y="354"/>
                        </a:lnTo>
                        <a:lnTo>
                          <a:pt x="339" y="418"/>
                        </a:lnTo>
                        <a:lnTo>
                          <a:pt x="547" y="295"/>
                        </a:lnTo>
                        <a:cubicBezTo>
                          <a:pt x="661" y="224"/>
                          <a:pt x="704" y="173"/>
                          <a:pt x="597" y="109"/>
                        </a:cubicBezTo>
                        <a:cubicBezTo>
                          <a:pt x="554" y="79"/>
                          <a:pt x="475" y="73"/>
                          <a:pt x="468" y="73"/>
                        </a:cubicBezTo>
                        <a:lnTo>
                          <a:pt x="489" y="59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72" name="Google Shape;1672;p44"/>
                <p:cNvSpPr/>
                <p:nvPr/>
              </p:nvSpPr>
              <p:spPr>
                <a:xfrm>
                  <a:off x="-1091952" y="697624"/>
                  <a:ext cx="301925" cy="296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6" h="3580" extrusionOk="0">
                      <a:moveTo>
                        <a:pt x="1576" y="957"/>
                      </a:moveTo>
                      <a:cubicBezTo>
                        <a:pt x="1594" y="957"/>
                        <a:pt x="1613" y="962"/>
                        <a:pt x="1632" y="972"/>
                      </a:cubicBezTo>
                      <a:cubicBezTo>
                        <a:pt x="1669" y="994"/>
                        <a:pt x="1705" y="1030"/>
                        <a:pt x="1739" y="1087"/>
                      </a:cubicBezTo>
                      <a:lnTo>
                        <a:pt x="2272" y="1877"/>
                      </a:lnTo>
                      <a:cubicBezTo>
                        <a:pt x="2402" y="2058"/>
                        <a:pt x="2372" y="2222"/>
                        <a:pt x="2214" y="2245"/>
                      </a:cubicBezTo>
                      <a:lnTo>
                        <a:pt x="1524" y="2331"/>
                      </a:lnTo>
                      <a:cubicBezTo>
                        <a:pt x="1513" y="2333"/>
                        <a:pt x="1502" y="2334"/>
                        <a:pt x="1492" y="2334"/>
                      </a:cubicBezTo>
                      <a:cubicBezTo>
                        <a:pt x="1460" y="2334"/>
                        <a:pt x="1429" y="2326"/>
                        <a:pt x="1403" y="2309"/>
                      </a:cubicBezTo>
                      <a:cubicBezTo>
                        <a:pt x="1324" y="2259"/>
                        <a:pt x="1280" y="2145"/>
                        <a:pt x="1301" y="2000"/>
                      </a:cubicBezTo>
                      <a:lnTo>
                        <a:pt x="1453" y="1123"/>
                      </a:lnTo>
                      <a:cubicBezTo>
                        <a:pt x="1469" y="1013"/>
                        <a:pt x="1516" y="957"/>
                        <a:pt x="1576" y="957"/>
                      </a:cubicBezTo>
                      <a:close/>
                      <a:moveTo>
                        <a:pt x="814" y="1"/>
                      </a:moveTo>
                      <a:cubicBezTo>
                        <a:pt x="487" y="1"/>
                        <a:pt x="218" y="255"/>
                        <a:pt x="144" y="685"/>
                      </a:cubicBezTo>
                      <a:lnTo>
                        <a:pt x="101" y="929"/>
                      </a:lnTo>
                      <a:cubicBezTo>
                        <a:pt x="0" y="1525"/>
                        <a:pt x="309" y="2231"/>
                        <a:pt x="784" y="2504"/>
                      </a:cubicBezTo>
                      <a:lnTo>
                        <a:pt x="2452" y="3466"/>
                      </a:lnTo>
                      <a:cubicBezTo>
                        <a:pt x="2584" y="3543"/>
                        <a:pt x="2715" y="3580"/>
                        <a:pt x="2838" y="3580"/>
                      </a:cubicBezTo>
                      <a:cubicBezTo>
                        <a:pt x="3162" y="3580"/>
                        <a:pt x="3428" y="3325"/>
                        <a:pt x="3501" y="2892"/>
                      </a:cubicBezTo>
                      <a:lnTo>
                        <a:pt x="3544" y="2654"/>
                      </a:lnTo>
                      <a:cubicBezTo>
                        <a:pt x="3646" y="2058"/>
                        <a:pt x="3335" y="1346"/>
                        <a:pt x="2861" y="1073"/>
                      </a:cubicBezTo>
                      <a:lnTo>
                        <a:pt x="1194" y="109"/>
                      </a:lnTo>
                      <a:cubicBezTo>
                        <a:pt x="1064" y="35"/>
                        <a:pt x="935" y="1"/>
                        <a:pt x="8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lt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On-screen Show (16:9)</PresentationFormat>
  <Paragraphs>129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Nunito Light</vt:lpstr>
      <vt:lpstr>Arial</vt:lpstr>
      <vt:lpstr>DM Sans</vt:lpstr>
      <vt:lpstr>Albert Sans</vt:lpstr>
      <vt:lpstr>Digitization in the Classroom by Slidesgo</vt:lpstr>
      <vt:lpstr>Cybersecurity </vt:lpstr>
      <vt:lpstr>Cybersecurity</vt:lpstr>
      <vt:lpstr>Mi az a kiberbiztonság?</vt:lpstr>
      <vt:lpstr>A Kiberbiztonság Fontossága</vt:lpstr>
      <vt:lpstr>A Kiberbiztonsági Fenyegetések Típusai</vt:lpstr>
      <vt:lpstr>Védelmi Mechanizmusok</vt:lpstr>
      <vt:lpstr>Védelmi Mechanizmusok</vt:lpstr>
      <vt:lpstr>A Kiberbiztonsági Szakemberek Szerepe</vt:lpstr>
      <vt:lpstr>White Hat Hackerek</vt:lpstr>
      <vt:lpstr>CTF</vt:lpstr>
      <vt:lpstr>Kiberbiztonság és CTF Feladatok</vt:lpstr>
      <vt:lpstr>CTF Feladatok Típusai</vt:lpstr>
      <vt:lpstr>Reverse Engineering</vt:lpstr>
      <vt:lpstr>Reverse Engineering - Tippek</vt:lpstr>
      <vt:lpstr>Reverse Engineering – Tippek (folyt.)</vt:lpstr>
      <vt:lpstr>Gyakorlati példa</vt:lpstr>
      <vt:lpstr>Gyakorlati Példa - Reverse Engineering</vt:lpstr>
      <vt:lpstr>Gyakorlati Példa - Reverse Engineering</vt:lpstr>
      <vt:lpstr>Gyakorlati Példa - Reverse Engineering</vt:lpstr>
      <vt:lpstr>Gyakorlati Példa - Reverse Engineering</vt:lpstr>
      <vt:lpstr>Gyakorlati Példa - Reverse Engineering</vt:lpstr>
      <vt:lpstr>Gyakorlati Példa - Reverse Engineering</vt:lpstr>
      <vt:lpstr>Gyakorlati Példa - Reverse Engineering</vt:lpstr>
      <vt:lpstr>Gyakorlati Példa - Reverse Engineering</vt:lpstr>
      <vt:lpstr>Gyakorlati Példa - Reverse Engineering</vt:lpstr>
      <vt:lpstr>Gyakorlati Példa - Reverse Engineering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2024-06-04T19:58:56Z</dcterms:modified>
</cp:coreProperties>
</file>