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3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 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Brushed </a:t>
            </a:r>
            <a:r>
              <a:rPr lang="en-US" dirty="0" err="1" smtClean="0"/>
              <a:t>vs</a:t>
            </a:r>
            <a:r>
              <a:rPr lang="en-US" dirty="0" smtClean="0"/>
              <a:t> brushless: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err="1">
                <a:solidFill>
                  <a:srgbClr val="FF0000"/>
                </a:solidFill>
              </a:rPr>
              <a:t>www.dynetic.com</a:t>
            </a:r>
            <a:r>
              <a:rPr lang="en-US" dirty="0">
                <a:solidFill>
                  <a:srgbClr val="FF0000"/>
                </a:solidFill>
              </a:rPr>
              <a:t>/brushless%20vs%20brushed.htm</a:t>
            </a:r>
          </a:p>
        </p:txBody>
      </p:sp>
    </p:spTree>
    <p:extLst>
      <p:ext uri="{BB962C8B-B14F-4D97-AF65-F5344CB8AC3E}">
        <p14:creationId xmlns:p14="http://schemas.microsoft.com/office/powerpoint/2010/main" val="329261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says: “…an electrical machine that converts electrical energy to mechanical energy”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4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Rotor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stator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windings</a:t>
            </a:r>
            <a:r>
              <a:rPr lang="en-US" dirty="0" smtClean="0"/>
              <a:t> in stator, </a:t>
            </a:r>
            <a:r>
              <a:rPr lang="en-US" dirty="0" err="1" smtClean="0">
                <a:solidFill>
                  <a:srgbClr val="FF0000"/>
                </a:solidFill>
              </a:rPr>
              <a:t>commutator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Rotor</a:t>
            </a:r>
            <a:r>
              <a:rPr lang="en-US" dirty="0" smtClean="0"/>
              <a:t> =  carries motor shaft (&amp; magnets / current field. Rotates around poles)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Stator</a:t>
            </a:r>
            <a:r>
              <a:rPr lang="en-US" dirty="0" smtClean="0"/>
              <a:t> = stationary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Commutator</a:t>
            </a:r>
            <a:r>
              <a:rPr lang="en-US" dirty="0" smtClean="0"/>
              <a:t> keeps torque from reversing. Electrical contacts on </a:t>
            </a:r>
            <a:r>
              <a:rPr lang="en-US" dirty="0" err="1" smtClean="0"/>
              <a:t>commutator</a:t>
            </a:r>
            <a:r>
              <a:rPr lang="en-US" dirty="0" smtClean="0"/>
              <a:t> are “brushes”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Brushes</a:t>
            </a:r>
            <a:r>
              <a:rPr lang="en-US" dirty="0" smtClean="0"/>
              <a:t>  = conducts current through wires</a:t>
            </a:r>
          </a:p>
        </p:txBody>
      </p:sp>
    </p:spTree>
    <p:extLst>
      <p:ext uri="{BB962C8B-B14F-4D97-AF65-F5344CB8AC3E}">
        <p14:creationId xmlns:p14="http://schemas.microsoft.com/office/powerpoint/2010/main" val="17098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39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0954" y="4800768"/>
            <a:ext cx="2982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electric field interacts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with Magnetic poles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permanent magnet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8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0 at 1.4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218"/>
            <a:ext cx="9144000" cy="53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75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Brushed DC motors  </a:t>
            </a:r>
            <a:r>
              <a:rPr lang="en-US" sz="2400" dirty="0" smtClean="0"/>
              <a:t>= brushed continuous rotation.</a:t>
            </a:r>
          </a:p>
          <a:p>
            <a:r>
              <a:rPr lang="en-US" sz="2400" dirty="0" smtClean="0"/>
              <a:t>Control direction/speed </a:t>
            </a:r>
          </a:p>
          <a:p>
            <a:r>
              <a:rPr lang="en-US" sz="2400" dirty="0" smtClean="0"/>
              <a:t>Two wire control</a:t>
            </a:r>
          </a:p>
          <a:p>
            <a:r>
              <a:rPr lang="en-US" sz="2400" dirty="0" smtClean="0"/>
              <a:t>Extreme</a:t>
            </a:r>
          </a:p>
          <a:p>
            <a:pPr marL="0" indent="0">
              <a:buNone/>
            </a:pPr>
            <a:r>
              <a:rPr lang="en-US" sz="2400" dirty="0" smtClean="0"/>
              <a:t> environments cause</a:t>
            </a:r>
          </a:p>
          <a:p>
            <a:pPr marL="0" indent="0">
              <a:buNone/>
            </a:pPr>
            <a:r>
              <a:rPr lang="en-US" sz="2400" dirty="0" smtClean="0"/>
              <a:t>No electronics</a:t>
            </a:r>
          </a:p>
          <a:p>
            <a:endParaRPr lang="en-US" sz="2400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43" y="2743871"/>
            <a:ext cx="5447857" cy="40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0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3654"/>
            <a:ext cx="8229600" cy="1143000"/>
          </a:xfrm>
        </p:spPr>
        <p:txBody>
          <a:bodyPr/>
          <a:lstStyle/>
          <a:p>
            <a:r>
              <a:rPr lang="en-US" dirty="0" smtClean="0"/>
              <a:t>Motor types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346"/>
            <a:ext cx="8229600" cy="452596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Brushless DC </a:t>
            </a:r>
            <a:r>
              <a:rPr lang="en-US" sz="2400" dirty="0"/>
              <a:t>motors = no brushes (steppers…</a:t>
            </a:r>
            <a:r>
              <a:rPr lang="en-US" sz="2400" dirty="0" err="1"/>
              <a:t>kinda</a:t>
            </a:r>
            <a:r>
              <a:rPr lang="en-US" sz="2400" dirty="0"/>
              <a:t>)</a:t>
            </a:r>
          </a:p>
          <a:p>
            <a:r>
              <a:rPr lang="en-US" sz="2400" dirty="0"/>
              <a:t>BLDC motors continuous, steppers “steps”</a:t>
            </a:r>
          </a:p>
          <a:p>
            <a:r>
              <a:rPr lang="en-US" sz="2400" dirty="0"/>
              <a:t>High efficiency, no brushes = no wear, precision control, driving </a:t>
            </a:r>
            <a:r>
              <a:rPr lang="en-US" sz="2400" dirty="0" smtClean="0"/>
              <a:t>circuit</a:t>
            </a:r>
          </a:p>
          <a:p>
            <a:pPr marL="0" indent="0">
              <a:buNone/>
            </a:pPr>
            <a:r>
              <a:rPr lang="en-US" sz="2400" dirty="0" smtClean="0"/>
              <a:t>Cons =  Complex control,</a:t>
            </a:r>
          </a:p>
          <a:p>
            <a:pPr marL="0" indent="0">
              <a:buNone/>
            </a:pPr>
            <a:r>
              <a:rPr lang="en-US" sz="2400" dirty="0" smtClean="0"/>
              <a:t> high cost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01" y="2280271"/>
            <a:ext cx="5108195" cy="45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-310230"/>
            <a:ext cx="8229600" cy="1143000"/>
          </a:xfrm>
        </p:spPr>
        <p:txBody>
          <a:bodyPr/>
          <a:lstStyle/>
          <a:p>
            <a:r>
              <a:rPr lang="en-US" dirty="0" smtClean="0"/>
              <a:t>Motor types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277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Servo = </a:t>
            </a:r>
            <a:r>
              <a:rPr lang="en-US" sz="2000" dirty="0" smtClean="0"/>
              <a:t>feedback position motor</a:t>
            </a:r>
          </a:p>
          <a:p>
            <a:r>
              <a:rPr lang="en-US" sz="2000" dirty="0" smtClean="0"/>
              <a:t>Gear set, control circuit, position sensor, DC motor</a:t>
            </a:r>
          </a:p>
          <a:p>
            <a:r>
              <a:rPr lang="en-US" sz="2000" dirty="0" smtClean="0"/>
              <a:t>3 wires: send PWM into signal</a:t>
            </a:r>
          </a:p>
          <a:p>
            <a:r>
              <a:rPr lang="en-US" sz="2000" dirty="0" smtClean="0"/>
              <a:t>Rotates to exact position</a:t>
            </a:r>
          </a:p>
          <a:p>
            <a:r>
              <a:rPr lang="en-US" sz="2000" dirty="0" smtClean="0"/>
              <a:t>Weight limits</a:t>
            </a:r>
          </a:p>
          <a:p>
            <a:r>
              <a:rPr lang="en-US" sz="2000" dirty="0" smtClean="0"/>
              <a:t>Found in RC planes, robotics,</a:t>
            </a:r>
          </a:p>
          <a:p>
            <a:pPr marL="0" indent="0">
              <a:buNone/>
            </a:pPr>
            <a:r>
              <a:rPr lang="en-US" sz="2000" dirty="0" smtClean="0"/>
              <a:t> animatronics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0" y="3301999"/>
            <a:ext cx="4224690" cy="3735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47" y="2681113"/>
            <a:ext cx="4218523" cy="39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motors/actuators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78175"/>
            <a:ext cx="132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Muscle wire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Butterfly Sleep No More.mov">
            <a:hlinkClick r:id="" action="ppaction://media"/>
            <a:hlinkHover r:id="" action="ppaction://ole?verb=0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6251" y="3246938"/>
            <a:ext cx="5118623" cy="2879225"/>
          </a:xfrm>
          <a:prstGeom prst="rect">
            <a:avLst/>
          </a:prstGeom>
        </p:spPr>
      </p:pic>
      <p:pic>
        <p:nvPicPr>
          <p:cNvPr id="6" name="0FAF701E94991504244471443456_11f4c62b76c.3.1_4QmiadBLyPSTwF3kMBpWbH2htAIAH0vhFCh2.XaGW85N2KjnaYMy2HX2yAWyI_OA.mp4">
            <a:hlinkClick r:id="" action="ppaction://media"/>
            <a:hlinkHover r:id="" action="ppaction://ole?verb=0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54466" y="2368466"/>
            <a:ext cx="4489534" cy="44895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8853" y="1911684"/>
            <a:ext cx="10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solenoids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8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79</TotalTime>
  <Words>221</Words>
  <Application>Microsoft Macintosh PowerPoint</Application>
  <PresentationFormat>On-screen Show (4:3)</PresentationFormat>
  <Paragraphs>45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DC Motors</vt:lpstr>
      <vt:lpstr>What is a motor?</vt:lpstr>
      <vt:lpstr>Parts of motor</vt:lpstr>
      <vt:lpstr>PowerPoint Presentation</vt:lpstr>
      <vt:lpstr>PowerPoint Presentation</vt:lpstr>
      <vt:lpstr>Motor types</vt:lpstr>
      <vt:lpstr>Motor types cont…</vt:lpstr>
      <vt:lpstr>Motor types cont..</vt:lpstr>
      <vt:lpstr>Variations of motors/actuators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Motors</dc:title>
  <dc:creator>Daniel Jay Bertner</dc:creator>
  <cp:lastModifiedBy>Daniel Jay Bertner</cp:lastModifiedBy>
  <cp:revision>19</cp:revision>
  <dcterms:created xsi:type="dcterms:W3CDTF">2015-02-10T18:13:24Z</dcterms:created>
  <dcterms:modified xsi:type="dcterms:W3CDTF">2015-02-10T19:33:03Z</dcterms:modified>
</cp:coreProperties>
</file>