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2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6835-D31B-D745-9485-E78EC0C21BA5}" type="datetimeFigureOut">
              <a:rPr lang="en-US" smtClean="0"/>
              <a:t>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5E74-9CFF-B140-AC83-9756F3B3F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56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6835-D31B-D745-9485-E78EC0C21BA5}" type="datetimeFigureOut">
              <a:rPr lang="en-US" smtClean="0"/>
              <a:t>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5E74-9CFF-B140-AC83-9756F3B3F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64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6835-D31B-D745-9485-E78EC0C21BA5}" type="datetimeFigureOut">
              <a:rPr lang="en-US" smtClean="0"/>
              <a:t>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5E74-9CFF-B140-AC83-9756F3B3F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70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6835-D31B-D745-9485-E78EC0C21BA5}" type="datetimeFigureOut">
              <a:rPr lang="en-US" smtClean="0"/>
              <a:t>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5E74-9CFF-B140-AC83-9756F3B3F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17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6835-D31B-D745-9485-E78EC0C21BA5}" type="datetimeFigureOut">
              <a:rPr lang="en-US" smtClean="0"/>
              <a:t>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5E74-9CFF-B140-AC83-9756F3B3F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41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6835-D31B-D745-9485-E78EC0C21BA5}" type="datetimeFigureOut">
              <a:rPr lang="en-US" smtClean="0"/>
              <a:t>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5E74-9CFF-B140-AC83-9756F3B3F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879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6835-D31B-D745-9485-E78EC0C21BA5}" type="datetimeFigureOut">
              <a:rPr lang="en-US" smtClean="0"/>
              <a:t>2/10/15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5E74-9CFF-B140-AC83-9756F3B3F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4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6835-D31B-D745-9485-E78EC0C21BA5}" type="datetimeFigureOut">
              <a:rPr lang="en-US" smtClean="0"/>
              <a:t>2/10/15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5E74-9CFF-B140-AC83-9756F3B3F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346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6835-D31B-D745-9485-E78EC0C21BA5}" type="datetimeFigureOut">
              <a:rPr lang="en-US" smtClean="0"/>
              <a:t>2/10/15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5E74-9CFF-B140-AC83-9756F3B3F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4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6835-D31B-D745-9485-E78EC0C21BA5}" type="datetimeFigureOut">
              <a:rPr lang="en-US" smtClean="0"/>
              <a:t>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5E74-9CFF-B140-AC83-9756F3B3F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95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6835-D31B-D745-9485-E78EC0C21BA5}" type="datetimeFigureOut">
              <a:rPr lang="en-US" smtClean="0"/>
              <a:t>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5E74-9CFF-B140-AC83-9756F3B3F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71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56835-D31B-D745-9485-E78EC0C21BA5}" type="datetimeFigureOut">
              <a:rPr lang="en-US" smtClean="0"/>
              <a:t>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15E74-9CFF-B140-AC83-9756F3B3F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033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Sensors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329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</TotalTime>
  <Words>1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Sensors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Sensors</dc:title>
  <dc:creator>Daniel Jay Bertner</dc:creator>
  <cp:lastModifiedBy>Daniel Jay Bertner</cp:lastModifiedBy>
  <cp:revision>1</cp:revision>
  <dcterms:created xsi:type="dcterms:W3CDTF">2015-02-10T18:13:58Z</dcterms:created>
  <dcterms:modified xsi:type="dcterms:W3CDTF">2015-02-10T19:35:00Z</dcterms:modified>
</cp:coreProperties>
</file>