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741A-9D87-6549-9637-306BEFB3E682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Voltage, Current, Resistance &amp; Ohms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rg_Simon_Oh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643127"/>
            <a:ext cx="4283500" cy="54401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8900" y="64312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Georg Ohm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3780" y="149358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1789 - 1854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2071469"/>
            <a:ext cx="457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German physicist/mathematician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Begun own research on </a:t>
            </a:r>
          </a:p>
          <a:p>
            <a:r>
              <a:rPr lang="en-US" dirty="0" smtClean="0"/>
              <a:t>electrochemical cell (device generates energy from chemical reactions) invented by Alessandro Volta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Discovered proportionality between the potential difference (</a:t>
            </a:r>
            <a:r>
              <a:rPr lang="en-US" b="1" dirty="0" smtClean="0"/>
              <a:t>voltage</a:t>
            </a:r>
            <a:r>
              <a:rPr lang="en-US" dirty="0" smtClean="0"/>
              <a:t>) applied across conductor , resulting in electric</a:t>
            </a:r>
            <a:r>
              <a:rPr lang="en-US" b="1" dirty="0" smtClean="0"/>
              <a:t> current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variables: voltage, current, resistance </a:t>
            </a:r>
          </a:p>
          <a:p>
            <a:endParaRPr lang="en-US" dirty="0"/>
          </a:p>
          <a:p>
            <a:r>
              <a:rPr lang="en-US" dirty="0" smtClean="0"/>
              <a:t>V = I * R </a:t>
            </a:r>
            <a:r>
              <a:rPr lang="en-US" sz="2000" dirty="0" smtClean="0"/>
              <a:t>(depending on which variable you are trying to solve for)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05200"/>
            <a:ext cx="4776802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I</a:t>
            </a:r>
            <a:r>
              <a:rPr lang="en-US" dirty="0" smtClean="0"/>
              <a:t> = Ampere (need to convert mA to Amp in decimal)</a:t>
            </a:r>
          </a:p>
          <a:p>
            <a:pPr marL="0" indent="0" algn="ctr">
              <a:buNone/>
            </a:pPr>
            <a:r>
              <a:rPr lang="en-US" sz="4000" b="1" dirty="0" smtClean="0"/>
              <a:t>V</a:t>
            </a:r>
            <a:r>
              <a:rPr lang="en-US" dirty="0" smtClean="0"/>
              <a:t> = volts</a:t>
            </a:r>
          </a:p>
          <a:p>
            <a:pPr marL="0" indent="0" algn="ctr">
              <a:buNone/>
            </a:pPr>
            <a:r>
              <a:rPr lang="en-US" sz="4000" b="1" dirty="0" smtClean="0"/>
              <a:t>R</a:t>
            </a:r>
            <a:r>
              <a:rPr lang="en-US" dirty="0" smtClean="0"/>
              <a:t> = resistance in 1 Ohm (convert </a:t>
            </a:r>
            <a:r>
              <a:rPr lang="en-US" dirty="0" err="1" smtClean="0"/>
              <a:t>kiloohm</a:t>
            </a:r>
            <a:r>
              <a:rPr lang="en-US" dirty="0" smtClean="0"/>
              <a:t> to ohm 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9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Resistors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5-02-01 at 11.56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0" b="13870"/>
          <a:stretch>
            <a:fillRect/>
          </a:stretch>
        </p:blipFill>
        <p:spPr>
          <a:xfrm>
            <a:off x="555977" y="1610464"/>
            <a:ext cx="8053459" cy="4429092"/>
          </a:xfrm>
        </p:spPr>
      </p:pic>
    </p:spTree>
    <p:extLst>
      <p:ext uri="{BB962C8B-B14F-4D97-AF65-F5344CB8AC3E}">
        <p14:creationId xmlns:p14="http://schemas.microsoft.com/office/powerpoint/2010/main" val="12891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 = movement of electrons. (electrons = subatomic particles)</a:t>
            </a:r>
          </a:p>
          <a:p>
            <a:r>
              <a:rPr lang="en-US" dirty="0" smtClean="0"/>
              <a:t>Early research up until 1700’s considered electricity a fluid.</a:t>
            </a:r>
          </a:p>
          <a:p>
            <a:r>
              <a:rPr lang="en-US" dirty="0" smtClean="0"/>
              <a:t>We use these electrons to do work for us</a:t>
            </a:r>
          </a:p>
          <a:p>
            <a:r>
              <a:rPr lang="en-US" dirty="0" smtClean="0"/>
              <a:t>Charge of electrons summed up with </a:t>
            </a:r>
            <a:r>
              <a:rPr lang="en-US" b="1" dirty="0" smtClean="0"/>
              <a:t>voltage, current, resistance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energy between two points in circuit</a:t>
            </a:r>
          </a:p>
          <a:p>
            <a:r>
              <a:rPr lang="en-US" dirty="0" smtClean="0"/>
              <a:t>Voltage different types of power: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types: AC / DC power (</a:t>
            </a:r>
            <a:r>
              <a:rPr lang="en-US" b="1" dirty="0" smtClean="0"/>
              <a:t>rock on           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AC (alternating current) power = more power. Cheaper, transmit further over long distances.</a:t>
            </a:r>
          </a:p>
          <a:p>
            <a:r>
              <a:rPr lang="en-US" dirty="0" smtClean="0"/>
              <a:t>DC(direct current) electricity . </a:t>
            </a:r>
            <a:r>
              <a:rPr lang="en-US" dirty="0" err="1" smtClean="0"/>
              <a:t>Misc</a:t>
            </a:r>
            <a:r>
              <a:rPr lang="en-US" dirty="0" smtClean="0"/>
              <a:t> methods creating DC power.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77" y="2525888"/>
            <a:ext cx="837884" cy="10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65133" cy="4525963"/>
          </a:xfrm>
        </p:spPr>
        <p:txBody>
          <a:bodyPr/>
          <a:lstStyle/>
          <a:p>
            <a:r>
              <a:rPr lang="en-US" sz="2000" dirty="0" smtClean="0"/>
              <a:t>DC like tank with hose at end. Only flows one way (direction can be reversed)</a:t>
            </a:r>
          </a:p>
          <a:p>
            <a:r>
              <a:rPr lang="en-US" sz="2000" b="1" dirty="0" smtClean="0"/>
              <a:t>Mostly all projects, components, 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 you will work with are DC devices</a:t>
            </a:r>
            <a:r>
              <a:rPr lang="en-US" sz="2000" dirty="0" smtClean="0"/>
              <a:t>(including your laptops, cellphones, batteries,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Voltage @ different ratings. </a:t>
            </a:r>
            <a:r>
              <a:rPr lang="en-US" sz="2000" b="1" dirty="0" smtClean="0"/>
              <a:t>Datasheets of products tell you product specs. </a:t>
            </a:r>
            <a:r>
              <a:rPr lang="en-US" sz="2000" dirty="0" smtClean="0"/>
              <a:t>Look on DC chargers. Will have written ratings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1" y="1417638"/>
            <a:ext cx="37064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191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Continuing with the water analogy, voltage = pressure at end of water tank hose.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52" y="1417638"/>
            <a:ext cx="5127648" cy="51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924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Current = amount of flowing water from our tank. Higher pressure = higher flow</a:t>
            </a:r>
          </a:p>
          <a:p>
            <a:r>
              <a:rPr lang="en-US" sz="2400" dirty="0" smtClean="0"/>
              <a:t>Current measured in Amperes (named after Andre-Marie Ampere a mathematician and physicist)</a:t>
            </a:r>
          </a:p>
          <a:p>
            <a:r>
              <a:rPr lang="en-US" sz="2400" dirty="0" smtClean="0"/>
              <a:t>In ohms law (which we will look at shortly) Ampere symbol is “I” instead of “C” (C is reserved for unit of measure for Coulomb)</a:t>
            </a:r>
          </a:p>
          <a:p>
            <a:r>
              <a:rPr lang="en-US" sz="2400" dirty="0" smtClean="0"/>
              <a:t>Summed up, water = charge (measured in coulombs), Pressure = voltage (measured in volts), Flow = current (measured in Amperes “amps”)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87" y="1417638"/>
            <a:ext cx="4118613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 mA (</a:t>
            </a:r>
            <a:r>
              <a:rPr lang="en-US" dirty="0" err="1" smtClean="0"/>
              <a:t>millamps</a:t>
            </a:r>
            <a:r>
              <a:rPr lang="en-US" dirty="0" smtClean="0"/>
              <a:t>) = 1 Amp</a:t>
            </a:r>
          </a:p>
          <a:p>
            <a:r>
              <a:rPr lang="en-US" dirty="0" smtClean="0"/>
              <a:t>So, to represent say 120 mA to Amps, we represent in decimal form for Ohms law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120 mA = 0.12 Amperes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713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narrowness of the pipes consider at the resistance. </a:t>
            </a:r>
          </a:p>
          <a:p>
            <a:r>
              <a:rPr lang="en-US" sz="2400" dirty="0" smtClean="0"/>
              <a:t>1 ohm = resistance between two points in conductor which application is 1 volt &amp; 1 ampere.</a:t>
            </a:r>
          </a:p>
          <a:p>
            <a:r>
              <a:rPr lang="en-US" sz="2400" b="1" dirty="0" smtClean="0"/>
              <a:t>Current &amp; voltage are directly related to each other. So,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1417638"/>
            <a:ext cx="37592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Ohms law?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electric potential difference between two points on a circuit (V) is equivalent to the product of the current between those two points (I) and the total resistance of all electrical devices present between those two points (R).</a:t>
            </a:r>
          </a:p>
          <a:p>
            <a:r>
              <a:rPr lang="en-US" sz="2400" dirty="0" smtClean="0"/>
              <a:t>Basic formula in electronics.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1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530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Voltage, Current, Resistance &amp; Ohms Law </vt:lpstr>
      <vt:lpstr>What is electricity? </vt:lpstr>
      <vt:lpstr>Voltage</vt:lpstr>
      <vt:lpstr>Voltage cont…</vt:lpstr>
      <vt:lpstr>Voltage cont…</vt:lpstr>
      <vt:lpstr>Current</vt:lpstr>
      <vt:lpstr>Current cont….</vt:lpstr>
      <vt:lpstr>Resistance</vt:lpstr>
      <vt:lpstr> What is Ohms law? </vt:lpstr>
      <vt:lpstr>PowerPoint Presentation</vt:lpstr>
      <vt:lpstr>Ohms Law Equation</vt:lpstr>
      <vt:lpstr>Ohms Law</vt:lpstr>
      <vt:lpstr>Resistors chart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Voltage, Current &amp; Resistence</dc:title>
  <dc:creator>Daniel Jay Bertner</dc:creator>
  <cp:lastModifiedBy>Daniel Jay Bertner</cp:lastModifiedBy>
  <cp:revision>30</cp:revision>
  <dcterms:created xsi:type="dcterms:W3CDTF">2015-02-01T15:31:37Z</dcterms:created>
  <dcterms:modified xsi:type="dcterms:W3CDTF">2015-02-01T17:21:19Z</dcterms:modified>
</cp:coreProperties>
</file>